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846" r:id="rId2"/>
    <p:sldMasterId id="2147483859" r:id="rId3"/>
  </p:sldMasterIdLst>
  <p:notesMasterIdLst>
    <p:notesMasterId r:id="rId20"/>
  </p:notesMasterIdLst>
  <p:sldIdLst>
    <p:sldId id="256" r:id="rId4"/>
    <p:sldId id="258" r:id="rId5"/>
    <p:sldId id="282" r:id="rId6"/>
    <p:sldId id="312" r:id="rId7"/>
    <p:sldId id="341" r:id="rId8"/>
    <p:sldId id="346" r:id="rId9"/>
    <p:sldId id="311" r:id="rId10"/>
    <p:sldId id="353" r:id="rId11"/>
    <p:sldId id="352" r:id="rId12"/>
    <p:sldId id="354" r:id="rId13"/>
    <p:sldId id="350" r:id="rId14"/>
    <p:sldId id="355" r:id="rId15"/>
    <p:sldId id="356" r:id="rId16"/>
    <p:sldId id="357" r:id="rId17"/>
    <p:sldId id="359" r:id="rId18"/>
    <p:sldId id="358" r:id="rId19"/>
  </p:sldIdLst>
  <p:sldSz cx="9144000" cy="6858000" type="screen4x3"/>
  <p:notesSz cx="6834188" cy="9979025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FCC66"/>
    <a:srgbClr val="6699FF"/>
    <a:srgbClr val="FFFFCC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14" autoAdjust="0"/>
  </p:normalViewPr>
  <p:slideViewPr>
    <p:cSldViewPr>
      <p:cViewPr varScale="1">
        <p:scale>
          <a:sx n="65" d="100"/>
          <a:sy n="65" d="100"/>
        </p:scale>
        <p:origin x="60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7713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275"/>
            <a:ext cx="5011738" cy="44910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550"/>
            <a:ext cx="2960688" cy="498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8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DB9C4A2-3FCD-4005-A193-E9FC39487D5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5559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00318-5407-450B-B191-B61AC3475FA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10EB7-97C3-48F0-8CAE-ED453FE45E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9DAB3-B70B-471C-A8A6-C11EA5597A5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B4A6A-DF1E-4321-BC44-DB0BCE4E2CB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98220-3B92-458E-A6DD-7804ED6CBAF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AB577-1548-4314-88F7-D22DF15435F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50022D-00FB-4B19-962C-DBF72F817790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7639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6A0BA7-6311-4609-95B3-A2421DF3EC3C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70541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21420E1-074C-4C06-8EB5-FF1C85E62E9F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5876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1D8059-1EB3-40CD-8906-BE333C4197AB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92685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2D55BEA-E463-4ED4-AA8A-FD836E33642F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5667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B6DE2-33D7-4D66-A1EB-F75E71D20A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D74A35-65DC-47EC-B046-27D185327373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35070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8E8A460-37C5-47C9-95BF-7A33EB775BC0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821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A68229-EB87-49EC-85A1-3C622EAA7C8F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71018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70B22DD-67DD-4CEC-9753-57EF1A7FAA9E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46721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42129BC-AB84-4E9E-98B6-DA54F956E1AE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18983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CC5A2C-39B4-4710-901D-305D8163E609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73485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0B33FB-14A5-452F-934C-FC8EB4698602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07951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EE24CA-D67B-4E4B-9F99-9F40E9C2600B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84301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B2217B-F9E4-4D31-A923-88D6D3B7B4CD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136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C875C93-0598-4811-8C8F-5A469CA058BD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107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AB87C-DDE1-423C-93E5-A17A1BBD0AA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BA7313-AD2F-49A1-91CD-AB2E09E466DE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1158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B9F992-A160-4C8A-8440-D7021F1D631A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25893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BCD4EE-3A93-4F49-8D48-0D3A708CB12A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9483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3951310-588A-4AC3-91B4-94EF5C16E325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64303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00AE8A-6CE5-4BA6-92B4-7C9EC64BFF28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11777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1093431-B9E5-4E11-B456-3898CB819CD5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11685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1EF7A0B-AB6B-485A-9A0B-30FADFC71F05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608300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DC79121-F0EC-470C-97FC-9EBB70E9A9B2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90038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xt und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83D8014-9304-4DD2-8B9F-7D7ADCA6093E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174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27D6A-964F-4C28-A552-28BD0DB10F3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410C8-2062-4F26-83A7-3913C52DFF2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0B0D-0B14-4F6A-89C7-B8346AF894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ACCAB-5CD0-478C-B954-A1461019C6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70C6D-4EB4-4833-BC16-84CCCE666B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62359-A3C0-4338-995F-743C40E8A3A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58E2F4C-C0D3-49A7-B8A0-7D7BB0343A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  <p:sldLayoutId id="2147483843" r:id="rId12"/>
    <p:sldLayoutId id="2147483844" r:id="rId13"/>
    <p:sldLayoutId id="2147483845" r:id="rId1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3DA99F-E3AB-41FB-A133-8E0B2EB95B47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009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das Format des Titel-Masters zu bearbeiten.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Klicken Sie, um die Textformatierung des Masters zu bearbeiten.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latin typeface="+mn-lt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latin typeface="+mn-lt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latin typeface="+mn-lt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93240B-9D96-4012-9C27-BC120F5C1ED8}" type="slidenum">
              <a:rPr kumimoji="0" lang="de-DE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altLang="de-DE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9962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92" y="1801742"/>
            <a:ext cx="7934325" cy="1704975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47155" y="744695"/>
            <a:ext cx="7772400" cy="1580577"/>
          </a:xfrm>
        </p:spPr>
        <p:txBody>
          <a:bodyPr/>
          <a:lstStyle/>
          <a:p>
            <a:r>
              <a:rPr lang="en-US" sz="2800" dirty="0"/>
              <a:t>Ion beam analysis of materials with MeV </a:t>
            </a:r>
            <a:r>
              <a:rPr lang="en-US" sz="2800" dirty="0" smtClean="0"/>
              <a:t>beams</a:t>
            </a:r>
            <a:br>
              <a:rPr lang="en-US" sz="2800" dirty="0" smtClean="0"/>
            </a:br>
            <a:r>
              <a:rPr lang="en-US" sz="2800" dirty="0" smtClean="0"/>
              <a:t>at </a:t>
            </a:r>
            <a:r>
              <a:rPr lang="en-US" sz="2800" dirty="0"/>
              <a:t>the Ruhr University Bochum</a:t>
            </a:r>
            <a:r>
              <a:rPr lang="de-DE" dirty="0"/>
              <a:t/>
            </a:r>
            <a:br>
              <a:rPr lang="de-DE" dirty="0"/>
            </a:br>
            <a:r>
              <a:rPr lang="de-DE" sz="3600" b="1" dirty="0" smtClean="0">
                <a:solidFill>
                  <a:schemeClr val="bg1"/>
                </a:solidFill>
              </a:rPr>
              <a:t/>
            </a:r>
            <a:br>
              <a:rPr lang="de-DE" sz="3600" b="1" dirty="0" smtClean="0">
                <a:solidFill>
                  <a:schemeClr val="bg1"/>
                </a:solidFill>
              </a:rPr>
            </a:br>
            <a:endParaRPr lang="de-DE" b="1" dirty="0" smtClean="0">
              <a:solidFill>
                <a:schemeClr val="tx1"/>
              </a:solidFill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6400800" y="4114800"/>
            <a:ext cx="1447800" cy="1371600"/>
            <a:chOff x="6400800" y="4114800"/>
            <a:chExt cx="1447800" cy="1371600"/>
          </a:xfrm>
          <a:solidFill>
            <a:srgbClr val="92D050"/>
          </a:solidFill>
        </p:grpSpPr>
        <p:sp>
          <p:nvSpPr>
            <p:cNvPr id="25605" name="Freeform 5"/>
            <p:cNvSpPr>
              <a:spLocks noEditPoints="1"/>
            </p:cNvSpPr>
            <p:nvPr/>
          </p:nvSpPr>
          <p:spPr bwMode="auto">
            <a:xfrm>
              <a:off x="7201414" y="4435366"/>
              <a:ext cx="131111" cy="178676"/>
            </a:xfrm>
            <a:custGeom>
              <a:avLst/>
              <a:gdLst>
                <a:gd name="T0" fmla="*/ 0 w 95"/>
                <a:gd name="T1" fmla="*/ 1 h 136"/>
                <a:gd name="T2" fmla="*/ 1 w 95"/>
                <a:gd name="T3" fmla="*/ 1 h 136"/>
                <a:gd name="T4" fmla="*/ 1 w 95"/>
                <a:gd name="T5" fmla="*/ 1 h 136"/>
                <a:gd name="T6" fmla="*/ 1 w 95"/>
                <a:gd name="T7" fmla="*/ 1 h 136"/>
                <a:gd name="T8" fmla="*/ 0 w 95"/>
                <a:gd name="T9" fmla="*/ 1 h 136"/>
                <a:gd name="T10" fmla="*/ 0 w 95"/>
                <a:gd name="T11" fmla="*/ 1 h 136"/>
                <a:gd name="T12" fmla="*/ 0 w 95"/>
                <a:gd name="T13" fmla="*/ 1 h 136"/>
                <a:gd name="T14" fmla="*/ 0 w 95"/>
                <a:gd name="T15" fmla="*/ 1 h 136"/>
                <a:gd name="T16" fmla="*/ 0 w 95"/>
                <a:gd name="T17" fmla="*/ 1 h 136"/>
                <a:gd name="T18" fmla="*/ 0 w 95"/>
                <a:gd name="T19" fmla="*/ 1 h 136"/>
                <a:gd name="T20" fmla="*/ 0 w 95"/>
                <a:gd name="T21" fmla="*/ 1 h 136"/>
                <a:gd name="T22" fmla="*/ 0 w 95"/>
                <a:gd name="T23" fmla="*/ 1 h 136"/>
                <a:gd name="T24" fmla="*/ 0 w 95"/>
                <a:gd name="T25" fmla="*/ 1 h 136"/>
                <a:gd name="T26" fmla="*/ 0 w 95"/>
                <a:gd name="T27" fmla="*/ 1 h 136"/>
                <a:gd name="T28" fmla="*/ 0 w 95"/>
                <a:gd name="T29" fmla="*/ 1 h 136"/>
                <a:gd name="T30" fmla="*/ 0 w 95"/>
                <a:gd name="T31" fmla="*/ 1 h 136"/>
                <a:gd name="T32" fmla="*/ 0 w 95"/>
                <a:gd name="T33" fmla="*/ 1 h 136"/>
                <a:gd name="T34" fmla="*/ 0 w 95"/>
                <a:gd name="T35" fmla="*/ 1 h 136"/>
                <a:gd name="T36" fmla="*/ 0 w 95"/>
                <a:gd name="T37" fmla="*/ 1 h 136"/>
                <a:gd name="T38" fmla="*/ 0 w 95"/>
                <a:gd name="T39" fmla="*/ 1 h 136"/>
                <a:gd name="T40" fmla="*/ 0 w 95"/>
                <a:gd name="T41" fmla="*/ 1 h 136"/>
                <a:gd name="T42" fmla="*/ 0 w 95"/>
                <a:gd name="T43" fmla="*/ 1 h 136"/>
                <a:gd name="T44" fmla="*/ 0 w 95"/>
                <a:gd name="T45" fmla="*/ 1 h 136"/>
                <a:gd name="T46" fmla="*/ 1 w 95"/>
                <a:gd name="T47" fmla="*/ 1 h 136"/>
                <a:gd name="T48" fmla="*/ 1 w 95"/>
                <a:gd name="T49" fmla="*/ 1 h 136"/>
                <a:gd name="T50" fmla="*/ 1 w 95"/>
                <a:gd name="T51" fmla="*/ 1 h 136"/>
                <a:gd name="T52" fmla="*/ 0 w 95"/>
                <a:gd name="T53" fmla="*/ 1 h 136"/>
                <a:gd name="T54" fmla="*/ 0 w 95"/>
                <a:gd name="T55" fmla="*/ 1 h 136"/>
                <a:gd name="T56" fmla="*/ 0 w 95"/>
                <a:gd name="T57" fmla="*/ 1 h 136"/>
                <a:gd name="T58" fmla="*/ 0 w 95"/>
                <a:gd name="T59" fmla="*/ 1 h 136"/>
                <a:gd name="T60" fmla="*/ 0 w 95"/>
                <a:gd name="T61" fmla="*/ 1 h 136"/>
                <a:gd name="T62" fmla="*/ 0 w 95"/>
                <a:gd name="T63" fmla="*/ 1 h 136"/>
                <a:gd name="T64" fmla="*/ 0 w 95"/>
                <a:gd name="T65" fmla="*/ 1 h 136"/>
                <a:gd name="T66" fmla="*/ 0 w 95"/>
                <a:gd name="T67" fmla="*/ 1 h 136"/>
                <a:gd name="T68" fmla="*/ 0 w 95"/>
                <a:gd name="T69" fmla="*/ 1 h 136"/>
                <a:gd name="T70" fmla="*/ 1 w 95"/>
                <a:gd name="T71" fmla="*/ 1 h 136"/>
                <a:gd name="T72" fmla="*/ 1 w 95"/>
                <a:gd name="T73" fmla="*/ 1 h 136"/>
                <a:gd name="T74" fmla="*/ 1 w 95"/>
                <a:gd name="T75" fmla="*/ 1 h 136"/>
                <a:gd name="T76" fmla="*/ 1 w 95"/>
                <a:gd name="T77" fmla="*/ 1 h 136"/>
                <a:gd name="T78" fmla="*/ 1 w 95"/>
                <a:gd name="T79" fmla="*/ 1 h 136"/>
                <a:gd name="T80" fmla="*/ 1 w 95"/>
                <a:gd name="T81" fmla="*/ 1 h 136"/>
                <a:gd name="T82" fmla="*/ 1 w 95"/>
                <a:gd name="T83" fmla="*/ 1 h 136"/>
                <a:gd name="T84" fmla="*/ 1 w 95"/>
                <a:gd name="T85" fmla="*/ 1 h 136"/>
                <a:gd name="T86" fmla="*/ 1 w 95"/>
                <a:gd name="T87" fmla="*/ 1 h 136"/>
                <a:gd name="T88" fmla="*/ 0 w 95"/>
                <a:gd name="T89" fmla="*/ 1 h 136"/>
                <a:gd name="T90" fmla="*/ 0 w 95"/>
                <a:gd name="T91" fmla="*/ 1 h 136"/>
                <a:gd name="T92" fmla="*/ 0 w 95"/>
                <a:gd name="T93" fmla="*/ 1 h 136"/>
                <a:gd name="T94" fmla="*/ 0 w 95"/>
                <a:gd name="T95" fmla="*/ 1 h 136"/>
                <a:gd name="T96" fmla="*/ 0 w 95"/>
                <a:gd name="T97" fmla="*/ 2 h 136"/>
                <a:gd name="T98" fmla="*/ 0 w 95"/>
                <a:gd name="T99" fmla="*/ 1 h 136"/>
                <a:gd name="T100" fmla="*/ 0 w 95"/>
                <a:gd name="T101" fmla="*/ 1 h 136"/>
                <a:gd name="T102" fmla="*/ 0 w 95"/>
                <a:gd name="T103" fmla="*/ 1 h 136"/>
                <a:gd name="T104" fmla="*/ 0 w 95"/>
                <a:gd name="T105" fmla="*/ 1 h 136"/>
                <a:gd name="T106" fmla="*/ 0 w 95"/>
                <a:gd name="T107" fmla="*/ 1 h 136"/>
                <a:gd name="T108" fmla="*/ 0 w 95"/>
                <a:gd name="T109" fmla="*/ 1 h 136"/>
                <a:gd name="T110" fmla="*/ 0 w 95"/>
                <a:gd name="T111" fmla="*/ 1 h 136"/>
                <a:gd name="T112" fmla="*/ 0 w 95"/>
                <a:gd name="T113" fmla="*/ 1 h 136"/>
                <a:gd name="T114" fmla="*/ 1 w 95"/>
                <a:gd name="T115" fmla="*/ 1 h 136"/>
                <a:gd name="T116" fmla="*/ 1 w 95"/>
                <a:gd name="T117" fmla="*/ 1 h 136"/>
                <a:gd name="T118" fmla="*/ 1 w 95"/>
                <a:gd name="T119" fmla="*/ 1 h 136"/>
                <a:gd name="T120" fmla="*/ 1 w 95"/>
                <a:gd name="T121" fmla="*/ 1 h 136"/>
                <a:gd name="T122" fmla="*/ 1 w 95"/>
                <a:gd name="T123" fmla="*/ 1 h 1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95"/>
                <a:gd name="T187" fmla="*/ 0 h 136"/>
                <a:gd name="T188" fmla="*/ 95 w 95"/>
                <a:gd name="T189" fmla="*/ 136 h 1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95" h="136">
                  <a:moveTo>
                    <a:pt x="45" y="28"/>
                  </a:moveTo>
                  <a:lnTo>
                    <a:pt x="57" y="33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5" y="39"/>
                  </a:lnTo>
                  <a:lnTo>
                    <a:pt x="55" y="40"/>
                  </a:lnTo>
                  <a:lnTo>
                    <a:pt x="57" y="40"/>
                  </a:lnTo>
                  <a:lnTo>
                    <a:pt x="57" y="41"/>
                  </a:lnTo>
                  <a:lnTo>
                    <a:pt x="58" y="41"/>
                  </a:lnTo>
                  <a:lnTo>
                    <a:pt x="59" y="41"/>
                  </a:lnTo>
                  <a:lnTo>
                    <a:pt x="59" y="42"/>
                  </a:lnTo>
                  <a:lnTo>
                    <a:pt x="60" y="42"/>
                  </a:lnTo>
                  <a:lnTo>
                    <a:pt x="61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5" y="44"/>
                  </a:lnTo>
                  <a:lnTo>
                    <a:pt x="66" y="44"/>
                  </a:lnTo>
                  <a:lnTo>
                    <a:pt x="67" y="44"/>
                  </a:lnTo>
                  <a:lnTo>
                    <a:pt x="68" y="44"/>
                  </a:lnTo>
                  <a:lnTo>
                    <a:pt x="69" y="44"/>
                  </a:lnTo>
                  <a:lnTo>
                    <a:pt x="72" y="43"/>
                  </a:lnTo>
                  <a:lnTo>
                    <a:pt x="73" y="43"/>
                  </a:lnTo>
                  <a:lnTo>
                    <a:pt x="73" y="42"/>
                  </a:lnTo>
                  <a:lnTo>
                    <a:pt x="74" y="41"/>
                  </a:lnTo>
                  <a:lnTo>
                    <a:pt x="75" y="40"/>
                  </a:lnTo>
                  <a:lnTo>
                    <a:pt x="76" y="35"/>
                  </a:lnTo>
                  <a:lnTo>
                    <a:pt x="81" y="33"/>
                  </a:lnTo>
                  <a:lnTo>
                    <a:pt x="83" y="33"/>
                  </a:lnTo>
                  <a:lnTo>
                    <a:pt x="82" y="34"/>
                  </a:lnTo>
                  <a:lnTo>
                    <a:pt x="83" y="34"/>
                  </a:lnTo>
                  <a:lnTo>
                    <a:pt x="83" y="43"/>
                  </a:lnTo>
                  <a:lnTo>
                    <a:pt x="74" y="48"/>
                  </a:lnTo>
                  <a:lnTo>
                    <a:pt x="74" y="49"/>
                  </a:lnTo>
                  <a:lnTo>
                    <a:pt x="75" y="49"/>
                  </a:lnTo>
                  <a:lnTo>
                    <a:pt x="81" y="51"/>
                  </a:lnTo>
                  <a:lnTo>
                    <a:pt x="80" y="52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7" y="54"/>
                  </a:lnTo>
                  <a:lnTo>
                    <a:pt x="76" y="54"/>
                  </a:lnTo>
                  <a:lnTo>
                    <a:pt x="75" y="52"/>
                  </a:lnTo>
                  <a:lnTo>
                    <a:pt x="74" y="52"/>
                  </a:lnTo>
                  <a:lnTo>
                    <a:pt x="73" y="52"/>
                  </a:lnTo>
                  <a:lnTo>
                    <a:pt x="72" y="52"/>
                  </a:lnTo>
                  <a:lnTo>
                    <a:pt x="70" y="52"/>
                  </a:lnTo>
                  <a:lnTo>
                    <a:pt x="69" y="54"/>
                  </a:lnTo>
                  <a:lnTo>
                    <a:pt x="69" y="55"/>
                  </a:lnTo>
                  <a:lnTo>
                    <a:pt x="68" y="56"/>
                  </a:lnTo>
                  <a:lnTo>
                    <a:pt x="68" y="57"/>
                  </a:lnTo>
                  <a:lnTo>
                    <a:pt x="68" y="58"/>
                  </a:lnTo>
                  <a:lnTo>
                    <a:pt x="67" y="59"/>
                  </a:lnTo>
                  <a:lnTo>
                    <a:pt x="67" y="61"/>
                  </a:lnTo>
                  <a:lnTo>
                    <a:pt x="67" y="62"/>
                  </a:lnTo>
                  <a:lnTo>
                    <a:pt x="66" y="63"/>
                  </a:lnTo>
                  <a:lnTo>
                    <a:pt x="65" y="64"/>
                  </a:lnTo>
                  <a:lnTo>
                    <a:pt x="63" y="65"/>
                  </a:lnTo>
                  <a:lnTo>
                    <a:pt x="62" y="65"/>
                  </a:lnTo>
                  <a:lnTo>
                    <a:pt x="61" y="65"/>
                  </a:lnTo>
                  <a:lnTo>
                    <a:pt x="60" y="65"/>
                  </a:lnTo>
                  <a:lnTo>
                    <a:pt x="59" y="65"/>
                  </a:lnTo>
                  <a:lnTo>
                    <a:pt x="59" y="66"/>
                  </a:lnTo>
                  <a:lnTo>
                    <a:pt x="58" y="66"/>
                  </a:lnTo>
                  <a:lnTo>
                    <a:pt x="57" y="66"/>
                  </a:lnTo>
                  <a:lnTo>
                    <a:pt x="55" y="66"/>
                  </a:lnTo>
                  <a:lnTo>
                    <a:pt x="55" y="65"/>
                  </a:lnTo>
                  <a:lnTo>
                    <a:pt x="55" y="64"/>
                  </a:lnTo>
                  <a:lnTo>
                    <a:pt x="54" y="64"/>
                  </a:lnTo>
                  <a:lnTo>
                    <a:pt x="54" y="63"/>
                  </a:lnTo>
                  <a:lnTo>
                    <a:pt x="54" y="62"/>
                  </a:lnTo>
                  <a:lnTo>
                    <a:pt x="53" y="61"/>
                  </a:lnTo>
                  <a:lnTo>
                    <a:pt x="52" y="59"/>
                  </a:lnTo>
                  <a:lnTo>
                    <a:pt x="52" y="58"/>
                  </a:lnTo>
                  <a:lnTo>
                    <a:pt x="51" y="59"/>
                  </a:lnTo>
                  <a:lnTo>
                    <a:pt x="50" y="59"/>
                  </a:lnTo>
                  <a:lnTo>
                    <a:pt x="49" y="59"/>
                  </a:lnTo>
                  <a:lnTo>
                    <a:pt x="47" y="59"/>
                  </a:lnTo>
                  <a:lnTo>
                    <a:pt x="47" y="58"/>
                  </a:lnTo>
                  <a:lnTo>
                    <a:pt x="46" y="58"/>
                  </a:lnTo>
                  <a:lnTo>
                    <a:pt x="46" y="57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6" y="54"/>
                  </a:lnTo>
                  <a:lnTo>
                    <a:pt x="46" y="52"/>
                  </a:lnTo>
                  <a:lnTo>
                    <a:pt x="45" y="51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3" y="50"/>
                  </a:lnTo>
                  <a:lnTo>
                    <a:pt x="43" y="49"/>
                  </a:lnTo>
                  <a:lnTo>
                    <a:pt x="42" y="50"/>
                  </a:lnTo>
                  <a:lnTo>
                    <a:pt x="42" y="49"/>
                  </a:lnTo>
                  <a:lnTo>
                    <a:pt x="40" y="50"/>
                  </a:lnTo>
                  <a:lnTo>
                    <a:pt x="40" y="51"/>
                  </a:lnTo>
                  <a:lnTo>
                    <a:pt x="40" y="52"/>
                  </a:lnTo>
                  <a:lnTo>
                    <a:pt x="39" y="54"/>
                  </a:lnTo>
                  <a:lnTo>
                    <a:pt x="39" y="55"/>
                  </a:lnTo>
                  <a:lnTo>
                    <a:pt x="38" y="55"/>
                  </a:lnTo>
                  <a:lnTo>
                    <a:pt x="37" y="55"/>
                  </a:lnTo>
                  <a:lnTo>
                    <a:pt x="36" y="55"/>
                  </a:lnTo>
                  <a:lnTo>
                    <a:pt x="35" y="55"/>
                  </a:lnTo>
                  <a:lnTo>
                    <a:pt x="35" y="54"/>
                  </a:lnTo>
                  <a:lnTo>
                    <a:pt x="34" y="54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49"/>
                  </a:lnTo>
                  <a:lnTo>
                    <a:pt x="32" y="48"/>
                  </a:lnTo>
                  <a:lnTo>
                    <a:pt x="34" y="47"/>
                  </a:lnTo>
                  <a:lnTo>
                    <a:pt x="34" y="46"/>
                  </a:lnTo>
                  <a:lnTo>
                    <a:pt x="34" y="44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1"/>
                  </a:lnTo>
                  <a:lnTo>
                    <a:pt x="34" y="40"/>
                  </a:lnTo>
                  <a:lnTo>
                    <a:pt x="34" y="39"/>
                  </a:lnTo>
                  <a:lnTo>
                    <a:pt x="34" y="37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34" y="32"/>
                  </a:lnTo>
                  <a:lnTo>
                    <a:pt x="45" y="28"/>
                  </a:lnTo>
                  <a:close/>
                  <a:moveTo>
                    <a:pt x="47" y="36"/>
                  </a:moveTo>
                  <a:lnTo>
                    <a:pt x="50" y="36"/>
                  </a:lnTo>
                  <a:lnTo>
                    <a:pt x="50" y="37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2" y="39"/>
                  </a:lnTo>
                  <a:lnTo>
                    <a:pt x="51" y="40"/>
                  </a:lnTo>
                  <a:lnTo>
                    <a:pt x="51" y="41"/>
                  </a:lnTo>
                  <a:lnTo>
                    <a:pt x="50" y="42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7" y="46"/>
                  </a:lnTo>
                  <a:lnTo>
                    <a:pt x="46" y="46"/>
                  </a:lnTo>
                  <a:lnTo>
                    <a:pt x="45" y="46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2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39" y="41"/>
                  </a:lnTo>
                  <a:lnTo>
                    <a:pt x="39" y="40"/>
                  </a:lnTo>
                  <a:lnTo>
                    <a:pt x="38" y="40"/>
                  </a:lnTo>
                  <a:lnTo>
                    <a:pt x="39" y="39"/>
                  </a:lnTo>
                  <a:lnTo>
                    <a:pt x="47" y="36"/>
                  </a:lnTo>
                  <a:close/>
                  <a:moveTo>
                    <a:pt x="49" y="79"/>
                  </a:moveTo>
                  <a:lnTo>
                    <a:pt x="49" y="80"/>
                  </a:lnTo>
                  <a:lnTo>
                    <a:pt x="50" y="79"/>
                  </a:lnTo>
                  <a:lnTo>
                    <a:pt x="50" y="80"/>
                  </a:lnTo>
                  <a:lnTo>
                    <a:pt x="50" y="81"/>
                  </a:lnTo>
                  <a:lnTo>
                    <a:pt x="49" y="82"/>
                  </a:lnTo>
                  <a:lnTo>
                    <a:pt x="47" y="82"/>
                  </a:lnTo>
                  <a:lnTo>
                    <a:pt x="46" y="82"/>
                  </a:lnTo>
                  <a:lnTo>
                    <a:pt x="47" y="81"/>
                  </a:lnTo>
                  <a:lnTo>
                    <a:pt x="47" y="80"/>
                  </a:lnTo>
                  <a:lnTo>
                    <a:pt x="49" y="79"/>
                  </a:lnTo>
                  <a:lnTo>
                    <a:pt x="47" y="80"/>
                  </a:lnTo>
                  <a:lnTo>
                    <a:pt x="49" y="79"/>
                  </a:lnTo>
                  <a:close/>
                  <a:moveTo>
                    <a:pt x="57" y="74"/>
                  </a:moveTo>
                  <a:lnTo>
                    <a:pt x="57" y="75"/>
                  </a:lnTo>
                  <a:lnTo>
                    <a:pt x="58" y="74"/>
                  </a:lnTo>
                  <a:lnTo>
                    <a:pt x="58" y="77"/>
                  </a:lnTo>
                  <a:lnTo>
                    <a:pt x="57" y="78"/>
                  </a:lnTo>
                  <a:lnTo>
                    <a:pt x="57" y="79"/>
                  </a:lnTo>
                  <a:lnTo>
                    <a:pt x="55" y="80"/>
                  </a:lnTo>
                  <a:lnTo>
                    <a:pt x="55" y="79"/>
                  </a:lnTo>
                  <a:lnTo>
                    <a:pt x="57" y="74"/>
                  </a:lnTo>
                  <a:lnTo>
                    <a:pt x="55" y="75"/>
                  </a:lnTo>
                  <a:lnTo>
                    <a:pt x="57" y="74"/>
                  </a:lnTo>
                  <a:close/>
                  <a:moveTo>
                    <a:pt x="62" y="72"/>
                  </a:moveTo>
                  <a:lnTo>
                    <a:pt x="62" y="73"/>
                  </a:lnTo>
                  <a:lnTo>
                    <a:pt x="63" y="72"/>
                  </a:lnTo>
                  <a:lnTo>
                    <a:pt x="62" y="73"/>
                  </a:lnTo>
                  <a:lnTo>
                    <a:pt x="63" y="73"/>
                  </a:lnTo>
                  <a:lnTo>
                    <a:pt x="62" y="74"/>
                  </a:lnTo>
                  <a:lnTo>
                    <a:pt x="62" y="75"/>
                  </a:lnTo>
                  <a:lnTo>
                    <a:pt x="61" y="75"/>
                  </a:lnTo>
                  <a:lnTo>
                    <a:pt x="62" y="74"/>
                  </a:lnTo>
                  <a:lnTo>
                    <a:pt x="62" y="72"/>
                  </a:lnTo>
                  <a:lnTo>
                    <a:pt x="61" y="73"/>
                  </a:lnTo>
                  <a:lnTo>
                    <a:pt x="62" y="72"/>
                  </a:lnTo>
                  <a:close/>
                  <a:moveTo>
                    <a:pt x="69" y="69"/>
                  </a:moveTo>
                  <a:lnTo>
                    <a:pt x="68" y="70"/>
                  </a:lnTo>
                  <a:lnTo>
                    <a:pt x="69" y="69"/>
                  </a:lnTo>
                  <a:lnTo>
                    <a:pt x="68" y="70"/>
                  </a:lnTo>
                  <a:lnTo>
                    <a:pt x="69" y="70"/>
                  </a:lnTo>
                  <a:lnTo>
                    <a:pt x="68" y="71"/>
                  </a:lnTo>
                  <a:lnTo>
                    <a:pt x="68" y="70"/>
                  </a:lnTo>
                  <a:lnTo>
                    <a:pt x="68" y="69"/>
                  </a:lnTo>
                  <a:lnTo>
                    <a:pt x="69" y="67"/>
                  </a:lnTo>
                  <a:lnTo>
                    <a:pt x="68" y="69"/>
                  </a:lnTo>
                  <a:lnTo>
                    <a:pt x="69" y="69"/>
                  </a:lnTo>
                  <a:close/>
                  <a:moveTo>
                    <a:pt x="49" y="69"/>
                  </a:moveTo>
                  <a:lnTo>
                    <a:pt x="49" y="70"/>
                  </a:lnTo>
                  <a:lnTo>
                    <a:pt x="50" y="69"/>
                  </a:lnTo>
                  <a:lnTo>
                    <a:pt x="49" y="70"/>
                  </a:lnTo>
                  <a:lnTo>
                    <a:pt x="47" y="70"/>
                  </a:lnTo>
                  <a:lnTo>
                    <a:pt x="46" y="70"/>
                  </a:lnTo>
                  <a:lnTo>
                    <a:pt x="45" y="70"/>
                  </a:lnTo>
                  <a:lnTo>
                    <a:pt x="46" y="70"/>
                  </a:lnTo>
                  <a:lnTo>
                    <a:pt x="47" y="70"/>
                  </a:lnTo>
                  <a:lnTo>
                    <a:pt x="49" y="69"/>
                  </a:lnTo>
                  <a:close/>
                  <a:moveTo>
                    <a:pt x="61" y="6"/>
                  </a:moveTo>
                  <a:lnTo>
                    <a:pt x="72" y="9"/>
                  </a:lnTo>
                  <a:lnTo>
                    <a:pt x="69" y="9"/>
                  </a:lnTo>
                  <a:lnTo>
                    <a:pt x="67" y="9"/>
                  </a:lnTo>
                  <a:lnTo>
                    <a:pt x="66" y="9"/>
                  </a:lnTo>
                  <a:lnTo>
                    <a:pt x="63" y="9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8" y="10"/>
                  </a:lnTo>
                  <a:lnTo>
                    <a:pt x="55" y="10"/>
                  </a:lnTo>
                  <a:lnTo>
                    <a:pt x="53" y="11"/>
                  </a:lnTo>
                  <a:lnTo>
                    <a:pt x="51" y="11"/>
                  </a:lnTo>
                  <a:lnTo>
                    <a:pt x="49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7" y="10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8" y="8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1" y="6"/>
                  </a:lnTo>
                  <a:close/>
                  <a:moveTo>
                    <a:pt x="42" y="11"/>
                  </a:moveTo>
                  <a:lnTo>
                    <a:pt x="42" y="12"/>
                  </a:lnTo>
                  <a:lnTo>
                    <a:pt x="42" y="13"/>
                  </a:lnTo>
                  <a:lnTo>
                    <a:pt x="40" y="13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9" y="13"/>
                  </a:lnTo>
                  <a:lnTo>
                    <a:pt x="40" y="12"/>
                  </a:lnTo>
                  <a:lnTo>
                    <a:pt x="42" y="11"/>
                  </a:lnTo>
                  <a:close/>
                  <a:moveTo>
                    <a:pt x="39" y="19"/>
                  </a:moveTo>
                  <a:lnTo>
                    <a:pt x="44" y="20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1"/>
                  </a:lnTo>
                  <a:lnTo>
                    <a:pt x="37" y="20"/>
                  </a:lnTo>
                  <a:lnTo>
                    <a:pt x="39" y="19"/>
                  </a:lnTo>
                  <a:close/>
                  <a:moveTo>
                    <a:pt x="53" y="17"/>
                  </a:moveTo>
                  <a:lnTo>
                    <a:pt x="60" y="17"/>
                  </a:lnTo>
                  <a:lnTo>
                    <a:pt x="50" y="19"/>
                  </a:lnTo>
                  <a:lnTo>
                    <a:pt x="50" y="18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3" y="17"/>
                  </a:lnTo>
                  <a:close/>
                  <a:moveTo>
                    <a:pt x="57" y="25"/>
                  </a:moveTo>
                  <a:lnTo>
                    <a:pt x="77" y="28"/>
                  </a:lnTo>
                  <a:lnTo>
                    <a:pt x="76" y="29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3" y="29"/>
                  </a:lnTo>
                  <a:lnTo>
                    <a:pt x="72" y="29"/>
                  </a:lnTo>
                  <a:lnTo>
                    <a:pt x="70" y="29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7" y="28"/>
                  </a:lnTo>
                  <a:lnTo>
                    <a:pt x="66" y="28"/>
                  </a:lnTo>
                  <a:lnTo>
                    <a:pt x="65" y="28"/>
                  </a:lnTo>
                  <a:lnTo>
                    <a:pt x="63" y="28"/>
                  </a:lnTo>
                  <a:lnTo>
                    <a:pt x="62" y="28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8" y="26"/>
                  </a:lnTo>
                  <a:lnTo>
                    <a:pt x="57" y="26"/>
                  </a:lnTo>
                  <a:lnTo>
                    <a:pt x="55" y="25"/>
                  </a:lnTo>
                  <a:lnTo>
                    <a:pt x="57" y="25"/>
                  </a:lnTo>
                  <a:close/>
                  <a:moveTo>
                    <a:pt x="67" y="14"/>
                  </a:moveTo>
                  <a:lnTo>
                    <a:pt x="72" y="16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2" y="18"/>
                  </a:lnTo>
                  <a:lnTo>
                    <a:pt x="66" y="16"/>
                  </a:lnTo>
                  <a:lnTo>
                    <a:pt x="67" y="14"/>
                  </a:lnTo>
                  <a:close/>
                  <a:moveTo>
                    <a:pt x="76" y="16"/>
                  </a:moveTo>
                  <a:lnTo>
                    <a:pt x="76" y="17"/>
                  </a:lnTo>
                  <a:lnTo>
                    <a:pt x="77" y="17"/>
                  </a:lnTo>
                  <a:lnTo>
                    <a:pt x="78" y="17"/>
                  </a:lnTo>
                  <a:lnTo>
                    <a:pt x="80" y="17"/>
                  </a:lnTo>
                  <a:lnTo>
                    <a:pt x="81" y="17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2" y="18"/>
                  </a:lnTo>
                  <a:lnTo>
                    <a:pt x="83" y="18"/>
                  </a:lnTo>
                  <a:lnTo>
                    <a:pt x="82" y="19"/>
                  </a:lnTo>
                  <a:lnTo>
                    <a:pt x="76" y="18"/>
                  </a:lnTo>
                  <a:lnTo>
                    <a:pt x="75" y="18"/>
                  </a:lnTo>
                  <a:lnTo>
                    <a:pt x="75" y="17"/>
                  </a:lnTo>
                  <a:lnTo>
                    <a:pt x="76" y="16"/>
                  </a:lnTo>
                  <a:lnTo>
                    <a:pt x="75" y="17"/>
                  </a:lnTo>
                  <a:lnTo>
                    <a:pt x="76" y="16"/>
                  </a:lnTo>
                  <a:close/>
                  <a:moveTo>
                    <a:pt x="85" y="27"/>
                  </a:moveTo>
                  <a:lnTo>
                    <a:pt x="85" y="28"/>
                  </a:lnTo>
                  <a:lnTo>
                    <a:pt x="87" y="27"/>
                  </a:lnTo>
                  <a:lnTo>
                    <a:pt x="85" y="28"/>
                  </a:lnTo>
                  <a:lnTo>
                    <a:pt x="85" y="27"/>
                  </a:lnTo>
                  <a:lnTo>
                    <a:pt x="84" y="28"/>
                  </a:lnTo>
                  <a:lnTo>
                    <a:pt x="85" y="27"/>
                  </a:lnTo>
                  <a:close/>
                  <a:moveTo>
                    <a:pt x="85" y="72"/>
                  </a:moveTo>
                  <a:lnTo>
                    <a:pt x="84" y="72"/>
                  </a:lnTo>
                  <a:lnTo>
                    <a:pt x="83" y="72"/>
                  </a:lnTo>
                  <a:lnTo>
                    <a:pt x="82" y="72"/>
                  </a:lnTo>
                  <a:lnTo>
                    <a:pt x="81" y="72"/>
                  </a:lnTo>
                  <a:lnTo>
                    <a:pt x="80" y="72"/>
                  </a:lnTo>
                  <a:lnTo>
                    <a:pt x="78" y="73"/>
                  </a:lnTo>
                  <a:lnTo>
                    <a:pt x="80" y="72"/>
                  </a:lnTo>
                  <a:lnTo>
                    <a:pt x="76" y="74"/>
                  </a:lnTo>
                  <a:lnTo>
                    <a:pt x="73" y="77"/>
                  </a:lnTo>
                  <a:lnTo>
                    <a:pt x="70" y="79"/>
                  </a:lnTo>
                  <a:lnTo>
                    <a:pt x="68" y="80"/>
                  </a:lnTo>
                  <a:lnTo>
                    <a:pt x="65" y="81"/>
                  </a:lnTo>
                  <a:lnTo>
                    <a:pt x="62" y="82"/>
                  </a:lnTo>
                  <a:lnTo>
                    <a:pt x="60" y="84"/>
                  </a:lnTo>
                  <a:lnTo>
                    <a:pt x="58" y="85"/>
                  </a:lnTo>
                  <a:lnTo>
                    <a:pt x="55" y="86"/>
                  </a:lnTo>
                  <a:lnTo>
                    <a:pt x="53" y="87"/>
                  </a:lnTo>
                  <a:lnTo>
                    <a:pt x="51" y="88"/>
                  </a:lnTo>
                  <a:lnTo>
                    <a:pt x="49" y="89"/>
                  </a:lnTo>
                  <a:lnTo>
                    <a:pt x="47" y="89"/>
                  </a:lnTo>
                  <a:lnTo>
                    <a:pt x="46" y="89"/>
                  </a:lnTo>
                  <a:lnTo>
                    <a:pt x="45" y="89"/>
                  </a:lnTo>
                  <a:lnTo>
                    <a:pt x="45" y="88"/>
                  </a:lnTo>
                  <a:lnTo>
                    <a:pt x="44" y="89"/>
                  </a:lnTo>
                  <a:lnTo>
                    <a:pt x="44" y="88"/>
                  </a:lnTo>
                  <a:lnTo>
                    <a:pt x="43" y="89"/>
                  </a:lnTo>
                  <a:lnTo>
                    <a:pt x="42" y="90"/>
                  </a:lnTo>
                  <a:lnTo>
                    <a:pt x="42" y="92"/>
                  </a:lnTo>
                  <a:lnTo>
                    <a:pt x="42" y="93"/>
                  </a:lnTo>
                  <a:lnTo>
                    <a:pt x="42" y="94"/>
                  </a:lnTo>
                  <a:lnTo>
                    <a:pt x="42" y="95"/>
                  </a:lnTo>
                  <a:lnTo>
                    <a:pt x="39" y="98"/>
                  </a:lnTo>
                  <a:lnTo>
                    <a:pt x="38" y="102"/>
                  </a:lnTo>
                  <a:lnTo>
                    <a:pt x="37" y="104"/>
                  </a:lnTo>
                  <a:lnTo>
                    <a:pt x="36" y="108"/>
                  </a:lnTo>
                  <a:lnTo>
                    <a:pt x="35" y="110"/>
                  </a:lnTo>
                  <a:lnTo>
                    <a:pt x="34" y="113"/>
                  </a:lnTo>
                  <a:lnTo>
                    <a:pt x="32" y="117"/>
                  </a:lnTo>
                  <a:lnTo>
                    <a:pt x="31" y="119"/>
                  </a:lnTo>
                  <a:lnTo>
                    <a:pt x="30" y="123"/>
                  </a:lnTo>
                  <a:lnTo>
                    <a:pt x="30" y="125"/>
                  </a:lnTo>
                  <a:lnTo>
                    <a:pt x="29" y="128"/>
                  </a:lnTo>
                  <a:lnTo>
                    <a:pt x="29" y="131"/>
                  </a:lnTo>
                  <a:lnTo>
                    <a:pt x="25" y="123"/>
                  </a:lnTo>
                  <a:lnTo>
                    <a:pt x="25" y="120"/>
                  </a:lnTo>
                  <a:lnTo>
                    <a:pt x="27" y="118"/>
                  </a:lnTo>
                  <a:lnTo>
                    <a:pt x="28" y="116"/>
                  </a:lnTo>
                  <a:lnTo>
                    <a:pt x="28" y="113"/>
                  </a:lnTo>
                  <a:lnTo>
                    <a:pt x="29" y="111"/>
                  </a:lnTo>
                  <a:lnTo>
                    <a:pt x="30" y="109"/>
                  </a:lnTo>
                  <a:lnTo>
                    <a:pt x="31" y="107"/>
                  </a:lnTo>
                  <a:lnTo>
                    <a:pt x="31" y="104"/>
                  </a:lnTo>
                  <a:lnTo>
                    <a:pt x="32" y="102"/>
                  </a:lnTo>
                  <a:lnTo>
                    <a:pt x="32" y="98"/>
                  </a:lnTo>
                  <a:lnTo>
                    <a:pt x="34" y="96"/>
                  </a:lnTo>
                  <a:lnTo>
                    <a:pt x="35" y="93"/>
                  </a:lnTo>
                  <a:lnTo>
                    <a:pt x="34" y="94"/>
                  </a:lnTo>
                  <a:lnTo>
                    <a:pt x="32" y="94"/>
                  </a:lnTo>
                  <a:lnTo>
                    <a:pt x="32" y="93"/>
                  </a:lnTo>
                  <a:lnTo>
                    <a:pt x="29" y="95"/>
                  </a:lnTo>
                  <a:lnTo>
                    <a:pt x="25" y="97"/>
                  </a:lnTo>
                  <a:lnTo>
                    <a:pt x="23" y="98"/>
                  </a:lnTo>
                  <a:lnTo>
                    <a:pt x="21" y="102"/>
                  </a:lnTo>
                  <a:lnTo>
                    <a:pt x="20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2"/>
                  </a:lnTo>
                  <a:lnTo>
                    <a:pt x="13" y="116"/>
                  </a:lnTo>
                  <a:lnTo>
                    <a:pt x="12" y="119"/>
                  </a:lnTo>
                  <a:lnTo>
                    <a:pt x="10" y="123"/>
                  </a:lnTo>
                  <a:lnTo>
                    <a:pt x="9" y="125"/>
                  </a:lnTo>
                  <a:lnTo>
                    <a:pt x="8" y="127"/>
                  </a:lnTo>
                  <a:lnTo>
                    <a:pt x="7" y="128"/>
                  </a:lnTo>
                  <a:lnTo>
                    <a:pt x="7" y="130"/>
                  </a:lnTo>
                  <a:lnTo>
                    <a:pt x="6" y="131"/>
                  </a:lnTo>
                  <a:lnTo>
                    <a:pt x="5" y="132"/>
                  </a:lnTo>
                  <a:lnTo>
                    <a:pt x="4" y="133"/>
                  </a:lnTo>
                  <a:lnTo>
                    <a:pt x="4" y="134"/>
                  </a:lnTo>
                  <a:lnTo>
                    <a:pt x="2" y="135"/>
                  </a:lnTo>
                  <a:lnTo>
                    <a:pt x="1" y="135"/>
                  </a:lnTo>
                  <a:lnTo>
                    <a:pt x="1" y="136"/>
                  </a:lnTo>
                  <a:lnTo>
                    <a:pt x="1" y="135"/>
                  </a:lnTo>
                  <a:lnTo>
                    <a:pt x="0" y="132"/>
                  </a:lnTo>
                  <a:lnTo>
                    <a:pt x="0" y="131"/>
                  </a:lnTo>
                  <a:lnTo>
                    <a:pt x="1" y="128"/>
                  </a:lnTo>
                  <a:lnTo>
                    <a:pt x="2" y="126"/>
                  </a:lnTo>
                  <a:lnTo>
                    <a:pt x="4" y="125"/>
                  </a:lnTo>
                  <a:lnTo>
                    <a:pt x="5" y="123"/>
                  </a:lnTo>
                  <a:lnTo>
                    <a:pt x="6" y="120"/>
                  </a:lnTo>
                  <a:lnTo>
                    <a:pt x="6" y="119"/>
                  </a:lnTo>
                  <a:lnTo>
                    <a:pt x="7" y="117"/>
                  </a:lnTo>
                  <a:lnTo>
                    <a:pt x="8" y="115"/>
                  </a:lnTo>
                  <a:lnTo>
                    <a:pt x="8" y="112"/>
                  </a:lnTo>
                  <a:lnTo>
                    <a:pt x="9" y="110"/>
                  </a:lnTo>
                  <a:lnTo>
                    <a:pt x="10" y="108"/>
                  </a:lnTo>
                  <a:lnTo>
                    <a:pt x="12" y="107"/>
                  </a:lnTo>
                  <a:lnTo>
                    <a:pt x="13" y="104"/>
                  </a:lnTo>
                  <a:lnTo>
                    <a:pt x="15" y="102"/>
                  </a:lnTo>
                  <a:lnTo>
                    <a:pt x="16" y="100"/>
                  </a:lnTo>
                  <a:lnTo>
                    <a:pt x="17" y="98"/>
                  </a:lnTo>
                  <a:lnTo>
                    <a:pt x="20" y="96"/>
                  </a:lnTo>
                  <a:lnTo>
                    <a:pt x="21" y="94"/>
                  </a:lnTo>
                  <a:lnTo>
                    <a:pt x="23" y="93"/>
                  </a:lnTo>
                  <a:lnTo>
                    <a:pt x="25" y="90"/>
                  </a:lnTo>
                  <a:lnTo>
                    <a:pt x="27" y="89"/>
                  </a:lnTo>
                  <a:lnTo>
                    <a:pt x="29" y="88"/>
                  </a:lnTo>
                  <a:lnTo>
                    <a:pt x="32" y="86"/>
                  </a:lnTo>
                  <a:lnTo>
                    <a:pt x="32" y="87"/>
                  </a:lnTo>
                  <a:lnTo>
                    <a:pt x="34" y="86"/>
                  </a:lnTo>
                  <a:lnTo>
                    <a:pt x="35" y="86"/>
                  </a:lnTo>
                  <a:lnTo>
                    <a:pt x="36" y="86"/>
                  </a:lnTo>
                  <a:lnTo>
                    <a:pt x="37" y="86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39" y="85"/>
                  </a:lnTo>
                  <a:lnTo>
                    <a:pt x="40" y="84"/>
                  </a:lnTo>
                  <a:lnTo>
                    <a:pt x="39" y="84"/>
                  </a:lnTo>
                  <a:lnTo>
                    <a:pt x="40" y="82"/>
                  </a:lnTo>
                  <a:lnTo>
                    <a:pt x="39" y="82"/>
                  </a:lnTo>
                  <a:lnTo>
                    <a:pt x="39" y="81"/>
                  </a:lnTo>
                  <a:lnTo>
                    <a:pt x="39" y="80"/>
                  </a:lnTo>
                  <a:lnTo>
                    <a:pt x="38" y="79"/>
                  </a:lnTo>
                  <a:lnTo>
                    <a:pt x="38" y="78"/>
                  </a:lnTo>
                  <a:lnTo>
                    <a:pt x="38" y="77"/>
                  </a:lnTo>
                  <a:lnTo>
                    <a:pt x="38" y="75"/>
                  </a:lnTo>
                  <a:lnTo>
                    <a:pt x="38" y="74"/>
                  </a:lnTo>
                  <a:lnTo>
                    <a:pt x="38" y="73"/>
                  </a:lnTo>
                  <a:lnTo>
                    <a:pt x="38" y="72"/>
                  </a:lnTo>
                  <a:lnTo>
                    <a:pt x="38" y="71"/>
                  </a:lnTo>
                  <a:lnTo>
                    <a:pt x="38" y="70"/>
                  </a:lnTo>
                  <a:lnTo>
                    <a:pt x="38" y="69"/>
                  </a:lnTo>
                  <a:lnTo>
                    <a:pt x="38" y="67"/>
                  </a:lnTo>
                  <a:lnTo>
                    <a:pt x="38" y="66"/>
                  </a:lnTo>
                  <a:lnTo>
                    <a:pt x="38" y="65"/>
                  </a:lnTo>
                  <a:lnTo>
                    <a:pt x="38" y="64"/>
                  </a:lnTo>
                  <a:lnTo>
                    <a:pt x="38" y="63"/>
                  </a:lnTo>
                  <a:lnTo>
                    <a:pt x="39" y="62"/>
                  </a:lnTo>
                  <a:lnTo>
                    <a:pt x="38" y="62"/>
                  </a:lnTo>
                  <a:lnTo>
                    <a:pt x="39" y="61"/>
                  </a:lnTo>
                  <a:lnTo>
                    <a:pt x="30" y="61"/>
                  </a:lnTo>
                  <a:lnTo>
                    <a:pt x="29" y="61"/>
                  </a:lnTo>
                  <a:lnTo>
                    <a:pt x="28" y="61"/>
                  </a:lnTo>
                  <a:lnTo>
                    <a:pt x="28" y="59"/>
                  </a:lnTo>
                  <a:lnTo>
                    <a:pt x="28" y="58"/>
                  </a:lnTo>
                  <a:lnTo>
                    <a:pt x="29" y="32"/>
                  </a:lnTo>
                  <a:lnTo>
                    <a:pt x="28" y="32"/>
                  </a:lnTo>
                  <a:lnTo>
                    <a:pt x="27" y="32"/>
                  </a:lnTo>
                  <a:lnTo>
                    <a:pt x="27" y="31"/>
                  </a:lnTo>
                  <a:lnTo>
                    <a:pt x="25" y="31"/>
                  </a:lnTo>
                  <a:lnTo>
                    <a:pt x="25" y="29"/>
                  </a:lnTo>
                  <a:lnTo>
                    <a:pt x="25" y="28"/>
                  </a:lnTo>
                  <a:lnTo>
                    <a:pt x="24" y="28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3" y="25"/>
                  </a:lnTo>
                  <a:lnTo>
                    <a:pt x="23" y="24"/>
                  </a:lnTo>
                  <a:lnTo>
                    <a:pt x="24" y="23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7" y="17"/>
                  </a:lnTo>
                  <a:lnTo>
                    <a:pt x="28" y="16"/>
                  </a:lnTo>
                  <a:lnTo>
                    <a:pt x="29" y="14"/>
                  </a:lnTo>
                  <a:lnTo>
                    <a:pt x="29" y="13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2" y="9"/>
                  </a:lnTo>
                  <a:lnTo>
                    <a:pt x="34" y="9"/>
                  </a:lnTo>
                  <a:lnTo>
                    <a:pt x="35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8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2" y="5"/>
                  </a:lnTo>
                  <a:lnTo>
                    <a:pt x="43" y="5"/>
                  </a:lnTo>
                  <a:lnTo>
                    <a:pt x="44" y="4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2"/>
                  </a:lnTo>
                  <a:lnTo>
                    <a:pt x="57" y="2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61" y="0"/>
                  </a:lnTo>
                  <a:lnTo>
                    <a:pt x="76" y="3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9"/>
                  </a:lnTo>
                  <a:lnTo>
                    <a:pt x="80" y="9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83" y="11"/>
                  </a:lnTo>
                  <a:lnTo>
                    <a:pt x="84" y="11"/>
                  </a:lnTo>
                  <a:lnTo>
                    <a:pt x="85" y="12"/>
                  </a:lnTo>
                  <a:lnTo>
                    <a:pt x="85" y="13"/>
                  </a:lnTo>
                  <a:lnTo>
                    <a:pt x="87" y="13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5" y="17"/>
                  </a:lnTo>
                  <a:lnTo>
                    <a:pt x="87" y="17"/>
                  </a:lnTo>
                  <a:lnTo>
                    <a:pt x="87" y="18"/>
                  </a:lnTo>
                  <a:lnTo>
                    <a:pt x="87" y="19"/>
                  </a:lnTo>
                  <a:lnTo>
                    <a:pt x="88" y="19"/>
                  </a:lnTo>
                  <a:lnTo>
                    <a:pt x="89" y="19"/>
                  </a:lnTo>
                  <a:lnTo>
                    <a:pt x="90" y="20"/>
                  </a:lnTo>
                  <a:lnTo>
                    <a:pt x="91" y="20"/>
                  </a:lnTo>
                  <a:lnTo>
                    <a:pt x="91" y="23"/>
                  </a:lnTo>
                  <a:lnTo>
                    <a:pt x="92" y="24"/>
                  </a:lnTo>
                  <a:lnTo>
                    <a:pt x="92" y="25"/>
                  </a:lnTo>
                  <a:lnTo>
                    <a:pt x="92" y="26"/>
                  </a:lnTo>
                  <a:lnTo>
                    <a:pt x="93" y="27"/>
                  </a:lnTo>
                  <a:lnTo>
                    <a:pt x="93" y="29"/>
                  </a:lnTo>
                  <a:lnTo>
                    <a:pt x="93" y="31"/>
                  </a:lnTo>
                  <a:lnTo>
                    <a:pt x="93" y="33"/>
                  </a:lnTo>
                  <a:lnTo>
                    <a:pt x="93" y="34"/>
                  </a:lnTo>
                  <a:lnTo>
                    <a:pt x="93" y="36"/>
                  </a:lnTo>
                  <a:lnTo>
                    <a:pt x="93" y="37"/>
                  </a:lnTo>
                  <a:lnTo>
                    <a:pt x="95" y="39"/>
                  </a:lnTo>
                  <a:lnTo>
                    <a:pt x="93" y="41"/>
                  </a:lnTo>
                  <a:lnTo>
                    <a:pt x="92" y="42"/>
                  </a:lnTo>
                  <a:lnTo>
                    <a:pt x="92" y="43"/>
                  </a:lnTo>
                  <a:lnTo>
                    <a:pt x="92" y="46"/>
                  </a:lnTo>
                  <a:lnTo>
                    <a:pt x="92" y="47"/>
                  </a:lnTo>
                  <a:lnTo>
                    <a:pt x="92" y="48"/>
                  </a:lnTo>
                  <a:lnTo>
                    <a:pt x="92" y="49"/>
                  </a:lnTo>
                  <a:lnTo>
                    <a:pt x="92" y="51"/>
                  </a:lnTo>
                  <a:lnTo>
                    <a:pt x="92" y="52"/>
                  </a:lnTo>
                  <a:lnTo>
                    <a:pt x="92" y="54"/>
                  </a:lnTo>
                  <a:lnTo>
                    <a:pt x="91" y="55"/>
                  </a:lnTo>
                  <a:lnTo>
                    <a:pt x="90" y="56"/>
                  </a:lnTo>
                  <a:lnTo>
                    <a:pt x="89" y="56"/>
                  </a:lnTo>
                  <a:lnTo>
                    <a:pt x="89" y="57"/>
                  </a:lnTo>
                  <a:lnTo>
                    <a:pt x="88" y="57"/>
                  </a:lnTo>
                  <a:lnTo>
                    <a:pt x="88" y="58"/>
                  </a:lnTo>
                  <a:lnTo>
                    <a:pt x="87" y="58"/>
                  </a:lnTo>
                  <a:lnTo>
                    <a:pt x="87" y="59"/>
                  </a:lnTo>
                  <a:lnTo>
                    <a:pt x="85" y="59"/>
                  </a:lnTo>
                  <a:lnTo>
                    <a:pt x="85" y="61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3" y="63"/>
                  </a:lnTo>
                  <a:lnTo>
                    <a:pt x="83" y="64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3" y="67"/>
                  </a:lnTo>
                  <a:lnTo>
                    <a:pt x="84" y="67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1"/>
                  </a:lnTo>
                  <a:lnTo>
                    <a:pt x="84" y="72"/>
                  </a:lnTo>
                  <a:lnTo>
                    <a:pt x="85" y="72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6" name="Freeform 6"/>
            <p:cNvSpPr>
              <a:spLocks noEditPoints="1"/>
            </p:cNvSpPr>
            <p:nvPr/>
          </p:nvSpPr>
          <p:spPr bwMode="auto">
            <a:xfrm>
              <a:off x="7265575" y="4527331"/>
              <a:ext cx="234326" cy="638503"/>
            </a:xfrm>
            <a:custGeom>
              <a:avLst/>
              <a:gdLst>
                <a:gd name="T0" fmla="*/ 0 w 169"/>
                <a:gd name="T1" fmla="*/ 1 h 485"/>
                <a:gd name="T2" fmla="*/ 1 w 169"/>
                <a:gd name="T3" fmla="*/ 1 h 485"/>
                <a:gd name="T4" fmla="*/ 0 w 169"/>
                <a:gd name="T5" fmla="*/ 1 h 485"/>
                <a:gd name="T6" fmla="*/ 0 w 169"/>
                <a:gd name="T7" fmla="*/ 2 h 485"/>
                <a:gd name="T8" fmla="*/ 0 w 169"/>
                <a:gd name="T9" fmla="*/ 2 h 485"/>
                <a:gd name="T10" fmla="*/ 0 w 169"/>
                <a:gd name="T11" fmla="*/ 2 h 485"/>
                <a:gd name="T12" fmla="*/ 0 w 169"/>
                <a:gd name="T13" fmla="*/ 3 h 485"/>
                <a:gd name="T14" fmla="*/ 1 w 169"/>
                <a:gd name="T15" fmla="*/ 3 h 485"/>
                <a:gd name="T16" fmla="*/ 0 w 169"/>
                <a:gd name="T17" fmla="*/ 3 h 485"/>
                <a:gd name="T18" fmla="*/ 0 w 169"/>
                <a:gd name="T19" fmla="*/ 3 h 485"/>
                <a:gd name="T20" fmla="*/ 0 w 169"/>
                <a:gd name="T21" fmla="*/ 3 h 485"/>
                <a:gd name="T22" fmla="*/ 0 w 169"/>
                <a:gd name="T23" fmla="*/ 4 h 485"/>
                <a:gd name="T24" fmla="*/ 0 w 169"/>
                <a:gd name="T25" fmla="*/ 3 h 485"/>
                <a:gd name="T26" fmla="*/ 0 w 169"/>
                <a:gd name="T27" fmla="*/ 1 h 485"/>
                <a:gd name="T28" fmla="*/ 2 w 169"/>
                <a:gd name="T29" fmla="*/ 2 h 485"/>
                <a:gd name="T30" fmla="*/ 1 w 169"/>
                <a:gd name="T31" fmla="*/ 4 h 485"/>
                <a:gd name="T32" fmla="*/ 1 w 169"/>
                <a:gd name="T33" fmla="*/ 4 h 485"/>
                <a:gd name="T34" fmla="*/ 1 w 169"/>
                <a:gd name="T35" fmla="*/ 3 h 485"/>
                <a:gd name="T36" fmla="*/ 1 w 169"/>
                <a:gd name="T37" fmla="*/ 2 h 485"/>
                <a:gd name="T38" fmla="*/ 1 w 169"/>
                <a:gd name="T39" fmla="*/ 3 h 485"/>
                <a:gd name="T40" fmla="*/ 1 w 169"/>
                <a:gd name="T41" fmla="*/ 4 h 485"/>
                <a:gd name="T42" fmla="*/ 1 w 169"/>
                <a:gd name="T43" fmla="*/ 6 h 485"/>
                <a:gd name="T44" fmla="*/ 2 w 169"/>
                <a:gd name="T45" fmla="*/ 7 h 485"/>
                <a:gd name="T46" fmla="*/ 2 w 169"/>
                <a:gd name="T47" fmla="*/ 8 h 485"/>
                <a:gd name="T48" fmla="*/ 1 w 169"/>
                <a:gd name="T49" fmla="*/ 7 h 485"/>
                <a:gd name="T50" fmla="*/ 1 w 169"/>
                <a:gd name="T51" fmla="*/ 7 h 485"/>
                <a:gd name="T52" fmla="*/ 0 w 169"/>
                <a:gd name="T53" fmla="*/ 3 h 485"/>
                <a:gd name="T54" fmla="*/ 0 w 169"/>
                <a:gd name="T55" fmla="*/ 1 h 485"/>
                <a:gd name="T56" fmla="*/ 0 w 169"/>
                <a:gd name="T57" fmla="*/ 3 h 485"/>
                <a:gd name="T58" fmla="*/ 0 w 169"/>
                <a:gd name="T59" fmla="*/ 2 h 485"/>
                <a:gd name="T60" fmla="*/ 0 w 169"/>
                <a:gd name="T61" fmla="*/ 1 h 485"/>
                <a:gd name="T62" fmla="*/ 0 w 169"/>
                <a:gd name="T63" fmla="*/ 2 h 485"/>
                <a:gd name="T64" fmla="*/ 1 w 169"/>
                <a:gd name="T65" fmla="*/ 2 h 485"/>
                <a:gd name="T66" fmla="*/ 1 w 169"/>
                <a:gd name="T67" fmla="*/ 4 h 485"/>
                <a:gd name="T68" fmla="*/ 1 w 169"/>
                <a:gd name="T69" fmla="*/ 4 h 485"/>
                <a:gd name="T70" fmla="*/ 2 w 169"/>
                <a:gd name="T71" fmla="*/ 4 h 485"/>
                <a:gd name="T72" fmla="*/ 2 w 169"/>
                <a:gd name="T73" fmla="*/ 4 h 485"/>
                <a:gd name="T74" fmla="*/ 2 w 169"/>
                <a:gd name="T75" fmla="*/ 3 h 485"/>
                <a:gd name="T76" fmla="*/ 1 w 169"/>
                <a:gd name="T77" fmla="*/ 1 h 485"/>
                <a:gd name="T78" fmla="*/ 0 w 169"/>
                <a:gd name="T79" fmla="*/ 1 h 485"/>
                <a:gd name="T80" fmla="*/ 1 w 169"/>
                <a:gd name="T81" fmla="*/ 4 h 485"/>
                <a:gd name="T82" fmla="*/ 1 w 169"/>
                <a:gd name="T83" fmla="*/ 5 h 485"/>
                <a:gd name="T84" fmla="*/ 0 w 169"/>
                <a:gd name="T85" fmla="*/ 4 h 485"/>
                <a:gd name="T86" fmla="*/ 2 w 169"/>
                <a:gd name="T87" fmla="*/ 8 h 485"/>
                <a:gd name="T88" fmla="*/ 1 w 169"/>
                <a:gd name="T89" fmla="*/ 5 h 485"/>
                <a:gd name="T90" fmla="*/ 1 w 169"/>
                <a:gd name="T91" fmla="*/ 6 h 485"/>
                <a:gd name="T92" fmla="*/ 1 w 169"/>
                <a:gd name="T93" fmla="*/ 6 h 485"/>
                <a:gd name="T94" fmla="*/ 1 w 169"/>
                <a:gd name="T95" fmla="*/ 6 h 485"/>
                <a:gd name="T96" fmla="*/ 1 w 169"/>
                <a:gd name="T97" fmla="*/ 6 h 485"/>
                <a:gd name="T98" fmla="*/ 1 w 169"/>
                <a:gd name="T99" fmla="*/ 6 h 485"/>
                <a:gd name="T100" fmla="*/ 1 w 169"/>
                <a:gd name="T101" fmla="*/ 7 h 485"/>
                <a:gd name="T102" fmla="*/ 1 w 169"/>
                <a:gd name="T103" fmla="*/ 7 h 485"/>
                <a:gd name="T104" fmla="*/ 1 w 169"/>
                <a:gd name="T105" fmla="*/ 7 h 485"/>
                <a:gd name="T106" fmla="*/ 2 w 169"/>
                <a:gd name="T107" fmla="*/ 8 h 485"/>
                <a:gd name="T108" fmla="*/ 2 w 169"/>
                <a:gd name="T109" fmla="*/ 8 h 485"/>
                <a:gd name="T110" fmla="*/ 1 w 169"/>
                <a:gd name="T111" fmla="*/ 6 h 485"/>
                <a:gd name="T112" fmla="*/ 1 w 169"/>
                <a:gd name="T113" fmla="*/ 7 h 485"/>
                <a:gd name="T114" fmla="*/ 1 w 169"/>
                <a:gd name="T115" fmla="*/ 7 h 485"/>
                <a:gd name="T116" fmla="*/ 1 w 169"/>
                <a:gd name="T117" fmla="*/ 6 h 485"/>
                <a:gd name="T118" fmla="*/ 1 w 169"/>
                <a:gd name="T119" fmla="*/ 6 h 485"/>
                <a:gd name="T120" fmla="*/ 1 w 169"/>
                <a:gd name="T121" fmla="*/ 6 h 485"/>
                <a:gd name="T122" fmla="*/ 1 w 169"/>
                <a:gd name="T123" fmla="*/ 6 h 4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9"/>
                <a:gd name="T187" fmla="*/ 0 h 485"/>
                <a:gd name="T188" fmla="*/ 169 w 169"/>
                <a:gd name="T189" fmla="*/ 485 h 4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9" h="485">
                  <a:moveTo>
                    <a:pt x="38" y="8"/>
                  </a:moveTo>
                  <a:lnTo>
                    <a:pt x="39" y="9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50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7" y="11"/>
                  </a:lnTo>
                  <a:lnTo>
                    <a:pt x="55" y="13"/>
                  </a:lnTo>
                  <a:lnTo>
                    <a:pt x="54" y="14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2" y="16"/>
                  </a:lnTo>
                  <a:lnTo>
                    <a:pt x="51" y="16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4" y="19"/>
                  </a:lnTo>
                  <a:lnTo>
                    <a:pt x="43" y="19"/>
                  </a:lnTo>
                  <a:lnTo>
                    <a:pt x="42" y="19"/>
                  </a:lnTo>
                  <a:lnTo>
                    <a:pt x="41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8" y="8"/>
                  </a:lnTo>
                  <a:close/>
                  <a:moveTo>
                    <a:pt x="66" y="24"/>
                  </a:moveTo>
                  <a:lnTo>
                    <a:pt x="67" y="24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3" y="25"/>
                  </a:lnTo>
                  <a:lnTo>
                    <a:pt x="74" y="25"/>
                  </a:lnTo>
                  <a:lnTo>
                    <a:pt x="75" y="25"/>
                  </a:lnTo>
                  <a:lnTo>
                    <a:pt x="76" y="26"/>
                  </a:lnTo>
                  <a:lnTo>
                    <a:pt x="77" y="26"/>
                  </a:lnTo>
                  <a:lnTo>
                    <a:pt x="79" y="27"/>
                  </a:lnTo>
                  <a:lnTo>
                    <a:pt x="80" y="27"/>
                  </a:lnTo>
                  <a:lnTo>
                    <a:pt x="80" y="29"/>
                  </a:lnTo>
                  <a:lnTo>
                    <a:pt x="80" y="30"/>
                  </a:lnTo>
                  <a:lnTo>
                    <a:pt x="81" y="31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2" y="34"/>
                  </a:lnTo>
                  <a:lnTo>
                    <a:pt x="82" y="36"/>
                  </a:lnTo>
                  <a:lnTo>
                    <a:pt x="82" y="37"/>
                  </a:lnTo>
                  <a:lnTo>
                    <a:pt x="82" y="38"/>
                  </a:lnTo>
                  <a:lnTo>
                    <a:pt x="82" y="39"/>
                  </a:lnTo>
                  <a:lnTo>
                    <a:pt x="81" y="40"/>
                  </a:lnTo>
                  <a:lnTo>
                    <a:pt x="80" y="40"/>
                  </a:lnTo>
                  <a:lnTo>
                    <a:pt x="79" y="33"/>
                  </a:lnTo>
                  <a:lnTo>
                    <a:pt x="77" y="32"/>
                  </a:lnTo>
                  <a:lnTo>
                    <a:pt x="76" y="32"/>
                  </a:lnTo>
                  <a:lnTo>
                    <a:pt x="74" y="31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69" y="30"/>
                  </a:lnTo>
                  <a:lnTo>
                    <a:pt x="68" y="30"/>
                  </a:lnTo>
                  <a:lnTo>
                    <a:pt x="66" y="30"/>
                  </a:lnTo>
                  <a:lnTo>
                    <a:pt x="65" y="29"/>
                  </a:lnTo>
                  <a:lnTo>
                    <a:pt x="64" y="29"/>
                  </a:lnTo>
                  <a:lnTo>
                    <a:pt x="62" y="29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1" y="26"/>
                  </a:lnTo>
                  <a:lnTo>
                    <a:pt x="62" y="25"/>
                  </a:lnTo>
                  <a:lnTo>
                    <a:pt x="66" y="24"/>
                  </a:lnTo>
                  <a:close/>
                  <a:moveTo>
                    <a:pt x="54" y="59"/>
                  </a:moveTo>
                  <a:lnTo>
                    <a:pt x="59" y="59"/>
                  </a:lnTo>
                  <a:lnTo>
                    <a:pt x="59" y="60"/>
                  </a:lnTo>
                  <a:lnTo>
                    <a:pt x="60" y="60"/>
                  </a:lnTo>
                  <a:lnTo>
                    <a:pt x="59" y="61"/>
                  </a:lnTo>
                  <a:lnTo>
                    <a:pt x="59" y="62"/>
                  </a:lnTo>
                  <a:lnTo>
                    <a:pt x="59" y="63"/>
                  </a:lnTo>
                  <a:lnTo>
                    <a:pt x="60" y="63"/>
                  </a:lnTo>
                  <a:lnTo>
                    <a:pt x="53" y="63"/>
                  </a:lnTo>
                  <a:lnTo>
                    <a:pt x="52" y="64"/>
                  </a:lnTo>
                  <a:lnTo>
                    <a:pt x="52" y="63"/>
                  </a:lnTo>
                  <a:lnTo>
                    <a:pt x="52" y="61"/>
                  </a:lnTo>
                  <a:lnTo>
                    <a:pt x="52" y="60"/>
                  </a:lnTo>
                  <a:lnTo>
                    <a:pt x="53" y="59"/>
                  </a:lnTo>
                  <a:lnTo>
                    <a:pt x="53" y="60"/>
                  </a:lnTo>
                  <a:lnTo>
                    <a:pt x="54" y="59"/>
                  </a:lnTo>
                  <a:close/>
                  <a:moveTo>
                    <a:pt x="23" y="99"/>
                  </a:moveTo>
                  <a:lnTo>
                    <a:pt x="23" y="100"/>
                  </a:lnTo>
                  <a:lnTo>
                    <a:pt x="24" y="100"/>
                  </a:lnTo>
                  <a:lnTo>
                    <a:pt x="26" y="100"/>
                  </a:lnTo>
                  <a:lnTo>
                    <a:pt x="27" y="100"/>
                  </a:lnTo>
                  <a:lnTo>
                    <a:pt x="28" y="100"/>
                  </a:lnTo>
                  <a:lnTo>
                    <a:pt x="29" y="101"/>
                  </a:lnTo>
                  <a:lnTo>
                    <a:pt x="30" y="101"/>
                  </a:lnTo>
                  <a:lnTo>
                    <a:pt x="30" y="102"/>
                  </a:lnTo>
                  <a:lnTo>
                    <a:pt x="31" y="102"/>
                  </a:lnTo>
                  <a:lnTo>
                    <a:pt x="32" y="102"/>
                  </a:lnTo>
                  <a:lnTo>
                    <a:pt x="32" y="103"/>
                  </a:lnTo>
                  <a:lnTo>
                    <a:pt x="32" y="105"/>
                  </a:lnTo>
                  <a:lnTo>
                    <a:pt x="32" y="106"/>
                  </a:lnTo>
                  <a:lnTo>
                    <a:pt x="34" y="106"/>
                  </a:lnTo>
                  <a:lnTo>
                    <a:pt x="34" y="107"/>
                  </a:lnTo>
                  <a:lnTo>
                    <a:pt x="34" y="108"/>
                  </a:lnTo>
                  <a:lnTo>
                    <a:pt x="34" y="109"/>
                  </a:lnTo>
                  <a:lnTo>
                    <a:pt x="35" y="109"/>
                  </a:lnTo>
                  <a:lnTo>
                    <a:pt x="34" y="110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1" y="110"/>
                  </a:lnTo>
                  <a:lnTo>
                    <a:pt x="30" y="109"/>
                  </a:lnTo>
                  <a:lnTo>
                    <a:pt x="30" y="108"/>
                  </a:lnTo>
                  <a:lnTo>
                    <a:pt x="29" y="108"/>
                  </a:lnTo>
                  <a:lnTo>
                    <a:pt x="29" y="107"/>
                  </a:lnTo>
                  <a:lnTo>
                    <a:pt x="28" y="107"/>
                  </a:lnTo>
                  <a:lnTo>
                    <a:pt x="27" y="106"/>
                  </a:lnTo>
                  <a:lnTo>
                    <a:pt x="26" y="106"/>
                  </a:lnTo>
                  <a:lnTo>
                    <a:pt x="26" y="105"/>
                  </a:lnTo>
                  <a:lnTo>
                    <a:pt x="24" y="105"/>
                  </a:lnTo>
                  <a:lnTo>
                    <a:pt x="23" y="103"/>
                  </a:lnTo>
                  <a:lnTo>
                    <a:pt x="23" y="102"/>
                  </a:lnTo>
                  <a:lnTo>
                    <a:pt x="22" y="102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1" y="100"/>
                  </a:lnTo>
                  <a:lnTo>
                    <a:pt x="23" y="99"/>
                  </a:lnTo>
                  <a:lnTo>
                    <a:pt x="22" y="100"/>
                  </a:lnTo>
                  <a:lnTo>
                    <a:pt x="23" y="99"/>
                  </a:lnTo>
                  <a:close/>
                  <a:moveTo>
                    <a:pt x="37" y="115"/>
                  </a:moveTo>
                  <a:lnTo>
                    <a:pt x="37" y="116"/>
                  </a:lnTo>
                  <a:lnTo>
                    <a:pt x="38" y="115"/>
                  </a:lnTo>
                  <a:lnTo>
                    <a:pt x="38" y="116"/>
                  </a:lnTo>
                  <a:lnTo>
                    <a:pt x="39" y="116"/>
                  </a:lnTo>
                  <a:lnTo>
                    <a:pt x="41" y="117"/>
                  </a:lnTo>
                  <a:lnTo>
                    <a:pt x="41" y="118"/>
                  </a:lnTo>
                  <a:lnTo>
                    <a:pt x="41" y="120"/>
                  </a:lnTo>
                  <a:lnTo>
                    <a:pt x="42" y="120"/>
                  </a:lnTo>
                  <a:lnTo>
                    <a:pt x="42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2" y="131"/>
                  </a:lnTo>
                  <a:lnTo>
                    <a:pt x="42" y="133"/>
                  </a:lnTo>
                  <a:lnTo>
                    <a:pt x="42" y="136"/>
                  </a:lnTo>
                  <a:lnTo>
                    <a:pt x="42" y="138"/>
                  </a:lnTo>
                  <a:lnTo>
                    <a:pt x="42" y="140"/>
                  </a:lnTo>
                  <a:lnTo>
                    <a:pt x="41" y="143"/>
                  </a:lnTo>
                  <a:lnTo>
                    <a:pt x="41" y="145"/>
                  </a:lnTo>
                  <a:lnTo>
                    <a:pt x="41" y="146"/>
                  </a:lnTo>
                  <a:lnTo>
                    <a:pt x="39" y="147"/>
                  </a:lnTo>
                  <a:lnTo>
                    <a:pt x="38" y="148"/>
                  </a:lnTo>
                  <a:lnTo>
                    <a:pt x="38" y="147"/>
                  </a:lnTo>
                  <a:lnTo>
                    <a:pt x="37" y="145"/>
                  </a:lnTo>
                  <a:lnTo>
                    <a:pt x="37" y="143"/>
                  </a:lnTo>
                  <a:lnTo>
                    <a:pt x="37" y="140"/>
                  </a:lnTo>
                  <a:lnTo>
                    <a:pt x="37" y="138"/>
                  </a:lnTo>
                  <a:lnTo>
                    <a:pt x="38" y="136"/>
                  </a:lnTo>
                  <a:lnTo>
                    <a:pt x="38" y="133"/>
                  </a:lnTo>
                  <a:lnTo>
                    <a:pt x="38" y="131"/>
                  </a:lnTo>
                  <a:lnTo>
                    <a:pt x="38" y="129"/>
                  </a:lnTo>
                  <a:lnTo>
                    <a:pt x="37" y="126"/>
                  </a:lnTo>
                  <a:lnTo>
                    <a:pt x="37" y="124"/>
                  </a:lnTo>
                  <a:lnTo>
                    <a:pt x="36" y="122"/>
                  </a:lnTo>
                  <a:lnTo>
                    <a:pt x="36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6" y="116"/>
                  </a:lnTo>
                  <a:lnTo>
                    <a:pt x="37" y="115"/>
                  </a:lnTo>
                  <a:close/>
                  <a:moveTo>
                    <a:pt x="62" y="152"/>
                  </a:moveTo>
                  <a:lnTo>
                    <a:pt x="62" y="153"/>
                  </a:lnTo>
                  <a:lnTo>
                    <a:pt x="64" y="152"/>
                  </a:lnTo>
                  <a:lnTo>
                    <a:pt x="64" y="153"/>
                  </a:lnTo>
                  <a:lnTo>
                    <a:pt x="65" y="154"/>
                  </a:lnTo>
                  <a:lnTo>
                    <a:pt x="65" y="155"/>
                  </a:lnTo>
                  <a:lnTo>
                    <a:pt x="66" y="156"/>
                  </a:lnTo>
                  <a:lnTo>
                    <a:pt x="66" y="158"/>
                  </a:lnTo>
                  <a:lnTo>
                    <a:pt x="66" y="159"/>
                  </a:lnTo>
                  <a:lnTo>
                    <a:pt x="66" y="160"/>
                  </a:lnTo>
                  <a:lnTo>
                    <a:pt x="67" y="160"/>
                  </a:lnTo>
                  <a:lnTo>
                    <a:pt x="66" y="161"/>
                  </a:lnTo>
                  <a:lnTo>
                    <a:pt x="66" y="162"/>
                  </a:lnTo>
                  <a:lnTo>
                    <a:pt x="66" y="163"/>
                  </a:lnTo>
                  <a:lnTo>
                    <a:pt x="66" y="164"/>
                  </a:lnTo>
                  <a:lnTo>
                    <a:pt x="65" y="166"/>
                  </a:lnTo>
                  <a:lnTo>
                    <a:pt x="64" y="167"/>
                  </a:lnTo>
                  <a:lnTo>
                    <a:pt x="62" y="168"/>
                  </a:lnTo>
                  <a:lnTo>
                    <a:pt x="59" y="170"/>
                  </a:lnTo>
                  <a:lnTo>
                    <a:pt x="57" y="171"/>
                  </a:lnTo>
                  <a:lnTo>
                    <a:pt x="53" y="171"/>
                  </a:lnTo>
                  <a:lnTo>
                    <a:pt x="51" y="172"/>
                  </a:lnTo>
                  <a:lnTo>
                    <a:pt x="47" y="172"/>
                  </a:lnTo>
                  <a:lnTo>
                    <a:pt x="45" y="172"/>
                  </a:lnTo>
                  <a:lnTo>
                    <a:pt x="43" y="172"/>
                  </a:lnTo>
                  <a:lnTo>
                    <a:pt x="39" y="172"/>
                  </a:lnTo>
                  <a:lnTo>
                    <a:pt x="37" y="171"/>
                  </a:lnTo>
                  <a:lnTo>
                    <a:pt x="34" y="171"/>
                  </a:lnTo>
                  <a:lnTo>
                    <a:pt x="31" y="170"/>
                  </a:lnTo>
                  <a:lnTo>
                    <a:pt x="29" y="169"/>
                  </a:lnTo>
                  <a:lnTo>
                    <a:pt x="27" y="169"/>
                  </a:lnTo>
                  <a:lnTo>
                    <a:pt x="26" y="168"/>
                  </a:lnTo>
                  <a:lnTo>
                    <a:pt x="24" y="168"/>
                  </a:lnTo>
                  <a:lnTo>
                    <a:pt x="23" y="167"/>
                  </a:lnTo>
                  <a:lnTo>
                    <a:pt x="22" y="166"/>
                  </a:lnTo>
                  <a:lnTo>
                    <a:pt x="21" y="164"/>
                  </a:lnTo>
                  <a:lnTo>
                    <a:pt x="20" y="163"/>
                  </a:lnTo>
                  <a:lnTo>
                    <a:pt x="19" y="162"/>
                  </a:lnTo>
                  <a:lnTo>
                    <a:pt x="17" y="161"/>
                  </a:lnTo>
                  <a:lnTo>
                    <a:pt x="16" y="160"/>
                  </a:lnTo>
                  <a:lnTo>
                    <a:pt x="15" y="159"/>
                  </a:lnTo>
                  <a:lnTo>
                    <a:pt x="15" y="158"/>
                  </a:lnTo>
                  <a:lnTo>
                    <a:pt x="17" y="160"/>
                  </a:lnTo>
                  <a:lnTo>
                    <a:pt x="20" y="161"/>
                  </a:lnTo>
                  <a:lnTo>
                    <a:pt x="23" y="162"/>
                  </a:lnTo>
                  <a:lnTo>
                    <a:pt x="27" y="163"/>
                  </a:lnTo>
                  <a:lnTo>
                    <a:pt x="30" y="164"/>
                  </a:lnTo>
                  <a:lnTo>
                    <a:pt x="34" y="164"/>
                  </a:lnTo>
                  <a:lnTo>
                    <a:pt x="37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7" y="166"/>
                  </a:lnTo>
                  <a:lnTo>
                    <a:pt x="51" y="164"/>
                  </a:lnTo>
                  <a:lnTo>
                    <a:pt x="54" y="162"/>
                  </a:lnTo>
                  <a:lnTo>
                    <a:pt x="55" y="161"/>
                  </a:lnTo>
                  <a:lnTo>
                    <a:pt x="57" y="161"/>
                  </a:lnTo>
                  <a:lnTo>
                    <a:pt x="57" y="160"/>
                  </a:lnTo>
                  <a:lnTo>
                    <a:pt x="58" y="160"/>
                  </a:lnTo>
                  <a:lnTo>
                    <a:pt x="59" y="159"/>
                  </a:lnTo>
                  <a:lnTo>
                    <a:pt x="59" y="158"/>
                  </a:lnTo>
                  <a:lnTo>
                    <a:pt x="60" y="158"/>
                  </a:lnTo>
                  <a:lnTo>
                    <a:pt x="60" y="156"/>
                  </a:lnTo>
                  <a:lnTo>
                    <a:pt x="61" y="155"/>
                  </a:lnTo>
                  <a:lnTo>
                    <a:pt x="61" y="154"/>
                  </a:lnTo>
                  <a:lnTo>
                    <a:pt x="62" y="152"/>
                  </a:lnTo>
                  <a:lnTo>
                    <a:pt x="61" y="153"/>
                  </a:lnTo>
                  <a:lnTo>
                    <a:pt x="62" y="152"/>
                  </a:lnTo>
                  <a:close/>
                  <a:moveTo>
                    <a:pt x="15" y="167"/>
                  </a:moveTo>
                  <a:lnTo>
                    <a:pt x="17" y="169"/>
                  </a:lnTo>
                  <a:lnTo>
                    <a:pt x="21" y="171"/>
                  </a:lnTo>
                  <a:lnTo>
                    <a:pt x="24" y="174"/>
                  </a:lnTo>
                  <a:lnTo>
                    <a:pt x="27" y="175"/>
                  </a:lnTo>
                  <a:lnTo>
                    <a:pt x="30" y="177"/>
                  </a:lnTo>
                  <a:lnTo>
                    <a:pt x="34" y="178"/>
                  </a:lnTo>
                  <a:lnTo>
                    <a:pt x="38" y="179"/>
                  </a:lnTo>
                  <a:lnTo>
                    <a:pt x="42" y="179"/>
                  </a:lnTo>
                  <a:lnTo>
                    <a:pt x="45" y="181"/>
                  </a:lnTo>
                  <a:lnTo>
                    <a:pt x="50" y="179"/>
                  </a:lnTo>
                  <a:lnTo>
                    <a:pt x="53" y="179"/>
                  </a:lnTo>
                  <a:lnTo>
                    <a:pt x="58" y="177"/>
                  </a:lnTo>
                  <a:lnTo>
                    <a:pt x="59" y="177"/>
                  </a:lnTo>
                  <a:lnTo>
                    <a:pt x="59" y="176"/>
                  </a:lnTo>
                  <a:lnTo>
                    <a:pt x="60" y="176"/>
                  </a:lnTo>
                  <a:lnTo>
                    <a:pt x="61" y="175"/>
                  </a:lnTo>
                  <a:lnTo>
                    <a:pt x="62" y="175"/>
                  </a:lnTo>
                  <a:lnTo>
                    <a:pt x="64" y="174"/>
                  </a:lnTo>
                  <a:lnTo>
                    <a:pt x="65" y="174"/>
                  </a:lnTo>
                  <a:lnTo>
                    <a:pt x="66" y="174"/>
                  </a:lnTo>
                  <a:lnTo>
                    <a:pt x="66" y="175"/>
                  </a:lnTo>
                  <a:lnTo>
                    <a:pt x="67" y="174"/>
                  </a:lnTo>
                  <a:lnTo>
                    <a:pt x="67" y="175"/>
                  </a:lnTo>
                  <a:lnTo>
                    <a:pt x="67" y="176"/>
                  </a:lnTo>
                  <a:lnTo>
                    <a:pt x="68" y="177"/>
                  </a:lnTo>
                  <a:lnTo>
                    <a:pt x="68" y="178"/>
                  </a:lnTo>
                  <a:lnTo>
                    <a:pt x="68" y="179"/>
                  </a:lnTo>
                  <a:lnTo>
                    <a:pt x="67" y="179"/>
                  </a:lnTo>
                  <a:lnTo>
                    <a:pt x="67" y="181"/>
                  </a:lnTo>
                  <a:lnTo>
                    <a:pt x="67" y="182"/>
                  </a:lnTo>
                  <a:lnTo>
                    <a:pt x="65" y="184"/>
                  </a:lnTo>
                  <a:lnTo>
                    <a:pt x="62" y="185"/>
                  </a:lnTo>
                  <a:lnTo>
                    <a:pt x="61" y="186"/>
                  </a:lnTo>
                  <a:lnTo>
                    <a:pt x="59" y="186"/>
                  </a:lnTo>
                  <a:lnTo>
                    <a:pt x="57" y="187"/>
                  </a:lnTo>
                  <a:lnTo>
                    <a:pt x="54" y="187"/>
                  </a:lnTo>
                  <a:lnTo>
                    <a:pt x="52" y="189"/>
                  </a:lnTo>
                  <a:lnTo>
                    <a:pt x="50" y="189"/>
                  </a:lnTo>
                  <a:lnTo>
                    <a:pt x="47" y="189"/>
                  </a:lnTo>
                  <a:lnTo>
                    <a:pt x="46" y="189"/>
                  </a:lnTo>
                  <a:lnTo>
                    <a:pt x="44" y="189"/>
                  </a:lnTo>
                  <a:lnTo>
                    <a:pt x="43" y="187"/>
                  </a:lnTo>
                  <a:lnTo>
                    <a:pt x="41" y="187"/>
                  </a:lnTo>
                  <a:lnTo>
                    <a:pt x="38" y="186"/>
                  </a:lnTo>
                  <a:lnTo>
                    <a:pt x="36" y="186"/>
                  </a:lnTo>
                  <a:lnTo>
                    <a:pt x="34" y="185"/>
                  </a:lnTo>
                  <a:lnTo>
                    <a:pt x="32" y="184"/>
                  </a:lnTo>
                  <a:lnTo>
                    <a:pt x="30" y="183"/>
                  </a:lnTo>
                  <a:lnTo>
                    <a:pt x="29" y="182"/>
                  </a:lnTo>
                  <a:lnTo>
                    <a:pt x="28" y="181"/>
                  </a:lnTo>
                  <a:lnTo>
                    <a:pt x="26" y="179"/>
                  </a:lnTo>
                  <a:lnTo>
                    <a:pt x="24" y="177"/>
                  </a:lnTo>
                  <a:lnTo>
                    <a:pt x="23" y="176"/>
                  </a:lnTo>
                  <a:lnTo>
                    <a:pt x="22" y="174"/>
                  </a:lnTo>
                  <a:lnTo>
                    <a:pt x="21" y="174"/>
                  </a:lnTo>
                  <a:lnTo>
                    <a:pt x="20" y="174"/>
                  </a:lnTo>
                  <a:lnTo>
                    <a:pt x="19" y="172"/>
                  </a:lnTo>
                  <a:lnTo>
                    <a:pt x="17" y="171"/>
                  </a:lnTo>
                  <a:lnTo>
                    <a:pt x="16" y="170"/>
                  </a:lnTo>
                  <a:lnTo>
                    <a:pt x="15" y="169"/>
                  </a:lnTo>
                  <a:lnTo>
                    <a:pt x="15" y="168"/>
                  </a:lnTo>
                  <a:lnTo>
                    <a:pt x="15" y="167"/>
                  </a:lnTo>
                  <a:lnTo>
                    <a:pt x="14" y="168"/>
                  </a:lnTo>
                  <a:lnTo>
                    <a:pt x="15" y="167"/>
                  </a:lnTo>
                  <a:close/>
                  <a:moveTo>
                    <a:pt x="16" y="178"/>
                  </a:moveTo>
                  <a:lnTo>
                    <a:pt x="19" y="181"/>
                  </a:lnTo>
                  <a:lnTo>
                    <a:pt x="22" y="183"/>
                  </a:lnTo>
                  <a:lnTo>
                    <a:pt x="24" y="185"/>
                  </a:lnTo>
                  <a:lnTo>
                    <a:pt x="28" y="186"/>
                  </a:lnTo>
                  <a:lnTo>
                    <a:pt x="30" y="189"/>
                  </a:lnTo>
                  <a:lnTo>
                    <a:pt x="34" y="191"/>
                  </a:lnTo>
                  <a:lnTo>
                    <a:pt x="37" y="192"/>
                  </a:lnTo>
                  <a:lnTo>
                    <a:pt x="41" y="193"/>
                  </a:lnTo>
                  <a:lnTo>
                    <a:pt x="44" y="194"/>
                  </a:lnTo>
                  <a:lnTo>
                    <a:pt x="47" y="194"/>
                  </a:lnTo>
                  <a:lnTo>
                    <a:pt x="51" y="194"/>
                  </a:lnTo>
                  <a:lnTo>
                    <a:pt x="55" y="193"/>
                  </a:lnTo>
                  <a:lnTo>
                    <a:pt x="57" y="193"/>
                  </a:lnTo>
                  <a:lnTo>
                    <a:pt x="58" y="193"/>
                  </a:lnTo>
                  <a:lnTo>
                    <a:pt x="59" y="193"/>
                  </a:lnTo>
                  <a:lnTo>
                    <a:pt x="60" y="192"/>
                  </a:lnTo>
                  <a:lnTo>
                    <a:pt x="61" y="192"/>
                  </a:lnTo>
                  <a:lnTo>
                    <a:pt x="62" y="191"/>
                  </a:lnTo>
                  <a:lnTo>
                    <a:pt x="64" y="191"/>
                  </a:lnTo>
                  <a:lnTo>
                    <a:pt x="65" y="191"/>
                  </a:lnTo>
                  <a:lnTo>
                    <a:pt x="66" y="191"/>
                  </a:lnTo>
                  <a:lnTo>
                    <a:pt x="67" y="191"/>
                  </a:lnTo>
                  <a:lnTo>
                    <a:pt x="68" y="191"/>
                  </a:lnTo>
                  <a:lnTo>
                    <a:pt x="68" y="192"/>
                  </a:lnTo>
                  <a:lnTo>
                    <a:pt x="68" y="193"/>
                  </a:lnTo>
                  <a:lnTo>
                    <a:pt x="68" y="194"/>
                  </a:lnTo>
                  <a:lnTo>
                    <a:pt x="68" y="195"/>
                  </a:lnTo>
                  <a:lnTo>
                    <a:pt x="69" y="195"/>
                  </a:lnTo>
                  <a:lnTo>
                    <a:pt x="67" y="198"/>
                  </a:lnTo>
                  <a:lnTo>
                    <a:pt x="65" y="199"/>
                  </a:lnTo>
                  <a:lnTo>
                    <a:pt x="62" y="199"/>
                  </a:lnTo>
                  <a:lnTo>
                    <a:pt x="60" y="200"/>
                  </a:lnTo>
                  <a:lnTo>
                    <a:pt x="58" y="200"/>
                  </a:lnTo>
                  <a:lnTo>
                    <a:pt x="55" y="200"/>
                  </a:lnTo>
                  <a:lnTo>
                    <a:pt x="53" y="200"/>
                  </a:lnTo>
                  <a:lnTo>
                    <a:pt x="51" y="200"/>
                  </a:lnTo>
                  <a:lnTo>
                    <a:pt x="49" y="200"/>
                  </a:lnTo>
                  <a:lnTo>
                    <a:pt x="46" y="200"/>
                  </a:lnTo>
                  <a:lnTo>
                    <a:pt x="44" y="200"/>
                  </a:lnTo>
                  <a:lnTo>
                    <a:pt x="43" y="199"/>
                  </a:lnTo>
                  <a:lnTo>
                    <a:pt x="39" y="199"/>
                  </a:lnTo>
                  <a:lnTo>
                    <a:pt x="37" y="198"/>
                  </a:lnTo>
                  <a:lnTo>
                    <a:pt x="35" y="197"/>
                  </a:lnTo>
                  <a:lnTo>
                    <a:pt x="32" y="195"/>
                  </a:lnTo>
                  <a:lnTo>
                    <a:pt x="30" y="193"/>
                  </a:lnTo>
                  <a:lnTo>
                    <a:pt x="28" y="192"/>
                  </a:lnTo>
                  <a:lnTo>
                    <a:pt x="27" y="191"/>
                  </a:lnTo>
                  <a:lnTo>
                    <a:pt x="24" y="189"/>
                  </a:lnTo>
                  <a:lnTo>
                    <a:pt x="22" y="187"/>
                  </a:lnTo>
                  <a:lnTo>
                    <a:pt x="21" y="185"/>
                  </a:lnTo>
                  <a:lnTo>
                    <a:pt x="19" y="183"/>
                  </a:lnTo>
                  <a:lnTo>
                    <a:pt x="17" y="181"/>
                  </a:lnTo>
                  <a:lnTo>
                    <a:pt x="16" y="181"/>
                  </a:lnTo>
                  <a:lnTo>
                    <a:pt x="16" y="179"/>
                  </a:lnTo>
                  <a:lnTo>
                    <a:pt x="16" y="178"/>
                  </a:lnTo>
                  <a:lnTo>
                    <a:pt x="15" y="178"/>
                  </a:lnTo>
                  <a:lnTo>
                    <a:pt x="16" y="178"/>
                  </a:lnTo>
                  <a:close/>
                  <a:moveTo>
                    <a:pt x="34" y="0"/>
                  </a:move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8" y="0"/>
                  </a:lnTo>
                  <a:lnTo>
                    <a:pt x="38" y="1"/>
                  </a:lnTo>
                  <a:lnTo>
                    <a:pt x="39" y="1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1" y="3"/>
                  </a:lnTo>
                  <a:lnTo>
                    <a:pt x="42" y="3"/>
                  </a:lnTo>
                  <a:lnTo>
                    <a:pt x="47" y="4"/>
                  </a:lnTo>
                  <a:lnTo>
                    <a:pt x="53" y="6"/>
                  </a:lnTo>
                  <a:lnTo>
                    <a:pt x="59" y="7"/>
                  </a:lnTo>
                  <a:lnTo>
                    <a:pt x="65" y="9"/>
                  </a:lnTo>
                  <a:lnTo>
                    <a:pt x="70" y="10"/>
                  </a:lnTo>
                  <a:lnTo>
                    <a:pt x="76" y="11"/>
                  </a:lnTo>
                  <a:lnTo>
                    <a:pt x="81" y="14"/>
                  </a:lnTo>
                  <a:lnTo>
                    <a:pt x="87" y="16"/>
                  </a:lnTo>
                  <a:lnTo>
                    <a:pt x="91" y="19"/>
                  </a:lnTo>
                  <a:lnTo>
                    <a:pt x="95" y="23"/>
                  </a:lnTo>
                  <a:lnTo>
                    <a:pt x="99" y="26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3"/>
                  </a:lnTo>
                  <a:lnTo>
                    <a:pt x="105" y="34"/>
                  </a:lnTo>
                  <a:lnTo>
                    <a:pt x="105" y="36"/>
                  </a:lnTo>
                  <a:lnTo>
                    <a:pt x="106" y="36"/>
                  </a:lnTo>
                  <a:lnTo>
                    <a:pt x="106" y="37"/>
                  </a:lnTo>
                  <a:lnTo>
                    <a:pt x="107" y="38"/>
                  </a:lnTo>
                  <a:lnTo>
                    <a:pt x="107" y="39"/>
                  </a:lnTo>
                  <a:lnTo>
                    <a:pt x="108" y="39"/>
                  </a:lnTo>
                  <a:lnTo>
                    <a:pt x="108" y="40"/>
                  </a:lnTo>
                  <a:lnTo>
                    <a:pt x="108" y="41"/>
                  </a:lnTo>
                  <a:lnTo>
                    <a:pt x="110" y="41"/>
                  </a:lnTo>
                  <a:lnTo>
                    <a:pt x="110" y="44"/>
                  </a:lnTo>
                  <a:lnTo>
                    <a:pt x="110" y="45"/>
                  </a:lnTo>
                  <a:lnTo>
                    <a:pt x="110" y="47"/>
                  </a:lnTo>
                  <a:lnTo>
                    <a:pt x="110" y="48"/>
                  </a:lnTo>
                  <a:lnTo>
                    <a:pt x="111" y="49"/>
                  </a:lnTo>
                  <a:lnTo>
                    <a:pt x="111" y="50"/>
                  </a:lnTo>
                  <a:lnTo>
                    <a:pt x="112" y="53"/>
                  </a:lnTo>
                  <a:lnTo>
                    <a:pt x="113" y="54"/>
                  </a:lnTo>
                  <a:lnTo>
                    <a:pt x="113" y="55"/>
                  </a:lnTo>
                  <a:lnTo>
                    <a:pt x="114" y="56"/>
                  </a:lnTo>
                  <a:lnTo>
                    <a:pt x="115" y="57"/>
                  </a:lnTo>
                  <a:lnTo>
                    <a:pt x="117" y="59"/>
                  </a:lnTo>
                  <a:lnTo>
                    <a:pt x="118" y="62"/>
                  </a:lnTo>
                  <a:lnTo>
                    <a:pt x="120" y="64"/>
                  </a:lnTo>
                  <a:lnTo>
                    <a:pt x="122" y="67"/>
                  </a:lnTo>
                  <a:lnTo>
                    <a:pt x="125" y="69"/>
                  </a:lnTo>
                  <a:lnTo>
                    <a:pt x="127" y="71"/>
                  </a:lnTo>
                  <a:lnTo>
                    <a:pt x="128" y="74"/>
                  </a:lnTo>
                  <a:lnTo>
                    <a:pt x="130" y="76"/>
                  </a:lnTo>
                  <a:lnTo>
                    <a:pt x="131" y="78"/>
                  </a:lnTo>
                  <a:lnTo>
                    <a:pt x="134" y="80"/>
                  </a:lnTo>
                  <a:lnTo>
                    <a:pt x="135" y="83"/>
                  </a:lnTo>
                  <a:lnTo>
                    <a:pt x="137" y="85"/>
                  </a:lnTo>
                  <a:lnTo>
                    <a:pt x="140" y="87"/>
                  </a:lnTo>
                  <a:lnTo>
                    <a:pt x="141" y="93"/>
                  </a:lnTo>
                  <a:lnTo>
                    <a:pt x="142" y="100"/>
                  </a:lnTo>
                  <a:lnTo>
                    <a:pt x="142" y="107"/>
                  </a:lnTo>
                  <a:lnTo>
                    <a:pt x="141" y="114"/>
                  </a:lnTo>
                  <a:lnTo>
                    <a:pt x="141" y="122"/>
                  </a:lnTo>
                  <a:lnTo>
                    <a:pt x="138" y="130"/>
                  </a:lnTo>
                  <a:lnTo>
                    <a:pt x="137" y="138"/>
                  </a:lnTo>
                  <a:lnTo>
                    <a:pt x="136" y="146"/>
                  </a:lnTo>
                  <a:lnTo>
                    <a:pt x="135" y="154"/>
                  </a:lnTo>
                  <a:lnTo>
                    <a:pt x="135" y="162"/>
                  </a:lnTo>
                  <a:lnTo>
                    <a:pt x="135" y="170"/>
                  </a:lnTo>
                  <a:lnTo>
                    <a:pt x="136" y="177"/>
                  </a:lnTo>
                  <a:lnTo>
                    <a:pt x="137" y="182"/>
                  </a:lnTo>
                  <a:lnTo>
                    <a:pt x="140" y="185"/>
                  </a:lnTo>
                  <a:lnTo>
                    <a:pt x="141" y="189"/>
                  </a:lnTo>
                  <a:lnTo>
                    <a:pt x="142" y="192"/>
                  </a:lnTo>
                  <a:lnTo>
                    <a:pt x="143" y="195"/>
                  </a:lnTo>
                  <a:lnTo>
                    <a:pt x="143" y="200"/>
                  </a:lnTo>
                  <a:lnTo>
                    <a:pt x="144" y="204"/>
                  </a:lnTo>
                  <a:lnTo>
                    <a:pt x="144" y="208"/>
                  </a:lnTo>
                  <a:lnTo>
                    <a:pt x="144" y="212"/>
                  </a:lnTo>
                  <a:lnTo>
                    <a:pt x="144" y="216"/>
                  </a:lnTo>
                  <a:lnTo>
                    <a:pt x="143" y="220"/>
                  </a:lnTo>
                  <a:lnTo>
                    <a:pt x="143" y="223"/>
                  </a:lnTo>
                  <a:lnTo>
                    <a:pt x="142" y="224"/>
                  </a:lnTo>
                  <a:lnTo>
                    <a:pt x="141" y="224"/>
                  </a:lnTo>
                  <a:lnTo>
                    <a:pt x="140" y="225"/>
                  </a:lnTo>
                  <a:lnTo>
                    <a:pt x="138" y="227"/>
                  </a:lnTo>
                  <a:lnTo>
                    <a:pt x="137" y="228"/>
                  </a:lnTo>
                  <a:lnTo>
                    <a:pt x="136" y="229"/>
                  </a:lnTo>
                  <a:lnTo>
                    <a:pt x="135" y="229"/>
                  </a:lnTo>
                  <a:lnTo>
                    <a:pt x="134" y="230"/>
                  </a:lnTo>
                  <a:lnTo>
                    <a:pt x="133" y="231"/>
                  </a:lnTo>
                  <a:lnTo>
                    <a:pt x="131" y="231"/>
                  </a:lnTo>
                  <a:lnTo>
                    <a:pt x="130" y="232"/>
                  </a:lnTo>
                  <a:lnTo>
                    <a:pt x="130" y="233"/>
                  </a:lnTo>
                  <a:lnTo>
                    <a:pt x="129" y="233"/>
                  </a:lnTo>
                  <a:lnTo>
                    <a:pt x="129" y="235"/>
                  </a:lnTo>
                  <a:lnTo>
                    <a:pt x="128" y="236"/>
                  </a:lnTo>
                  <a:lnTo>
                    <a:pt x="127" y="236"/>
                  </a:lnTo>
                  <a:lnTo>
                    <a:pt x="126" y="236"/>
                  </a:lnTo>
                  <a:lnTo>
                    <a:pt x="125" y="236"/>
                  </a:lnTo>
                  <a:lnTo>
                    <a:pt x="123" y="236"/>
                  </a:lnTo>
                  <a:lnTo>
                    <a:pt x="122" y="236"/>
                  </a:lnTo>
                  <a:lnTo>
                    <a:pt x="121" y="236"/>
                  </a:lnTo>
                  <a:lnTo>
                    <a:pt x="120" y="236"/>
                  </a:lnTo>
                  <a:lnTo>
                    <a:pt x="119" y="236"/>
                  </a:lnTo>
                  <a:lnTo>
                    <a:pt x="119" y="235"/>
                  </a:lnTo>
                  <a:lnTo>
                    <a:pt x="118" y="235"/>
                  </a:lnTo>
                  <a:lnTo>
                    <a:pt x="117" y="235"/>
                  </a:lnTo>
                  <a:lnTo>
                    <a:pt x="117" y="233"/>
                  </a:lnTo>
                  <a:lnTo>
                    <a:pt x="115" y="233"/>
                  </a:lnTo>
                  <a:lnTo>
                    <a:pt x="115" y="232"/>
                  </a:lnTo>
                  <a:lnTo>
                    <a:pt x="115" y="231"/>
                  </a:lnTo>
                  <a:lnTo>
                    <a:pt x="114" y="230"/>
                  </a:lnTo>
                  <a:lnTo>
                    <a:pt x="114" y="229"/>
                  </a:lnTo>
                  <a:lnTo>
                    <a:pt x="114" y="228"/>
                  </a:lnTo>
                  <a:lnTo>
                    <a:pt x="114" y="227"/>
                  </a:lnTo>
                  <a:lnTo>
                    <a:pt x="113" y="225"/>
                  </a:lnTo>
                  <a:lnTo>
                    <a:pt x="113" y="224"/>
                  </a:lnTo>
                  <a:lnTo>
                    <a:pt x="113" y="222"/>
                  </a:lnTo>
                  <a:lnTo>
                    <a:pt x="113" y="221"/>
                  </a:lnTo>
                  <a:lnTo>
                    <a:pt x="112" y="219"/>
                  </a:lnTo>
                  <a:lnTo>
                    <a:pt x="112" y="217"/>
                  </a:lnTo>
                  <a:lnTo>
                    <a:pt x="112" y="216"/>
                  </a:lnTo>
                  <a:lnTo>
                    <a:pt x="112" y="215"/>
                  </a:lnTo>
                  <a:lnTo>
                    <a:pt x="112" y="213"/>
                  </a:lnTo>
                  <a:lnTo>
                    <a:pt x="112" y="212"/>
                  </a:lnTo>
                  <a:lnTo>
                    <a:pt x="112" y="210"/>
                  </a:lnTo>
                  <a:lnTo>
                    <a:pt x="112" y="208"/>
                  </a:lnTo>
                  <a:lnTo>
                    <a:pt x="111" y="209"/>
                  </a:lnTo>
                  <a:lnTo>
                    <a:pt x="111" y="208"/>
                  </a:lnTo>
                  <a:lnTo>
                    <a:pt x="110" y="209"/>
                  </a:lnTo>
                  <a:lnTo>
                    <a:pt x="110" y="210"/>
                  </a:lnTo>
                  <a:lnTo>
                    <a:pt x="110" y="212"/>
                  </a:lnTo>
                  <a:lnTo>
                    <a:pt x="110" y="213"/>
                  </a:lnTo>
                  <a:lnTo>
                    <a:pt x="108" y="214"/>
                  </a:lnTo>
                  <a:lnTo>
                    <a:pt x="108" y="215"/>
                  </a:lnTo>
                  <a:lnTo>
                    <a:pt x="108" y="216"/>
                  </a:lnTo>
                  <a:lnTo>
                    <a:pt x="108" y="217"/>
                  </a:lnTo>
                  <a:lnTo>
                    <a:pt x="107" y="219"/>
                  </a:lnTo>
                  <a:lnTo>
                    <a:pt x="106" y="220"/>
                  </a:lnTo>
                  <a:lnTo>
                    <a:pt x="105" y="221"/>
                  </a:lnTo>
                  <a:lnTo>
                    <a:pt x="104" y="221"/>
                  </a:lnTo>
                  <a:lnTo>
                    <a:pt x="103" y="221"/>
                  </a:lnTo>
                  <a:lnTo>
                    <a:pt x="102" y="221"/>
                  </a:lnTo>
                  <a:lnTo>
                    <a:pt x="100" y="221"/>
                  </a:lnTo>
                  <a:lnTo>
                    <a:pt x="99" y="221"/>
                  </a:lnTo>
                  <a:lnTo>
                    <a:pt x="99" y="220"/>
                  </a:lnTo>
                  <a:lnTo>
                    <a:pt x="98" y="220"/>
                  </a:lnTo>
                  <a:lnTo>
                    <a:pt x="98" y="219"/>
                  </a:lnTo>
                  <a:lnTo>
                    <a:pt x="98" y="217"/>
                  </a:lnTo>
                  <a:lnTo>
                    <a:pt x="98" y="216"/>
                  </a:lnTo>
                  <a:lnTo>
                    <a:pt x="97" y="210"/>
                  </a:lnTo>
                  <a:lnTo>
                    <a:pt x="98" y="205"/>
                  </a:lnTo>
                  <a:lnTo>
                    <a:pt x="99" y="200"/>
                  </a:lnTo>
                  <a:lnTo>
                    <a:pt x="100" y="194"/>
                  </a:lnTo>
                  <a:lnTo>
                    <a:pt x="103" y="190"/>
                  </a:lnTo>
                  <a:lnTo>
                    <a:pt x="105" y="184"/>
                  </a:lnTo>
                  <a:lnTo>
                    <a:pt x="106" y="178"/>
                  </a:lnTo>
                  <a:lnTo>
                    <a:pt x="107" y="174"/>
                  </a:lnTo>
                  <a:lnTo>
                    <a:pt x="108" y="168"/>
                  </a:lnTo>
                  <a:lnTo>
                    <a:pt x="108" y="163"/>
                  </a:lnTo>
                  <a:lnTo>
                    <a:pt x="107" y="158"/>
                  </a:lnTo>
                  <a:lnTo>
                    <a:pt x="106" y="151"/>
                  </a:lnTo>
                  <a:lnTo>
                    <a:pt x="105" y="148"/>
                  </a:lnTo>
                  <a:lnTo>
                    <a:pt x="105" y="145"/>
                  </a:lnTo>
                  <a:lnTo>
                    <a:pt x="105" y="141"/>
                  </a:lnTo>
                  <a:lnTo>
                    <a:pt x="105" y="138"/>
                  </a:lnTo>
                  <a:lnTo>
                    <a:pt x="104" y="135"/>
                  </a:lnTo>
                  <a:lnTo>
                    <a:pt x="104" y="131"/>
                  </a:lnTo>
                  <a:lnTo>
                    <a:pt x="104" y="128"/>
                  </a:lnTo>
                  <a:lnTo>
                    <a:pt x="104" y="125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4" y="115"/>
                  </a:lnTo>
                  <a:lnTo>
                    <a:pt x="104" y="111"/>
                  </a:lnTo>
                  <a:lnTo>
                    <a:pt x="104" y="110"/>
                  </a:lnTo>
                  <a:lnTo>
                    <a:pt x="104" y="109"/>
                  </a:lnTo>
                  <a:lnTo>
                    <a:pt x="104" y="108"/>
                  </a:lnTo>
                  <a:lnTo>
                    <a:pt x="105" y="107"/>
                  </a:lnTo>
                  <a:lnTo>
                    <a:pt x="105" y="106"/>
                  </a:lnTo>
                  <a:lnTo>
                    <a:pt x="105" y="105"/>
                  </a:lnTo>
                  <a:lnTo>
                    <a:pt x="104" y="103"/>
                  </a:lnTo>
                  <a:lnTo>
                    <a:pt x="104" y="102"/>
                  </a:lnTo>
                  <a:lnTo>
                    <a:pt x="104" y="101"/>
                  </a:lnTo>
                  <a:lnTo>
                    <a:pt x="100" y="100"/>
                  </a:lnTo>
                  <a:lnTo>
                    <a:pt x="98" y="98"/>
                  </a:lnTo>
                  <a:lnTo>
                    <a:pt x="96" y="95"/>
                  </a:lnTo>
                  <a:lnTo>
                    <a:pt x="93" y="93"/>
                  </a:lnTo>
                  <a:lnTo>
                    <a:pt x="92" y="90"/>
                  </a:lnTo>
                  <a:lnTo>
                    <a:pt x="90" y="87"/>
                  </a:lnTo>
                  <a:lnTo>
                    <a:pt x="88" y="85"/>
                  </a:lnTo>
                  <a:lnTo>
                    <a:pt x="87" y="83"/>
                  </a:lnTo>
                  <a:lnTo>
                    <a:pt x="84" y="79"/>
                  </a:lnTo>
                  <a:lnTo>
                    <a:pt x="83" y="77"/>
                  </a:lnTo>
                  <a:lnTo>
                    <a:pt x="82" y="75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80" y="70"/>
                  </a:lnTo>
                  <a:lnTo>
                    <a:pt x="79" y="70"/>
                  </a:lnTo>
                  <a:lnTo>
                    <a:pt x="79" y="69"/>
                  </a:lnTo>
                  <a:lnTo>
                    <a:pt x="79" y="68"/>
                  </a:lnTo>
                  <a:lnTo>
                    <a:pt x="77" y="69"/>
                  </a:lnTo>
                  <a:lnTo>
                    <a:pt x="76" y="76"/>
                  </a:lnTo>
                  <a:lnTo>
                    <a:pt x="75" y="78"/>
                  </a:lnTo>
                  <a:lnTo>
                    <a:pt x="75" y="79"/>
                  </a:lnTo>
                  <a:lnTo>
                    <a:pt x="75" y="80"/>
                  </a:lnTo>
                  <a:lnTo>
                    <a:pt x="75" y="82"/>
                  </a:lnTo>
                  <a:lnTo>
                    <a:pt x="75" y="83"/>
                  </a:lnTo>
                  <a:lnTo>
                    <a:pt x="75" y="84"/>
                  </a:lnTo>
                  <a:lnTo>
                    <a:pt x="75" y="85"/>
                  </a:lnTo>
                  <a:lnTo>
                    <a:pt x="75" y="86"/>
                  </a:lnTo>
                  <a:lnTo>
                    <a:pt x="75" y="87"/>
                  </a:lnTo>
                  <a:lnTo>
                    <a:pt x="75" y="88"/>
                  </a:lnTo>
                  <a:lnTo>
                    <a:pt x="75" y="90"/>
                  </a:lnTo>
                  <a:lnTo>
                    <a:pt x="75" y="91"/>
                  </a:lnTo>
                  <a:lnTo>
                    <a:pt x="74" y="93"/>
                  </a:lnTo>
                  <a:lnTo>
                    <a:pt x="74" y="94"/>
                  </a:lnTo>
                  <a:lnTo>
                    <a:pt x="74" y="97"/>
                  </a:lnTo>
                  <a:lnTo>
                    <a:pt x="73" y="98"/>
                  </a:lnTo>
                  <a:lnTo>
                    <a:pt x="73" y="99"/>
                  </a:lnTo>
                  <a:lnTo>
                    <a:pt x="72" y="100"/>
                  </a:lnTo>
                  <a:lnTo>
                    <a:pt x="72" y="102"/>
                  </a:lnTo>
                  <a:lnTo>
                    <a:pt x="70" y="103"/>
                  </a:lnTo>
                  <a:lnTo>
                    <a:pt x="70" y="105"/>
                  </a:lnTo>
                  <a:lnTo>
                    <a:pt x="69" y="106"/>
                  </a:lnTo>
                  <a:lnTo>
                    <a:pt x="68" y="107"/>
                  </a:lnTo>
                  <a:lnTo>
                    <a:pt x="68" y="108"/>
                  </a:lnTo>
                  <a:lnTo>
                    <a:pt x="66" y="111"/>
                  </a:lnTo>
                  <a:lnTo>
                    <a:pt x="65" y="114"/>
                  </a:lnTo>
                  <a:lnTo>
                    <a:pt x="64" y="116"/>
                  </a:lnTo>
                  <a:lnTo>
                    <a:pt x="61" y="118"/>
                  </a:lnTo>
                  <a:lnTo>
                    <a:pt x="60" y="122"/>
                  </a:lnTo>
                  <a:lnTo>
                    <a:pt x="59" y="124"/>
                  </a:lnTo>
                  <a:lnTo>
                    <a:pt x="59" y="128"/>
                  </a:lnTo>
                  <a:lnTo>
                    <a:pt x="58" y="131"/>
                  </a:lnTo>
                  <a:lnTo>
                    <a:pt x="58" y="133"/>
                  </a:lnTo>
                  <a:lnTo>
                    <a:pt x="59" y="137"/>
                  </a:lnTo>
                  <a:lnTo>
                    <a:pt x="59" y="140"/>
                  </a:lnTo>
                  <a:lnTo>
                    <a:pt x="61" y="143"/>
                  </a:lnTo>
                  <a:lnTo>
                    <a:pt x="61" y="144"/>
                  </a:lnTo>
                  <a:lnTo>
                    <a:pt x="62" y="145"/>
                  </a:lnTo>
                  <a:lnTo>
                    <a:pt x="64" y="146"/>
                  </a:lnTo>
                  <a:lnTo>
                    <a:pt x="65" y="147"/>
                  </a:lnTo>
                  <a:lnTo>
                    <a:pt x="66" y="147"/>
                  </a:lnTo>
                  <a:lnTo>
                    <a:pt x="67" y="148"/>
                  </a:lnTo>
                  <a:lnTo>
                    <a:pt x="68" y="149"/>
                  </a:lnTo>
                  <a:lnTo>
                    <a:pt x="69" y="151"/>
                  </a:lnTo>
                  <a:lnTo>
                    <a:pt x="70" y="152"/>
                  </a:lnTo>
                  <a:lnTo>
                    <a:pt x="70" y="153"/>
                  </a:lnTo>
                  <a:lnTo>
                    <a:pt x="72" y="154"/>
                  </a:lnTo>
                  <a:lnTo>
                    <a:pt x="72" y="156"/>
                  </a:lnTo>
                  <a:lnTo>
                    <a:pt x="72" y="158"/>
                  </a:lnTo>
                  <a:lnTo>
                    <a:pt x="72" y="159"/>
                  </a:lnTo>
                  <a:lnTo>
                    <a:pt x="70" y="160"/>
                  </a:lnTo>
                  <a:lnTo>
                    <a:pt x="70" y="161"/>
                  </a:lnTo>
                  <a:lnTo>
                    <a:pt x="70" y="162"/>
                  </a:lnTo>
                  <a:lnTo>
                    <a:pt x="70" y="163"/>
                  </a:lnTo>
                  <a:lnTo>
                    <a:pt x="70" y="164"/>
                  </a:lnTo>
                  <a:lnTo>
                    <a:pt x="70" y="166"/>
                  </a:lnTo>
                  <a:lnTo>
                    <a:pt x="70" y="167"/>
                  </a:lnTo>
                  <a:lnTo>
                    <a:pt x="70" y="168"/>
                  </a:lnTo>
                  <a:lnTo>
                    <a:pt x="72" y="169"/>
                  </a:lnTo>
                  <a:lnTo>
                    <a:pt x="72" y="171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2" y="175"/>
                  </a:lnTo>
                  <a:lnTo>
                    <a:pt x="72" y="176"/>
                  </a:lnTo>
                  <a:lnTo>
                    <a:pt x="72" y="177"/>
                  </a:lnTo>
                  <a:lnTo>
                    <a:pt x="72" y="178"/>
                  </a:lnTo>
                  <a:lnTo>
                    <a:pt x="72" y="179"/>
                  </a:lnTo>
                  <a:lnTo>
                    <a:pt x="72" y="181"/>
                  </a:lnTo>
                  <a:lnTo>
                    <a:pt x="72" y="182"/>
                  </a:lnTo>
                  <a:lnTo>
                    <a:pt x="72" y="183"/>
                  </a:lnTo>
                  <a:lnTo>
                    <a:pt x="72" y="184"/>
                  </a:lnTo>
                  <a:lnTo>
                    <a:pt x="72" y="186"/>
                  </a:lnTo>
                  <a:lnTo>
                    <a:pt x="73" y="189"/>
                  </a:lnTo>
                  <a:lnTo>
                    <a:pt x="73" y="190"/>
                  </a:lnTo>
                  <a:lnTo>
                    <a:pt x="73" y="192"/>
                  </a:lnTo>
                  <a:lnTo>
                    <a:pt x="73" y="194"/>
                  </a:lnTo>
                  <a:lnTo>
                    <a:pt x="73" y="197"/>
                  </a:lnTo>
                  <a:lnTo>
                    <a:pt x="72" y="198"/>
                  </a:lnTo>
                  <a:lnTo>
                    <a:pt x="72" y="200"/>
                  </a:lnTo>
                  <a:lnTo>
                    <a:pt x="72" y="202"/>
                  </a:lnTo>
                  <a:lnTo>
                    <a:pt x="72" y="204"/>
                  </a:lnTo>
                  <a:lnTo>
                    <a:pt x="72" y="206"/>
                  </a:lnTo>
                  <a:lnTo>
                    <a:pt x="73" y="207"/>
                  </a:lnTo>
                  <a:lnTo>
                    <a:pt x="73" y="209"/>
                  </a:lnTo>
                  <a:lnTo>
                    <a:pt x="73" y="212"/>
                  </a:lnTo>
                  <a:lnTo>
                    <a:pt x="73" y="214"/>
                  </a:lnTo>
                  <a:lnTo>
                    <a:pt x="73" y="215"/>
                  </a:lnTo>
                  <a:lnTo>
                    <a:pt x="73" y="217"/>
                  </a:lnTo>
                  <a:lnTo>
                    <a:pt x="73" y="219"/>
                  </a:lnTo>
                  <a:lnTo>
                    <a:pt x="73" y="221"/>
                  </a:lnTo>
                  <a:lnTo>
                    <a:pt x="73" y="222"/>
                  </a:lnTo>
                  <a:lnTo>
                    <a:pt x="73" y="224"/>
                  </a:lnTo>
                  <a:lnTo>
                    <a:pt x="73" y="225"/>
                  </a:lnTo>
                  <a:lnTo>
                    <a:pt x="73" y="228"/>
                  </a:lnTo>
                  <a:lnTo>
                    <a:pt x="74" y="229"/>
                  </a:lnTo>
                  <a:lnTo>
                    <a:pt x="76" y="237"/>
                  </a:lnTo>
                  <a:lnTo>
                    <a:pt x="77" y="244"/>
                  </a:lnTo>
                  <a:lnTo>
                    <a:pt x="80" y="251"/>
                  </a:lnTo>
                  <a:lnTo>
                    <a:pt x="81" y="258"/>
                  </a:lnTo>
                  <a:lnTo>
                    <a:pt x="82" y="265"/>
                  </a:lnTo>
                  <a:lnTo>
                    <a:pt x="83" y="271"/>
                  </a:lnTo>
                  <a:lnTo>
                    <a:pt x="84" y="278"/>
                  </a:lnTo>
                  <a:lnTo>
                    <a:pt x="85" y="285"/>
                  </a:lnTo>
                  <a:lnTo>
                    <a:pt x="85" y="292"/>
                  </a:lnTo>
                  <a:lnTo>
                    <a:pt x="87" y="299"/>
                  </a:lnTo>
                  <a:lnTo>
                    <a:pt x="88" y="306"/>
                  </a:lnTo>
                  <a:lnTo>
                    <a:pt x="90" y="313"/>
                  </a:lnTo>
                  <a:lnTo>
                    <a:pt x="91" y="315"/>
                  </a:lnTo>
                  <a:lnTo>
                    <a:pt x="93" y="317"/>
                  </a:lnTo>
                  <a:lnTo>
                    <a:pt x="96" y="320"/>
                  </a:lnTo>
                  <a:lnTo>
                    <a:pt x="97" y="321"/>
                  </a:lnTo>
                  <a:lnTo>
                    <a:pt x="99" y="323"/>
                  </a:lnTo>
                  <a:lnTo>
                    <a:pt x="102" y="326"/>
                  </a:lnTo>
                  <a:lnTo>
                    <a:pt x="103" y="328"/>
                  </a:lnTo>
                  <a:lnTo>
                    <a:pt x="104" y="330"/>
                  </a:lnTo>
                  <a:lnTo>
                    <a:pt x="105" y="332"/>
                  </a:lnTo>
                  <a:lnTo>
                    <a:pt x="106" y="335"/>
                  </a:lnTo>
                  <a:lnTo>
                    <a:pt x="107" y="338"/>
                  </a:lnTo>
                  <a:lnTo>
                    <a:pt x="107" y="340"/>
                  </a:lnTo>
                  <a:lnTo>
                    <a:pt x="106" y="342"/>
                  </a:lnTo>
                  <a:lnTo>
                    <a:pt x="106" y="343"/>
                  </a:lnTo>
                  <a:lnTo>
                    <a:pt x="105" y="344"/>
                  </a:lnTo>
                  <a:lnTo>
                    <a:pt x="105" y="345"/>
                  </a:lnTo>
                  <a:lnTo>
                    <a:pt x="105" y="346"/>
                  </a:lnTo>
                  <a:lnTo>
                    <a:pt x="105" y="347"/>
                  </a:lnTo>
                  <a:lnTo>
                    <a:pt x="105" y="349"/>
                  </a:lnTo>
                  <a:lnTo>
                    <a:pt x="105" y="350"/>
                  </a:lnTo>
                  <a:lnTo>
                    <a:pt x="105" y="351"/>
                  </a:lnTo>
                  <a:lnTo>
                    <a:pt x="106" y="352"/>
                  </a:lnTo>
                  <a:lnTo>
                    <a:pt x="106" y="353"/>
                  </a:lnTo>
                  <a:lnTo>
                    <a:pt x="107" y="353"/>
                  </a:lnTo>
                  <a:lnTo>
                    <a:pt x="107" y="354"/>
                  </a:lnTo>
                  <a:lnTo>
                    <a:pt x="108" y="355"/>
                  </a:lnTo>
                  <a:lnTo>
                    <a:pt x="110" y="357"/>
                  </a:lnTo>
                  <a:lnTo>
                    <a:pt x="111" y="357"/>
                  </a:lnTo>
                  <a:lnTo>
                    <a:pt x="112" y="358"/>
                  </a:lnTo>
                  <a:lnTo>
                    <a:pt x="113" y="358"/>
                  </a:lnTo>
                  <a:lnTo>
                    <a:pt x="114" y="359"/>
                  </a:lnTo>
                  <a:lnTo>
                    <a:pt x="115" y="359"/>
                  </a:lnTo>
                  <a:lnTo>
                    <a:pt x="117" y="360"/>
                  </a:lnTo>
                  <a:lnTo>
                    <a:pt x="118" y="360"/>
                  </a:lnTo>
                  <a:lnTo>
                    <a:pt x="118" y="361"/>
                  </a:lnTo>
                  <a:lnTo>
                    <a:pt x="119" y="362"/>
                  </a:lnTo>
                  <a:lnTo>
                    <a:pt x="119" y="365"/>
                  </a:lnTo>
                  <a:lnTo>
                    <a:pt x="119" y="367"/>
                  </a:lnTo>
                  <a:lnTo>
                    <a:pt x="119" y="369"/>
                  </a:lnTo>
                  <a:lnTo>
                    <a:pt x="119" y="372"/>
                  </a:lnTo>
                  <a:lnTo>
                    <a:pt x="119" y="374"/>
                  </a:lnTo>
                  <a:lnTo>
                    <a:pt x="118" y="376"/>
                  </a:lnTo>
                  <a:lnTo>
                    <a:pt x="118" y="378"/>
                  </a:lnTo>
                  <a:lnTo>
                    <a:pt x="118" y="381"/>
                  </a:lnTo>
                  <a:lnTo>
                    <a:pt x="118" y="383"/>
                  </a:lnTo>
                  <a:lnTo>
                    <a:pt x="119" y="385"/>
                  </a:lnTo>
                  <a:lnTo>
                    <a:pt x="119" y="388"/>
                  </a:lnTo>
                  <a:lnTo>
                    <a:pt x="121" y="389"/>
                  </a:lnTo>
                  <a:lnTo>
                    <a:pt x="121" y="390"/>
                  </a:lnTo>
                  <a:lnTo>
                    <a:pt x="122" y="391"/>
                  </a:lnTo>
                  <a:lnTo>
                    <a:pt x="123" y="391"/>
                  </a:lnTo>
                  <a:lnTo>
                    <a:pt x="125" y="392"/>
                  </a:lnTo>
                  <a:lnTo>
                    <a:pt x="126" y="392"/>
                  </a:lnTo>
                  <a:lnTo>
                    <a:pt x="126" y="393"/>
                  </a:lnTo>
                  <a:lnTo>
                    <a:pt x="127" y="393"/>
                  </a:lnTo>
                  <a:lnTo>
                    <a:pt x="128" y="393"/>
                  </a:lnTo>
                  <a:lnTo>
                    <a:pt x="129" y="395"/>
                  </a:lnTo>
                  <a:lnTo>
                    <a:pt x="130" y="396"/>
                  </a:lnTo>
                  <a:lnTo>
                    <a:pt x="131" y="396"/>
                  </a:lnTo>
                  <a:lnTo>
                    <a:pt x="131" y="397"/>
                  </a:lnTo>
                  <a:lnTo>
                    <a:pt x="131" y="398"/>
                  </a:lnTo>
                  <a:lnTo>
                    <a:pt x="133" y="398"/>
                  </a:lnTo>
                  <a:lnTo>
                    <a:pt x="133" y="399"/>
                  </a:lnTo>
                  <a:lnTo>
                    <a:pt x="133" y="400"/>
                  </a:lnTo>
                  <a:lnTo>
                    <a:pt x="133" y="401"/>
                  </a:lnTo>
                  <a:lnTo>
                    <a:pt x="133" y="403"/>
                  </a:lnTo>
                  <a:lnTo>
                    <a:pt x="133" y="404"/>
                  </a:lnTo>
                  <a:lnTo>
                    <a:pt x="133" y="405"/>
                  </a:lnTo>
                  <a:lnTo>
                    <a:pt x="131" y="406"/>
                  </a:lnTo>
                  <a:lnTo>
                    <a:pt x="131" y="407"/>
                  </a:lnTo>
                  <a:lnTo>
                    <a:pt x="130" y="408"/>
                  </a:lnTo>
                  <a:lnTo>
                    <a:pt x="130" y="410"/>
                  </a:lnTo>
                  <a:lnTo>
                    <a:pt x="130" y="411"/>
                  </a:lnTo>
                  <a:lnTo>
                    <a:pt x="129" y="411"/>
                  </a:lnTo>
                  <a:lnTo>
                    <a:pt x="129" y="412"/>
                  </a:lnTo>
                  <a:lnTo>
                    <a:pt x="128" y="413"/>
                  </a:lnTo>
                  <a:lnTo>
                    <a:pt x="128" y="415"/>
                  </a:lnTo>
                  <a:lnTo>
                    <a:pt x="128" y="416"/>
                  </a:lnTo>
                  <a:lnTo>
                    <a:pt x="128" y="418"/>
                  </a:lnTo>
                  <a:lnTo>
                    <a:pt x="128" y="419"/>
                  </a:lnTo>
                  <a:lnTo>
                    <a:pt x="128" y="420"/>
                  </a:lnTo>
                  <a:lnTo>
                    <a:pt x="129" y="421"/>
                  </a:lnTo>
                  <a:lnTo>
                    <a:pt x="129" y="422"/>
                  </a:lnTo>
                  <a:lnTo>
                    <a:pt x="130" y="423"/>
                  </a:lnTo>
                  <a:lnTo>
                    <a:pt x="130" y="425"/>
                  </a:lnTo>
                  <a:lnTo>
                    <a:pt x="131" y="426"/>
                  </a:lnTo>
                  <a:lnTo>
                    <a:pt x="133" y="427"/>
                  </a:lnTo>
                  <a:lnTo>
                    <a:pt x="134" y="427"/>
                  </a:lnTo>
                  <a:lnTo>
                    <a:pt x="136" y="430"/>
                  </a:lnTo>
                  <a:lnTo>
                    <a:pt x="138" y="433"/>
                  </a:lnTo>
                  <a:lnTo>
                    <a:pt x="142" y="436"/>
                  </a:lnTo>
                  <a:lnTo>
                    <a:pt x="144" y="438"/>
                  </a:lnTo>
                  <a:lnTo>
                    <a:pt x="148" y="441"/>
                  </a:lnTo>
                  <a:lnTo>
                    <a:pt x="151" y="443"/>
                  </a:lnTo>
                  <a:lnTo>
                    <a:pt x="153" y="445"/>
                  </a:lnTo>
                  <a:lnTo>
                    <a:pt x="157" y="448"/>
                  </a:lnTo>
                  <a:lnTo>
                    <a:pt x="160" y="450"/>
                  </a:lnTo>
                  <a:lnTo>
                    <a:pt x="163" y="451"/>
                  </a:lnTo>
                  <a:lnTo>
                    <a:pt x="166" y="453"/>
                  </a:lnTo>
                  <a:lnTo>
                    <a:pt x="169" y="454"/>
                  </a:lnTo>
                  <a:lnTo>
                    <a:pt x="169" y="457"/>
                  </a:lnTo>
                  <a:lnTo>
                    <a:pt x="169" y="458"/>
                  </a:lnTo>
                  <a:lnTo>
                    <a:pt x="169" y="459"/>
                  </a:lnTo>
                  <a:lnTo>
                    <a:pt x="168" y="461"/>
                  </a:lnTo>
                  <a:lnTo>
                    <a:pt x="168" y="462"/>
                  </a:lnTo>
                  <a:lnTo>
                    <a:pt x="168" y="464"/>
                  </a:lnTo>
                  <a:lnTo>
                    <a:pt x="167" y="465"/>
                  </a:lnTo>
                  <a:lnTo>
                    <a:pt x="167" y="467"/>
                  </a:lnTo>
                  <a:lnTo>
                    <a:pt x="167" y="468"/>
                  </a:lnTo>
                  <a:lnTo>
                    <a:pt x="166" y="471"/>
                  </a:lnTo>
                  <a:lnTo>
                    <a:pt x="166" y="472"/>
                  </a:lnTo>
                  <a:lnTo>
                    <a:pt x="166" y="473"/>
                  </a:lnTo>
                  <a:lnTo>
                    <a:pt x="165" y="474"/>
                  </a:lnTo>
                  <a:lnTo>
                    <a:pt x="165" y="475"/>
                  </a:lnTo>
                  <a:lnTo>
                    <a:pt x="164" y="476"/>
                  </a:lnTo>
                  <a:lnTo>
                    <a:pt x="164" y="477"/>
                  </a:lnTo>
                  <a:lnTo>
                    <a:pt x="164" y="479"/>
                  </a:lnTo>
                  <a:lnTo>
                    <a:pt x="163" y="480"/>
                  </a:lnTo>
                  <a:lnTo>
                    <a:pt x="163" y="481"/>
                  </a:lnTo>
                  <a:lnTo>
                    <a:pt x="161" y="482"/>
                  </a:lnTo>
                  <a:lnTo>
                    <a:pt x="161" y="483"/>
                  </a:lnTo>
                  <a:lnTo>
                    <a:pt x="160" y="484"/>
                  </a:lnTo>
                  <a:lnTo>
                    <a:pt x="158" y="485"/>
                  </a:lnTo>
                  <a:lnTo>
                    <a:pt x="157" y="485"/>
                  </a:lnTo>
                  <a:lnTo>
                    <a:pt x="155" y="485"/>
                  </a:lnTo>
                  <a:lnTo>
                    <a:pt x="153" y="484"/>
                  </a:lnTo>
                  <a:lnTo>
                    <a:pt x="151" y="484"/>
                  </a:lnTo>
                  <a:lnTo>
                    <a:pt x="150" y="483"/>
                  </a:lnTo>
                  <a:lnTo>
                    <a:pt x="148" y="482"/>
                  </a:lnTo>
                  <a:lnTo>
                    <a:pt x="145" y="482"/>
                  </a:lnTo>
                  <a:lnTo>
                    <a:pt x="144" y="481"/>
                  </a:lnTo>
                  <a:lnTo>
                    <a:pt x="142" y="480"/>
                  </a:lnTo>
                  <a:lnTo>
                    <a:pt x="140" y="480"/>
                  </a:lnTo>
                  <a:lnTo>
                    <a:pt x="138" y="479"/>
                  </a:lnTo>
                  <a:lnTo>
                    <a:pt x="135" y="476"/>
                  </a:lnTo>
                  <a:lnTo>
                    <a:pt x="133" y="473"/>
                  </a:lnTo>
                  <a:lnTo>
                    <a:pt x="130" y="469"/>
                  </a:lnTo>
                  <a:lnTo>
                    <a:pt x="128" y="466"/>
                  </a:lnTo>
                  <a:lnTo>
                    <a:pt x="126" y="461"/>
                  </a:lnTo>
                  <a:lnTo>
                    <a:pt x="123" y="458"/>
                  </a:lnTo>
                  <a:lnTo>
                    <a:pt x="121" y="454"/>
                  </a:lnTo>
                  <a:lnTo>
                    <a:pt x="118" y="451"/>
                  </a:lnTo>
                  <a:lnTo>
                    <a:pt x="115" y="448"/>
                  </a:lnTo>
                  <a:lnTo>
                    <a:pt x="113" y="444"/>
                  </a:lnTo>
                  <a:lnTo>
                    <a:pt x="110" y="441"/>
                  </a:lnTo>
                  <a:lnTo>
                    <a:pt x="107" y="437"/>
                  </a:lnTo>
                  <a:lnTo>
                    <a:pt x="106" y="437"/>
                  </a:lnTo>
                  <a:lnTo>
                    <a:pt x="106" y="436"/>
                  </a:lnTo>
                  <a:lnTo>
                    <a:pt x="106" y="435"/>
                  </a:lnTo>
                  <a:lnTo>
                    <a:pt x="105" y="434"/>
                  </a:lnTo>
                  <a:lnTo>
                    <a:pt x="105" y="433"/>
                  </a:lnTo>
                  <a:lnTo>
                    <a:pt x="105" y="431"/>
                  </a:lnTo>
                  <a:lnTo>
                    <a:pt x="105" y="430"/>
                  </a:lnTo>
                  <a:lnTo>
                    <a:pt x="105" y="429"/>
                  </a:lnTo>
                  <a:lnTo>
                    <a:pt x="105" y="428"/>
                  </a:lnTo>
                  <a:lnTo>
                    <a:pt x="105" y="427"/>
                  </a:lnTo>
                  <a:lnTo>
                    <a:pt x="104" y="427"/>
                  </a:lnTo>
                  <a:lnTo>
                    <a:pt x="104" y="426"/>
                  </a:lnTo>
                  <a:lnTo>
                    <a:pt x="103" y="427"/>
                  </a:lnTo>
                  <a:lnTo>
                    <a:pt x="102" y="428"/>
                  </a:lnTo>
                  <a:lnTo>
                    <a:pt x="100" y="429"/>
                  </a:lnTo>
                  <a:lnTo>
                    <a:pt x="99" y="430"/>
                  </a:lnTo>
                  <a:lnTo>
                    <a:pt x="99" y="431"/>
                  </a:lnTo>
                  <a:lnTo>
                    <a:pt x="98" y="433"/>
                  </a:lnTo>
                  <a:lnTo>
                    <a:pt x="97" y="433"/>
                  </a:lnTo>
                  <a:lnTo>
                    <a:pt x="96" y="434"/>
                  </a:lnTo>
                  <a:lnTo>
                    <a:pt x="95" y="435"/>
                  </a:lnTo>
                  <a:lnTo>
                    <a:pt x="93" y="435"/>
                  </a:lnTo>
                  <a:lnTo>
                    <a:pt x="92" y="436"/>
                  </a:lnTo>
                  <a:lnTo>
                    <a:pt x="92" y="435"/>
                  </a:lnTo>
                  <a:lnTo>
                    <a:pt x="91" y="435"/>
                  </a:lnTo>
                  <a:lnTo>
                    <a:pt x="91" y="434"/>
                  </a:lnTo>
                  <a:lnTo>
                    <a:pt x="91" y="433"/>
                  </a:lnTo>
                  <a:lnTo>
                    <a:pt x="91" y="431"/>
                  </a:lnTo>
                  <a:lnTo>
                    <a:pt x="90" y="431"/>
                  </a:lnTo>
                  <a:lnTo>
                    <a:pt x="90" y="430"/>
                  </a:lnTo>
                  <a:lnTo>
                    <a:pt x="91" y="429"/>
                  </a:lnTo>
                  <a:lnTo>
                    <a:pt x="92" y="429"/>
                  </a:lnTo>
                  <a:lnTo>
                    <a:pt x="95" y="428"/>
                  </a:lnTo>
                  <a:lnTo>
                    <a:pt x="96" y="427"/>
                  </a:lnTo>
                  <a:lnTo>
                    <a:pt x="97" y="426"/>
                  </a:lnTo>
                  <a:lnTo>
                    <a:pt x="98" y="426"/>
                  </a:lnTo>
                  <a:lnTo>
                    <a:pt x="98" y="425"/>
                  </a:lnTo>
                  <a:lnTo>
                    <a:pt x="99" y="423"/>
                  </a:lnTo>
                  <a:lnTo>
                    <a:pt x="99" y="422"/>
                  </a:lnTo>
                  <a:lnTo>
                    <a:pt x="99" y="421"/>
                  </a:lnTo>
                  <a:lnTo>
                    <a:pt x="100" y="420"/>
                  </a:lnTo>
                  <a:lnTo>
                    <a:pt x="98" y="419"/>
                  </a:lnTo>
                  <a:lnTo>
                    <a:pt x="96" y="418"/>
                  </a:lnTo>
                  <a:lnTo>
                    <a:pt x="93" y="416"/>
                  </a:lnTo>
                  <a:lnTo>
                    <a:pt x="91" y="415"/>
                  </a:lnTo>
                  <a:lnTo>
                    <a:pt x="89" y="413"/>
                  </a:lnTo>
                  <a:lnTo>
                    <a:pt x="87" y="412"/>
                  </a:lnTo>
                  <a:lnTo>
                    <a:pt x="84" y="410"/>
                  </a:lnTo>
                  <a:lnTo>
                    <a:pt x="82" y="408"/>
                  </a:lnTo>
                  <a:lnTo>
                    <a:pt x="80" y="406"/>
                  </a:lnTo>
                  <a:lnTo>
                    <a:pt x="77" y="404"/>
                  </a:lnTo>
                  <a:lnTo>
                    <a:pt x="75" y="401"/>
                  </a:lnTo>
                  <a:lnTo>
                    <a:pt x="74" y="398"/>
                  </a:lnTo>
                  <a:lnTo>
                    <a:pt x="72" y="396"/>
                  </a:lnTo>
                  <a:lnTo>
                    <a:pt x="70" y="393"/>
                  </a:lnTo>
                  <a:lnTo>
                    <a:pt x="69" y="391"/>
                  </a:lnTo>
                  <a:lnTo>
                    <a:pt x="68" y="388"/>
                  </a:lnTo>
                  <a:lnTo>
                    <a:pt x="67" y="385"/>
                  </a:lnTo>
                  <a:lnTo>
                    <a:pt x="65" y="383"/>
                  </a:lnTo>
                  <a:lnTo>
                    <a:pt x="64" y="381"/>
                  </a:lnTo>
                  <a:lnTo>
                    <a:pt x="62" y="377"/>
                  </a:lnTo>
                  <a:lnTo>
                    <a:pt x="60" y="375"/>
                  </a:lnTo>
                  <a:lnTo>
                    <a:pt x="59" y="372"/>
                  </a:lnTo>
                  <a:lnTo>
                    <a:pt x="58" y="369"/>
                  </a:lnTo>
                  <a:lnTo>
                    <a:pt x="57" y="366"/>
                  </a:lnTo>
                  <a:lnTo>
                    <a:pt x="55" y="365"/>
                  </a:lnTo>
                  <a:lnTo>
                    <a:pt x="54" y="362"/>
                  </a:lnTo>
                  <a:lnTo>
                    <a:pt x="54" y="361"/>
                  </a:lnTo>
                  <a:lnTo>
                    <a:pt x="53" y="359"/>
                  </a:lnTo>
                  <a:lnTo>
                    <a:pt x="53" y="358"/>
                  </a:lnTo>
                  <a:lnTo>
                    <a:pt x="52" y="355"/>
                  </a:lnTo>
                  <a:lnTo>
                    <a:pt x="51" y="354"/>
                  </a:lnTo>
                  <a:lnTo>
                    <a:pt x="51" y="352"/>
                  </a:lnTo>
                  <a:lnTo>
                    <a:pt x="50" y="351"/>
                  </a:lnTo>
                  <a:lnTo>
                    <a:pt x="50" y="349"/>
                  </a:lnTo>
                  <a:lnTo>
                    <a:pt x="49" y="346"/>
                  </a:lnTo>
                  <a:lnTo>
                    <a:pt x="49" y="344"/>
                  </a:lnTo>
                  <a:lnTo>
                    <a:pt x="46" y="339"/>
                  </a:lnTo>
                  <a:lnTo>
                    <a:pt x="44" y="334"/>
                  </a:lnTo>
                  <a:lnTo>
                    <a:pt x="43" y="328"/>
                  </a:lnTo>
                  <a:lnTo>
                    <a:pt x="41" y="322"/>
                  </a:lnTo>
                  <a:lnTo>
                    <a:pt x="39" y="317"/>
                  </a:lnTo>
                  <a:lnTo>
                    <a:pt x="37" y="312"/>
                  </a:lnTo>
                  <a:lnTo>
                    <a:pt x="36" y="306"/>
                  </a:lnTo>
                  <a:lnTo>
                    <a:pt x="34" y="300"/>
                  </a:lnTo>
                  <a:lnTo>
                    <a:pt x="32" y="294"/>
                  </a:lnTo>
                  <a:lnTo>
                    <a:pt x="30" y="289"/>
                  </a:lnTo>
                  <a:lnTo>
                    <a:pt x="29" y="283"/>
                  </a:lnTo>
                  <a:lnTo>
                    <a:pt x="28" y="277"/>
                  </a:lnTo>
                  <a:lnTo>
                    <a:pt x="26" y="268"/>
                  </a:lnTo>
                  <a:lnTo>
                    <a:pt x="23" y="259"/>
                  </a:lnTo>
                  <a:lnTo>
                    <a:pt x="21" y="250"/>
                  </a:lnTo>
                  <a:lnTo>
                    <a:pt x="19" y="240"/>
                  </a:lnTo>
                  <a:lnTo>
                    <a:pt x="16" y="230"/>
                  </a:lnTo>
                  <a:lnTo>
                    <a:pt x="15" y="221"/>
                  </a:lnTo>
                  <a:lnTo>
                    <a:pt x="13" y="210"/>
                  </a:lnTo>
                  <a:lnTo>
                    <a:pt x="12" y="201"/>
                  </a:lnTo>
                  <a:lnTo>
                    <a:pt x="9" y="191"/>
                  </a:lnTo>
                  <a:lnTo>
                    <a:pt x="8" y="182"/>
                  </a:lnTo>
                  <a:lnTo>
                    <a:pt x="7" y="171"/>
                  </a:lnTo>
                  <a:lnTo>
                    <a:pt x="7" y="161"/>
                  </a:lnTo>
                  <a:lnTo>
                    <a:pt x="6" y="160"/>
                  </a:lnTo>
                  <a:lnTo>
                    <a:pt x="6" y="158"/>
                  </a:lnTo>
                  <a:lnTo>
                    <a:pt x="6" y="155"/>
                  </a:lnTo>
                  <a:lnTo>
                    <a:pt x="5" y="153"/>
                  </a:lnTo>
                  <a:lnTo>
                    <a:pt x="5" y="151"/>
                  </a:lnTo>
                  <a:lnTo>
                    <a:pt x="5" y="148"/>
                  </a:lnTo>
                  <a:lnTo>
                    <a:pt x="4" y="146"/>
                  </a:lnTo>
                  <a:lnTo>
                    <a:pt x="4" y="144"/>
                  </a:lnTo>
                  <a:lnTo>
                    <a:pt x="4" y="141"/>
                  </a:lnTo>
                  <a:lnTo>
                    <a:pt x="4" y="139"/>
                  </a:lnTo>
                  <a:lnTo>
                    <a:pt x="4" y="137"/>
                  </a:lnTo>
                  <a:lnTo>
                    <a:pt x="4" y="133"/>
                  </a:lnTo>
                  <a:lnTo>
                    <a:pt x="3" y="125"/>
                  </a:lnTo>
                  <a:lnTo>
                    <a:pt x="1" y="115"/>
                  </a:lnTo>
                  <a:lnTo>
                    <a:pt x="1" y="106"/>
                  </a:lnTo>
                  <a:lnTo>
                    <a:pt x="0" y="97"/>
                  </a:lnTo>
                  <a:lnTo>
                    <a:pt x="0" y="86"/>
                  </a:lnTo>
                  <a:lnTo>
                    <a:pt x="0" y="77"/>
                  </a:lnTo>
                  <a:lnTo>
                    <a:pt x="0" y="67"/>
                  </a:lnTo>
                  <a:lnTo>
                    <a:pt x="0" y="56"/>
                  </a:lnTo>
                  <a:lnTo>
                    <a:pt x="0" y="47"/>
                  </a:lnTo>
                  <a:lnTo>
                    <a:pt x="1" y="38"/>
                  </a:lnTo>
                  <a:lnTo>
                    <a:pt x="1" y="27"/>
                  </a:lnTo>
                  <a:lnTo>
                    <a:pt x="3" y="18"/>
                  </a:lnTo>
                  <a:lnTo>
                    <a:pt x="9" y="14"/>
                  </a:lnTo>
                  <a:lnTo>
                    <a:pt x="7" y="60"/>
                  </a:lnTo>
                  <a:lnTo>
                    <a:pt x="7" y="61"/>
                  </a:lnTo>
                  <a:lnTo>
                    <a:pt x="8" y="61"/>
                  </a:lnTo>
                  <a:lnTo>
                    <a:pt x="9" y="61"/>
                  </a:lnTo>
                  <a:lnTo>
                    <a:pt x="11" y="61"/>
                  </a:lnTo>
                  <a:lnTo>
                    <a:pt x="9" y="62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1" y="64"/>
                  </a:lnTo>
                  <a:lnTo>
                    <a:pt x="11" y="65"/>
                  </a:lnTo>
                  <a:lnTo>
                    <a:pt x="9" y="65"/>
                  </a:lnTo>
                  <a:lnTo>
                    <a:pt x="9" y="67"/>
                  </a:lnTo>
                  <a:lnTo>
                    <a:pt x="7" y="74"/>
                  </a:lnTo>
                  <a:lnTo>
                    <a:pt x="7" y="79"/>
                  </a:lnTo>
                  <a:lnTo>
                    <a:pt x="7" y="86"/>
                  </a:lnTo>
                  <a:lnTo>
                    <a:pt x="7" y="92"/>
                  </a:lnTo>
                  <a:lnTo>
                    <a:pt x="7" y="99"/>
                  </a:lnTo>
                  <a:lnTo>
                    <a:pt x="7" y="106"/>
                  </a:lnTo>
                  <a:lnTo>
                    <a:pt x="8" y="113"/>
                  </a:lnTo>
                  <a:lnTo>
                    <a:pt x="8" y="118"/>
                  </a:lnTo>
                  <a:lnTo>
                    <a:pt x="9" y="125"/>
                  </a:lnTo>
                  <a:lnTo>
                    <a:pt x="9" y="132"/>
                  </a:lnTo>
                  <a:lnTo>
                    <a:pt x="9" y="139"/>
                  </a:lnTo>
                  <a:lnTo>
                    <a:pt x="11" y="145"/>
                  </a:lnTo>
                  <a:lnTo>
                    <a:pt x="12" y="147"/>
                  </a:lnTo>
                  <a:lnTo>
                    <a:pt x="13" y="149"/>
                  </a:lnTo>
                  <a:lnTo>
                    <a:pt x="15" y="151"/>
                  </a:lnTo>
                  <a:lnTo>
                    <a:pt x="17" y="152"/>
                  </a:lnTo>
                  <a:lnTo>
                    <a:pt x="20" y="153"/>
                  </a:lnTo>
                  <a:lnTo>
                    <a:pt x="21" y="154"/>
                  </a:lnTo>
                  <a:lnTo>
                    <a:pt x="24" y="155"/>
                  </a:lnTo>
                  <a:lnTo>
                    <a:pt x="27" y="156"/>
                  </a:lnTo>
                  <a:lnTo>
                    <a:pt x="29" y="158"/>
                  </a:lnTo>
                  <a:lnTo>
                    <a:pt x="31" y="158"/>
                  </a:lnTo>
                  <a:lnTo>
                    <a:pt x="34" y="159"/>
                  </a:lnTo>
                  <a:lnTo>
                    <a:pt x="37" y="159"/>
                  </a:lnTo>
                  <a:lnTo>
                    <a:pt x="38" y="159"/>
                  </a:lnTo>
                  <a:lnTo>
                    <a:pt x="41" y="159"/>
                  </a:lnTo>
                  <a:lnTo>
                    <a:pt x="42" y="159"/>
                  </a:lnTo>
                  <a:lnTo>
                    <a:pt x="44" y="159"/>
                  </a:lnTo>
                  <a:lnTo>
                    <a:pt x="46" y="159"/>
                  </a:lnTo>
                  <a:lnTo>
                    <a:pt x="47" y="158"/>
                  </a:lnTo>
                  <a:lnTo>
                    <a:pt x="50" y="158"/>
                  </a:lnTo>
                  <a:lnTo>
                    <a:pt x="51" y="156"/>
                  </a:lnTo>
                  <a:lnTo>
                    <a:pt x="53" y="155"/>
                  </a:lnTo>
                  <a:lnTo>
                    <a:pt x="54" y="154"/>
                  </a:lnTo>
                  <a:lnTo>
                    <a:pt x="55" y="153"/>
                  </a:lnTo>
                  <a:lnTo>
                    <a:pt x="58" y="151"/>
                  </a:lnTo>
                  <a:lnTo>
                    <a:pt x="55" y="147"/>
                  </a:lnTo>
                  <a:lnTo>
                    <a:pt x="54" y="144"/>
                  </a:lnTo>
                  <a:lnTo>
                    <a:pt x="54" y="139"/>
                  </a:lnTo>
                  <a:lnTo>
                    <a:pt x="53" y="136"/>
                  </a:lnTo>
                  <a:lnTo>
                    <a:pt x="53" y="131"/>
                  </a:lnTo>
                  <a:lnTo>
                    <a:pt x="53" y="128"/>
                  </a:lnTo>
                  <a:lnTo>
                    <a:pt x="54" y="123"/>
                  </a:lnTo>
                  <a:lnTo>
                    <a:pt x="55" y="120"/>
                  </a:lnTo>
                  <a:lnTo>
                    <a:pt x="57" y="116"/>
                  </a:lnTo>
                  <a:lnTo>
                    <a:pt x="58" y="111"/>
                  </a:lnTo>
                  <a:lnTo>
                    <a:pt x="60" y="108"/>
                  </a:lnTo>
                  <a:lnTo>
                    <a:pt x="64" y="105"/>
                  </a:lnTo>
                  <a:lnTo>
                    <a:pt x="64" y="103"/>
                  </a:lnTo>
                  <a:lnTo>
                    <a:pt x="65" y="101"/>
                  </a:lnTo>
                  <a:lnTo>
                    <a:pt x="66" y="99"/>
                  </a:lnTo>
                  <a:lnTo>
                    <a:pt x="67" y="97"/>
                  </a:lnTo>
                  <a:lnTo>
                    <a:pt x="68" y="94"/>
                  </a:lnTo>
                  <a:lnTo>
                    <a:pt x="69" y="92"/>
                  </a:lnTo>
                  <a:lnTo>
                    <a:pt x="69" y="90"/>
                  </a:lnTo>
                  <a:lnTo>
                    <a:pt x="70" y="86"/>
                  </a:lnTo>
                  <a:lnTo>
                    <a:pt x="70" y="84"/>
                  </a:lnTo>
                  <a:lnTo>
                    <a:pt x="72" y="82"/>
                  </a:lnTo>
                  <a:lnTo>
                    <a:pt x="72" y="79"/>
                  </a:lnTo>
                  <a:lnTo>
                    <a:pt x="73" y="76"/>
                  </a:lnTo>
                  <a:lnTo>
                    <a:pt x="72" y="76"/>
                  </a:lnTo>
                  <a:lnTo>
                    <a:pt x="72" y="75"/>
                  </a:lnTo>
                  <a:lnTo>
                    <a:pt x="72" y="74"/>
                  </a:lnTo>
                  <a:lnTo>
                    <a:pt x="72" y="72"/>
                  </a:lnTo>
                  <a:lnTo>
                    <a:pt x="70" y="72"/>
                  </a:lnTo>
                  <a:lnTo>
                    <a:pt x="70" y="71"/>
                  </a:lnTo>
                  <a:lnTo>
                    <a:pt x="69" y="72"/>
                  </a:lnTo>
                  <a:lnTo>
                    <a:pt x="68" y="72"/>
                  </a:lnTo>
                  <a:lnTo>
                    <a:pt x="68" y="74"/>
                  </a:lnTo>
                  <a:lnTo>
                    <a:pt x="67" y="74"/>
                  </a:lnTo>
                  <a:lnTo>
                    <a:pt x="67" y="75"/>
                  </a:lnTo>
                  <a:lnTo>
                    <a:pt x="66" y="75"/>
                  </a:lnTo>
                  <a:lnTo>
                    <a:pt x="66" y="76"/>
                  </a:lnTo>
                  <a:lnTo>
                    <a:pt x="65" y="76"/>
                  </a:lnTo>
                  <a:lnTo>
                    <a:pt x="64" y="76"/>
                  </a:lnTo>
                  <a:lnTo>
                    <a:pt x="62" y="76"/>
                  </a:lnTo>
                  <a:lnTo>
                    <a:pt x="61" y="76"/>
                  </a:lnTo>
                  <a:lnTo>
                    <a:pt x="57" y="77"/>
                  </a:lnTo>
                  <a:lnTo>
                    <a:pt x="53" y="77"/>
                  </a:lnTo>
                  <a:lnTo>
                    <a:pt x="50" y="77"/>
                  </a:lnTo>
                  <a:lnTo>
                    <a:pt x="46" y="77"/>
                  </a:lnTo>
                  <a:lnTo>
                    <a:pt x="43" y="76"/>
                  </a:lnTo>
                  <a:lnTo>
                    <a:pt x="38" y="76"/>
                  </a:lnTo>
                  <a:lnTo>
                    <a:pt x="35" y="76"/>
                  </a:lnTo>
                  <a:lnTo>
                    <a:pt x="31" y="75"/>
                  </a:lnTo>
                  <a:lnTo>
                    <a:pt x="28" y="75"/>
                  </a:lnTo>
                  <a:lnTo>
                    <a:pt x="24" y="74"/>
                  </a:lnTo>
                  <a:lnTo>
                    <a:pt x="21" y="72"/>
                  </a:lnTo>
                  <a:lnTo>
                    <a:pt x="19" y="70"/>
                  </a:lnTo>
                  <a:lnTo>
                    <a:pt x="17" y="69"/>
                  </a:lnTo>
                  <a:lnTo>
                    <a:pt x="16" y="68"/>
                  </a:lnTo>
                  <a:lnTo>
                    <a:pt x="15" y="67"/>
                  </a:lnTo>
                  <a:lnTo>
                    <a:pt x="14" y="65"/>
                  </a:lnTo>
                  <a:lnTo>
                    <a:pt x="14" y="64"/>
                  </a:lnTo>
                  <a:lnTo>
                    <a:pt x="13" y="62"/>
                  </a:lnTo>
                  <a:lnTo>
                    <a:pt x="13" y="61"/>
                  </a:lnTo>
                  <a:lnTo>
                    <a:pt x="13" y="59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4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5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40"/>
                  </a:lnTo>
                  <a:lnTo>
                    <a:pt x="16" y="39"/>
                  </a:lnTo>
                  <a:lnTo>
                    <a:pt x="16" y="38"/>
                  </a:lnTo>
                  <a:lnTo>
                    <a:pt x="17" y="37"/>
                  </a:lnTo>
                  <a:lnTo>
                    <a:pt x="19" y="34"/>
                  </a:lnTo>
                  <a:lnTo>
                    <a:pt x="19" y="36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1" y="36"/>
                  </a:lnTo>
                  <a:lnTo>
                    <a:pt x="21" y="39"/>
                  </a:lnTo>
                  <a:lnTo>
                    <a:pt x="21" y="41"/>
                  </a:lnTo>
                  <a:lnTo>
                    <a:pt x="21" y="44"/>
                  </a:lnTo>
                  <a:lnTo>
                    <a:pt x="20" y="46"/>
                  </a:lnTo>
                  <a:lnTo>
                    <a:pt x="20" y="48"/>
                  </a:lnTo>
                  <a:lnTo>
                    <a:pt x="19" y="50"/>
                  </a:lnTo>
                  <a:lnTo>
                    <a:pt x="19" y="54"/>
                  </a:lnTo>
                  <a:lnTo>
                    <a:pt x="17" y="56"/>
                  </a:lnTo>
                  <a:lnTo>
                    <a:pt x="17" y="59"/>
                  </a:lnTo>
                  <a:lnTo>
                    <a:pt x="19" y="61"/>
                  </a:lnTo>
                  <a:lnTo>
                    <a:pt x="20" y="63"/>
                  </a:lnTo>
                  <a:lnTo>
                    <a:pt x="22" y="64"/>
                  </a:lnTo>
                  <a:lnTo>
                    <a:pt x="22" y="65"/>
                  </a:lnTo>
                  <a:lnTo>
                    <a:pt x="22" y="67"/>
                  </a:lnTo>
                  <a:lnTo>
                    <a:pt x="23" y="67"/>
                  </a:lnTo>
                  <a:lnTo>
                    <a:pt x="24" y="67"/>
                  </a:lnTo>
                  <a:lnTo>
                    <a:pt x="26" y="68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2" y="69"/>
                  </a:lnTo>
                  <a:lnTo>
                    <a:pt x="35" y="69"/>
                  </a:lnTo>
                  <a:lnTo>
                    <a:pt x="37" y="69"/>
                  </a:lnTo>
                  <a:lnTo>
                    <a:pt x="41" y="69"/>
                  </a:lnTo>
                  <a:lnTo>
                    <a:pt x="42" y="70"/>
                  </a:lnTo>
                  <a:lnTo>
                    <a:pt x="44" y="70"/>
                  </a:lnTo>
                  <a:lnTo>
                    <a:pt x="46" y="70"/>
                  </a:lnTo>
                  <a:lnTo>
                    <a:pt x="49" y="70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5" y="70"/>
                  </a:lnTo>
                  <a:lnTo>
                    <a:pt x="58" y="70"/>
                  </a:lnTo>
                  <a:lnTo>
                    <a:pt x="60" y="70"/>
                  </a:lnTo>
                  <a:lnTo>
                    <a:pt x="62" y="69"/>
                  </a:lnTo>
                  <a:lnTo>
                    <a:pt x="64" y="68"/>
                  </a:lnTo>
                  <a:lnTo>
                    <a:pt x="66" y="68"/>
                  </a:lnTo>
                  <a:lnTo>
                    <a:pt x="67" y="67"/>
                  </a:lnTo>
                  <a:lnTo>
                    <a:pt x="69" y="65"/>
                  </a:lnTo>
                  <a:lnTo>
                    <a:pt x="70" y="64"/>
                  </a:lnTo>
                  <a:lnTo>
                    <a:pt x="73" y="63"/>
                  </a:lnTo>
                  <a:lnTo>
                    <a:pt x="75" y="61"/>
                  </a:lnTo>
                  <a:lnTo>
                    <a:pt x="75" y="62"/>
                  </a:lnTo>
                  <a:lnTo>
                    <a:pt x="76" y="62"/>
                  </a:lnTo>
                  <a:lnTo>
                    <a:pt x="77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3"/>
                  </a:lnTo>
                  <a:lnTo>
                    <a:pt x="82" y="63"/>
                  </a:lnTo>
                  <a:lnTo>
                    <a:pt x="82" y="64"/>
                  </a:lnTo>
                  <a:lnTo>
                    <a:pt x="83" y="64"/>
                  </a:lnTo>
                  <a:lnTo>
                    <a:pt x="84" y="64"/>
                  </a:lnTo>
                  <a:lnTo>
                    <a:pt x="84" y="65"/>
                  </a:lnTo>
                  <a:lnTo>
                    <a:pt x="84" y="67"/>
                  </a:lnTo>
                  <a:lnTo>
                    <a:pt x="84" y="68"/>
                  </a:lnTo>
                  <a:lnTo>
                    <a:pt x="85" y="69"/>
                  </a:lnTo>
                  <a:lnTo>
                    <a:pt x="87" y="70"/>
                  </a:lnTo>
                  <a:lnTo>
                    <a:pt x="87" y="71"/>
                  </a:lnTo>
                  <a:lnTo>
                    <a:pt x="88" y="72"/>
                  </a:lnTo>
                  <a:lnTo>
                    <a:pt x="88" y="74"/>
                  </a:lnTo>
                  <a:lnTo>
                    <a:pt x="89" y="75"/>
                  </a:lnTo>
                  <a:lnTo>
                    <a:pt x="89" y="76"/>
                  </a:lnTo>
                  <a:lnTo>
                    <a:pt x="90" y="76"/>
                  </a:lnTo>
                  <a:lnTo>
                    <a:pt x="91" y="79"/>
                  </a:lnTo>
                  <a:lnTo>
                    <a:pt x="92" y="82"/>
                  </a:lnTo>
                  <a:lnTo>
                    <a:pt x="93" y="84"/>
                  </a:lnTo>
                  <a:lnTo>
                    <a:pt x="95" y="86"/>
                  </a:lnTo>
                  <a:lnTo>
                    <a:pt x="97" y="88"/>
                  </a:lnTo>
                  <a:lnTo>
                    <a:pt x="99" y="91"/>
                  </a:lnTo>
                  <a:lnTo>
                    <a:pt x="100" y="92"/>
                  </a:lnTo>
                  <a:lnTo>
                    <a:pt x="103" y="94"/>
                  </a:lnTo>
                  <a:lnTo>
                    <a:pt x="105" y="97"/>
                  </a:lnTo>
                  <a:lnTo>
                    <a:pt x="107" y="98"/>
                  </a:lnTo>
                  <a:lnTo>
                    <a:pt x="110" y="100"/>
                  </a:lnTo>
                  <a:lnTo>
                    <a:pt x="113" y="101"/>
                  </a:lnTo>
                  <a:lnTo>
                    <a:pt x="112" y="103"/>
                  </a:lnTo>
                  <a:lnTo>
                    <a:pt x="112" y="106"/>
                  </a:lnTo>
                  <a:lnTo>
                    <a:pt x="112" y="107"/>
                  </a:lnTo>
                  <a:lnTo>
                    <a:pt x="111" y="109"/>
                  </a:lnTo>
                  <a:lnTo>
                    <a:pt x="111" y="110"/>
                  </a:lnTo>
                  <a:lnTo>
                    <a:pt x="110" y="113"/>
                  </a:lnTo>
                  <a:lnTo>
                    <a:pt x="110" y="114"/>
                  </a:lnTo>
                  <a:lnTo>
                    <a:pt x="108" y="116"/>
                  </a:lnTo>
                  <a:lnTo>
                    <a:pt x="108" y="117"/>
                  </a:lnTo>
                  <a:lnTo>
                    <a:pt x="108" y="120"/>
                  </a:lnTo>
                  <a:lnTo>
                    <a:pt x="108" y="122"/>
                  </a:lnTo>
                  <a:lnTo>
                    <a:pt x="110" y="123"/>
                  </a:lnTo>
                  <a:lnTo>
                    <a:pt x="108" y="124"/>
                  </a:lnTo>
                  <a:lnTo>
                    <a:pt x="110" y="124"/>
                  </a:lnTo>
                  <a:lnTo>
                    <a:pt x="110" y="130"/>
                  </a:lnTo>
                  <a:lnTo>
                    <a:pt x="110" y="136"/>
                  </a:lnTo>
                  <a:lnTo>
                    <a:pt x="111" y="141"/>
                  </a:lnTo>
                  <a:lnTo>
                    <a:pt x="112" y="147"/>
                  </a:lnTo>
                  <a:lnTo>
                    <a:pt x="113" y="154"/>
                  </a:lnTo>
                  <a:lnTo>
                    <a:pt x="113" y="160"/>
                  </a:lnTo>
                  <a:lnTo>
                    <a:pt x="114" y="166"/>
                  </a:lnTo>
                  <a:lnTo>
                    <a:pt x="114" y="171"/>
                  </a:lnTo>
                  <a:lnTo>
                    <a:pt x="113" y="176"/>
                  </a:lnTo>
                  <a:lnTo>
                    <a:pt x="112" y="182"/>
                  </a:lnTo>
                  <a:lnTo>
                    <a:pt x="110" y="186"/>
                  </a:lnTo>
                  <a:lnTo>
                    <a:pt x="106" y="191"/>
                  </a:lnTo>
                  <a:lnTo>
                    <a:pt x="105" y="193"/>
                  </a:lnTo>
                  <a:lnTo>
                    <a:pt x="104" y="194"/>
                  </a:lnTo>
                  <a:lnTo>
                    <a:pt x="104" y="197"/>
                  </a:lnTo>
                  <a:lnTo>
                    <a:pt x="104" y="199"/>
                  </a:lnTo>
                  <a:lnTo>
                    <a:pt x="103" y="200"/>
                  </a:lnTo>
                  <a:lnTo>
                    <a:pt x="103" y="202"/>
                  </a:lnTo>
                  <a:lnTo>
                    <a:pt x="103" y="205"/>
                  </a:lnTo>
                  <a:lnTo>
                    <a:pt x="103" y="206"/>
                  </a:lnTo>
                  <a:lnTo>
                    <a:pt x="103" y="208"/>
                  </a:lnTo>
                  <a:lnTo>
                    <a:pt x="103" y="210"/>
                  </a:lnTo>
                  <a:lnTo>
                    <a:pt x="103" y="212"/>
                  </a:lnTo>
                  <a:lnTo>
                    <a:pt x="104" y="213"/>
                  </a:lnTo>
                  <a:lnTo>
                    <a:pt x="107" y="201"/>
                  </a:lnTo>
                  <a:lnTo>
                    <a:pt x="107" y="200"/>
                  </a:lnTo>
                  <a:lnTo>
                    <a:pt x="108" y="200"/>
                  </a:lnTo>
                  <a:lnTo>
                    <a:pt x="108" y="199"/>
                  </a:lnTo>
                  <a:lnTo>
                    <a:pt x="110" y="199"/>
                  </a:lnTo>
                  <a:lnTo>
                    <a:pt x="111" y="198"/>
                  </a:lnTo>
                  <a:lnTo>
                    <a:pt x="111" y="199"/>
                  </a:lnTo>
                  <a:lnTo>
                    <a:pt x="112" y="199"/>
                  </a:lnTo>
                  <a:lnTo>
                    <a:pt x="113" y="201"/>
                  </a:lnTo>
                  <a:lnTo>
                    <a:pt x="115" y="204"/>
                  </a:lnTo>
                  <a:lnTo>
                    <a:pt x="115" y="206"/>
                  </a:lnTo>
                  <a:lnTo>
                    <a:pt x="117" y="208"/>
                  </a:lnTo>
                  <a:lnTo>
                    <a:pt x="117" y="210"/>
                  </a:lnTo>
                  <a:lnTo>
                    <a:pt x="117" y="213"/>
                  </a:lnTo>
                  <a:lnTo>
                    <a:pt x="117" y="216"/>
                  </a:lnTo>
                  <a:lnTo>
                    <a:pt x="117" y="219"/>
                  </a:lnTo>
                  <a:lnTo>
                    <a:pt x="117" y="221"/>
                  </a:lnTo>
                  <a:lnTo>
                    <a:pt x="118" y="223"/>
                  </a:lnTo>
                  <a:lnTo>
                    <a:pt x="118" y="225"/>
                  </a:lnTo>
                  <a:lnTo>
                    <a:pt x="119" y="228"/>
                  </a:lnTo>
                  <a:lnTo>
                    <a:pt x="120" y="227"/>
                  </a:lnTo>
                  <a:lnTo>
                    <a:pt x="120" y="207"/>
                  </a:lnTo>
                  <a:lnTo>
                    <a:pt x="120" y="208"/>
                  </a:lnTo>
                  <a:lnTo>
                    <a:pt x="121" y="208"/>
                  </a:lnTo>
                  <a:lnTo>
                    <a:pt x="122" y="208"/>
                  </a:lnTo>
                  <a:lnTo>
                    <a:pt x="123" y="207"/>
                  </a:lnTo>
                  <a:lnTo>
                    <a:pt x="123" y="208"/>
                  </a:lnTo>
                  <a:lnTo>
                    <a:pt x="125" y="208"/>
                  </a:lnTo>
                  <a:lnTo>
                    <a:pt x="126" y="208"/>
                  </a:lnTo>
                  <a:lnTo>
                    <a:pt x="125" y="210"/>
                  </a:lnTo>
                  <a:lnTo>
                    <a:pt x="125" y="213"/>
                  </a:lnTo>
                  <a:lnTo>
                    <a:pt x="125" y="215"/>
                  </a:lnTo>
                  <a:lnTo>
                    <a:pt x="125" y="216"/>
                  </a:lnTo>
                  <a:lnTo>
                    <a:pt x="125" y="219"/>
                  </a:lnTo>
                  <a:lnTo>
                    <a:pt x="125" y="220"/>
                  </a:lnTo>
                  <a:lnTo>
                    <a:pt x="125" y="222"/>
                  </a:lnTo>
                  <a:lnTo>
                    <a:pt x="125" y="223"/>
                  </a:lnTo>
                  <a:lnTo>
                    <a:pt x="125" y="225"/>
                  </a:lnTo>
                  <a:lnTo>
                    <a:pt x="125" y="227"/>
                  </a:lnTo>
                  <a:lnTo>
                    <a:pt x="125" y="229"/>
                  </a:lnTo>
                  <a:lnTo>
                    <a:pt x="126" y="230"/>
                  </a:lnTo>
                  <a:lnTo>
                    <a:pt x="127" y="210"/>
                  </a:lnTo>
                  <a:lnTo>
                    <a:pt x="127" y="209"/>
                  </a:lnTo>
                  <a:lnTo>
                    <a:pt x="127" y="208"/>
                  </a:lnTo>
                  <a:lnTo>
                    <a:pt x="128" y="207"/>
                  </a:lnTo>
                  <a:lnTo>
                    <a:pt x="130" y="206"/>
                  </a:lnTo>
                  <a:lnTo>
                    <a:pt x="130" y="207"/>
                  </a:lnTo>
                  <a:lnTo>
                    <a:pt x="130" y="208"/>
                  </a:lnTo>
                  <a:lnTo>
                    <a:pt x="131" y="208"/>
                  </a:lnTo>
                  <a:lnTo>
                    <a:pt x="131" y="209"/>
                  </a:lnTo>
                  <a:lnTo>
                    <a:pt x="133" y="209"/>
                  </a:lnTo>
                  <a:lnTo>
                    <a:pt x="133" y="223"/>
                  </a:lnTo>
                  <a:lnTo>
                    <a:pt x="133" y="224"/>
                  </a:lnTo>
                  <a:lnTo>
                    <a:pt x="134" y="224"/>
                  </a:lnTo>
                  <a:lnTo>
                    <a:pt x="135" y="223"/>
                  </a:lnTo>
                  <a:lnTo>
                    <a:pt x="135" y="222"/>
                  </a:lnTo>
                  <a:lnTo>
                    <a:pt x="135" y="220"/>
                  </a:lnTo>
                  <a:lnTo>
                    <a:pt x="134" y="219"/>
                  </a:lnTo>
                  <a:lnTo>
                    <a:pt x="134" y="216"/>
                  </a:lnTo>
                  <a:lnTo>
                    <a:pt x="134" y="215"/>
                  </a:lnTo>
                  <a:lnTo>
                    <a:pt x="134" y="213"/>
                  </a:lnTo>
                  <a:lnTo>
                    <a:pt x="134" y="212"/>
                  </a:lnTo>
                  <a:lnTo>
                    <a:pt x="133" y="209"/>
                  </a:lnTo>
                  <a:lnTo>
                    <a:pt x="133" y="208"/>
                  </a:lnTo>
                  <a:lnTo>
                    <a:pt x="134" y="206"/>
                  </a:lnTo>
                  <a:lnTo>
                    <a:pt x="134" y="205"/>
                  </a:lnTo>
                  <a:lnTo>
                    <a:pt x="135" y="202"/>
                  </a:lnTo>
                  <a:lnTo>
                    <a:pt x="136" y="202"/>
                  </a:lnTo>
                  <a:lnTo>
                    <a:pt x="137" y="202"/>
                  </a:lnTo>
                  <a:lnTo>
                    <a:pt x="137" y="205"/>
                  </a:lnTo>
                  <a:lnTo>
                    <a:pt x="137" y="206"/>
                  </a:lnTo>
                  <a:lnTo>
                    <a:pt x="137" y="207"/>
                  </a:lnTo>
                  <a:lnTo>
                    <a:pt x="138" y="208"/>
                  </a:lnTo>
                  <a:lnTo>
                    <a:pt x="138" y="209"/>
                  </a:lnTo>
                  <a:lnTo>
                    <a:pt x="138" y="210"/>
                  </a:lnTo>
                  <a:lnTo>
                    <a:pt x="138" y="212"/>
                  </a:lnTo>
                  <a:lnTo>
                    <a:pt x="138" y="213"/>
                  </a:lnTo>
                  <a:lnTo>
                    <a:pt x="138" y="214"/>
                  </a:lnTo>
                  <a:lnTo>
                    <a:pt x="138" y="215"/>
                  </a:lnTo>
                  <a:lnTo>
                    <a:pt x="138" y="216"/>
                  </a:lnTo>
                  <a:lnTo>
                    <a:pt x="138" y="217"/>
                  </a:lnTo>
                  <a:lnTo>
                    <a:pt x="138" y="219"/>
                  </a:lnTo>
                  <a:lnTo>
                    <a:pt x="140" y="217"/>
                  </a:lnTo>
                  <a:lnTo>
                    <a:pt x="140" y="214"/>
                  </a:lnTo>
                  <a:lnTo>
                    <a:pt x="140" y="210"/>
                  </a:lnTo>
                  <a:lnTo>
                    <a:pt x="140" y="207"/>
                  </a:lnTo>
                  <a:lnTo>
                    <a:pt x="138" y="204"/>
                  </a:lnTo>
                  <a:lnTo>
                    <a:pt x="138" y="201"/>
                  </a:lnTo>
                  <a:lnTo>
                    <a:pt x="137" y="198"/>
                  </a:lnTo>
                  <a:lnTo>
                    <a:pt x="137" y="194"/>
                  </a:lnTo>
                  <a:lnTo>
                    <a:pt x="136" y="191"/>
                  </a:lnTo>
                  <a:lnTo>
                    <a:pt x="135" y="189"/>
                  </a:lnTo>
                  <a:lnTo>
                    <a:pt x="134" y="185"/>
                  </a:lnTo>
                  <a:lnTo>
                    <a:pt x="133" y="182"/>
                  </a:lnTo>
                  <a:lnTo>
                    <a:pt x="131" y="178"/>
                  </a:lnTo>
                  <a:lnTo>
                    <a:pt x="130" y="172"/>
                  </a:lnTo>
                  <a:lnTo>
                    <a:pt x="130" y="167"/>
                  </a:lnTo>
                  <a:lnTo>
                    <a:pt x="130" y="161"/>
                  </a:lnTo>
                  <a:lnTo>
                    <a:pt x="130" y="155"/>
                  </a:lnTo>
                  <a:lnTo>
                    <a:pt x="131" y="149"/>
                  </a:lnTo>
                  <a:lnTo>
                    <a:pt x="131" y="144"/>
                  </a:lnTo>
                  <a:lnTo>
                    <a:pt x="133" y="138"/>
                  </a:lnTo>
                  <a:lnTo>
                    <a:pt x="134" y="132"/>
                  </a:lnTo>
                  <a:lnTo>
                    <a:pt x="134" y="126"/>
                  </a:lnTo>
                  <a:lnTo>
                    <a:pt x="135" y="121"/>
                  </a:lnTo>
                  <a:lnTo>
                    <a:pt x="135" y="115"/>
                  </a:lnTo>
                  <a:lnTo>
                    <a:pt x="136" y="108"/>
                  </a:lnTo>
                  <a:lnTo>
                    <a:pt x="131" y="107"/>
                  </a:lnTo>
                  <a:lnTo>
                    <a:pt x="130" y="105"/>
                  </a:lnTo>
                  <a:lnTo>
                    <a:pt x="131" y="103"/>
                  </a:lnTo>
                  <a:lnTo>
                    <a:pt x="138" y="101"/>
                  </a:lnTo>
                  <a:lnTo>
                    <a:pt x="138" y="100"/>
                  </a:lnTo>
                  <a:lnTo>
                    <a:pt x="138" y="99"/>
                  </a:lnTo>
                  <a:lnTo>
                    <a:pt x="138" y="98"/>
                  </a:lnTo>
                  <a:lnTo>
                    <a:pt x="138" y="97"/>
                  </a:lnTo>
                  <a:lnTo>
                    <a:pt x="138" y="95"/>
                  </a:lnTo>
                  <a:lnTo>
                    <a:pt x="136" y="93"/>
                  </a:lnTo>
                  <a:lnTo>
                    <a:pt x="134" y="90"/>
                  </a:lnTo>
                  <a:lnTo>
                    <a:pt x="131" y="86"/>
                  </a:lnTo>
                  <a:lnTo>
                    <a:pt x="128" y="82"/>
                  </a:lnTo>
                  <a:lnTo>
                    <a:pt x="123" y="76"/>
                  </a:lnTo>
                  <a:lnTo>
                    <a:pt x="120" y="70"/>
                  </a:lnTo>
                  <a:lnTo>
                    <a:pt x="115" y="64"/>
                  </a:lnTo>
                  <a:lnTo>
                    <a:pt x="111" y="59"/>
                  </a:lnTo>
                  <a:lnTo>
                    <a:pt x="106" y="52"/>
                  </a:lnTo>
                  <a:lnTo>
                    <a:pt x="103" y="46"/>
                  </a:lnTo>
                  <a:lnTo>
                    <a:pt x="99" y="39"/>
                  </a:lnTo>
                  <a:lnTo>
                    <a:pt x="97" y="32"/>
                  </a:lnTo>
                  <a:lnTo>
                    <a:pt x="95" y="31"/>
                  </a:lnTo>
                  <a:lnTo>
                    <a:pt x="93" y="30"/>
                  </a:lnTo>
                  <a:lnTo>
                    <a:pt x="91" y="29"/>
                  </a:lnTo>
                  <a:lnTo>
                    <a:pt x="90" y="26"/>
                  </a:lnTo>
                  <a:lnTo>
                    <a:pt x="89" y="25"/>
                  </a:lnTo>
                  <a:lnTo>
                    <a:pt x="87" y="24"/>
                  </a:lnTo>
                  <a:lnTo>
                    <a:pt x="85" y="23"/>
                  </a:lnTo>
                  <a:lnTo>
                    <a:pt x="84" y="21"/>
                  </a:lnTo>
                  <a:lnTo>
                    <a:pt x="82" y="19"/>
                  </a:lnTo>
                  <a:lnTo>
                    <a:pt x="81" y="18"/>
                  </a:lnTo>
                  <a:lnTo>
                    <a:pt x="79" y="17"/>
                  </a:lnTo>
                  <a:lnTo>
                    <a:pt x="77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0" y="16"/>
                  </a:lnTo>
                  <a:lnTo>
                    <a:pt x="69" y="16"/>
                  </a:lnTo>
                  <a:lnTo>
                    <a:pt x="68" y="16"/>
                  </a:lnTo>
                  <a:lnTo>
                    <a:pt x="67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2" y="16"/>
                  </a:lnTo>
                  <a:lnTo>
                    <a:pt x="61" y="16"/>
                  </a:lnTo>
                  <a:lnTo>
                    <a:pt x="60" y="16"/>
                  </a:lnTo>
                  <a:lnTo>
                    <a:pt x="57" y="19"/>
                  </a:lnTo>
                  <a:lnTo>
                    <a:pt x="53" y="22"/>
                  </a:lnTo>
                  <a:lnTo>
                    <a:pt x="51" y="23"/>
                  </a:lnTo>
                  <a:lnTo>
                    <a:pt x="47" y="24"/>
                  </a:lnTo>
                  <a:lnTo>
                    <a:pt x="43" y="25"/>
                  </a:lnTo>
                  <a:lnTo>
                    <a:pt x="39" y="25"/>
                  </a:lnTo>
                  <a:lnTo>
                    <a:pt x="36" y="25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4" y="27"/>
                  </a:lnTo>
                  <a:lnTo>
                    <a:pt x="21" y="29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6" y="30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6" y="26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20" y="24"/>
                  </a:lnTo>
                  <a:lnTo>
                    <a:pt x="21" y="23"/>
                  </a:lnTo>
                  <a:lnTo>
                    <a:pt x="22" y="23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6" y="21"/>
                  </a:lnTo>
                  <a:lnTo>
                    <a:pt x="26" y="19"/>
                  </a:lnTo>
                  <a:lnTo>
                    <a:pt x="27" y="18"/>
                  </a:lnTo>
                  <a:lnTo>
                    <a:pt x="28" y="17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30" y="13"/>
                  </a:lnTo>
                  <a:lnTo>
                    <a:pt x="31" y="10"/>
                  </a:lnTo>
                  <a:lnTo>
                    <a:pt x="31" y="9"/>
                  </a:lnTo>
                  <a:lnTo>
                    <a:pt x="32" y="7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4" y="0"/>
                  </a:lnTo>
                  <a:close/>
                  <a:moveTo>
                    <a:pt x="19" y="191"/>
                  </a:moveTo>
                  <a:lnTo>
                    <a:pt x="21" y="193"/>
                  </a:lnTo>
                  <a:lnTo>
                    <a:pt x="23" y="195"/>
                  </a:lnTo>
                  <a:lnTo>
                    <a:pt x="26" y="198"/>
                  </a:lnTo>
                  <a:lnTo>
                    <a:pt x="29" y="199"/>
                  </a:lnTo>
                  <a:lnTo>
                    <a:pt x="31" y="201"/>
                  </a:lnTo>
                  <a:lnTo>
                    <a:pt x="35" y="204"/>
                  </a:lnTo>
                  <a:lnTo>
                    <a:pt x="37" y="205"/>
                  </a:lnTo>
                  <a:lnTo>
                    <a:pt x="41" y="206"/>
                  </a:lnTo>
                  <a:lnTo>
                    <a:pt x="44" y="207"/>
                  </a:lnTo>
                  <a:lnTo>
                    <a:pt x="47" y="208"/>
                  </a:lnTo>
                  <a:lnTo>
                    <a:pt x="52" y="208"/>
                  </a:lnTo>
                  <a:lnTo>
                    <a:pt x="57" y="207"/>
                  </a:lnTo>
                  <a:lnTo>
                    <a:pt x="58" y="207"/>
                  </a:lnTo>
                  <a:lnTo>
                    <a:pt x="59" y="207"/>
                  </a:lnTo>
                  <a:lnTo>
                    <a:pt x="60" y="207"/>
                  </a:lnTo>
                  <a:lnTo>
                    <a:pt x="61" y="207"/>
                  </a:lnTo>
                  <a:lnTo>
                    <a:pt x="62" y="207"/>
                  </a:lnTo>
                  <a:lnTo>
                    <a:pt x="64" y="207"/>
                  </a:lnTo>
                  <a:lnTo>
                    <a:pt x="65" y="206"/>
                  </a:lnTo>
                  <a:lnTo>
                    <a:pt x="65" y="207"/>
                  </a:lnTo>
                  <a:lnTo>
                    <a:pt x="66" y="207"/>
                  </a:lnTo>
                  <a:lnTo>
                    <a:pt x="66" y="208"/>
                  </a:lnTo>
                  <a:lnTo>
                    <a:pt x="66" y="209"/>
                  </a:lnTo>
                  <a:lnTo>
                    <a:pt x="67" y="209"/>
                  </a:lnTo>
                  <a:lnTo>
                    <a:pt x="66" y="212"/>
                  </a:lnTo>
                  <a:lnTo>
                    <a:pt x="66" y="213"/>
                  </a:lnTo>
                  <a:lnTo>
                    <a:pt x="66" y="214"/>
                  </a:lnTo>
                  <a:lnTo>
                    <a:pt x="66" y="215"/>
                  </a:lnTo>
                  <a:lnTo>
                    <a:pt x="66" y="216"/>
                  </a:lnTo>
                  <a:lnTo>
                    <a:pt x="66" y="217"/>
                  </a:lnTo>
                  <a:lnTo>
                    <a:pt x="66" y="219"/>
                  </a:lnTo>
                  <a:lnTo>
                    <a:pt x="66" y="220"/>
                  </a:lnTo>
                  <a:lnTo>
                    <a:pt x="66" y="221"/>
                  </a:lnTo>
                  <a:lnTo>
                    <a:pt x="66" y="222"/>
                  </a:lnTo>
                  <a:lnTo>
                    <a:pt x="66" y="223"/>
                  </a:lnTo>
                  <a:lnTo>
                    <a:pt x="67" y="223"/>
                  </a:lnTo>
                  <a:lnTo>
                    <a:pt x="68" y="229"/>
                  </a:lnTo>
                  <a:lnTo>
                    <a:pt x="69" y="235"/>
                  </a:lnTo>
                  <a:lnTo>
                    <a:pt x="70" y="239"/>
                  </a:lnTo>
                  <a:lnTo>
                    <a:pt x="72" y="245"/>
                  </a:lnTo>
                  <a:lnTo>
                    <a:pt x="73" y="250"/>
                  </a:lnTo>
                  <a:lnTo>
                    <a:pt x="74" y="255"/>
                  </a:lnTo>
                  <a:lnTo>
                    <a:pt x="75" y="261"/>
                  </a:lnTo>
                  <a:lnTo>
                    <a:pt x="76" y="266"/>
                  </a:lnTo>
                  <a:lnTo>
                    <a:pt x="76" y="271"/>
                  </a:lnTo>
                  <a:lnTo>
                    <a:pt x="77" y="276"/>
                  </a:lnTo>
                  <a:lnTo>
                    <a:pt x="79" y="282"/>
                  </a:lnTo>
                  <a:lnTo>
                    <a:pt x="80" y="286"/>
                  </a:lnTo>
                  <a:lnTo>
                    <a:pt x="80" y="289"/>
                  </a:lnTo>
                  <a:lnTo>
                    <a:pt x="80" y="291"/>
                  </a:lnTo>
                  <a:lnTo>
                    <a:pt x="80" y="292"/>
                  </a:lnTo>
                  <a:lnTo>
                    <a:pt x="80" y="294"/>
                  </a:lnTo>
                  <a:lnTo>
                    <a:pt x="80" y="296"/>
                  </a:lnTo>
                  <a:lnTo>
                    <a:pt x="80" y="298"/>
                  </a:lnTo>
                  <a:lnTo>
                    <a:pt x="81" y="299"/>
                  </a:lnTo>
                  <a:lnTo>
                    <a:pt x="81" y="301"/>
                  </a:lnTo>
                  <a:lnTo>
                    <a:pt x="81" y="303"/>
                  </a:lnTo>
                  <a:lnTo>
                    <a:pt x="81" y="305"/>
                  </a:lnTo>
                  <a:lnTo>
                    <a:pt x="81" y="306"/>
                  </a:lnTo>
                  <a:lnTo>
                    <a:pt x="82" y="307"/>
                  </a:lnTo>
                  <a:lnTo>
                    <a:pt x="83" y="309"/>
                  </a:lnTo>
                  <a:lnTo>
                    <a:pt x="84" y="312"/>
                  </a:lnTo>
                  <a:lnTo>
                    <a:pt x="85" y="314"/>
                  </a:lnTo>
                  <a:lnTo>
                    <a:pt x="87" y="316"/>
                  </a:lnTo>
                  <a:lnTo>
                    <a:pt x="88" y="319"/>
                  </a:lnTo>
                  <a:lnTo>
                    <a:pt x="89" y="321"/>
                  </a:lnTo>
                  <a:lnTo>
                    <a:pt x="90" y="323"/>
                  </a:lnTo>
                  <a:lnTo>
                    <a:pt x="91" y="326"/>
                  </a:lnTo>
                  <a:lnTo>
                    <a:pt x="91" y="328"/>
                  </a:lnTo>
                  <a:lnTo>
                    <a:pt x="92" y="330"/>
                  </a:lnTo>
                  <a:lnTo>
                    <a:pt x="93" y="332"/>
                  </a:lnTo>
                  <a:lnTo>
                    <a:pt x="95" y="334"/>
                  </a:lnTo>
                  <a:lnTo>
                    <a:pt x="93" y="335"/>
                  </a:lnTo>
                  <a:lnTo>
                    <a:pt x="93" y="336"/>
                  </a:lnTo>
                  <a:lnTo>
                    <a:pt x="92" y="336"/>
                  </a:lnTo>
                  <a:lnTo>
                    <a:pt x="92" y="337"/>
                  </a:lnTo>
                  <a:lnTo>
                    <a:pt x="89" y="338"/>
                  </a:lnTo>
                  <a:lnTo>
                    <a:pt x="87" y="338"/>
                  </a:lnTo>
                  <a:lnTo>
                    <a:pt x="83" y="338"/>
                  </a:lnTo>
                  <a:lnTo>
                    <a:pt x="81" y="338"/>
                  </a:lnTo>
                  <a:lnTo>
                    <a:pt x="79" y="337"/>
                  </a:lnTo>
                  <a:lnTo>
                    <a:pt x="75" y="336"/>
                  </a:lnTo>
                  <a:lnTo>
                    <a:pt x="73" y="335"/>
                  </a:lnTo>
                  <a:lnTo>
                    <a:pt x="70" y="334"/>
                  </a:lnTo>
                  <a:lnTo>
                    <a:pt x="68" y="331"/>
                  </a:lnTo>
                  <a:lnTo>
                    <a:pt x="66" y="330"/>
                  </a:lnTo>
                  <a:lnTo>
                    <a:pt x="64" y="329"/>
                  </a:lnTo>
                  <a:lnTo>
                    <a:pt x="62" y="327"/>
                  </a:lnTo>
                  <a:lnTo>
                    <a:pt x="59" y="323"/>
                  </a:lnTo>
                  <a:lnTo>
                    <a:pt x="55" y="320"/>
                  </a:lnTo>
                  <a:lnTo>
                    <a:pt x="53" y="316"/>
                  </a:lnTo>
                  <a:lnTo>
                    <a:pt x="50" y="313"/>
                  </a:lnTo>
                  <a:lnTo>
                    <a:pt x="47" y="309"/>
                  </a:lnTo>
                  <a:lnTo>
                    <a:pt x="46" y="306"/>
                  </a:lnTo>
                  <a:lnTo>
                    <a:pt x="44" y="301"/>
                  </a:lnTo>
                  <a:lnTo>
                    <a:pt x="42" y="298"/>
                  </a:lnTo>
                  <a:lnTo>
                    <a:pt x="41" y="293"/>
                  </a:lnTo>
                  <a:lnTo>
                    <a:pt x="38" y="290"/>
                  </a:lnTo>
                  <a:lnTo>
                    <a:pt x="36" y="285"/>
                  </a:lnTo>
                  <a:lnTo>
                    <a:pt x="35" y="281"/>
                  </a:lnTo>
                  <a:lnTo>
                    <a:pt x="32" y="274"/>
                  </a:lnTo>
                  <a:lnTo>
                    <a:pt x="31" y="266"/>
                  </a:lnTo>
                  <a:lnTo>
                    <a:pt x="29" y="258"/>
                  </a:lnTo>
                  <a:lnTo>
                    <a:pt x="28" y="251"/>
                  </a:lnTo>
                  <a:lnTo>
                    <a:pt x="26" y="243"/>
                  </a:lnTo>
                  <a:lnTo>
                    <a:pt x="24" y="236"/>
                  </a:lnTo>
                  <a:lnTo>
                    <a:pt x="23" y="228"/>
                  </a:lnTo>
                  <a:lnTo>
                    <a:pt x="21" y="221"/>
                  </a:lnTo>
                  <a:lnTo>
                    <a:pt x="20" y="213"/>
                  </a:lnTo>
                  <a:lnTo>
                    <a:pt x="19" y="206"/>
                  </a:lnTo>
                  <a:lnTo>
                    <a:pt x="17" y="199"/>
                  </a:lnTo>
                  <a:lnTo>
                    <a:pt x="17" y="191"/>
                  </a:lnTo>
                  <a:lnTo>
                    <a:pt x="17" y="192"/>
                  </a:lnTo>
                  <a:lnTo>
                    <a:pt x="19" y="191"/>
                  </a:lnTo>
                  <a:close/>
                  <a:moveTo>
                    <a:pt x="159" y="467"/>
                  </a:moveTo>
                  <a:lnTo>
                    <a:pt x="163" y="469"/>
                  </a:lnTo>
                  <a:lnTo>
                    <a:pt x="161" y="471"/>
                  </a:lnTo>
                  <a:lnTo>
                    <a:pt x="160" y="471"/>
                  </a:lnTo>
                  <a:lnTo>
                    <a:pt x="159" y="471"/>
                  </a:lnTo>
                  <a:lnTo>
                    <a:pt x="158" y="471"/>
                  </a:lnTo>
                  <a:lnTo>
                    <a:pt x="157" y="471"/>
                  </a:lnTo>
                  <a:lnTo>
                    <a:pt x="157" y="469"/>
                  </a:lnTo>
                  <a:lnTo>
                    <a:pt x="157" y="468"/>
                  </a:lnTo>
                  <a:lnTo>
                    <a:pt x="158" y="467"/>
                  </a:lnTo>
                  <a:lnTo>
                    <a:pt x="159" y="467"/>
                  </a:lnTo>
                  <a:close/>
                  <a:moveTo>
                    <a:pt x="68" y="303"/>
                  </a:moveTo>
                  <a:lnTo>
                    <a:pt x="68" y="304"/>
                  </a:lnTo>
                  <a:lnTo>
                    <a:pt x="69" y="304"/>
                  </a:lnTo>
                  <a:lnTo>
                    <a:pt x="70" y="304"/>
                  </a:lnTo>
                  <a:lnTo>
                    <a:pt x="72" y="304"/>
                  </a:lnTo>
                  <a:lnTo>
                    <a:pt x="73" y="304"/>
                  </a:lnTo>
                  <a:lnTo>
                    <a:pt x="74" y="303"/>
                  </a:lnTo>
                  <a:lnTo>
                    <a:pt x="74" y="304"/>
                  </a:lnTo>
                  <a:lnTo>
                    <a:pt x="75" y="304"/>
                  </a:lnTo>
                  <a:lnTo>
                    <a:pt x="76" y="304"/>
                  </a:lnTo>
                  <a:lnTo>
                    <a:pt x="77" y="304"/>
                  </a:lnTo>
                  <a:lnTo>
                    <a:pt x="79" y="305"/>
                  </a:lnTo>
                  <a:lnTo>
                    <a:pt x="80" y="305"/>
                  </a:lnTo>
                  <a:lnTo>
                    <a:pt x="82" y="312"/>
                  </a:lnTo>
                  <a:lnTo>
                    <a:pt x="81" y="313"/>
                  </a:lnTo>
                  <a:lnTo>
                    <a:pt x="81" y="314"/>
                  </a:lnTo>
                  <a:lnTo>
                    <a:pt x="74" y="307"/>
                  </a:lnTo>
                  <a:lnTo>
                    <a:pt x="73" y="305"/>
                  </a:lnTo>
                  <a:lnTo>
                    <a:pt x="72" y="306"/>
                  </a:lnTo>
                  <a:lnTo>
                    <a:pt x="65" y="309"/>
                  </a:lnTo>
                  <a:lnTo>
                    <a:pt x="64" y="311"/>
                  </a:lnTo>
                  <a:lnTo>
                    <a:pt x="64" y="312"/>
                  </a:lnTo>
                  <a:lnTo>
                    <a:pt x="64" y="313"/>
                  </a:lnTo>
                  <a:lnTo>
                    <a:pt x="64" y="314"/>
                  </a:lnTo>
                  <a:lnTo>
                    <a:pt x="64" y="315"/>
                  </a:lnTo>
                  <a:lnTo>
                    <a:pt x="65" y="316"/>
                  </a:lnTo>
                  <a:lnTo>
                    <a:pt x="65" y="317"/>
                  </a:lnTo>
                  <a:lnTo>
                    <a:pt x="66" y="317"/>
                  </a:lnTo>
                  <a:lnTo>
                    <a:pt x="65" y="320"/>
                  </a:lnTo>
                  <a:lnTo>
                    <a:pt x="64" y="321"/>
                  </a:lnTo>
                  <a:lnTo>
                    <a:pt x="64" y="320"/>
                  </a:lnTo>
                  <a:lnTo>
                    <a:pt x="62" y="320"/>
                  </a:lnTo>
                  <a:lnTo>
                    <a:pt x="62" y="319"/>
                  </a:lnTo>
                  <a:lnTo>
                    <a:pt x="61" y="319"/>
                  </a:lnTo>
                  <a:lnTo>
                    <a:pt x="61" y="317"/>
                  </a:lnTo>
                  <a:lnTo>
                    <a:pt x="60" y="317"/>
                  </a:lnTo>
                  <a:lnTo>
                    <a:pt x="60" y="316"/>
                  </a:lnTo>
                  <a:lnTo>
                    <a:pt x="59" y="316"/>
                  </a:lnTo>
                  <a:lnTo>
                    <a:pt x="59" y="315"/>
                  </a:lnTo>
                  <a:lnTo>
                    <a:pt x="59" y="314"/>
                  </a:lnTo>
                  <a:lnTo>
                    <a:pt x="59" y="313"/>
                  </a:lnTo>
                  <a:lnTo>
                    <a:pt x="59" y="312"/>
                  </a:lnTo>
                  <a:lnTo>
                    <a:pt x="59" y="311"/>
                  </a:lnTo>
                  <a:lnTo>
                    <a:pt x="59" y="309"/>
                  </a:lnTo>
                  <a:lnTo>
                    <a:pt x="59" y="308"/>
                  </a:lnTo>
                  <a:lnTo>
                    <a:pt x="59" y="307"/>
                  </a:lnTo>
                  <a:lnTo>
                    <a:pt x="59" y="306"/>
                  </a:lnTo>
                  <a:lnTo>
                    <a:pt x="60" y="306"/>
                  </a:lnTo>
                  <a:lnTo>
                    <a:pt x="61" y="305"/>
                  </a:lnTo>
                  <a:lnTo>
                    <a:pt x="68" y="303"/>
                  </a:lnTo>
                  <a:close/>
                  <a:moveTo>
                    <a:pt x="69" y="324"/>
                  </a:moveTo>
                  <a:lnTo>
                    <a:pt x="80" y="326"/>
                  </a:lnTo>
                  <a:lnTo>
                    <a:pt x="80" y="327"/>
                  </a:lnTo>
                  <a:lnTo>
                    <a:pt x="81" y="328"/>
                  </a:lnTo>
                  <a:lnTo>
                    <a:pt x="82" y="328"/>
                  </a:lnTo>
                  <a:lnTo>
                    <a:pt x="81" y="331"/>
                  </a:lnTo>
                  <a:lnTo>
                    <a:pt x="80" y="332"/>
                  </a:lnTo>
                  <a:lnTo>
                    <a:pt x="79" y="332"/>
                  </a:lnTo>
                  <a:lnTo>
                    <a:pt x="77" y="332"/>
                  </a:lnTo>
                  <a:lnTo>
                    <a:pt x="76" y="332"/>
                  </a:lnTo>
                  <a:lnTo>
                    <a:pt x="75" y="332"/>
                  </a:lnTo>
                  <a:lnTo>
                    <a:pt x="74" y="332"/>
                  </a:lnTo>
                  <a:lnTo>
                    <a:pt x="74" y="331"/>
                  </a:lnTo>
                  <a:lnTo>
                    <a:pt x="73" y="331"/>
                  </a:lnTo>
                  <a:lnTo>
                    <a:pt x="72" y="331"/>
                  </a:lnTo>
                  <a:lnTo>
                    <a:pt x="70" y="330"/>
                  </a:lnTo>
                  <a:lnTo>
                    <a:pt x="69" y="330"/>
                  </a:lnTo>
                  <a:lnTo>
                    <a:pt x="69" y="329"/>
                  </a:lnTo>
                  <a:lnTo>
                    <a:pt x="68" y="329"/>
                  </a:lnTo>
                  <a:lnTo>
                    <a:pt x="68" y="328"/>
                  </a:lnTo>
                  <a:lnTo>
                    <a:pt x="68" y="327"/>
                  </a:lnTo>
                  <a:lnTo>
                    <a:pt x="68" y="326"/>
                  </a:lnTo>
                  <a:lnTo>
                    <a:pt x="67" y="326"/>
                  </a:lnTo>
                  <a:lnTo>
                    <a:pt x="68" y="324"/>
                  </a:lnTo>
                  <a:lnTo>
                    <a:pt x="68" y="326"/>
                  </a:lnTo>
                  <a:lnTo>
                    <a:pt x="69" y="324"/>
                  </a:lnTo>
                  <a:close/>
                  <a:moveTo>
                    <a:pt x="46" y="320"/>
                  </a:moveTo>
                  <a:lnTo>
                    <a:pt x="58" y="336"/>
                  </a:lnTo>
                  <a:lnTo>
                    <a:pt x="59" y="338"/>
                  </a:lnTo>
                  <a:lnTo>
                    <a:pt x="60" y="340"/>
                  </a:lnTo>
                  <a:lnTo>
                    <a:pt x="61" y="342"/>
                  </a:lnTo>
                  <a:lnTo>
                    <a:pt x="62" y="344"/>
                  </a:lnTo>
                  <a:lnTo>
                    <a:pt x="64" y="346"/>
                  </a:lnTo>
                  <a:lnTo>
                    <a:pt x="65" y="349"/>
                  </a:lnTo>
                  <a:lnTo>
                    <a:pt x="66" y="351"/>
                  </a:lnTo>
                  <a:lnTo>
                    <a:pt x="67" y="353"/>
                  </a:lnTo>
                  <a:lnTo>
                    <a:pt x="68" y="355"/>
                  </a:lnTo>
                  <a:lnTo>
                    <a:pt x="70" y="357"/>
                  </a:lnTo>
                  <a:lnTo>
                    <a:pt x="72" y="359"/>
                  </a:lnTo>
                  <a:lnTo>
                    <a:pt x="74" y="360"/>
                  </a:lnTo>
                  <a:lnTo>
                    <a:pt x="74" y="361"/>
                  </a:lnTo>
                  <a:lnTo>
                    <a:pt x="75" y="361"/>
                  </a:lnTo>
                  <a:lnTo>
                    <a:pt x="76" y="361"/>
                  </a:lnTo>
                  <a:lnTo>
                    <a:pt x="77" y="361"/>
                  </a:lnTo>
                  <a:lnTo>
                    <a:pt x="79" y="360"/>
                  </a:lnTo>
                  <a:lnTo>
                    <a:pt x="73" y="352"/>
                  </a:lnTo>
                  <a:lnTo>
                    <a:pt x="74" y="353"/>
                  </a:lnTo>
                  <a:lnTo>
                    <a:pt x="76" y="354"/>
                  </a:lnTo>
                  <a:lnTo>
                    <a:pt x="79" y="354"/>
                  </a:lnTo>
                  <a:lnTo>
                    <a:pt x="81" y="355"/>
                  </a:lnTo>
                  <a:lnTo>
                    <a:pt x="83" y="357"/>
                  </a:lnTo>
                  <a:lnTo>
                    <a:pt x="85" y="357"/>
                  </a:lnTo>
                  <a:lnTo>
                    <a:pt x="88" y="357"/>
                  </a:lnTo>
                  <a:lnTo>
                    <a:pt x="90" y="358"/>
                  </a:lnTo>
                  <a:lnTo>
                    <a:pt x="92" y="358"/>
                  </a:lnTo>
                  <a:lnTo>
                    <a:pt x="95" y="357"/>
                  </a:lnTo>
                  <a:lnTo>
                    <a:pt x="97" y="357"/>
                  </a:lnTo>
                  <a:lnTo>
                    <a:pt x="99" y="354"/>
                  </a:lnTo>
                  <a:lnTo>
                    <a:pt x="99" y="355"/>
                  </a:lnTo>
                  <a:lnTo>
                    <a:pt x="100" y="355"/>
                  </a:lnTo>
                  <a:lnTo>
                    <a:pt x="102" y="355"/>
                  </a:lnTo>
                  <a:lnTo>
                    <a:pt x="103" y="354"/>
                  </a:lnTo>
                  <a:lnTo>
                    <a:pt x="103" y="355"/>
                  </a:lnTo>
                  <a:lnTo>
                    <a:pt x="103" y="357"/>
                  </a:lnTo>
                  <a:lnTo>
                    <a:pt x="104" y="357"/>
                  </a:lnTo>
                  <a:lnTo>
                    <a:pt x="104" y="358"/>
                  </a:lnTo>
                  <a:lnTo>
                    <a:pt x="104" y="359"/>
                  </a:lnTo>
                  <a:lnTo>
                    <a:pt x="104" y="360"/>
                  </a:lnTo>
                  <a:lnTo>
                    <a:pt x="105" y="360"/>
                  </a:lnTo>
                  <a:lnTo>
                    <a:pt x="105" y="361"/>
                  </a:lnTo>
                  <a:lnTo>
                    <a:pt x="105" y="362"/>
                  </a:lnTo>
                  <a:lnTo>
                    <a:pt x="105" y="364"/>
                  </a:lnTo>
                  <a:lnTo>
                    <a:pt x="105" y="365"/>
                  </a:lnTo>
                  <a:lnTo>
                    <a:pt x="106" y="365"/>
                  </a:lnTo>
                  <a:lnTo>
                    <a:pt x="105" y="366"/>
                  </a:lnTo>
                  <a:lnTo>
                    <a:pt x="104" y="367"/>
                  </a:lnTo>
                  <a:lnTo>
                    <a:pt x="103" y="368"/>
                  </a:lnTo>
                  <a:lnTo>
                    <a:pt x="102" y="368"/>
                  </a:lnTo>
                  <a:lnTo>
                    <a:pt x="100" y="368"/>
                  </a:lnTo>
                  <a:lnTo>
                    <a:pt x="99" y="369"/>
                  </a:lnTo>
                  <a:lnTo>
                    <a:pt x="97" y="369"/>
                  </a:lnTo>
                  <a:lnTo>
                    <a:pt x="96" y="369"/>
                  </a:lnTo>
                  <a:lnTo>
                    <a:pt x="95" y="369"/>
                  </a:lnTo>
                  <a:lnTo>
                    <a:pt x="93" y="369"/>
                  </a:lnTo>
                  <a:lnTo>
                    <a:pt x="92" y="369"/>
                  </a:lnTo>
                  <a:lnTo>
                    <a:pt x="91" y="369"/>
                  </a:lnTo>
                  <a:lnTo>
                    <a:pt x="90" y="368"/>
                  </a:lnTo>
                  <a:lnTo>
                    <a:pt x="85" y="368"/>
                  </a:lnTo>
                  <a:lnTo>
                    <a:pt x="82" y="367"/>
                  </a:lnTo>
                  <a:lnTo>
                    <a:pt x="79" y="365"/>
                  </a:lnTo>
                  <a:lnTo>
                    <a:pt x="75" y="364"/>
                  </a:lnTo>
                  <a:lnTo>
                    <a:pt x="72" y="361"/>
                  </a:lnTo>
                  <a:lnTo>
                    <a:pt x="68" y="360"/>
                  </a:lnTo>
                  <a:lnTo>
                    <a:pt x="66" y="358"/>
                  </a:lnTo>
                  <a:lnTo>
                    <a:pt x="64" y="354"/>
                  </a:lnTo>
                  <a:lnTo>
                    <a:pt x="61" y="352"/>
                  </a:lnTo>
                  <a:lnTo>
                    <a:pt x="59" y="350"/>
                  </a:lnTo>
                  <a:lnTo>
                    <a:pt x="57" y="346"/>
                  </a:lnTo>
                  <a:lnTo>
                    <a:pt x="55" y="343"/>
                  </a:lnTo>
                  <a:lnTo>
                    <a:pt x="54" y="342"/>
                  </a:lnTo>
                  <a:lnTo>
                    <a:pt x="53" y="339"/>
                  </a:lnTo>
                  <a:lnTo>
                    <a:pt x="52" y="337"/>
                  </a:lnTo>
                  <a:lnTo>
                    <a:pt x="52" y="336"/>
                  </a:lnTo>
                  <a:lnTo>
                    <a:pt x="51" y="334"/>
                  </a:lnTo>
                  <a:lnTo>
                    <a:pt x="50" y="332"/>
                  </a:lnTo>
                  <a:lnTo>
                    <a:pt x="49" y="330"/>
                  </a:lnTo>
                  <a:lnTo>
                    <a:pt x="49" y="328"/>
                  </a:lnTo>
                  <a:lnTo>
                    <a:pt x="47" y="327"/>
                  </a:lnTo>
                  <a:lnTo>
                    <a:pt x="47" y="324"/>
                  </a:lnTo>
                  <a:lnTo>
                    <a:pt x="46" y="322"/>
                  </a:lnTo>
                  <a:lnTo>
                    <a:pt x="46" y="320"/>
                  </a:lnTo>
                  <a:lnTo>
                    <a:pt x="45" y="321"/>
                  </a:lnTo>
                  <a:lnTo>
                    <a:pt x="46" y="320"/>
                  </a:lnTo>
                  <a:close/>
                  <a:moveTo>
                    <a:pt x="77" y="391"/>
                  </a:moveTo>
                  <a:lnTo>
                    <a:pt x="80" y="393"/>
                  </a:lnTo>
                  <a:lnTo>
                    <a:pt x="82" y="396"/>
                  </a:lnTo>
                  <a:lnTo>
                    <a:pt x="84" y="398"/>
                  </a:lnTo>
                  <a:lnTo>
                    <a:pt x="87" y="400"/>
                  </a:lnTo>
                  <a:lnTo>
                    <a:pt x="89" y="401"/>
                  </a:lnTo>
                  <a:lnTo>
                    <a:pt x="92" y="404"/>
                  </a:lnTo>
                  <a:lnTo>
                    <a:pt x="95" y="405"/>
                  </a:lnTo>
                  <a:lnTo>
                    <a:pt x="98" y="406"/>
                  </a:lnTo>
                  <a:lnTo>
                    <a:pt x="100" y="407"/>
                  </a:lnTo>
                  <a:lnTo>
                    <a:pt x="104" y="407"/>
                  </a:lnTo>
                  <a:lnTo>
                    <a:pt x="107" y="408"/>
                  </a:lnTo>
                  <a:lnTo>
                    <a:pt x="112" y="407"/>
                  </a:lnTo>
                  <a:lnTo>
                    <a:pt x="113" y="407"/>
                  </a:lnTo>
                  <a:lnTo>
                    <a:pt x="114" y="407"/>
                  </a:lnTo>
                  <a:lnTo>
                    <a:pt x="115" y="407"/>
                  </a:lnTo>
                  <a:lnTo>
                    <a:pt x="117" y="407"/>
                  </a:lnTo>
                  <a:lnTo>
                    <a:pt x="118" y="406"/>
                  </a:lnTo>
                  <a:lnTo>
                    <a:pt x="119" y="406"/>
                  </a:lnTo>
                  <a:lnTo>
                    <a:pt x="120" y="405"/>
                  </a:lnTo>
                  <a:lnTo>
                    <a:pt x="121" y="405"/>
                  </a:lnTo>
                  <a:lnTo>
                    <a:pt x="122" y="404"/>
                  </a:lnTo>
                  <a:lnTo>
                    <a:pt x="122" y="403"/>
                  </a:lnTo>
                  <a:lnTo>
                    <a:pt x="123" y="401"/>
                  </a:lnTo>
                  <a:lnTo>
                    <a:pt x="125" y="400"/>
                  </a:lnTo>
                  <a:lnTo>
                    <a:pt x="126" y="399"/>
                  </a:lnTo>
                  <a:lnTo>
                    <a:pt x="126" y="400"/>
                  </a:lnTo>
                  <a:lnTo>
                    <a:pt x="126" y="401"/>
                  </a:lnTo>
                  <a:lnTo>
                    <a:pt x="127" y="401"/>
                  </a:lnTo>
                  <a:lnTo>
                    <a:pt x="127" y="403"/>
                  </a:lnTo>
                  <a:lnTo>
                    <a:pt x="127" y="404"/>
                  </a:lnTo>
                  <a:lnTo>
                    <a:pt x="127" y="405"/>
                  </a:lnTo>
                  <a:lnTo>
                    <a:pt x="128" y="405"/>
                  </a:lnTo>
                  <a:lnTo>
                    <a:pt x="127" y="406"/>
                  </a:lnTo>
                  <a:lnTo>
                    <a:pt x="127" y="407"/>
                  </a:lnTo>
                  <a:lnTo>
                    <a:pt x="126" y="407"/>
                  </a:lnTo>
                  <a:lnTo>
                    <a:pt x="126" y="408"/>
                  </a:lnTo>
                  <a:lnTo>
                    <a:pt x="126" y="410"/>
                  </a:lnTo>
                  <a:lnTo>
                    <a:pt x="123" y="411"/>
                  </a:lnTo>
                  <a:lnTo>
                    <a:pt x="122" y="412"/>
                  </a:lnTo>
                  <a:lnTo>
                    <a:pt x="120" y="413"/>
                  </a:lnTo>
                  <a:lnTo>
                    <a:pt x="118" y="413"/>
                  </a:lnTo>
                  <a:lnTo>
                    <a:pt x="117" y="414"/>
                  </a:lnTo>
                  <a:lnTo>
                    <a:pt x="114" y="414"/>
                  </a:lnTo>
                  <a:lnTo>
                    <a:pt x="112" y="414"/>
                  </a:lnTo>
                  <a:lnTo>
                    <a:pt x="110" y="414"/>
                  </a:lnTo>
                  <a:lnTo>
                    <a:pt x="107" y="414"/>
                  </a:lnTo>
                  <a:lnTo>
                    <a:pt x="105" y="414"/>
                  </a:lnTo>
                  <a:lnTo>
                    <a:pt x="103" y="413"/>
                  </a:lnTo>
                  <a:lnTo>
                    <a:pt x="102" y="412"/>
                  </a:lnTo>
                  <a:lnTo>
                    <a:pt x="98" y="412"/>
                  </a:lnTo>
                  <a:lnTo>
                    <a:pt x="96" y="411"/>
                  </a:lnTo>
                  <a:lnTo>
                    <a:pt x="93" y="408"/>
                  </a:lnTo>
                  <a:lnTo>
                    <a:pt x="90" y="407"/>
                  </a:lnTo>
                  <a:lnTo>
                    <a:pt x="88" y="405"/>
                  </a:lnTo>
                  <a:lnTo>
                    <a:pt x="87" y="404"/>
                  </a:lnTo>
                  <a:lnTo>
                    <a:pt x="84" y="401"/>
                  </a:lnTo>
                  <a:lnTo>
                    <a:pt x="82" y="399"/>
                  </a:lnTo>
                  <a:lnTo>
                    <a:pt x="81" y="397"/>
                  </a:lnTo>
                  <a:lnTo>
                    <a:pt x="79" y="395"/>
                  </a:lnTo>
                  <a:lnTo>
                    <a:pt x="77" y="392"/>
                  </a:lnTo>
                  <a:lnTo>
                    <a:pt x="76" y="390"/>
                  </a:lnTo>
                  <a:lnTo>
                    <a:pt x="76" y="391"/>
                  </a:lnTo>
                  <a:lnTo>
                    <a:pt x="77" y="391"/>
                  </a:lnTo>
                  <a:close/>
                  <a:moveTo>
                    <a:pt x="122" y="419"/>
                  </a:moveTo>
                  <a:lnTo>
                    <a:pt x="125" y="420"/>
                  </a:lnTo>
                  <a:lnTo>
                    <a:pt x="119" y="422"/>
                  </a:lnTo>
                  <a:lnTo>
                    <a:pt x="118" y="423"/>
                  </a:lnTo>
                  <a:lnTo>
                    <a:pt x="117" y="423"/>
                  </a:lnTo>
                  <a:lnTo>
                    <a:pt x="117" y="425"/>
                  </a:lnTo>
                  <a:lnTo>
                    <a:pt x="117" y="426"/>
                  </a:lnTo>
                  <a:lnTo>
                    <a:pt x="117" y="427"/>
                  </a:lnTo>
                  <a:lnTo>
                    <a:pt x="118" y="427"/>
                  </a:lnTo>
                  <a:lnTo>
                    <a:pt x="119" y="427"/>
                  </a:lnTo>
                  <a:lnTo>
                    <a:pt x="121" y="428"/>
                  </a:lnTo>
                  <a:lnTo>
                    <a:pt x="123" y="428"/>
                  </a:lnTo>
                  <a:lnTo>
                    <a:pt x="126" y="429"/>
                  </a:lnTo>
                  <a:lnTo>
                    <a:pt x="128" y="430"/>
                  </a:lnTo>
                  <a:lnTo>
                    <a:pt x="130" y="431"/>
                  </a:lnTo>
                  <a:lnTo>
                    <a:pt x="133" y="433"/>
                  </a:lnTo>
                  <a:lnTo>
                    <a:pt x="134" y="435"/>
                  </a:lnTo>
                  <a:lnTo>
                    <a:pt x="136" y="436"/>
                  </a:lnTo>
                  <a:lnTo>
                    <a:pt x="138" y="438"/>
                  </a:lnTo>
                  <a:lnTo>
                    <a:pt x="140" y="439"/>
                  </a:lnTo>
                  <a:lnTo>
                    <a:pt x="142" y="442"/>
                  </a:lnTo>
                  <a:lnTo>
                    <a:pt x="144" y="443"/>
                  </a:lnTo>
                  <a:lnTo>
                    <a:pt x="145" y="444"/>
                  </a:lnTo>
                  <a:lnTo>
                    <a:pt x="146" y="445"/>
                  </a:lnTo>
                  <a:lnTo>
                    <a:pt x="148" y="446"/>
                  </a:lnTo>
                  <a:lnTo>
                    <a:pt x="149" y="448"/>
                  </a:lnTo>
                  <a:lnTo>
                    <a:pt x="150" y="449"/>
                  </a:lnTo>
                  <a:lnTo>
                    <a:pt x="151" y="449"/>
                  </a:lnTo>
                  <a:lnTo>
                    <a:pt x="152" y="450"/>
                  </a:lnTo>
                  <a:lnTo>
                    <a:pt x="153" y="451"/>
                  </a:lnTo>
                  <a:lnTo>
                    <a:pt x="155" y="451"/>
                  </a:lnTo>
                  <a:lnTo>
                    <a:pt x="156" y="452"/>
                  </a:lnTo>
                  <a:lnTo>
                    <a:pt x="157" y="453"/>
                  </a:lnTo>
                  <a:lnTo>
                    <a:pt x="159" y="453"/>
                  </a:lnTo>
                  <a:lnTo>
                    <a:pt x="159" y="454"/>
                  </a:lnTo>
                  <a:lnTo>
                    <a:pt x="160" y="454"/>
                  </a:lnTo>
                  <a:lnTo>
                    <a:pt x="156" y="462"/>
                  </a:lnTo>
                  <a:lnTo>
                    <a:pt x="151" y="465"/>
                  </a:lnTo>
                  <a:lnTo>
                    <a:pt x="150" y="466"/>
                  </a:lnTo>
                  <a:lnTo>
                    <a:pt x="149" y="466"/>
                  </a:lnTo>
                  <a:lnTo>
                    <a:pt x="148" y="467"/>
                  </a:lnTo>
                  <a:lnTo>
                    <a:pt x="148" y="468"/>
                  </a:lnTo>
                  <a:lnTo>
                    <a:pt x="148" y="469"/>
                  </a:lnTo>
                  <a:lnTo>
                    <a:pt x="149" y="471"/>
                  </a:lnTo>
                  <a:lnTo>
                    <a:pt x="150" y="471"/>
                  </a:lnTo>
                  <a:lnTo>
                    <a:pt x="151" y="471"/>
                  </a:lnTo>
                  <a:lnTo>
                    <a:pt x="152" y="471"/>
                  </a:lnTo>
                  <a:lnTo>
                    <a:pt x="152" y="472"/>
                  </a:lnTo>
                  <a:lnTo>
                    <a:pt x="153" y="472"/>
                  </a:lnTo>
                  <a:lnTo>
                    <a:pt x="155" y="472"/>
                  </a:lnTo>
                  <a:lnTo>
                    <a:pt x="155" y="473"/>
                  </a:lnTo>
                  <a:lnTo>
                    <a:pt x="156" y="473"/>
                  </a:lnTo>
                  <a:lnTo>
                    <a:pt x="157" y="473"/>
                  </a:lnTo>
                  <a:lnTo>
                    <a:pt x="157" y="474"/>
                  </a:lnTo>
                  <a:lnTo>
                    <a:pt x="157" y="475"/>
                  </a:lnTo>
                  <a:lnTo>
                    <a:pt x="158" y="475"/>
                  </a:lnTo>
                  <a:lnTo>
                    <a:pt x="158" y="476"/>
                  </a:lnTo>
                  <a:lnTo>
                    <a:pt x="158" y="477"/>
                  </a:lnTo>
                  <a:lnTo>
                    <a:pt x="158" y="479"/>
                  </a:lnTo>
                  <a:lnTo>
                    <a:pt x="156" y="480"/>
                  </a:lnTo>
                  <a:lnTo>
                    <a:pt x="155" y="479"/>
                  </a:lnTo>
                  <a:lnTo>
                    <a:pt x="152" y="479"/>
                  </a:lnTo>
                  <a:lnTo>
                    <a:pt x="151" y="479"/>
                  </a:lnTo>
                  <a:lnTo>
                    <a:pt x="150" y="477"/>
                  </a:lnTo>
                  <a:lnTo>
                    <a:pt x="148" y="476"/>
                  </a:lnTo>
                  <a:lnTo>
                    <a:pt x="146" y="475"/>
                  </a:lnTo>
                  <a:lnTo>
                    <a:pt x="145" y="475"/>
                  </a:lnTo>
                  <a:lnTo>
                    <a:pt x="143" y="474"/>
                  </a:lnTo>
                  <a:lnTo>
                    <a:pt x="142" y="473"/>
                  </a:lnTo>
                  <a:lnTo>
                    <a:pt x="140" y="473"/>
                  </a:lnTo>
                  <a:lnTo>
                    <a:pt x="138" y="472"/>
                  </a:lnTo>
                  <a:lnTo>
                    <a:pt x="137" y="472"/>
                  </a:lnTo>
                  <a:lnTo>
                    <a:pt x="137" y="471"/>
                  </a:lnTo>
                  <a:lnTo>
                    <a:pt x="136" y="469"/>
                  </a:lnTo>
                  <a:lnTo>
                    <a:pt x="136" y="468"/>
                  </a:lnTo>
                  <a:lnTo>
                    <a:pt x="135" y="467"/>
                  </a:lnTo>
                  <a:lnTo>
                    <a:pt x="135" y="466"/>
                  </a:lnTo>
                  <a:lnTo>
                    <a:pt x="134" y="465"/>
                  </a:lnTo>
                  <a:lnTo>
                    <a:pt x="134" y="464"/>
                  </a:lnTo>
                  <a:lnTo>
                    <a:pt x="133" y="462"/>
                  </a:lnTo>
                  <a:lnTo>
                    <a:pt x="133" y="461"/>
                  </a:lnTo>
                  <a:lnTo>
                    <a:pt x="131" y="460"/>
                  </a:lnTo>
                  <a:lnTo>
                    <a:pt x="131" y="459"/>
                  </a:lnTo>
                  <a:lnTo>
                    <a:pt x="130" y="458"/>
                  </a:lnTo>
                  <a:lnTo>
                    <a:pt x="129" y="457"/>
                  </a:lnTo>
                  <a:lnTo>
                    <a:pt x="128" y="456"/>
                  </a:lnTo>
                  <a:lnTo>
                    <a:pt x="127" y="454"/>
                  </a:lnTo>
                  <a:lnTo>
                    <a:pt x="127" y="453"/>
                  </a:lnTo>
                  <a:lnTo>
                    <a:pt x="126" y="452"/>
                  </a:lnTo>
                  <a:lnTo>
                    <a:pt x="125" y="451"/>
                  </a:lnTo>
                  <a:lnTo>
                    <a:pt x="123" y="450"/>
                  </a:lnTo>
                  <a:lnTo>
                    <a:pt x="123" y="449"/>
                  </a:lnTo>
                  <a:lnTo>
                    <a:pt x="122" y="448"/>
                  </a:lnTo>
                  <a:lnTo>
                    <a:pt x="121" y="446"/>
                  </a:lnTo>
                  <a:lnTo>
                    <a:pt x="121" y="444"/>
                  </a:lnTo>
                  <a:lnTo>
                    <a:pt x="120" y="444"/>
                  </a:lnTo>
                  <a:lnTo>
                    <a:pt x="119" y="443"/>
                  </a:lnTo>
                  <a:lnTo>
                    <a:pt x="118" y="442"/>
                  </a:lnTo>
                  <a:lnTo>
                    <a:pt x="117" y="441"/>
                  </a:lnTo>
                  <a:lnTo>
                    <a:pt x="115" y="439"/>
                  </a:lnTo>
                  <a:lnTo>
                    <a:pt x="114" y="438"/>
                  </a:lnTo>
                  <a:lnTo>
                    <a:pt x="113" y="438"/>
                  </a:lnTo>
                  <a:lnTo>
                    <a:pt x="113" y="437"/>
                  </a:lnTo>
                  <a:lnTo>
                    <a:pt x="112" y="437"/>
                  </a:lnTo>
                  <a:lnTo>
                    <a:pt x="112" y="436"/>
                  </a:lnTo>
                  <a:lnTo>
                    <a:pt x="111" y="435"/>
                  </a:lnTo>
                  <a:lnTo>
                    <a:pt x="111" y="434"/>
                  </a:lnTo>
                  <a:lnTo>
                    <a:pt x="111" y="433"/>
                  </a:lnTo>
                  <a:lnTo>
                    <a:pt x="111" y="430"/>
                  </a:lnTo>
                  <a:lnTo>
                    <a:pt x="111" y="429"/>
                  </a:lnTo>
                  <a:lnTo>
                    <a:pt x="111" y="428"/>
                  </a:lnTo>
                  <a:lnTo>
                    <a:pt x="111" y="427"/>
                  </a:lnTo>
                  <a:lnTo>
                    <a:pt x="111" y="426"/>
                  </a:lnTo>
                  <a:lnTo>
                    <a:pt x="111" y="425"/>
                  </a:lnTo>
                  <a:lnTo>
                    <a:pt x="111" y="422"/>
                  </a:lnTo>
                  <a:lnTo>
                    <a:pt x="122" y="419"/>
                  </a:lnTo>
                  <a:close/>
                  <a:moveTo>
                    <a:pt x="65" y="365"/>
                  </a:moveTo>
                  <a:lnTo>
                    <a:pt x="65" y="366"/>
                  </a:lnTo>
                  <a:lnTo>
                    <a:pt x="66" y="367"/>
                  </a:lnTo>
                  <a:lnTo>
                    <a:pt x="67" y="368"/>
                  </a:lnTo>
                  <a:lnTo>
                    <a:pt x="68" y="369"/>
                  </a:lnTo>
                  <a:lnTo>
                    <a:pt x="69" y="370"/>
                  </a:lnTo>
                  <a:lnTo>
                    <a:pt x="69" y="372"/>
                  </a:lnTo>
                  <a:lnTo>
                    <a:pt x="70" y="373"/>
                  </a:lnTo>
                  <a:lnTo>
                    <a:pt x="72" y="373"/>
                  </a:lnTo>
                  <a:lnTo>
                    <a:pt x="73" y="374"/>
                  </a:lnTo>
                  <a:lnTo>
                    <a:pt x="74" y="375"/>
                  </a:lnTo>
                  <a:lnTo>
                    <a:pt x="75" y="376"/>
                  </a:lnTo>
                  <a:lnTo>
                    <a:pt x="76" y="376"/>
                  </a:lnTo>
                  <a:lnTo>
                    <a:pt x="77" y="378"/>
                  </a:lnTo>
                  <a:lnTo>
                    <a:pt x="79" y="380"/>
                  </a:lnTo>
                  <a:lnTo>
                    <a:pt x="81" y="381"/>
                  </a:lnTo>
                  <a:lnTo>
                    <a:pt x="82" y="382"/>
                  </a:lnTo>
                  <a:lnTo>
                    <a:pt x="84" y="384"/>
                  </a:lnTo>
                  <a:lnTo>
                    <a:pt x="85" y="385"/>
                  </a:lnTo>
                  <a:lnTo>
                    <a:pt x="87" y="387"/>
                  </a:lnTo>
                  <a:lnTo>
                    <a:pt x="89" y="388"/>
                  </a:lnTo>
                  <a:lnTo>
                    <a:pt x="90" y="390"/>
                  </a:lnTo>
                  <a:lnTo>
                    <a:pt x="91" y="391"/>
                  </a:lnTo>
                  <a:lnTo>
                    <a:pt x="92" y="393"/>
                  </a:lnTo>
                  <a:lnTo>
                    <a:pt x="93" y="395"/>
                  </a:lnTo>
                  <a:lnTo>
                    <a:pt x="93" y="396"/>
                  </a:lnTo>
                  <a:lnTo>
                    <a:pt x="95" y="396"/>
                  </a:lnTo>
                  <a:lnTo>
                    <a:pt x="96" y="396"/>
                  </a:lnTo>
                  <a:lnTo>
                    <a:pt x="97" y="396"/>
                  </a:lnTo>
                  <a:lnTo>
                    <a:pt x="97" y="395"/>
                  </a:lnTo>
                  <a:lnTo>
                    <a:pt x="98" y="393"/>
                  </a:lnTo>
                  <a:lnTo>
                    <a:pt x="97" y="393"/>
                  </a:lnTo>
                  <a:lnTo>
                    <a:pt x="97" y="392"/>
                  </a:lnTo>
                  <a:lnTo>
                    <a:pt x="97" y="391"/>
                  </a:lnTo>
                  <a:lnTo>
                    <a:pt x="96" y="390"/>
                  </a:lnTo>
                  <a:lnTo>
                    <a:pt x="96" y="389"/>
                  </a:lnTo>
                  <a:lnTo>
                    <a:pt x="96" y="388"/>
                  </a:lnTo>
                  <a:lnTo>
                    <a:pt x="97" y="388"/>
                  </a:lnTo>
                  <a:lnTo>
                    <a:pt x="98" y="388"/>
                  </a:lnTo>
                  <a:lnTo>
                    <a:pt x="99" y="388"/>
                  </a:lnTo>
                  <a:lnTo>
                    <a:pt x="100" y="388"/>
                  </a:lnTo>
                  <a:lnTo>
                    <a:pt x="102" y="388"/>
                  </a:lnTo>
                  <a:lnTo>
                    <a:pt x="103" y="388"/>
                  </a:lnTo>
                  <a:lnTo>
                    <a:pt x="104" y="388"/>
                  </a:lnTo>
                  <a:lnTo>
                    <a:pt x="106" y="388"/>
                  </a:lnTo>
                  <a:lnTo>
                    <a:pt x="107" y="388"/>
                  </a:lnTo>
                  <a:lnTo>
                    <a:pt x="108" y="387"/>
                  </a:lnTo>
                  <a:lnTo>
                    <a:pt x="110" y="387"/>
                  </a:lnTo>
                  <a:lnTo>
                    <a:pt x="112" y="385"/>
                  </a:lnTo>
                  <a:lnTo>
                    <a:pt x="112" y="387"/>
                  </a:lnTo>
                  <a:lnTo>
                    <a:pt x="113" y="387"/>
                  </a:lnTo>
                  <a:lnTo>
                    <a:pt x="114" y="387"/>
                  </a:lnTo>
                  <a:lnTo>
                    <a:pt x="114" y="388"/>
                  </a:lnTo>
                  <a:lnTo>
                    <a:pt x="114" y="389"/>
                  </a:lnTo>
                  <a:lnTo>
                    <a:pt x="115" y="389"/>
                  </a:lnTo>
                  <a:lnTo>
                    <a:pt x="115" y="390"/>
                  </a:lnTo>
                  <a:lnTo>
                    <a:pt x="115" y="391"/>
                  </a:lnTo>
                  <a:lnTo>
                    <a:pt x="115" y="392"/>
                  </a:lnTo>
                  <a:lnTo>
                    <a:pt x="117" y="392"/>
                  </a:lnTo>
                  <a:lnTo>
                    <a:pt x="117" y="393"/>
                  </a:lnTo>
                  <a:lnTo>
                    <a:pt x="117" y="395"/>
                  </a:lnTo>
                  <a:lnTo>
                    <a:pt x="118" y="396"/>
                  </a:lnTo>
                  <a:lnTo>
                    <a:pt x="118" y="397"/>
                  </a:lnTo>
                  <a:lnTo>
                    <a:pt x="119" y="397"/>
                  </a:lnTo>
                  <a:lnTo>
                    <a:pt x="118" y="398"/>
                  </a:lnTo>
                  <a:lnTo>
                    <a:pt x="118" y="399"/>
                  </a:lnTo>
                  <a:lnTo>
                    <a:pt x="119" y="399"/>
                  </a:lnTo>
                  <a:lnTo>
                    <a:pt x="117" y="400"/>
                  </a:lnTo>
                  <a:lnTo>
                    <a:pt x="114" y="400"/>
                  </a:lnTo>
                  <a:lnTo>
                    <a:pt x="113" y="401"/>
                  </a:lnTo>
                  <a:lnTo>
                    <a:pt x="111" y="401"/>
                  </a:lnTo>
                  <a:lnTo>
                    <a:pt x="110" y="401"/>
                  </a:lnTo>
                  <a:lnTo>
                    <a:pt x="107" y="401"/>
                  </a:lnTo>
                  <a:lnTo>
                    <a:pt x="106" y="401"/>
                  </a:lnTo>
                  <a:lnTo>
                    <a:pt x="104" y="401"/>
                  </a:lnTo>
                  <a:lnTo>
                    <a:pt x="103" y="401"/>
                  </a:lnTo>
                  <a:lnTo>
                    <a:pt x="100" y="400"/>
                  </a:lnTo>
                  <a:lnTo>
                    <a:pt x="99" y="400"/>
                  </a:lnTo>
                  <a:lnTo>
                    <a:pt x="98" y="399"/>
                  </a:lnTo>
                  <a:lnTo>
                    <a:pt x="95" y="398"/>
                  </a:lnTo>
                  <a:lnTo>
                    <a:pt x="92" y="397"/>
                  </a:lnTo>
                  <a:lnTo>
                    <a:pt x="90" y="396"/>
                  </a:lnTo>
                  <a:lnTo>
                    <a:pt x="89" y="395"/>
                  </a:lnTo>
                  <a:lnTo>
                    <a:pt x="87" y="393"/>
                  </a:lnTo>
                  <a:lnTo>
                    <a:pt x="84" y="391"/>
                  </a:lnTo>
                  <a:lnTo>
                    <a:pt x="83" y="390"/>
                  </a:lnTo>
                  <a:lnTo>
                    <a:pt x="81" y="388"/>
                  </a:lnTo>
                  <a:lnTo>
                    <a:pt x="79" y="387"/>
                  </a:lnTo>
                  <a:lnTo>
                    <a:pt x="77" y="384"/>
                  </a:lnTo>
                  <a:lnTo>
                    <a:pt x="75" y="382"/>
                  </a:lnTo>
                  <a:lnTo>
                    <a:pt x="74" y="380"/>
                  </a:lnTo>
                  <a:lnTo>
                    <a:pt x="73" y="380"/>
                  </a:lnTo>
                  <a:lnTo>
                    <a:pt x="72" y="378"/>
                  </a:lnTo>
                  <a:lnTo>
                    <a:pt x="72" y="377"/>
                  </a:lnTo>
                  <a:lnTo>
                    <a:pt x="70" y="377"/>
                  </a:lnTo>
                  <a:lnTo>
                    <a:pt x="70" y="376"/>
                  </a:lnTo>
                  <a:lnTo>
                    <a:pt x="69" y="375"/>
                  </a:lnTo>
                  <a:lnTo>
                    <a:pt x="68" y="374"/>
                  </a:lnTo>
                  <a:lnTo>
                    <a:pt x="67" y="373"/>
                  </a:lnTo>
                  <a:lnTo>
                    <a:pt x="66" y="372"/>
                  </a:lnTo>
                  <a:lnTo>
                    <a:pt x="66" y="370"/>
                  </a:lnTo>
                  <a:lnTo>
                    <a:pt x="65" y="370"/>
                  </a:lnTo>
                  <a:lnTo>
                    <a:pt x="65" y="369"/>
                  </a:lnTo>
                  <a:lnTo>
                    <a:pt x="65" y="368"/>
                  </a:lnTo>
                  <a:lnTo>
                    <a:pt x="64" y="368"/>
                  </a:lnTo>
                  <a:lnTo>
                    <a:pt x="64" y="367"/>
                  </a:lnTo>
                  <a:lnTo>
                    <a:pt x="64" y="366"/>
                  </a:lnTo>
                  <a:lnTo>
                    <a:pt x="65" y="365"/>
                  </a:lnTo>
                  <a:lnTo>
                    <a:pt x="64" y="366"/>
                  </a:lnTo>
                  <a:lnTo>
                    <a:pt x="65" y="365"/>
                  </a:lnTo>
                  <a:close/>
                  <a:moveTo>
                    <a:pt x="99" y="330"/>
                  </a:moveTo>
                  <a:lnTo>
                    <a:pt x="99" y="332"/>
                  </a:lnTo>
                  <a:lnTo>
                    <a:pt x="99" y="334"/>
                  </a:lnTo>
                  <a:lnTo>
                    <a:pt x="100" y="335"/>
                  </a:lnTo>
                  <a:lnTo>
                    <a:pt x="100" y="336"/>
                  </a:lnTo>
                  <a:lnTo>
                    <a:pt x="100" y="337"/>
                  </a:lnTo>
                  <a:lnTo>
                    <a:pt x="102" y="338"/>
                  </a:lnTo>
                  <a:lnTo>
                    <a:pt x="102" y="339"/>
                  </a:lnTo>
                  <a:lnTo>
                    <a:pt x="102" y="340"/>
                  </a:lnTo>
                  <a:lnTo>
                    <a:pt x="102" y="342"/>
                  </a:lnTo>
                  <a:lnTo>
                    <a:pt x="102" y="343"/>
                  </a:lnTo>
                  <a:lnTo>
                    <a:pt x="102" y="344"/>
                  </a:lnTo>
                  <a:lnTo>
                    <a:pt x="102" y="345"/>
                  </a:lnTo>
                  <a:lnTo>
                    <a:pt x="100" y="346"/>
                  </a:lnTo>
                  <a:lnTo>
                    <a:pt x="99" y="347"/>
                  </a:lnTo>
                  <a:lnTo>
                    <a:pt x="98" y="349"/>
                  </a:lnTo>
                  <a:lnTo>
                    <a:pt x="97" y="349"/>
                  </a:lnTo>
                  <a:lnTo>
                    <a:pt x="96" y="349"/>
                  </a:lnTo>
                  <a:lnTo>
                    <a:pt x="95" y="350"/>
                  </a:lnTo>
                  <a:lnTo>
                    <a:pt x="93" y="350"/>
                  </a:lnTo>
                  <a:lnTo>
                    <a:pt x="92" y="350"/>
                  </a:lnTo>
                  <a:lnTo>
                    <a:pt x="91" y="350"/>
                  </a:lnTo>
                  <a:lnTo>
                    <a:pt x="88" y="350"/>
                  </a:lnTo>
                  <a:lnTo>
                    <a:pt x="85" y="350"/>
                  </a:lnTo>
                  <a:lnTo>
                    <a:pt x="83" y="349"/>
                  </a:lnTo>
                  <a:lnTo>
                    <a:pt x="81" y="349"/>
                  </a:lnTo>
                  <a:lnTo>
                    <a:pt x="79" y="347"/>
                  </a:lnTo>
                  <a:lnTo>
                    <a:pt x="76" y="346"/>
                  </a:lnTo>
                  <a:lnTo>
                    <a:pt x="74" y="345"/>
                  </a:lnTo>
                  <a:lnTo>
                    <a:pt x="73" y="344"/>
                  </a:lnTo>
                  <a:lnTo>
                    <a:pt x="70" y="343"/>
                  </a:lnTo>
                  <a:lnTo>
                    <a:pt x="69" y="342"/>
                  </a:lnTo>
                  <a:lnTo>
                    <a:pt x="68" y="340"/>
                  </a:lnTo>
                  <a:lnTo>
                    <a:pt x="67" y="338"/>
                  </a:lnTo>
                  <a:lnTo>
                    <a:pt x="68" y="339"/>
                  </a:lnTo>
                  <a:lnTo>
                    <a:pt x="70" y="340"/>
                  </a:lnTo>
                  <a:lnTo>
                    <a:pt x="73" y="342"/>
                  </a:lnTo>
                  <a:lnTo>
                    <a:pt x="74" y="343"/>
                  </a:lnTo>
                  <a:lnTo>
                    <a:pt x="76" y="343"/>
                  </a:lnTo>
                  <a:lnTo>
                    <a:pt x="79" y="344"/>
                  </a:lnTo>
                  <a:lnTo>
                    <a:pt x="81" y="344"/>
                  </a:lnTo>
                  <a:lnTo>
                    <a:pt x="84" y="344"/>
                  </a:lnTo>
                  <a:lnTo>
                    <a:pt x="87" y="345"/>
                  </a:lnTo>
                  <a:lnTo>
                    <a:pt x="89" y="344"/>
                  </a:lnTo>
                  <a:lnTo>
                    <a:pt x="91" y="344"/>
                  </a:lnTo>
                  <a:lnTo>
                    <a:pt x="95" y="343"/>
                  </a:lnTo>
                  <a:lnTo>
                    <a:pt x="96" y="342"/>
                  </a:lnTo>
                  <a:lnTo>
                    <a:pt x="97" y="340"/>
                  </a:lnTo>
                  <a:lnTo>
                    <a:pt x="98" y="339"/>
                  </a:lnTo>
                  <a:lnTo>
                    <a:pt x="98" y="338"/>
                  </a:lnTo>
                  <a:lnTo>
                    <a:pt x="98" y="337"/>
                  </a:lnTo>
                  <a:lnTo>
                    <a:pt x="99" y="336"/>
                  </a:lnTo>
                  <a:lnTo>
                    <a:pt x="99" y="335"/>
                  </a:lnTo>
                  <a:lnTo>
                    <a:pt x="99" y="334"/>
                  </a:lnTo>
                  <a:lnTo>
                    <a:pt x="99" y="332"/>
                  </a:lnTo>
                  <a:lnTo>
                    <a:pt x="99" y="331"/>
                  </a:lnTo>
                  <a:lnTo>
                    <a:pt x="99" y="330"/>
                  </a:lnTo>
                  <a:lnTo>
                    <a:pt x="98" y="331"/>
                  </a:lnTo>
                  <a:lnTo>
                    <a:pt x="99" y="330"/>
                  </a:lnTo>
                  <a:close/>
                  <a:moveTo>
                    <a:pt x="112" y="362"/>
                  </a:moveTo>
                  <a:lnTo>
                    <a:pt x="112" y="364"/>
                  </a:lnTo>
                  <a:lnTo>
                    <a:pt x="113" y="362"/>
                  </a:lnTo>
                  <a:lnTo>
                    <a:pt x="113" y="365"/>
                  </a:lnTo>
                  <a:lnTo>
                    <a:pt x="113" y="366"/>
                  </a:lnTo>
                  <a:lnTo>
                    <a:pt x="113" y="367"/>
                  </a:lnTo>
                  <a:lnTo>
                    <a:pt x="114" y="368"/>
                  </a:lnTo>
                  <a:lnTo>
                    <a:pt x="114" y="369"/>
                  </a:lnTo>
                  <a:lnTo>
                    <a:pt x="114" y="370"/>
                  </a:lnTo>
                  <a:lnTo>
                    <a:pt x="114" y="372"/>
                  </a:lnTo>
                  <a:lnTo>
                    <a:pt x="114" y="373"/>
                  </a:lnTo>
                  <a:lnTo>
                    <a:pt x="114" y="374"/>
                  </a:lnTo>
                  <a:lnTo>
                    <a:pt x="114" y="375"/>
                  </a:lnTo>
                  <a:lnTo>
                    <a:pt x="113" y="376"/>
                  </a:lnTo>
                  <a:lnTo>
                    <a:pt x="112" y="378"/>
                  </a:lnTo>
                  <a:lnTo>
                    <a:pt x="111" y="380"/>
                  </a:lnTo>
                  <a:lnTo>
                    <a:pt x="110" y="380"/>
                  </a:lnTo>
                  <a:lnTo>
                    <a:pt x="108" y="381"/>
                  </a:lnTo>
                  <a:lnTo>
                    <a:pt x="107" y="381"/>
                  </a:lnTo>
                  <a:lnTo>
                    <a:pt x="106" y="382"/>
                  </a:lnTo>
                  <a:lnTo>
                    <a:pt x="105" y="382"/>
                  </a:lnTo>
                  <a:lnTo>
                    <a:pt x="104" y="382"/>
                  </a:lnTo>
                  <a:lnTo>
                    <a:pt x="103" y="382"/>
                  </a:lnTo>
                  <a:lnTo>
                    <a:pt x="102" y="382"/>
                  </a:lnTo>
                  <a:lnTo>
                    <a:pt x="100" y="382"/>
                  </a:lnTo>
                  <a:lnTo>
                    <a:pt x="99" y="382"/>
                  </a:lnTo>
                  <a:lnTo>
                    <a:pt x="97" y="382"/>
                  </a:lnTo>
                  <a:lnTo>
                    <a:pt x="95" y="382"/>
                  </a:lnTo>
                  <a:lnTo>
                    <a:pt x="93" y="381"/>
                  </a:lnTo>
                  <a:lnTo>
                    <a:pt x="91" y="381"/>
                  </a:lnTo>
                  <a:lnTo>
                    <a:pt x="90" y="380"/>
                  </a:lnTo>
                  <a:lnTo>
                    <a:pt x="88" y="380"/>
                  </a:lnTo>
                  <a:lnTo>
                    <a:pt x="87" y="378"/>
                  </a:lnTo>
                  <a:lnTo>
                    <a:pt x="85" y="377"/>
                  </a:lnTo>
                  <a:lnTo>
                    <a:pt x="83" y="376"/>
                  </a:lnTo>
                  <a:lnTo>
                    <a:pt x="82" y="375"/>
                  </a:lnTo>
                  <a:lnTo>
                    <a:pt x="81" y="374"/>
                  </a:lnTo>
                  <a:lnTo>
                    <a:pt x="80" y="372"/>
                  </a:lnTo>
                  <a:lnTo>
                    <a:pt x="82" y="373"/>
                  </a:lnTo>
                  <a:lnTo>
                    <a:pt x="84" y="374"/>
                  </a:lnTo>
                  <a:lnTo>
                    <a:pt x="87" y="374"/>
                  </a:lnTo>
                  <a:lnTo>
                    <a:pt x="89" y="375"/>
                  </a:lnTo>
                  <a:lnTo>
                    <a:pt x="92" y="375"/>
                  </a:lnTo>
                  <a:lnTo>
                    <a:pt x="95" y="375"/>
                  </a:lnTo>
                  <a:lnTo>
                    <a:pt x="98" y="375"/>
                  </a:lnTo>
                  <a:lnTo>
                    <a:pt x="100" y="375"/>
                  </a:lnTo>
                  <a:lnTo>
                    <a:pt x="103" y="375"/>
                  </a:lnTo>
                  <a:lnTo>
                    <a:pt x="105" y="374"/>
                  </a:lnTo>
                  <a:lnTo>
                    <a:pt x="107" y="373"/>
                  </a:lnTo>
                  <a:lnTo>
                    <a:pt x="110" y="370"/>
                  </a:lnTo>
                  <a:lnTo>
                    <a:pt x="110" y="369"/>
                  </a:lnTo>
                  <a:lnTo>
                    <a:pt x="111" y="368"/>
                  </a:lnTo>
                  <a:lnTo>
                    <a:pt x="111" y="367"/>
                  </a:lnTo>
                  <a:lnTo>
                    <a:pt x="111" y="366"/>
                  </a:lnTo>
                  <a:lnTo>
                    <a:pt x="111" y="365"/>
                  </a:lnTo>
                  <a:lnTo>
                    <a:pt x="111" y="364"/>
                  </a:lnTo>
                  <a:lnTo>
                    <a:pt x="111" y="362"/>
                  </a:lnTo>
                  <a:lnTo>
                    <a:pt x="111" y="364"/>
                  </a:lnTo>
                  <a:lnTo>
                    <a:pt x="112" y="362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7" name="Freeform 7"/>
            <p:cNvSpPr>
              <a:spLocks noEditPoints="1"/>
            </p:cNvSpPr>
            <p:nvPr/>
          </p:nvSpPr>
          <p:spPr bwMode="auto">
            <a:xfrm>
              <a:off x="7195835" y="4577255"/>
              <a:ext cx="200851" cy="570186"/>
            </a:xfrm>
            <a:custGeom>
              <a:avLst/>
              <a:gdLst>
                <a:gd name="T0" fmla="*/ 1 w 144"/>
                <a:gd name="T1" fmla="*/ 7 h 434"/>
                <a:gd name="T2" fmla="*/ 1 w 144"/>
                <a:gd name="T3" fmla="*/ 7 h 434"/>
                <a:gd name="T4" fmla="*/ 1 w 144"/>
                <a:gd name="T5" fmla="*/ 7 h 434"/>
                <a:gd name="T6" fmla="*/ 1 w 144"/>
                <a:gd name="T7" fmla="*/ 7 h 434"/>
                <a:gd name="T8" fmla="*/ 1 w 144"/>
                <a:gd name="T9" fmla="*/ 7 h 434"/>
                <a:gd name="T10" fmla="*/ 1 w 144"/>
                <a:gd name="T11" fmla="*/ 7 h 434"/>
                <a:gd name="T12" fmla="*/ 1 w 144"/>
                <a:gd name="T13" fmla="*/ 7 h 434"/>
                <a:gd name="T14" fmla="*/ 1 w 144"/>
                <a:gd name="T15" fmla="*/ 7 h 434"/>
                <a:gd name="T16" fmla="*/ 1 w 144"/>
                <a:gd name="T17" fmla="*/ 5 h 434"/>
                <a:gd name="T18" fmla="*/ 1 w 144"/>
                <a:gd name="T19" fmla="*/ 6 h 434"/>
                <a:gd name="T20" fmla="*/ 1 w 144"/>
                <a:gd name="T21" fmla="*/ 5 h 434"/>
                <a:gd name="T22" fmla="*/ 1 w 144"/>
                <a:gd name="T23" fmla="*/ 5 h 434"/>
                <a:gd name="T24" fmla="*/ 1 w 144"/>
                <a:gd name="T25" fmla="*/ 5 h 434"/>
                <a:gd name="T26" fmla="*/ 1 w 144"/>
                <a:gd name="T27" fmla="*/ 5 h 434"/>
                <a:gd name="T28" fmla="*/ 1 w 144"/>
                <a:gd name="T29" fmla="*/ 3 h 434"/>
                <a:gd name="T30" fmla="*/ 1 w 144"/>
                <a:gd name="T31" fmla="*/ 5 h 434"/>
                <a:gd name="T32" fmla="*/ 1 w 144"/>
                <a:gd name="T33" fmla="*/ 5 h 434"/>
                <a:gd name="T34" fmla="*/ 1 w 144"/>
                <a:gd name="T35" fmla="*/ 2 h 434"/>
                <a:gd name="T36" fmla="*/ 1 w 144"/>
                <a:gd name="T37" fmla="*/ 3 h 434"/>
                <a:gd name="T38" fmla="*/ 1 w 144"/>
                <a:gd name="T39" fmla="*/ 6 h 434"/>
                <a:gd name="T40" fmla="*/ 1 w 144"/>
                <a:gd name="T41" fmla="*/ 6 h 434"/>
                <a:gd name="T42" fmla="*/ 1 w 144"/>
                <a:gd name="T43" fmla="*/ 6 h 434"/>
                <a:gd name="T44" fmla="*/ 1 w 144"/>
                <a:gd name="T45" fmla="*/ 6 h 434"/>
                <a:gd name="T46" fmla="*/ 1 w 144"/>
                <a:gd name="T47" fmla="*/ 6 h 434"/>
                <a:gd name="T48" fmla="*/ 1 w 144"/>
                <a:gd name="T49" fmla="*/ 3 h 434"/>
                <a:gd name="T50" fmla="*/ 1 w 144"/>
                <a:gd name="T51" fmla="*/ 3 h 434"/>
                <a:gd name="T52" fmla="*/ 1 w 144"/>
                <a:gd name="T53" fmla="*/ 2 h 434"/>
                <a:gd name="T54" fmla="*/ 1 w 144"/>
                <a:gd name="T55" fmla="*/ 2 h 434"/>
                <a:gd name="T56" fmla="*/ 1 w 144"/>
                <a:gd name="T57" fmla="*/ 2 h 434"/>
                <a:gd name="T58" fmla="*/ 1 w 144"/>
                <a:gd name="T59" fmla="*/ 1 h 434"/>
                <a:gd name="T60" fmla="*/ 1 w 144"/>
                <a:gd name="T61" fmla="*/ 1 h 434"/>
                <a:gd name="T62" fmla="*/ 1 w 144"/>
                <a:gd name="T63" fmla="*/ 7 h 434"/>
                <a:gd name="T64" fmla="*/ 1 w 144"/>
                <a:gd name="T65" fmla="*/ 7 h 434"/>
                <a:gd name="T66" fmla="*/ 1 w 144"/>
                <a:gd name="T67" fmla="*/ 5 h 434"/>
                <a:gd name="T68" fmla="*/ 1 w 144"/>
                <a:gd name="T69" fmla="*/ 3 h 434"/>
                <a:gd name="T70" fmla="*/ 1 w 144"/>
                <a:gd name="T71" fmla="*/ 3 h 434"/>
                <a:gd name="T72" fmla="*/ 1 w 144"/>
                <a:gd name="T73" fmla="*/ 5 h 434"/>
                <a:gd name="T74" fmla="*/ 1 w 144"/>
                <a:gd name="T75" fmla="*/ 6 h 434"/>
                <a:gd name="T76" fmla="*/ 1 w 144"/>
                <a:gd name="T77" fmla="*/ 7 h 434"/>
                <a:gd name="T78" fmla="*/ 1 w 144"/>
                <a:gd name="T79" fmla="*/ 6 h 434"/>
                <a:gd name="T80" fmla="*/ 1 w 144"/>
                <a:gd name="T81" fmla="*/ 2 h 434"/>
                <a:gd name="T82" fmla="*/ 1 w 144"/>
                <a:gd name="T83" fmla="*/ 1 h 434"/>
                <a:gd name="T84" fmla="*/ 1 w 144"/>
                <a:gd name="T85" fmla="*/ 1 h 434"/>
                <a:gd name="T86" fmla="*/ 1 w 144"/>
                <a:gd name="T87" fmla="*/ 2 h 434"/>
                <a:gd name="T88" fmla="*/ 1 w 144"/>
                <a:gd name="T89" fmla="*/ 3 h 434"/>
                <a:gd name="T90" fmla="*/ 1 w 144"/>
                <a:gd name="T91" fmla="*/ 5 h 434"/>
                <a:gd name="T92" fmla="*/ 1 w 144"/>
                <a:gd name="T93" fmla="*/ 6 h 434"/>
                <a:gd name="T94" fmla="*/ 1 w 144"/>
                <a:gd name="T95" fmla="*/ 7 h 434"/>
                <a:gd name="T96" fmla="*/ 1 w 144"/>
                <a:gd name="T97" fmla="*/ 6 h 434"/>
                <a:gd name="T98" fmla="*/ 1 w 144"/>
                <a:gd name="T99" fmla="*/ 5 h 434"/>
                <a:gd name="T100" fmla="*/ 1 w 144"/>
                <a:gd name="T101" fmla="*/ 3 h 434"/>
                <a:gd name="T102" fmla="*/ 1 w 144"/>
                <a:gd name="T103" fmla="*/ 2 h 434"/>
                <a:gd name="T104" fmla="*/ 1 w 144"/>
                <a:gd name="T105" fmla="*/ 1 h 434"/>
                <a:gd name="T106" fmla="*/ 1 w 144"/>
                <a:gd name="T107" fmla="*/ 1 h 434"/>
                <a:gd name="T108" fmla="*/ 1 w 144"/>
                <a:gd name="T109" fmla="*/ 2 h 434"/>
                <a:gd name="T110" fmla="*/ 1 w 144"/>
                <a:gd name="T111" fmla="*/ 2 h 434"/>
                <a:gd name="T112" fmla="*/ 1 w 144"/>
                <a:gd name="T113" fmla="*/ 3 h 434"/>
                <a:gd name="T114" fmla="*/ 1 w 144"/>
                <a:gd name="T115" fmla="*/ 5 h 434"/>
                <a:gd name="T116" fmla="*/ 1 w 144"/>
                <a:gd name="T117" fmla="*/ 6 h 434"/>
                <a:gd name="T118" fmla="*/ 1 w 144"/>
                <a:gd name="T119" fmla="*/ 7 h 434"/>
                <a:gd name="T120" fmla="*/ 1 w 144"/>
                <a:gd name="T121" fmla="*/ 7 h 434"/>
                <a:gd name="T122" fmla="*/ 1 w 144"/>
                <a:gd name="T123" fmla="*/ 7 h 434"/>
                <a:gd name="T124" fmla="*/ 2 w 144"/>
                <a:gd name="T125" fmla="*/ 7 h 43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4"/>
                <a:gd name="T190" fmla="*/ 0 h 434"/>
                <a:gd name="T191" fmla="*/ 144 w 144"/>
                <a:gd name="T192" fmla="*/ 434 h 43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4" h="434">
                  <a:moveTo>
                    <a:pt x="88" y="391"/>
                  </a:moveTo>
                  <a:lnTo>
                    <a:pt x="88" y="392"/>
                  </a:lnTo>
                  <a:lnTo>
                    <a:pt x="90" y="392"/>
                  </a:lnTo>
                  <a:lnTo>
                    <a:pt x="90" y="393"/>
                  </a:lnTo>
                  <a:lnTo>
                    <a:pt x="91" y="395"/>
                  </a:lnTo>
                  <a:lnTo>
                    <a:pt x="92" y="396"/>
                  </a:lnTo>
                  <a:lnTo>
                    <a:pt x="93" y="397"/>
                  </a:lnTo>
                  <a:lnTo>
                    <a:pt x="94" y="398"/>
                  </a:lnTo>
                  <a:lnTo>
                    <a:pt x="94" y="399"/>
                  </a:lnTo>
                  <a:lnTo>
                    <a:pt x="95" y="399"/>
                  </a:lnTo>
                  <a:lnTo>
                    <a:pt x="96" y="399"/>
                  </a:lnTo>
                  <a:lnTo>
                    <a:pt x="99" y="399"/>
                  </a:lnTo>
                  <a:lnTo>
                    <a:pt x="99" y="400"/>
                  </a:lnTo>
                  <a:lnTo>
                    <a:pt x="100" y="400"/>
                  </a:lnTo>
                  <a:lnTo>
                    <a:pt x="101" y="400"/>
                  </a:lnTo>
                  <a:lnTo>
                    <a:pt x="102" y="400"/>
                  </a:lnTo>
                  <a:lnTo>
                    <a:pt x="103" y="400"/>
                  </a:lnTo>
                  <a:lnTo>
                    <a:pt x="103" y="403"/>
                  </a:lnTo>
                  <a:lnTo>
                    <a:pt x="104" y="404"/>
                  </a:lnTo>
                  <a:lnTo>
                    <a:pt x="104" y="405"/>
                  </a:lnTo>
                  <a:lnTo>
                    <a:pt x="106" y="406"/>
                  </a:lnTo>
                  <a:lnTo>
                    <a:pt x="107" y="408"/>
                  </a:lnTo>
                  <a:lnTo>
                    <a:pt x="107" y="410"/>
                  </a:lnTo>
                  <a:lnTo>
                    <a:pt x="108" y="411"/>
                  </a:lnTo>
                  <a:lnTo>
                    <a:pt x="108" y="412"/>
                  </a:lnTo>
                  <a:lnTo>
                    <a:pt x="109" y="413"/>
                  </a:lnTo>
                  <a:lnTo>
                    <a:pt x="110" y="414"/>
                  </a:lnTo>
                  <a:lnTo>
                    <a:pt x="111" y="415"/>
                  </a:lnTo>
                  <a:lnTo>
                    <a:pt x="113" y="415"/>
                  </a:lnTo>
                  <a:lnTo>
                    <a:pt x="111" y="416"/>
                  </a:lnTo>
                  <a:lnTo>
                    <a:pt x="113" y="416"/>
                  </a:lnTo>
                  <a:lnTo>
                    <a:pt x="111" y="418"/>
                  </a:lnTo>
                  <a:lnTo>
                    <a:pt x="109" y="419"/>
                  </a:lnTo>
                  <a:lnTo>
                    <a:pt x="108" y="419"/>
                  </a:lnTo>
                  <a:lnTo>
                    <a:pt x="107" y="419"/>
                  </a:lnTo>
                  <a:lnTo>
                    <a:pt x="106" y="419"/>
                  </a:lnTo>
                  <a:lnTo>
                    <a:pt x="104" y="420"/>
                  </a:lnTo>
                  <a:lnTo>
                    <a:pt x="103" y="420"/>
                  </a:lnTo>
                  <a:lnTo>
                    <a:pt x="102" y="420"/>
                  </a:lnTo>
                  <a:lnTo>
                    <a:pt x="101" y="420"/>
                  </a:lnTo>
                  <a:lnTo>
                    <a:pt x="100" y="420"/>
                  </a:lnTo>
                  <a:lnTo>
                    <a:pt x="99" y="420"/>
                  </a:lnTo>
                  <a:lnTo>
                    <a:pt x="98" y="420"/>
                  </a:lnTo>
                  <a:lnTo>
                    <a:pt x="96" y="419"/>
                  </a:lnTo>
                  <a:lnTo>
                    <a:pt x="93" y="419"/>
                  </a:lnTo>
                  <a:lnTo>
                    <a:pt x="91" y="418"/>
                  </a:lnTo>
                  <a:lnTo>
                    <a:pt x="88" y="418"/>
                  </a:lnTo>
                  <a:lnTo>
                    <a:pt x="85" y="418"/>
                  </a:lnTo>
                  <a:lnTo>
                    <a:pt x="83" y="419"/>
                  </a:lnTo>
                  <a:lnTo>
                    <a:pt x="80" y="419"/>
                  </a:lnTo>
                  <a:lnTo>
                    <a:pt x="78" y="420"/>
                  </a:lnTo>
                  <a:lnTo>
                    <a:pt x="75" y="420"/>
                  </a:lnTo>
                  <a:lnTo>
                    <a:pt x="72" y="421"/>
                  </a:lnTo>
                  <a:lnTo>
                    <a:pt x="69" y="421"/>
                  </a:lnTo>
                  <a:lnTo>
                    <a:pt x="66" y="421"/>
                  </a:lnTo>
                  <a:lnTo>
                    <a:pt x="64" y="420"/>
                  </a:lnTo>
                  <a:lnTo>
                    <a:pt x="63" y="421"/>
                  </a:lnTo>
                  <a:lnTo>
                    <a:pt x="62" y="421"/>
                  </a:lnTo>
                  <a:lnTo>
                    <a:pt x="62" y="422"/>
                  </a:lnTo>
                  <a:lnTo>
                    <a:pt x="61" y="422"/>
                  </a:lnTo>
                  <a:lnTo>
                    <a:pt x="61" y="423"/>
                  </a:lnTo>
                  <a:lnTo>
                    <a:pt x="60" y="424"/>
                  </a:lnTo>
                  <a:lnTo>
                    <a:pt x="57" y="426"/>
                  </a:lnTo>
                  <a:lnTo>
                    <a:pt x="56" y="427"/>
                  </a:lnTo>
                  <a:lnTo>
                    <a:pt x="55" y="427"/>
                  </a:lnTo>
                  <a:lnTo>
                    <a:pt x="54" y="427"/>
                  </a:lnTo>
                  <a:lnTo>
                    <a:pt x="52" y="427"/>
                  </a:lnTo>
                  <a:lnTo>
                    <a:pt x="50" y="427"/>
                  </a:lnTo>
                  <a:lnTo>
                    <a:pt x="49" y="426"/>
                  </a:lnTo>
                  <a:lnTo>
                    <a:pt x="48" y="426"/>
                  </a:lnTo>
                  <a:lnTo>
                    <a:pt x="47" y="426"/>
                  </a:lnTo>
                  <a:lnTo>
                    <a:pt x="46" y="426"/>
                  </a:lnTo>
                  <a:lnTo>
                    <a:pt x="45" y="426"/>
                  </a:lnTo>
                  <a:lnTo>
                    <a:pt x="43" y="424"/>
                  </a:lnTo>
                  <a:lnTo>
                    <a:pt x="45" y="423"/>
                  </a:lnTo>
                  <a:lnTo>
                    <a:pt x="46" y="422"/>
                  </a:lnTo>
                  <a:lnTo>
                    <a:pt x="47" y="421"/>
                  </a:lnTo>
                  <a:lnTo>
                    <a:pt x="48" y="421"/>
                  </a:lnTo>
                  <a:lnTo>
                    <a:pt x="48" y="420"/>
                  </a:lnTo>
                  <a:lnTo>
                    <a:pt x="49" y="420"/>
                  </a:lnTo>
                  <a:lnTo>
                    <a:pt x="50" y="419"/>
                  </a:lnTo>
                  <a:lnTo>
                    <a:pt x="52" y="418"/>
                  </a:lnTo>
                  <a:lnTo>
                    <a:pt x="53" y="416"/>
                  </a:lnTo>
                  <a:lnTo>
                    <a:pt x="54" y="415"/>
                  </a:lnTo>
                  <a:lnTo>
                    <a:pt x="55" y="414"/>
                  </a:lnTo>
                  <a:lnTo>
                    <a:pt x="57" y="413"/>
                  </a:lnTo>
                  <a:lnTo>
                    <a:pt x="58" y="412"/>
                  </a:lnTo>
                  <a:lnTo>
                    <a:pt x="60" y="411"/>
                  </a:lnTo>
                  <a:lnTo>
                    <a:pt x="61" y="410"/>
                  </a:lnTo>
                  <a:lnTo>
                    <a:pt x="63" y="408"/>
                  </a:lnTo>
                  <a:lnTo>
                    <a:pt x="64" y="407"/>
                  </a:lnTo>
                  <a:lnTo>
                    <a:pt x="65" y="406"/>
                  </a:lnTo>
                  <a:lnTo>
                    <a:pt x="68" y="405"/>
                  </a:lnTo>
                  <a:lnTo>
                    <a:pt x="69" y="404"/>
                  </a:lnTo>
                  <a:lnTo>
                    <a:pt x="70" y="404"/>
                  </a:lnTo>
                  <a:lnTo>
                    <a:pt x="71" y="403"/>
                  </a:lnTo>
                  <a:lnTo>
                    <a:pt x="71" y="401"/>
                  </a:lnTo>
                  <a:lnTo>
                    <a:pt x="72" y="401"/>
                  </a:lnTo>
                  <a:lnTo>
                    <a:pt x="72" y="400"/>
                  </a:lnTo>
                  <a:lnTo>
                    <a:pt x="73" y="399"/>
                  </a:lnTo>
                  <a:lnTo>
                    <a:pt x="73" y="398"/>
                  </a:lnTo>
                  <a:lnTo>
                    <a:pt x="73" y="397"/>
                  </a:lnTo>
                  <a:lnTo>
                    <a:pt x="73" y="396"/>
                  </a:lnTo>
                  <a:lnTo>
                    <a:pt x="75" y="393"/>
                  </a:lnTo>
                  <a:lnTo>
                    <a:pt x="75" y="395"/>
                  </a:lnTo>
                  <a:lnTo>
                    <a:pt x="76" y="395"/>
                  </a:lnTo>
                  <a:lnTo>
                    <a:pt x="77" y="395"/>
                  </a:lnTo>
                  <a:lnTo>
                    <a:pt x="78" y="395"/>
                  </a:lnTo>
                  <a:lnTo>
                    <a:pt x="79" y="395"/>
                  </a:lnTo>
                  <a:lnTo>
                    <a:pt x="80" y="395"/>
                  </a:lnTo>
                  <a:lnTo>
                    <a:pt x="81" y="393"/>
                  </a:lnTo>
                  <a:lnTo>
                    <a:pt x="83" y="393"/>
                  </a:lnTo>
                  <a:lnTo>
                    <a:pt x="84" y="393"/>
                  </a:lnTo>
                  <a:lnTo>
                    <a:pt x="85" y="392"/>
                  </a:lnTo>
                  <a:lnTo>
                    <a:pt x="86" y="392"/>
                  </a:lnTo>
                  <a:lnTo>
                    <a:pt x="87" y="391"/>
                  </a:lnTo>
                  <a:lnTo>
                    <a:pt x="87" y="392"/>
                  </a:lnTo>
                  <a:lnTo>
                    <a:pt x="88" y="391"/>
                  </a:lnTo>
                  <a:close/>
                  <a:moveTo>
                    <a:pt x="102" y="406"/>
                  </a:moveTo>
                  <a:lnTo>
                    <a:pt x="102" y="407"/>
                  </a:lnTo>
                  <a:lnTo>
                    <a:pt x="103" y="407"/>
                  </a:lnTo>
                  <a:lnTo>
                    <a:pt x="103" y="408"/>
                  </a:lnTo>
                  <a:lnTo>
                    <a:pt x="103" y="410"/>
                  </a:lnTo>
                  <a:lnTo>
                    <a:pt x="103" y="411"/>
                  </a:lnTo>
                  <a:lnTo>
                    <a:pt x="104" y="411"/>
                  </a:lnTo>
                  <a:lnTo>
                    <a:pt x="103" y="412"/>
                  </a:lnTo>
                  <a:lnTo>
                    <a:pt x="103" y="413"/>
                  </a:lnTo>
                  <a:lnTo>
                    <a:pt x="102" y="413"/>
                  </a:lnTo>
                  <a:lnTo>
                    <a:pt x="102" y="414"/>
                  </a:lnTo>
                  <a:lnTo>
                    <a:pt x="101" y="414"/>
                  </a:lnTo>
                  <a:lnTo>
                    <a:pt x="100" y="414"/>
                  </a:lnTo>
                  <a:lnTo>
                    <a:pt x="99" y="414"/>
                  </a:lnTo>
                  <a:lnTo>
                    <a:pt x="98" y="414"/>
                  </a:lnTo>
                  <a:lnTo>
                    <a:pt x="96" y="414"/>
                  </a:lnTo>
                  <a:lnTo>
                    <a:pt x="95" y="414"/>
                  </a:lnTo>
                  <a:lnTo>
                    <a:pt x="94" y="414"/>
                  </a:lnTo>
                  <a:lnTo>
                    <a:pt x="93" y="414"/>
                  </a:lnTo>
                  <a:lnTo>
                    <a:pt x="92" y="413"/>
                  </a:lnTo>
                  <a:lnTo>
                    <a:pt x="91" y="413"/>
                  </a:lnTo>
                  <a:lnTo>
                    <a:pt x="91" y="412"/>
                  </a:lnTo>
                  <a:lnTo>
                    <a:pt x="90" y="412"/>
                  </a:lnTo>
                  <a:lnTo>
                    <a:pt x="90" y="411"/>
                  </a:lnTo>
                  <a:lnTo>
                    <a:pt x="90" y="410"/>
                  </a:lnTo>
                  <a:lnTo>
                    <a:pt x="88" y="410"/>
                  </a:lnTo>
                  <a:lnTo>
                    <a:pt x="88" y="408"/>
                  </a:lnTo>
                  <a:lnTo>
                    <a:pt x="90" y="407"/>
                  </a:lnTo>
                  <a:lnTo>
                    <a:pt x="99" y="408"/>
                  </a:lnTo>
                  <a:lnTo>
                    <a:pt x="102" y="406"/>
                  </a:lnTo>
                  <a:lnTo>
                    <a:pt x="101" y="407"/>
                  </a:lnTo>
                  <a:lnTo>
                    <a:pt x="102" y="406"/>
                  </a:lnTo>
                  <a:close/>
                  <a:moveTo>
                    <a:pt x="30" y="283"/>
                  </a:moveTo>
                  <a:lnTo>
                    <a:pt x="30" y="284"/>
                  </a:lnTo>
                  <a:lnTo>
                    <a:pt x="31" y="284"/>
                  </a:lnTo>
                  <a:lnTo>
                    <a:pt x="31" y="288"/>
                  </a:lnTo>
                  <a:lnTo>
                    <a:pt x="31" y="291"/>
                  </a:lnTo>
                  <a:lnTo>
                    <a:pt x="32" y="293"/>
                  </a:lnTo>
                  <a:lnTo>
                    <a:pt x="33" y="297"/>
                  </a:lnTo>
                  <a:lnTo>
                    <a:pt x="34" y="299"/>
                  </a:lnTo>
                  <a:lnTo>
                    <a:pt x="35" y="302"/>
                  </a:lnTo>
                  <a:lnTo>
                    <a:pt x="37" y="306"/>
                  </a:lnTo>
                  <a:lnTo>
                    <a:pt x="39" y="308"/>
                  </a:lnTo>
                  <a:lnTo>
                    <a:pt x="40" y="312"/>
                  </a:lnTo>
                  <a:lnTo>
                    <a:pt x="41" y="314"/>
                  </a:lnTo>
                  <a:lnTo>
                    <a:pt x="42" y="317"/>
                  </a:lnTo>
                  <a:lnTo>
                    <a:pt x="43" y="320"/>
                  </a:lnTo>
                  <a:lnTo>
                    <a:pt x="43" y="321"/>
                  </a:lnTo>
                  <a:lnTo>
                    <a:pt x="43" y="322"/>
                  </a:lnTo>
                  <a:lnTo>
                    <a:pt x="43" y="323"/>
                  </a:lnTo>
                  <a:lnTo>
                    <a:pt x="43" y="324"/>
                  </a:lnTo>
                  <a:lnTo>
                    <a:pt x="43" y="326"/>
                  </a:lnTo>
                  <a:lnTo>
                    <a:pt x="43" y="327"/>
                  </a:lnTo>
                  <a:lnTo>
                    <a:pt x="45" y="327"/>
                  </a:lnTo>
                  <a:lnTo>
                    <a:pt x="43" y="328"/>
                  </a:lnTo>
                  <a:lnTo>
                    <a:pt x="42" y="329"/>
                  </a:lnTo>
                  <a:lnTo>
                    <a:pt x="43" y="329"/>
                  </a:lnTo>
                  <a:lnTo>
                    <a:pt x="41" y="327"/>
                  </a:lnTo>
                  <a:lnTo>
                    <a:pt x="40" y="324"/>
                  </a:lnTo>
                  <a:lnTo>
                    <a:pt x="39" y="322"/>
                  </a:lnTo>
                  <a:lnTo>
                    <a:pt x="38" y="320"/>
                  </a:lnTo>
                  <a:lnTo>
                    <a:pt x="37" y="317"/>
                  </a:lnTo>
                  <a:lnTo>
                    <a:pt x="35" y="315"/>
                  </a:lnTo>
                  <a:lnTo>
                    <a:pt x="34" y="312"/>
                  </a:lnTo>
                  <a:lnTo>
                    <a:pt x="33" y="309"/>
                  </a:lnTo>
                  <a:lnTo>
                    <a:pt x="32" y="307"/>
                  </a:lnTo>
                  <a:lnTo>
                    <a:pt x="31" y="305"/>
                  </a:lnTo>
                  <a:lnTo>
                    <a:pt x="30" y="302"/>
                  </a:lnTo>
                  <a:lnTo>
                    <a:pt x="30" y="299"/>
                  </a:lnTo>
                  <a:lnTo>
                    <a:pt x="28" y="298"/>
                  </a:lnTo>
                  <a:lnTo>
                    <a:pt x="28" y="297"/>
                  </a:lnTo>
                  <a:lnTo>
                    <a:pt x="28" y="296"/>
                  </a:lnTo>
                  <a:lnTo>
                    <a:pt x="27" y="294"/>
                  </a:lnTo>
                  <a:lnTo>
                    <a:pt x="27" y="293"/>
                  </a:lnTo>
                  <a:lnTo>
                    <a:pt x="27" y="292"/>
                  </a:lnTo>
                  <a:lnTo>
                    <a:pt x="27" y="290"/>
                  </a:lnTo>
                  <a:lnTo>
                    <a:pt x="27" y="289"/>
                  </a:lnTo>
                  <a:lnTo>
                    <a:pt x="27" y="288"/>
                  </a:lnTo>
                  <a:lnTo>
                    <a:pt x="27" y="286"/>
                  </a:lnTo>
                  <a:lnTo>
                    <a:pt x="27" y="285"/>
                  </a:lnTo>
                  <a:lnTo>
                    <a:pt x="28" y="283"/>
                  </a:lnTo>
                  <a:lnTo>
                    <a:pt x="28" y="284"/>
                  </a:lnTo>
                  <a:lnTo>
                    <a:pt x="30" y="283"/>
                  </a:lnTo>
                  <a:close/>
                  <a:moveTo>
                    <a:pt x="39" y="269"/>
                  </a:moveTo>
                  <a:lnTo>
                    <a:pt x="38" y="270"/>
                  </a:lnTo>
                  <a:lnTo>
                    <a:pt x="39" y="269"/>
                  </a:lnTo>
                  <a:lnTo>
                    <a:pt x="39" y="270"/>
                  </a:lnTo>
                  <a:lnTo>
                    <a:pt x="40" y="270"/>
                  </a:lnTo>
                  <a:lnTo>
                    <a:pt x="40" y="271"/>
                  </a:lnTo>
                  <a:lnTo>
                    <a:pt x="40" y="273"/>
                  </a:lnTo>
                  <a:lnTo>
                    <a:pt x="39" y="274"/>
                  </a:lnTo>
                  <a:lnTo>
                    <a:pt x="39" y="275"/>
                  </a:lnTo>
                  <a:lnTo>
                    <a:pt x="38" y="276"/>
                  </a:lnTo>
                  <a:lnTo>
                    <a:pt x="37" y="276"/>
                  </a:lnTo>
                  <a:lnTo>
                    <a:pt x="30" y="275"/>
                  </a:lnTo>
                  <a:lnTo>
                    <a:pt x="28" y="275"/>
                  </a:lnTo>
                  <a:lnTo>
                    <a:pt x="27" y="275"/>
                  </a:lnTo>
                  <a:lnTo>
                    <a:pt x="27" y="274"/>
                  </a:lnTo>
                  <a:lnTo>
                    <a:pt x="27" y="273"/>
                  </a:lnTo>
                  <a:lnTo>
                    <a:pt x="28" y="271"/>
                  </a:lnTo>
                  <a:lnTo>
                    <a:pt x="39" y="269"/>
                  </a:lnTo>
                  <a:lnTo>
                    <a:pt x="38" y="270"/>
                  </a:lnTo>
                  <a:lnTo>
                    <a:pt x="39" y="269"/>
                  </a:lnTo>
                  <a:close/>
                  <a:moveTo>
                    <a:pt x="24" y="251"/>
                  </a:moveTo>
                  <a:lnTo>
                    <a:pt x="24" y="252"/>
                  </a:lnTo>
                  <a:lnTo>
                    <a:pt x="25" y="251"/>
                  </a:lnTo>
                  <a:lnTo>
                    <a:pt x="25" y="252"/>
                  </a:lnTo>
                  <a:lnTo>
                    <a:pt x="25" y="253"/>
                  </a:lnTo>
                  <a:lnTo>
                    <a:pt x="25" y="254"/>
                  </a:lnTo>
                  <a:lnTo>
                    <a:pt x="26" y="254"/>
                  </a:lnTo>
                  <a:lnTo>
                    <a:pt x="26" y="255"/>
                  </a:lnTo>
                  <a:lnTo>
                    <a:pt x="26" y="256"/>
                  </a:lnTo>
                  <a:lnTo>
                    <a:pt x="27" y="258"/>
                  </a:lnTo>
                  <a:lnTo>
                    <a:pt x="28" y="259"/>
                  </a:lnTo>
                  <a:lnTo>
                    <a:pt x="30" y="259"/>
                  </a:lnTo>
                  <a:lnTo>
                    <a:pt x="32" y="258"/>
                  </a:lnTo>
                  <a:lnTo>
                    <a:pt x="34" y="259"/>
                  </a:lnTo>
                  <a:lnTo>
                    <a:pt x="34" y="260"/>
                  </a:lnTo>
                  <a:lnTo>
                    <a:pt x="34" y="261"/>
                  </a:lnTo>
                  <a:lnTo>
                    <a:pt x="34" y="262"/>
                  </a:lnTo>
                  <a:lnTo>
                    <a:pt x="34" y="263"/>
                  </a:lnTo>
                  <a:lnTo>
                    <a:pt x="33" y="265"/>
                  </a:lnTo>
                  <a:lnTo>
                    <a:pt x="32" y="265"/>
                  </a:lnTo>
                  <a:lnTo>
                    <a:pt x="31" y="266"/>
                  </a:lnTo>
                  <a:lnTo>
                    <a:pt x="30" y="266"/>
                  </a:lnTo>
                  <a:lnTo>
                    <a:pt x="30" y="265"/>
                  </a:lnTo>
                  <a:lnTo>
                    <a:pt x="28" y="266"/>
                  </a:lnTo>
                  <a:lnTo>
                    <a:pt x="27" y="266"/>
                  </a:lnTo>
                  <a:lnTo>
                    <a:pt x="27" y="265"/>
                  </a:lnTo>
                  <a:lnTo>
                    <a:pt x="26" y="265"/>
                  </a:lnTo>
                  <a:lnTo>
                    <a:pt x="26" y="263"/>
                  </a:lnTo>
                  <a:lnTo>
                    <a:pt x="25" y="262"/>
                  </a:lnTo>
                  <a:lnTo>
                    <a:pt x="25" y="261"/>
                  </a:lnTo>
                  <a:lnTo>
                    <a:pt x="24" y="260"/>
                  </a:lnTo>
                  <a:lnTo>
                    <a:pt x="24" y="259"/>
                  </a:lnTo>
                  <a:lnTo>
                    <a:pt x="23" y="258"/>
                  </a:lnTo>
                  <a:lnTo>
                    <a:pt x="23" y="256"/>
                  </a:lnTo>
                  <a:lnTo>
                    <a:pt x="23" y="255"/>
                  </a:lnTo>
                  <a:lnTo>
                    <a:pt x="23" y="254"/>
                  </a:lnTo>
                  <a:lnTo>
                    <a:pt x="23" y="253"/>
                  </a:lnTo>
                  <a:lnTo>
                    <a:pt x="23" y="252"/>
                  </a:lnTo>
                  <a:lnTo>
                    <a:pt x="24" y="251"/>
                  </a:lnTo>
                  <a:close/>
                  <a:moveTo>
                    <a:pt x="24" y="114"/>
                  </a:moveTo>
                  <a:lnTo>
                    <a:pt x="23" y="116"/>
                  </a:lnTo>
                  <a:lnTo>
                    <a:pt x="23" y="117"/>
                  </a:lnTo>
                  <a:lnTo>
                    <a:pt x="23" y="118"/>
                  </a:lnTo>
                  <a:lnTo>
                    <a:pt x="23" y="120"/>
                  </a:lnTo>
                  <a:lnTo>
                    <a:pt x="23" y="121"/>
                  </a:lnTo>
                  <a:lnTo>
                    <a:pt x="23" y="122"/>
                  </a:lnTo>
                  <a:lnTo>
                    <a:pt x="23" y="123"/>
                  </a:lnTo>
                  <a:lnTo>
                    <a:pt x="23" y="124"/>
                  </a:lnTo>
                  <a:lnTo>
                    <a:pt x="23" y="125"/>
                  </a:lnTo>
                  <a:lnTo>
                    <a:pt x="23" y="126"/>
                  </a:lnTo>
                  <a:lnTo>
                    <a:pt x="23" y="128"/>
                  </a:lnTo>
                  <a:lnTo>
                    <a:pt x="24" y="128"/>
                  </a:lnTo>
                  <a:lnTo>
                    <a:pt x="24" y="138"/>
                  </a:lnTo>
                  <a:lnTo>
                    <a:pt x="24" y="147"/>
                  </a:lnTo>
                  <a:lnTo>
                    <a:pt x="25" y="156"/>
                  </a:lnTo>
                  <a:lnTo>
                    <a:pt x="26" y="166"/>
                  </a:lnTo>
                  <a:lnTo>
                    <a:pt x="27" y="175"/>
                  </a:lnTo>
                  <a:lnTo>
                    <a:pt x="30" y="184"/>
                  </a:lnTo>
                  <a:lnTo>
                    <a:pt x="31" y="193"/>
                  </a:lnTo>
                  <a:lnTo>
                    <a:pt x="32" y="202"/>
                  </a:lnTo>
                  <a:lnTo>
                    <a:pt x="34" y="212"/>
                  </a:lnTo>
                  <a:lnTo>
                    <a:pt x="35" y="221"/>
                  </a:lnTo>
                  <a:lnTo>
                    <a:pt x="38" y="230"/>
                  </a:lnTo>
                  <a:lnTo>
                    <a:pt x="40" y="239"/>
                  </a:lnTo>
                  <a:lnTo>
                    <a:pt x="40" y="243"/>
                  </a:lnTo>
                  <a:lnTo>
                    <a:pt x="41" y="245"/>
                  </a:lnTo>
                  <a:lnTo>
                    <a:pt x="42" y="247"/>
                  </a:lnTo>
                  <a:lnTo>
                    <a:pt x="42" y="250"/>
                  </a:lnTo>
                  <a:lnTo>
                    <a:pt x="43" y="252"/>
                  </a:lnTo>
                  <a:lnTo>
                    <a:pt x="43" y="254"/>
                  </a:lnTo>
                  <a:lnTo>
                    <a:pt x="43" y="256"/>
                  </a:lnTo>
                  <a:lnTo>
                    <a:pt x="43" y="259"/>
                  </a:lnTo>
                  <a:lnTo>
                    <a:pt x="45" y="261"/>
                  </a:lnTo>
                  <a:lnTo>
                    <a:pt x="45" y="263"/>
                  </a:lnTo>
                  <a:lnTo>
                    <a:pt x="46" y="266"/>
                  </a:lnTo>
                  <a:lnTo>
                    <a:pt x="47" y="267"/>
                  </a:lnTo>
                  <a:lnTo>
                    <a:pt x="47" y="269"/>
                  </a:lnTo>
                  <a:lnTo>
                    <a:pt x="47" y="271"/>
                  </a:lnTo>
                  <a:lnTo>
                    <a:pt x="47" y="274"/>
                  </a:lnTo>
                  <a:lnTo>
                    <a:pt x="47" y="275"/>
                  </a:lnTo>
                  <a:lnTo>
                    <a:pt x="48" y="277"/>
                  </a:lnTo>
                  <a:lnTo>
                    <a:pt x="48" y="279"/>
                  </a:lnTo>
                  <a:lnTo>
                    <a:pt x="49" y="281"/>
                  </a:lnTo>
                  <a:lnTo>
                    <a:pt x="49" y="283"/>
                  </a:lnTo>
                  <a:lnTo>
                    <a:pt x="49" y="284"/>
                  </a:lnTo>
                  <a:lnTo>
                    <a:pt x="50" y="286"/>
                  </a:lnTo>
                  <a:lnTo>
                    <a:pt x="50" y="289"/>
                  </a:lnTo>
                  <a:lnTo>
                    <a:pt x="52" y="290"/>
                  </a:lnTo>
                  <a:lnTo>
                    <a:pt x="53" y="298"/>
                  </a:lnTo>
                  <a:lnTo>
                    <a:pt x="54" y="306"/>
                  </a:lnTo>
                  <a:lnTo>
                    <a:pt x="56" y="313"/>
                  </a:lnTo>
                  <a:lnTo>
                    <a:pt x="57" y="321"/>
                  </a:lnTo>
                  <a:lnTo>
                    <a:pt x="58" y="328"/>
                  </a:lnTo>
                  <a:lnTo>
                    <a:pt x="60" y="336"/>
                  </a:lnTo>
                  <a:lnTo>
                    <a:pt x="61" y="344"/>
                  </a:lnTo>
                  <a:lnTo>
                    <a:pt x="62" y="351"/>
                  </a:lnTo>
                  <a:lnTo>
                    <a:pt x="62" y="359"/>
                  </a:lnTo>
                  <a:lnTo>
                    <a:pt x="63" y="366"/>
                  </a:lnTo>
                  <a:lnTo>
                    <a:pt x="63" y="374"/>
                  </a:lnTo>
                  <a:lnTo>
                    <a:pt x="64" y="381"/>
                  </a:lnTo>
                  <a:lnTo>
                    <a:pt x="58" y="383"/>
                  </a:lnTo>
                  <a:lnTo>
                    <a:pt x="57" y="378"/>
                  </a:lnTo>
                  <a:lnTo>
                    <a:pt x="56" y="374"/>
                  </a:lnTo>
                  <a:lnTo>
                    <a:pt x="56" y="369"/>
                  </a:lnTo>
                  <a:lnTo>
                    <a:pt x="56" y="363"/>
                  </a:lnTo>
                  <a:lnTo>
                    <a:pt x="55" y="359"/>
                  </a:lnTo>
                  <a:lnTo>
                    <a:pt x="55" y="353"/>
                  </a:lnTo>
                  <a:lnTo>
                    <a:pt x="55" y="349"/>
                  </a:lnTo>
                  <a:lnTo>
                    <a:pt x="54" y="343"/>
                  </a:lnTo>
                  <a:lnTo>
                    <a:pt x="53" y="338"/>
                  </a:lnTo>
                  <a:lnTo>
                    <a:pt x="52" y="332"/>
                  </a:lnTo>
                  <a:lnTo>
                    <a:pt x="50" y="328"/>
                  </a:lnTo>
                  <a:lnTo>
                    <a:pt x="49" y="323"/>
                  </a:lnTo>
                  <a:lnTo>
                    <a:pt x="48" y="324"/>
                  </a:lnTo>
                  <a:lnTo>
                    <a:pt x="47" y="326"/>
                  </a:lnTo>
                  <a:lnTo>
                    <a:pt x="47" y="327"/>
                  </a:lnTo>
                  <a:lnTo>
                    <a:pt x="50" y="376"/>
                  </a:lnTo>
                  <a:lnTo>
                    <a:pt x="49" y="377"/>
                  </a:lnTo>
                  <a:lnTo>
                    <a:pt x="48" y="377"/>
                  </a:lnTo>
                  <a:lnTo>
                    <a:pt x="47" y="377"/>
                  </a:lnTo>
                  <a:lnTo>
                    <a:pt x="46" y="377"/>
                  </a:lnTo>
                  <a:lnTo>
                    <a:pt x="45" y="377"/>
                  </a:lnTo>
                  <a:lnTo>
                    <a:pt x="43" y="377"/>
                  </a:lnTo>
                  <a:lnTo>
                    <a:pt x="42" y="377"/>
                  </a:lnTo>
                  <a:lnTo>
                    <a:pt x="41" y="377"/>
                  </a:lnTo>
                  <a:lnTo>
                    <a:pt x="41" y="376"/>
                  </a:lnTo>
                  <a:lnTo>
                    <a:pt x="34" y="345"/>
                  </a:lnTo>
                  <a:lnTo>
                    <a:pt x="33" y="345"/>
                  </a:lnTo>
                  <a:lnTo>
                    <a:pt x="32" y="345"/>
                  </a:lnTo>
                  <a:lnTo>
                    <a:pt x="32" y="344"/>
                  </a:lnTo>
                  <a:lnTo>
                    <a:pt x="32" y="343"/>
                  </a:lnTo>
                  <a:lnTo>
                    <a:pt x="31" y="344"/>
                  </a:lnTo>
                  <a:lnTo>
                    <a:pt x="30" y="344"/>
                  </a:lnTo>
                  <a:lnTo>
                    <a:pt x="30" y="345"/>
                  </a:lnTo>
                  <a:lnTo>
                    <a:pt x="30" y="335"/>
                  </a:lnTo>
                  <a:lnTo>
                    <a:pt x="30" y="336"/>
                  </a:lnTo>
                  <a:lnTo>
                    <a:pt x="30" y="337"/>
                  </a:lnTo>
                  <a:lnTo>
                    <a:pt x="31" y="338"/>
                  </a:lnTo>
                  <a:lnTo>
                    <a:pt x="31" y="339"/>
                  </a:lnTo>
                  <a:lnTo>
                    <a:pt x="32" y="340"/>
                  </a:lnTo>
                  <a:lnTo>
                    <a:pt x="33" y="342"/>
                  </a:lnTo>
                  <a:lnTo>
                    <a:pt x="34" y="342"/>
                  </a:lnTo>
                  <a:lnTo>
                    <a:pt x="34" y="344"/>
                  </a:lnTo>
                  <a:lnTo>
                    <a:pt x="34" y="346"/>
                  </a:lnTo>
                  <a:lnTo>
                    <a:pt x="35" y="347"/>
                  </a:lnTo>
                  <a:lnTo>
                    <a:pt x="35" y="350"/>
                  </a:lnTo>
                  <a:lnTo>
                    <a:pt x="37" y="351"/>
                  </a:lnTo>
                  <a:lnTo>
                    <a:pt x="37" y="353"/>
                  </a:lnTo>
                  <a:lnTo>
                    <a:pt x="38" y="354"/>
                  </a:lnTo>
                  <a:lnTo>
                    <a:pt x="38" y="357"/>
                  </a:lnTo>
                  <a:lnTo>
                    <a:pt x="38" y="358"/>
                  </a:lnTo>
                  <a:lnTo>
                    <a:pt x="38" y="360"/>
                  </a:lnTo>
                  <a:lnTo>
                    <a:pt x="38" y="361"/>
                  </a:lnTo>
                  <a:lnTo>
                    <a:pt x="39" y="362"/>
                  </a:lnTo>
                  <a:lnTo>
                    <a:pt x="39" y="363"/>
                  </a:lnTo>
                  <a:lnTo>
                    <a:pt x="40" y="365"/>
                  </a:lnTo>
                  <a:lnTo>
                    <a:pt x="41" y="365"/>
                  </a:lnTo>
                  <a:lnTo>
                    <a:pt x="42" y="365"/>
                  </a:lnTo>
                  <a:lnTo>
                    <a:pt x="42" y="363"/>
                  </a:lnTo>
                  <a:lnTo>
                    <a:pt x="43" y="363"/>
                  </a:lnTo>
                  <a:lnTo>
                    <a:pt x="43" y="362"/>
                  </a:lnTo>
                  <a:lnTo>
                    <a:pt x="43" y="361"/>
                  </a:lnTo>
                  <a:lnTo>
                    <a:pt x="45" y="360"/>
                  </a:lnTo>
                  <a:lnTo>
                    <a:pt x="41" y="352"/>
                  </a:lnTo>
                  <a:lnTo>
                    <a:pt x="38" y="343"/>
                  </a:lnTo>
                  <a:lnTo>
                    <a:pt x="34" y="334"/>
                  </a:lnTo>
                  <a:lnTo>
                    <a:pt x="31" y="324"/>
                  </a:lnTo>
                  <a:lnTo>
                    <a:pt x="28" y="315"/>
                  </a:lnTo>
                  <a:lnTo>
                    <a:pt x="26" y="305"/>
                  </a:lnTo>
                  <a:lnTo>
                    <a:pt x="24" y="296"/>
                  </a:lnTo>
                  <a:lnTo>
                    <a:pt x="23" y="286"/>
                  </a:lnTo>
                  <a:lnTo>
                    <a:pt x="20" y="276"/>
                  </a:lnTo>
                  <a:lnTo>
                    <a:pt x="19" y="266"/>
                  </a:lnTo>
                  <a:lnTo>
                    <a:pt x="19" y="255"/>
                  </a:lnTo>
                  <a:lnTo>
                    <a:pt x="19" y="245"/>
                  </a:lnTo>
                  <a:lnTo>
                    <a:pt x="17" y="228"/>
                  </a:lnTo>
                  <a:lnTo>
                    <a:pt x="24" y="243"/>
                  </a:lnTo>
                  <a:lnTo>
                    <a:pt x="24" y="244"/>
                  </a:lnTo>
                  <a:lnTo>
                    <a:pt x="25" y="244"/>
                  </a:lnTo>
                  <a:lnTo>
                    <a:pt x="26" y="244"/>
                  </a:lnTo>
                  <a:lnTo>
                    <a:pt x="26" y="243"/>
                  </a:lnTo>
                  <a:lnTo>
                    <a:pt x="27" y="242"/>
                  </a:lnTo>
                  <a:lnTo>
                    <a:pt x="24" y="233"/>
                  </a:lnTo>
                  <a:lnTo>
                    <a:pt x="22" y="224"/>
                  </a:lnTo>
                  <a:lnTo>
                    <a:pt x="19" y="215"/>
                  </a:lnTo>
                  <a:lnTo>
                    <a:pt x="17" y="206"/>
                  </a:lnTo>
                  <a:lnTo>
                    <a:pt x="15" y="197"/>
                  </a:lnTo>
                  <a:lnTo>
                    <a:pt x="12" y="187"/>
                  </a:lnTo>
                  <a:lnTo>
                    <a:pt x="11" y="178"/>
                  </a:lnTo>
                  <a:lnTo>
                    <a:pt x="10" y="169"/>
                  </a:lnTo>
                  <a:lnTo>
                    <a:pt x="10" y="159"/>
                  </a:lnTo>
                  <a:lnTo>
                    <a:pt x="11" y="149"/>
                  </a:lnTo>
                  <a:lnTo>
                    <a:pt x="13" y="140"/>
                  </a:lnTo>
                  <a:lnTo>
                    <a:pt x="18" y="131"/>
                  </a:lnTo>
                  <a:lnTo>
                    <a:pt x="18" y="130"/>
                  </a:lnTo>
                  <a:lnTo>
                    <a:pt x="18" y="129"/>
                  </a:lnTo>
                  <a:lnTo>
                    <a:pt x="19" y="128"/>
                  </a:lnTo>
                  <a:lnTo>
                    <a:pt x="19" y="126"/>
                  </a:lnTo>
                  <a:lnTo>
                    <a:pt x="20" y="124"/>
                  </a:lnTo>
                  <a:lnTo>
                    <a:pt x="20" y="123"/>
                  </a:lnTo>
                  <a:lnTo>
                    <a:pt x="20" y="122"/>
                  </a:lnTo>
                  <a:lnTo>
                    <a:pt x="22" y="121"/>
                  </a:lnTo>
                  <a:lnTo>
                    <a:pt x="22" y="118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4" y="114"/>
                  </a:lnTo>
                  <a:lnTo>
                    <a:pt x="23" y="115"/>
                  </a:lnTo>
                  <a:lnTo>
                    <a:pt x="24" y="114"/>
                  </a:lnTo>
                  <a:close/>
                  <a:moveTo>
                    <a:pt x="64" y="99"/>
                  </a:moveTo>
                  <a:lnTo>
                    <a:pt x="64" y="100"/>
                  </a:lnTo>
                  <a:lnTo>
                    <a:pt x="65" y="100"/>
                  </a:lnTo>
                  <a:lnTo>
                    <a:pt x="66" y="100"/>
                  </a:lnTo>
                  <a:lnTo>
                    <a:pt x="66" y="101"/>
                  </a:lnTo>
                  <a:lnTo>
                    <a:pt x="68" y="101"/>
                  </a:lnTo>
                  <a:lnTo>
                    <a:pt x="68" y="102"/>
                  </a:lnTo>
                  <a:lnTo>
                    <a:pt x="69" y="102"/>
                  </a:lnTo>
                  <a:lnTo>
                    <a:pt x="68" y="103"/>
                  </a:lnTo>
                  <a:lnTo>
                    <a:pt x="69" y="103"/>
                  </a:lnTo>
                  <a:lnTo>
                    <a:pt x="68" y="105"/>
                  </a:lnTo>
                  <a:lnTo>
                    <a:pt x="66" y="105"/>
                  </a:lnTo>
                  <a:lnTo>
                    <a:pt x="66" y="106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5"/>
                  </a:lnTo>
                  <a:lnTo>
                    <a:pt x="62" y="105"/>
                  </a:lnTo>
                  <a:lnTo>
                    <a:pt x="62" y="103"/>
                  </a:lnTo>
                  <a:lnTo>
                    <a:pt x="62" y="102"/>
                  </a:lnTo>
                  <a:lnTo>
                    <a:pt x="62" y="101"/>
                  </a:lnTo>
                  <a:lnTo>
                    <a:pt x="63" y="100"/>
                  </a:lnTo>
                  <a:lnTo>
                    <a:pt x="64" y="99"/>
                  </a:lnTo>
                  <a:close/>
                  <a:moveTo>
                    <a:pt x="65" y="36"/>
                  </a:moveTo>
                  <a:lnTo>
                    <a:pt x="65" y="37"/>
                  </a:lnTo>
                  <a:lnTo>
                    <a:pt x="66" y="36"/>
                  </a:lnTo>
                  <a:lnTo>
                    <a:pt x="65" y="56"/>
                  </a:lnTo>
                  <a:lnTo>
                    <a:pt x="64" y="57"/>
                  </a:lnTo>
                  <a:lnTo>
                    <a:pt x="63" y="57"/>
                  </a:lnTo>
                  <a:lnTo>
                    <a:pt x="62" y="57"/>
                  </a:lnTo>
                  <a:lnTo>
                    <a:pt x="61" y="56"/>
                  </a:lnTo>
                  <a:lnTo>
                    <a:pt x="61" y="55"/>
                  </a:lnTo>
                  <a:lnTo>
                    <a:pt x="61" y="54"/>
                  </a:lnTo>
                  <a:lnTo>
                    <a:pt x="61" y="53"/>
                  </a:lnTo>
                  <a:lnTo>
                    <a:pt x="61" y="50"/>
                  </a:lnTo>
                  <a:lnTo>
                    <a:pt x="61" y="49"/>
                  </a:lnTo>
                  <a:lnTo>
                    <a:pt x="61" y="47"/>
                  </a:lnTo>
                  <a:lnTo>
                    <a:pt x="62" y="46"/>
                  </a:lnTo>
                  <a:lnTo>
                    <a:pt x="62" y="44"/>
                  </a:lnTo>
                  <a:lnTo>
                    <a:pt x="62" y="42"/>
                  </a:lnTo>
                  <a:lnTo>
                    <a:pt x="63" y="40"/>
                  </a:lnTo>
                  <a:lnTo>
                    <a:pt x="63" y="39"/>
                  </a:lnTo>
                  <a:lnTo>
                    <a:pt x="63" y="38"/>
                  </a:lnTo>
                  <a:lnTo>
                    <a:pt x="64" y="36"/>
                  </a:lnTo>
                  <a:lnTo>
                    <a:pt x="64" y="37"/>
                  </a:lnTo>
                  <a:lnTo>
                    <a:pt x="65" y="36"/>
                  </a:lnTo>
                  <a:close/>
                  <a:moveTo>
                    <a:pt x="38" y="426"/>
                  </a:moveTo>
                  <a:lnTo>
                    <a:pt x="38" y="427"/>
                  </a:lnTo>
                  <a:lnTo>
                    <a:pt x="39" y="427"/>
                  </a:lnTo>
                  <a:lnTo>
                    <a:pt x="32" y="428"/>
                  </a:lnTo>
                  <a:lnTo>
                    <a:pt x="31" y="428"/>
                  </a:lnTo>
                  <a:lnTo>
                    <a:pt x="32" y="428"/>
                  </a:lnTo>
                  <a:lnTo>
                    <a:pt x="33" y="427"/>
                  </a:lnTo>
                  <a:lnTo>
                    <a:pt x="34" y="427"/>
                  </a:lnTo>
                  <a:lnTo>
                    <a:pt x="35" y="427"/>
                  </a:lnTo>
                  <a:lnTo>
                    <a:pt x="37" y="427"/>
                  </a:lnTo>
                  <a:lnTo>
                    <a:pt x="38" y="426"/>
                  </a:lnTo>
                  <a:close/>
                  <a:moveTo>
                    <a:pt x="142" y="390"/>
                  </a:moveTo>
                  <a:lnTo>
                    <a:pt x="140" y="391"/>
                  </a:lnTo>
                  <a:lnTo>
                    <a:pt x="138" y="392"/>
                  </a:lnTo>
                  <a:lnTo>
                    <a:pt x="137" y="392"/>
                  </a:lnTo>
                  <a:lnTo>
                    <a:pt x="134" y="392"/>
                  </a:lnTo>
                  <a:lnTo>
                    <a:pt x="133" y="392"/>
                  </a:lnTo>
                  <a:lnTo>
                    <a:pt x="131" y="392"/>
                  </a:lnTo>
                  <a:lnTo>
                    <a:pt x="130" y="392"/>
                  </a:lnTo>
                  <a:lnTo>
                    <a:pt x="128" y="391"/>
                  </a:lnTo>
                  <a:lnTo>
                    <a:pt x="126" y="391"/>
                  </a:lnTo>
                  <a:lnTo>
                    <a:pt x="124" y="390"/>
                  </a:lnTo>
                  <a:lnTo>
                    <a:pt x="123" y="389"/>
                  </a:lnTo>
                  <a:lnTo>
                    <a:pt x="122" y="388"/>
                  </a:lnTo>
                  <a:lnTo>
                    <a:pt x="118" y="381"/>
                  </a:lnTo>
                  <a:lnTo>
                    <a:pt x="115" y="374"/>
                  </a:lnTo>
                  <a:lnTo>
                    <a:pt x="111" y="367"/>
                  </a:lnTo>
                  <a:lnTo>
                    <a:pt x="109" y="360"/>
                  </a:lnTo>
                  <a:lnTo>
                    <a:pt x="106" y="352"/>
                  </a:lnTo>
                  <a:lnTo>
                    <a:pt x="103" y="345"/>
                  </a:lnTo>
                  <a:lnTo>
                    <a:pt x="100" y="337"/>
                  </a:lnTo>
                  <a:lnTo>
                    <a:pt x="98" y="329"/>
                  </a:lnTo>
                  <a:lnTo>
                    <a:pt x="94" y="322"/>
                  </a:lnTo>
                  <a:lnTo>
                    <a:pt x="92" y="314"/>
                  </a:lnTo>
                  <a:lnTo>
                    <a:pt x="90" y="306"/>
                  </a:lnTo>
                  <a:lnTo>
                    <a:pt x="87" y="298"/>
                  </a:lnTo>
                  <a:lnTo>
                    <a:pt x="86" y="297"/>
                  </a:lnTo>
                  <a:lnTo>
                    <a:pt x="86" y="296"/>
                  </a:lnTo>
                  <a:lnTo>
                    <a:pt x="86" y="294"/>
                  </a:lnTo>
                  <a:lnTo>
                    <a:pt x="86" y="293"/>
                  </a:lnTo>
                  <a:lnTo>
                    <a:pt x="86" y="292"/>
                  </a:lnTo>
                  <a:lnTo>
                    <a:pt x="85" y="292"/>
                  </a:lnTo>
                  <a:lnTo>
                    <a:pt x="85" y="291"/>
                  </a:lnTo>
                  <a:lnTo>
                    <a:pt x="85" y="290"/>
                  </a:lnTo>
                  <a:lnTo>
                    <a:pt x="84" y="289"/>
                  </a:lnTo>
                  <a:lnTo>
                    <a:pt x="84" y="288"/>
                  </a:lnTo>
                  <a:lnTo>
                    <a:pt x="84" y="286"/>
                  </a:lnTo>
                  <a:lnTo>
                    <a:pt x="84" y="284"/>
                  </a:lnTo>
                  <a:lnTo>
                    <a:pt x="83" y="283"/>
                  </a:lnTo>
                  <a:lnTo>
                    <a:pt x="83" y="282"/>
                  </a:lnTo>
                  <a:lnTo>
                    <a:pt x="81" y="281"/>
                  </a:lnTo>
                  <a:lnTo>
                    <a:pt x="81" y="278"/>
                  </a:lnTo>
                  <a:lnTo>
                    <a:pt x="80" y="277"/>
                  </a:lnTo>
                  <a:lnTo>
                    <a:pt x="80" y="275"/>
                  </a:lnTo>
                  <a:lnTo>
                    <a:pt x="80" y="274"/>
                  </a:lnTo>
                  <a:lnTo>
                    <a:pt x="79" y="271"/>
                  </a:lnTo>
                  <a:lnTo>
                    <a:pt x="79" y="270"/>
                  </a:lnTo>
                  <a:lnTo>
                    <a:pt x="78" y="268"/>
                  </a:lnTo>
                  <a:lnTo>
                    <a:pt x="78" y="267"/>
                  </a:lnTo>
                  <a:lnTo>
                    <a:pt x="78" y="265"/>
                  </a:lnTo>
                  <a:lnTo>
                    <a:pt x="77" y="265"/>
                  </a:lnTo>
                  <a:lnTo>
                    <a:pt x="77" y="263"/>
                  </a:lnTo>
                  <a:lnTo>
                    <a:pt x="77" y="262"/>
                  </a:lnTo>
                  <a:lnTo>
                    <a:pt x="77" y="261"/>
                  </a:lnTo>
                  <a:lnTo>
                    <a:pt x="77" y="260"/>
                  </a:lnTo>
                  <a:lnTo>
                    <a:pt x="76" y="259"/>
                  </a:lnTo>
                  <a:lnTo>
                    <a:pt x="76" y="258"/>
                  </a:lnTo>
                  <a:lnTo>
                    <a:pt x="76" y="256"/>
                  </a:lnTo>
                  <a:lnTo>
                    <a:pt x="75" y="255"/>
                  </a:lnTo>
                  <a:lnTo>
                    <a:pt x="75" y="254"/>
                  </a:lnTo>
                  <a:lnTo>
                    <a:pt x="75" y="253"/>
                  </a:lnTo>
                  <a:lnTo>
                    <a:pt x="75" y="252"/>
                  </a:lnTo>
                  <a:lnTo>
                    <a:pt x="73" y="251"/>
                  </a:lnTo>
                  <a:lnTo>
                    <a:pt x="73" y="248"/>
                  </a:lnTo>
                  <a:lnTo>
                    <a:pt x="73" y="246"/>
                  </a:lnTo>
                  <a:lnTo>
                    <a:pt x="72" y="245"/>
                  </a:lnTo>
                  <a:lnTo>
                    <a:pt x="72" y="243"/>
                  </a:lnTo>
                  <a:lnTo>
                    <a:pt x="71" y="240"/>
                  </a:lnTo>
                  <a:lnTo>
                    <a:pt x="71" y="239"/>
                  </a:lnTo>
                  <a:lnTo>
                    <a:pt x="71" y="237"/>
                  </a:lnTo>
                  <a:lnTo>
                    <a:pt x="70" y="235"/>
                  </a:lnTo>
                  <a:lnTo>
                    <a:pt x="70" y="232"/>
                  </a:lnTo>
                  <a:lnTo>
                    <a:pt x="70" y="230"/>
                  </a:lnTo>
                  <a:lnTo>
                    <a:pt x="70" y="228"/>
                  </a:lnTo>
                  <a:lnTo>
                    <a:pt x="69" y="228"/>
                  </a:lnTo>
                  <a:lnTo>
                    <a:pt x="68" y="228"/>
                  </a:lnTo>
                  <a:lnTo>
                    <a:pt x="68" y="227"/>
                  </a:lnTo>
                  <a:lnTo>
                    <a:pt x="66" y="227"/>
                  </a:lnTo>
                  <a:lnTo>
                    <a:pt x="66" y="225"/>
                  </a:lnTo>
                  <a:lnTo>
                    <a:pt x="66" y="224"/>
                  </a:lnTo>
                  <a:lnTo>
                    <a:pt x="65" y="225"/>
                  </a:lnTo>
                  <a:lnTo>
                    <a:pt x="64" y="227"/>
                  </a:lnTo>
                  <a:lnTo>
                    <a:pt x="64" y="229"/>
                  </a:lnTo>
                  <a:lnTo>
                    <a:pt x="64" y="230"/>
                  </a:lnTo>
                  <a:lnTo>
                    <a:pt x="64" y="231"/>
                  </a:lnTo>
                  <a:lnTo>
                    <a:pt x="64" y="232"/>
                  </a:lnTo>
                  <a:lnTo>
                    <a:pt x="65" y="233"/>
                  </a:lnTo>
                  <a:lnTo>
                    <a:pt x="65" y="235"/>
                  </a:lnTo>
                  <a:lnTo>
                    <a:pt x="65" y="236"/>
                  </a:lnTo>
                  <a:lnTo>
                    <a:pt x="66" y="237"/>
                  </a:lnTo>
                  <a:lnTo>
                    <a:pt x="66" y="238"/>
                  </a:lnTo>
                  <a:lnTo>
                    <a:pt x="66" y="239"/>
                  </a:lnTo>
                  <a:lnTo>
                    <a:pt x="66" y="240"/>
                  </a:lnTo>
                  <a:lnTo>
                    <a:pt x="68" y="242"/>
                  </a:lnTo>
                  <a:lnTo>
                    <a:pt x="68" y="244"/>
                  </a:lnTo>
                  <a:lnTo>
                    <a:pt x="68" y="245"/>
                  </a:lnTo>
                  <a:lnTo>
                    <a:pt x="69" y="247"/>
                  </a:lnTo>
                  <a:lnTo>
                    <a:pt x="69" y="248"/>
                  </a:lnTo>
                  <a:lnTo>
                    <a:pt x="69" y="251"/>
                  </a:lnTo>
                  <a:lnTo>
                    <a:pt x="69" y="252"/>
                  </a:lnTo>
                  <a:lnTo>
                    <a:pt x="70" y="254"/>
                  </a:lnTo>
                  <a:lnTo>
                    <a:pt x="70" y="255"/>
                  </a:lnTo>
                  <a:lnTo>
                    <a:pt x="70" y="258"/>
                  </a:lnTo>
                  <a:lnTo>
                    <a:pt x="71" y="259"/>
                  </a:lnTo>
                  <a:lnTo>
                    <a:pt x="71" y="260"/>
                  </a:lnTo>
                  <a:lnTo>
                    <a:pt x="72" y="261"/>
                  </a:lnTo>
                  <a:lnTo>
                    <a:pt x="72" y="266"/>
                  </a:lnTo>
                  <a:lnTo>
                    <a:pt x="73" y="270"/>
                  </a:lnTo>
                  <a:lnTo>
                    <a:pt x="75" y="274"/>
                  </a:lnTo>
                  <a:lnTo>
                    <a:pt x="76" y="278"/>
                  </a:lnTo>
                  <a:lnTo>
                    <a:pt x="77" y="282"/>
                  </a:lnTo>
                  <a:lnTo>
                    <a:pt x="78" y="286"/>
                  </a:lnTo>
                  <a:lnTo>
                    <a:pt x="79" y="290"/>
                  </a:lnTo>
                  <a:lnTo>
                    <a:pt x="80" y="294"/>
                  </a:lnTo>
                  <a:lnTo>
                    <a:pt x="81" y="298"/>
                  </a:lnTo>
                  <a:lnTo>
                    <a:pt x="83" y="302"/>
                  </a:lnTo>
                  <a:lnTo>
                    <a:pt x="84" y="306"/>
                  </a:lnTo>
                  <a:lnTo>
                    <a:pt x="85" y="309"/>
                  </a:lnTo>
                  <a:lnTo>
                    <a:pt x="85" y="313"/>
                  </a:lnTo>
                  <a:lnTo>
                    <a:pt x="86" y="316"/>
                  </a:lnTo>
                  <a:lnTo>
                    <a:pt x="87" y="319"/>
                  </a:lnTo>
                  <a:lnTo>
                    <a:pt x="88" y="322"/>
                  </a:lnTo>
                  <a:lnTo>
                    <a:pt x="90" y="324"/>
                  </a:lnTo>
                  <a:lnTo>
                    <a:pt x="91" y="328"/>
                  </a:lnTo>
                  <a:lnTo>
                    <a:pt x="92" y="331"/>
                  </a:lnTo>
                  <a:lnTo>
                    <a:pt x="93" y="334"/>
                  </a:lnTo>
                  <a:lnTo>
                    <a:pt x="94" y="337"/>
                  </a:lnTo>
                  <a:lnTo>
                    <a:pt x="95" y="339"/>
                  </a:lnTo>
                  <a:lnTo>
                    <a:pt x="96" y="343"/>
                  </a:lnTo>
                  <a:lnTo>
                    <a:pt x="98" y="345"/>
                  </a:lnTo>
                  <a:lnTo>
                    <a:pt x="98" y="347"/>
                  </a:lnTo>
                  <a:lnTo>
                    <a:pt x="98" y="349"/>
                  </a:lnTo>
                  <a:lnTo>
                    <a:pt x="98" y="350"/>
                  </a:lnTo>
                  <a:lnTo>
                    <a:pt x="99" y="351"/>
                  </a:lnTo>
                  <a:lnTo>
                    <a:pt x="99" y="353"/>
                  </a:lnTo>
                  <a:lnTo>
                    <a:pt x="99" y="354"/>
                  </a:lnTo>
                  <a:lnTo>
                    <a:pt x="100" y="355"/>
                  </a:lnTo>
                  <a:lnTo>
                    <a:pt x="100" y="357"/>
                  </a:lnTo>
                  <a:lnTo>
                    <a:pt x="101" y="358"/>
                  </a:lnTo>
                  <a:lnTo>
                    <a:pt x="101" y="359"/>
                  </a:lnTo>
                  <a:lnTo>
                    <a:pt x="101" y="360"/>
                  </a:lnTo>
                  <a:lnTo>
                    <a:pt x="102" y="361"/>
                  </a:lnTo>
                  <a:lnTo>
                    <a:pt x="102" y="363"/>
                  </a:lnTo>
                  <a:lnTo>
                    <a:pt x="103" y="366"/>
                  </a:lnTo>
                  <a:lnTo>
                    <a:pt x="104" y="368"/>
                  </a:lnTo>
                  <a:lnTo>
                    <a:pt x="106" y="370"/>
                  </a:lnTo>
                  <a:lnTo>
                    <a:pt x="107" y="373"/>
                  </a:lnTo>
                  <a:lnTo>
                    <a:pt x="108" y="375"/>
                  </a:lnTo>
                  <a:lnTo>
                    <a:pt x="109" y="377"/>
                  </a:lnTo>
                  <a:lnTo>
                    <a:pt x="110" y="380"/>
                  </a:lnTo>
                  <a:lnTo>
                    <a:pt x="111" y="382"/>
                  </a:lnTo>
                  <a:lnTo>
                    <a:pt x="113" y="384"/>
                  </a:lnTo>
                  <a:lnTo>
                    <a:pt x="114" y="387"/>
                  </a:lnTo>
                  <a:lnTo>
                    <a:pt x="115" y="388"/>
                  </a:lnTo>
                  <a:lnTo>
                    <a:pt x="114" y="389"/>
                  </a:lnTo>
                  <a:lnTo>
                    <a:pt x="114" y="390"/>
                  </a:lnTo>
                  <a:lnTo>
                    <a:pt x="115" y="390"/>
                  </a:lnTo>
                  <a:lnTo>
                    <a:pt x="114" y="391"/>
                  </a:lnTo>
                  <a:lnTo>
                    <a:pt x="114" y="392"/>
                  </a:lnTo>
                  <a:lnTo>
                    <a:pt x="113" y="392"/>
                  </a:lnTo>
                  <a:lnTo>
                    <a:pt x="111" y="393"/>
                  </a:lnTo>
                  <a:lnTo>
                    <a:pt x="110" y="393"/>
                  </a:lnTo>
                  <a:lnTo>
                    <a:pt x="109" y="393"/>
                  </a:lnTo>
                  <a:lnTo>
                    <a:pt x="108" y="393"/>
                  </a:lnTo>
                  <a:lnTo>
                    <a:pt x="107" y="393"/>
                  </a:lnTo>
                  <a:lnTo>
                    <a:pt x="106" y="393"/>
                  </a:lnTo>
                  <a:lnTo>
                    <a:pt x="104" y="393"/>
                  </a:lnTo>
                  <a:lnTo>
                    <a:pt x="103" y="395"/>
                  </a:lnTo>
                  <a:lnTo>
                    <a:pt x="102" y="395"/>
                  </a:lnTo>
                  <a:lnTo>
                    <a:pt x="101" y="395"/>
                  </a:lnTo>
                  <a:lnTo>
                    <a:pt x="100" y="395"/>
                  </a:lnTo>
                  <a:lnTo>
                    <a:pt x="100" y="393"/>
                  </a:lnTo>
                  <a:lnTo>
                    <a:pt x="99" y="393"/>
                  </a:lnTo>
                  <a:lnTo>
                    <a:pt x="99" y="392"/>
                  </a:lnTo>
                  <a:lnTo>
                    <a:pt x="98" y="391"/>
                  </a:lnTo>
                  <a:lnTo>
                    <a:pt x="98" y="390"/>
                  </a:lnTo>
                  <a:lnTo>
                    <a:pt x="98" y="389"/>
                  </a:lnTo>
                  <a:lnTo>
                    <a:pt x="96" y="389"/>
                  </a:lnTo>
                  <a:lnTo>
                    <a:pt x="96" y="388"/>
                  </a:lnTo>
                  <a:lnTo>
                    <a:pt x="96" y="387"/>
                  </a:lnTo>
                  <a:lnTo>
                    <a:pt x="96" y="385"/>
                  </a:lnTo>
                  <a:lnTo>
                    <a:pt x="95" y="384"/>
                  </a:lnTo>
                  <a:lnTo>
                    <a:pt x="95" y="383"/>
                  </a:lnTo>
                  <a:lnTo>
                    <a:pt x="95" y="382"/>
                  </a:lnTo>
                  <a:lnTo>
                    <a:pt x="90" y="365"/>
                  </a:lnTo>
                  <a:lnTo>
                    <a:pt x="85" y="347"/>
                  </a:lnTo>
                  <a:lnTo>
                    <a:pt x="81" y="330"/>
                  </a:lnTo>
                  <a:lnTo>
                    <a:pt x="77" y="313"/>
                  </a:lnTo>
                  <a:lnTo>
                    <a:pt x="73" y="296"/>
                  </a:lnTo>
                  <a:lnTo>
                    <a:pt x="70" y="277"/>
                  </a:lnTo>
                  <a:lnTo>
                    <a:pt x="66" y="260"/>
                  </a:lnTo>
                  <a:lnTo>
                    <a:pt x="63" y="243"/>
                  </a:lnTo>
                  <a:lnTo>
                    <a:pt x="60" y="224"/>
                  </a:lnTo>
                  <a:lnTo>
                    <a:pt x="56" y="207"/>
                  </a:lnTo>
                  <a:lnTo>
                    <a:pt x="53" y="190"/>
                  </a:lnTo>
                  <a:lnTo>
                    <a:pt x="50" y="171"/>
                  </a:lnTo>
                  <a:lnTo>
                    <a:pt x="49" y="167"/>
                  </a:lnTo>
                  <a:lnTo>
                    <a:pt x="48" y="162"/>
                  </a:lnTo>
                  <a:lnTo>
                    <a:pt x="48" y="156"/>
                  </a:lnTo>
                  <a:lnTo>
                    <a:pt x="47" y="152"/>
                  </a:lnTo>
                  <a:lnTo>
                    <a:pt x="47" y="146"/>
                  </a:lnTo>
                  <a:lnTo>
                    <a:pt x="46" y="141"/>
                  </a:lnTo>
                  <a:lnTo>
                    <a:pt x="46" y="136"/>
                  </a:lnTo>
                  <a:lnTo>
                    <a:pt x="45" y="131"/>
                  </a:lnTo>
                  <a:lnTo>
                    <a:pt x="45" y="125"/>
                  </a:lnTo>
                  <a:lnTo>
                    <a:pt x="43" y="121"/>
                  </a:lnTo>
                  <a:lnTo>
                    <a:pt x="43" y="116"/>
                  </a:lnTo>
                  <a:lnTo>
                    <a:pt x="43" y="110"/>
                  </a:lnTo>
                  <a:lnTo>
                    <a:pt x="42" y="107"/>
                  </a:lnTo>
                  <a:lnTo>
                    <a:pt x="42" y="102"/>
                  </a:lnTo>
                  <a:lnTo>
                    <a:pt x="41" y="98"/>
                  </a:lnTo>
                  <a:lnTo>
                    <a:pt x="41" y="93"/>
                  </a:lnTo>
                  <a:lnTo>
                    <a:pt x="41" y="88"/>
                  </a:lnTo>
                  <a:lnTo>
                    <a:pt x="41" y="84"/>
                  </a:lnTo>
                  <a:lnTo>
                    <a:pt x="41" y="79"/>
                  </a:lnTo>
                  <a:lnTo>
                    <a:pt x="41" y="75"/>
                  </a:lnTo>
                  <a:lnTo>
                    <a:pt x="41" y="70"/>
                  </a:lnTo>
                  <a:lnTo>
                    <a:pt x="41" y="65"/>
                  </a:lnTo>
                  <a:lnTo>
                    <a:pt x="41" y="61"/>
                  </a:lnTo>
                  <a:lnTo>
                    <a:pt x="41" y="56"/>
                  </a:lnTo>
                  <a:lnTo>
                    <a:pt x="41" y="54"/>
                  </a:lnTo>
                  <a:lnTo>
                    <a:pt x="41" y="52"/>
                  </a:lnTo>
                  <a:lnTo>
                    <a:pt x="41" y="48"/>
                  </a:lnTo>
                  <a:lnTo>
                    <a:pt x="41" y="46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2" y="37"/>
                  </a:lnTo>
                  <a:lnTo>
                    <a:pt x="42" y="34"/>
                  </a:lnTo>
                  <a:lnTo>
                    <a:pt x="42" y="31"/>
                  </a:lnTo>
                  <a:lnTo>
                    <a:pt x="42" y="29"/>
                  </a:lnTo>
                  <a:lnTo>
                    <a:pt x="42" y="25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5"/>
                  </a:lnTo>
                  <a:lnTo>
                    <a:pt x="45" y="14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8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3" y="1"/>
                  </a:lnTo>
                  <a:lnTo>
                    <a:pt x="43" y="0"/>
                  </a:lnTo>
                  <a:lnTo>
                    <a:pt x="42" y="1"/>
                  </a:lnTo>
                  <a:lnTo>
                    <a:pt x="41" y="1"/>
                  </a:lnTo>
                  <a:lnTo>
                    <a:pt x="41" y="2"/>
                  </a:lnTo>
                  <a:lnTo>
                    <a:pt x="40" y="9"/>
                  </a:lnTo>
                  <a:lnTo>
                    <a:pt x="39" y="15"/>
                  </a:lnTo>
                  <a:lnTo>
                    <a:pt x="38" y="21"/>
                  </a:lnTo>
                  <a:lnTo>
                    <a:pt x="37" y="26"/>
                  </a:lnTo>
                  <a:lnTo>
                    <a:pt x="37" y="32"/>
                  </a:lnTo>
                  <a:lnTo>
                    <a:pt x="35" y="38"/>
                  </a:lnTo>
                  <a:lnTo>
                    <a:pt x="35" y="44"/>
                  </a:lnTo>
                  <a:lnTo>
                    <a:pt x="35" y="49"/>
                  </a:lnTo>
                  <a:lnTo>
                    <a:pt x="35" y="55"/>
                  </a:lnTo>
                  <a:lnTo>
                    <a:pt x="35" y="61"/>
                  </a:lnTo>
                  <a:lnTo>
                    <a:pt x="35" y="67"/>
                  </a:lnTo>
                  <a:lnTo>
                    <a:pt x="35" y="72"/>
                  </a:lnTo>
                  <a:lnTo>
                    <a:pt x="34" y="73"/>
                  </a:lnTo>
                  <a:lnTo>
                    <a:pt x="34" y="75"/>
                  </a:lnTo>
                  <a:lnTo>
                    <a:pt x="34" y="76"/>
                  </a:lnTo>
                  <a:lnTo>
                    <a:pt x="34" y="77"/>
                  </a:lnTo>
                  <a:lnTo>
                    <a:pt x="34" y="78"/>
                  </a:lnTo>
                  <a:lnTo>
                    <a:pt x="34" y="79"/>
                  </a:lnTo>
                  <a:lnTo>
                    <a:pt x="34" y="80"/>
                  </a:lnTo>
                  <a:lnTo>
                    <a:pt x="34" y="82"/>
                  </a:lnTo>
                  <a:lnTo>
                    <a:pt x="35" y="82"/>
                  </a:lnTo>
                  <a:lnTo>
                    <a:pt x="35" y="87"/>
                  </a:lnTo>
                  <a:lnTo>
                    <a:pt x="35" y="93"/>
                  </a:lnTo>
                  <a:lnTo>
                    <a:pt x="35" y="99"/>
                  </a:lnTo>
                  <a:lnTo>
                    <a:pt x="35" y="105"/>
                  </a:lnTo>
                  <a:lnTo>
                    <a:pt x="35" y="110"/>
                  </a:lnTo>
                  <a:lnTo>
                    <a:pt x="35" y="116"/>
                  </a:lnTo>
                  <a:lnTo>
                    <a:pt x="37" y="122"/>
                  </a:lnTo>
                  <a:lnTo>
                    <a:pt x="37" y="128"/>
                  </a:lnTo>
                  <a:lnTo>
                    <a:pt x="38" y="133"/>
                  </a:lnTo>
                  <a:lnTo>
                    <a:pt x="38" y="139"/>
                  </a:lnTo>
                  <a:lnTo>
                    <a:pt x="39" y="145"/>
                  </a:lnTo>
                  <a:lnTo>
                    <a:pt x="40" y="149"/>
                  </a:lnTo>
                  <a:lnTo>
                    <a:pt x="40" y="151"/>
                  </a:lnTo>
                  <a:lnTo>
                    <a:pt x="40" y="152"/>
                  </a:lnTo>
                  <a:lnTo>
                    <a:pt x="40" y="153"/>
                  </a:lnTo>
                  <a:lnTo>
                    <a:pt x="40" y="154"/>
                  </a:lnTo>
                  <a:lnTo>
                    <a:pt x="41" y="155"/>
                  </a:lnTo>
                  <a:lnTo>
                    <a:pt x="41" y="156"/>
                  </a:lnTo>
                  <a:lnTo>
                    <a:pt x="41" y="157"/>
                  </a:lnTo>
                  <a:lnTo>
                    <a:pt x="41" y="159"/>
                  </a:lnTo>
                  <a:lnTo>
                    <a:pt x="41" y="160"/>
                  </a:lnTo>
                  <a:lnTo>
                    <a:pt x="41" y="161"/>
                  </a:lnTo>
                  <a:lnTo>
                    <a:pt x="41" y="162"/>
                  </a:lnTo>
                  <a:lnTo>
                    <a:pt x="42" y="162"/>
                  </a:lnTo>
                  <a:lnTo>
                    <a:pt x="42" y="164"/>
                  </a:lnTo>
                  <a:lnTo>
                    <a:pt x="42" y="166"/>
                  </a:lnTo>
                  <a:lnTo>
                    <a:pt x="42" y="167"/>
                  </a:lnTo>
                  <a:lnTo>
                    <a:pt x="42" y="168"/>
                  </a:lnTo>
                  <a:lnTo>
                    <a:pt x="42" y="169"/>
                  </a:lnTo>
                  <a:lnTo>
                    <a:pt x="42" y="170"/>
                  </a:lnTo>
                  <a:lnTo>
                    <a:pt x="42" y="171"/>
                  </a:lnTo>
                  <a:lnTo>
                    <a:pt x="42" y="172"/>
                  </a:lnTo>
                  <a:lnTo>
                    <a:pt x="42" y="174"/>
                  </a:lnTo>
                  <a:lnTo>
                    <a:pt x="43" y="175"/>
                  </a:lnTo>
                  <a:lnTo>
                    <a:pt x="43" y="176"/>
                  </a:lnTo>
                  <a:lnTo>
                    <a:pt x="45" y="177"/>
                  </a:lnTo>
                  <a:lnTo>
                    <a:pt x="45" y="179"/>
                  </a:lnTo>
                  <a:lnTo>
                    <a:pt x="45" y="182"/>
                  </a:lnTo>
                  <a:lnTo>
                    <a:pt x="45" y="184"/>
                  </a:lnTo>
                  <a:lnTo>
                    <a:pt x="46" y="186"/>
                  </a:lnTo>
                  <a:lnTo>
                    <a:pt x="46" y="189"/>
                  </a:lnTo>
                  <a:lnTo>
                    <a:pt x="46" y="191"/>
                  </a:lnTo>
                  <a:lnTo>
                    <a:pt x="47" y="193"/>
                  </a:lnTo>
                  <a:lnTo>
                    <a:pt x="47" y="195"/>
                  </a:lnTo>
                  <a:lnTo>
                    <a:pt x="48" y="198"/>
                  </a:lnTo>
                  <a:lnTo>
                    <a:pt x="48" y="200"/>
                  </a:lnTo>
                  <a:lnTo>
                    <a:pt x="48" y="202"/>
                  </a:lnTo>
                  <a:lnTo>
                    <a:pt x="49" y="204"/>
                  </a:lnTo>
                  <a:lnTo>
                    <a:pt x="49" y="208"/>
                  </a:lnTo>
                  <a:lnTo>
                    <a:pt x="50" y="213"/>
                  </a:lnTo>
                  <a:lnTo>
                    <a:pt x="50" y="217"/>
                  </a:lnTo>
                  <a:lnTo>
                    <a:pt x="52" y="221"/>
                  </a:lnTo>
                  <a:lnTo>
                    <a:pt x="53" y="225"/>
                  </a:lnTo>
                  <a:lnTo>
                    <a:pt x="53" y="230"/>
                  </a:lnTo>
                  <a:lnTo>
                    <a:pt x="54" y="233"/>
                  </a:lnTo>
                  <a:lnTo>
                    <a:pt x="55" y="238"/>
                  </a:lnTo>
                  <a:lnTo>
                    <a:pt x="56" y="242"/>
                  </a:lnTo>
                  <a:lnTo>
                    <a:pt x="56" y="246"/>
                  </a:lnTo>
                  <a:lnTo>
                    <a:pt x="57" y="250"/>
                  </a:lnTo>
                  <a:lnTo>
                    <a:pt x="58" y="253"/>
                  </a:lnTo>
                  <a:lnTo>
                    <a:pt x="58" y="255"/>
                  </a:lnTo>
                  <a:lnTo>
                    <a:pt x="58" y="258"/>
                  </a:lnTo>
                  <a:lnTo>
                    <a:pt x="60" y="260"/>
                  </a:lnTo>
                  <a:lnTo>
                    <a:pt x="60" y="261"/>
                  </a:lnTo>
                  <a:lnTo>
                    <a:pt x="61" y="263"/>
                  </a:lnTo>
                  <a:lnTo>
                    <a:pt x="61" y="266"/>
                  </a:lnTo>
                  <a:lnTo>
                    <a:pt x="61" y="268"/>
                  </a:lnTo>
                  <a:lnTo>
                    <a:pt x="61" y="269"/>
                  </a:lnTo>
                  <a:lnTo>
                    <a:pt x="62" y="271"/>
                  </a:lnTo>
                  <a:lnTo>
                    <a:pt x="62" y="273"/>
                  </a:lnTo>
                  <a:lnTo>
                    <a:pt x="62" y="275"/>
                  </a:lnTo>
                  <a:lnTo>
                    <a:pt x="63" y="276"/>
                  </a:lnTo>
                  <a:lnTo>
                    <a:pt x="63" y="278"/>
                  </a:lnTo>
                  <a:lnTo>
                    <a:pt x="63" y="279"/>
                  </a:lnTo>
                  <a:lnTo>
                    <a:pt x="63" y="281"/>
                  </a:lnTo>
                  <a:lnTo>
                    <a:pt x="63" y="282"/>
                  </a:lnTo>
                  <a:lnTo>
                    <a:pt x="64" y="283"/>
                  </a:lnTo>
                  <a:lnTo>
                    <a:pt x="64" y="284"/>
                  </a:lnTo>
                  <a:lnTo>
                    <a:pt x="64" y="285"/>
                  </a:lnTo>
                  <a:lnTo>
                    <a:pt x="64" y="286"/>
                  </a:lnTo>
                  <a:lnTo>
                    <a:pt x="65" y="288"/>
                  </a:lnTo>
                  <a:lnTo>
                    <a:pt x="65" y="289"/>
                  </a:lnTo>
                  <a:lnTo>
                    <a:pt x="65" y="290"/>
                  </a:lnTo>
                  <a:lnTo>
                    <a:pt x="66" y="291"/>
                  </a:lnTo>
                  <a:lnTo>
                    <a:pt x="68" y="298"/>
                  </a:lnTo>
                  <a:lnTo>
                    <a:pt x="69" y="305"/>
                  </a:lnTo>
                  <a:lnTo>
                    <a:pt x="70" y="312"/>
                  </a:lnTo>
                  <a:lnTo>
                    <a:pt x="71" y="317"/>
                  </a:lnTo>
                  <a:lnTo>
                    <a:pt x="72" y="324"/>
                  </a:lnTo>
                  <a:lnTo>
                    <a:pt x="75" y="330"/>
                  </a:lnTo>
                  <a:lnTo>
                    <a:pt x="76" y="337"/>
                  </a:lnTo>
                  <a:lnTo>
                    <a:pt x="77" y="343"/>
                  </a:lnTo>
                  <a:lnTo>
                    <a:pt x="79" y="350"/>
                  </a:lnTo>
                  <a:lnTo>
                    <a:pt x="80" y="355"/>
                  </a:lnTo>
                  <a:lnTo>
                    <a:pt x="81" y="362"/>
                  </a:lnTo>
                  <a:lnTo>
                    <a:pt x="84" y="368"/>
                  </a:lnTo>
                  <a:lnTo>
                    <a:pt x="84" y="370"/>
                  </a:lnTo>
                  <a:lnTo>
                    <a:pt x="84" y="372"/>
                  </a:lnTo>
                  <a:lnTo>
                    <a:pt x="85" y="373"/>
                  </a:lnTo>
                  <a:lnTo>
                    <a:pt x="85" y="374"/>
                  </a:lnTo>
                  <a:lnTo>
                    <a:pt x="86" y="375"/>
                  </a:lnTo>
                  <a:lnTo>
                    <a:pt x="86" y="376"/>
                  </a:lnTo>
                  <a:lnTo>
                    <a:pt x="86" y="377"/>
                  </a:lnTo>
                  <a:lnTo>
                    <a:pt x="87" y="380"/>
                  </a:lnTo>
                  <a:lnTo>
                    <a:pt x="87" y="381"/>
                  </a:lnTo>
                  <a:lnTo>
                    <a:pt x="87" y="382"/>
                  </a:lnTo>
                  <a:lnTo>
                    <a:pt x="87" y="383"/>
                  </a:lnTo>
                  <a:lnTo>
                    <a:pt x="87" y="384"/>
                  </a:lnTo>
                  <a:lnTo>
                    <a:pt x="86" y="385"/>
                  </a:lnTo>
                  <a:lnTo>
                    <a:pt x="85" y="385"/>
                  </a:lnTo>
                  <a:lnTo>
                    <a:pt x="85" y="387"/>
                  </a:lnTo>
                  <a:lnTo>
                    <a:pt x="84" y="387"/>
                  </a:lnTo>
                  <a:lnTo>
                    <a:pt x="83" y="387"/>
                  </a:lnTo>
                  <a:lnTo>
                    <a:pt x="83" y="388"/>
                  </a:lnTo>
                  <a:lnTo>
                    <a:pt x="81" y="388"/>
                  </a:lnTo>
                  <a:lnTo>
                    <a:pt x="80" y="388"/>
                  </a:lnTo>
                  <a:lnTo>
                    <a:pt x="79" y="389"/>
                  </a:lnTo>
                  <a:lnTo>
                    <a:pt x="78" y="389"/>
                  </a:lnTo>
                  <a:lnTo>
                    <a:pt x="77" y="389"/>
                  </a:lnTo>
                  <a:lnTo>
                    <a:pt x="77" y="388"/>
                  </a:lnTo>
                  <a:lnTo>
                    <a:pt x="76" y="388"/>
                  </a:lnTo>
                  <a:lnTo>
                    <a:pt x="75" y="387"/>
                  </a:lnTo>
                  <a:lnTo>
                    <a:pt x="73" y="385"/>
                  </a:lnTo>
                  <a:lnTo>
                    <a:pt x="72" y="385"/>
                  </a:lnTo>
                  <a:lnTo>
                    <a:pt x="71" y="384"/>
                  </a:lnTo>
                  <a:lnTo>
                    <a:pt x="71" y="383"/>
                  </a:lnTo>
                  <a:lnTo>
                    <a:pt x="70" y="381"/>
                  </a:lnTo>
                  <a:lnTo>
                    <a:pt x="70" y="378"/>
                  </a:lnTo>
                  <a:lnTo>
                    <a:pt x="70" y="376"/>
                  </a:lnTo>
                  <a:lnTo>
                    <a:pt x="70" y="374"/>
                  </a:lnTo>
                  <a:lnTo>
                    <a:pt x="70" y="372"/>
                  </a:lnTo>
                  <a:lnTo>
                    <a:pt x="70" y="369"/>
                  </a:lnTo>
                  <a:lnTo>
                    <a:pt x="70" y="367"/>
                  </a:lnTo>
                  <a:lnTo>
                    <a:pt x="70" y="363"/>
                  </a:lnTo>
                  <a:lnTo>
                    <a:pt x="70" y="361"/>
                  </a:lnTo>
                  <a:lnTo>
                    <a:pt x="69" y="359"/>
                  </a:lnTo>
                  <a:lnTo>
                    <a:pt x="69" y="357"/>
                  </a:lnTo>
                  <a:lnTo>
                    <a:pt x="69" y="353"/>
                  </a:lnTo>
                  <a:lnTo>
                    <a:pt x="68" y="352"/>
                  </a:lnTo>
                  <a:lnTo>
                    <a:pt x="68" y="350"/>
                  </a:lnTo>
                  <a:lnTo>
                    <a:pt x="68" y="347"/>
                  </a:lnTo>
                  <a:lnTo>
                    <a:pt x="68" y="346"/>
                  </a:lnTo>
                  <a:lnTo>
                    <a:pt x="68" y="344"/>
                  </a:lnTo>
                  <a:lnTo>
                    <a:pt x="66" y="342"/>
                  </a:lnTo>
                  <a:lnTo>
                    <a:pt x="66" y="339"/>
                  </a:lnTo>
                  <a:lnTo>
                    <a:pt x="66" y="338"/>
                  </a:lnTo>
                  <a:lnTo>
                    <a:pt x="65" y="336"/>
                  </a:lnTo>
                  <a:lnTo>
                    <a:pt x="65" y="334"/>
                  </a:lnTo>
                  <a:lnTo>
                    <a:pt x="65" y="331"/>
                  </a:lnTo>
                  <a:lnTo>
                    <a:pt x="65" y="329"/>
                  </a:lnTo>
                  <a:lnTo>
                    <a:pt x="64" y="328"/>
                  </a:lnTo>
                  <a:lnTo>
                    <a:pt x="64" y="326"/>
                  </a:lnTo>
                  <a:lnTo>
                    <a:pt x="64" y="323"/>
                  </a:lnTo>
                  <a:lnTo>
                    <a:pt x="63" y="322"/>
                  </a:lnTo>
                  <a:lnTo>
                    <a:pt x="63" y="320"/>
                  </a:lnTo>
                  <a:lnTo>
                    <a:pt x="63" y="317"/>
                  </a:lnTo>
                  <a:lnTo>
                    <a:pt x="63" y="315"/>
                  </a:lnTo>
                  <a:lnTo>
                    <a:pt x="62" y="314"/>
                  </a:lnTo>
                  <a:lnTo>
                    <a:pt x="62" y="312"/>
                  </a:lnTo>
                  <a:lnTo>
                    <a:pt x="61" y="309"/>
                  </a:lnTo>
                  <a:lnTo>
                    <a:pt x="61" y="307"/>
                  </a:lnTo>
                  <a:lnTo>
                    <a:pt x="61" y="305"/>
                  </a:lnTo>
                  <a:lnTo>
                    <a:pt x="60" y="305"/>
                  </a:lnTo>
                  <a:lnTo>
                    <a:pt x="60" y="304"/>
                  </a:lnTo>
                  <a:lnTo>
                    <a:pt x="60" y="302"/>
                  </a:lnTo>
                  <a:lnTo>
                    <a:pt x="60" y="301"/>
                  </a:lnTo>
                  <a:lnTo>
                    <a:pt x="60" y="300"/>
                  </a:lnTo>
                  <a:lnTo>
                    <a:pt x="60" y="299"/>
                  </a:lnTo>
                  <a:lnTo>
                    <a:pt x="58" y="298"/>
                  </a:lnTo>
                  <a:lnTo>
                    <a:pt x="58" y="297"/>
                  </a:lnTo>
                  <a:lnTo>
                    <a:pt x="58" y="296"/>
                  </a:lnTo>
                  <a:lnTo>
                    <a:pt x="57" y="296"/>
                  </a:lnTo>
                  <a:lnTo>
                    <a:pt x="57" y="294"/>
                  </a:lnTo>
                  <a:lnTo>
                    <a:pt x="57" y="293"/>
                  </a:lnTo>
                  <a:lnTo>
                    <a:pt x="57" y="292"/>
                  </a:lnTo>
                  <a:lnTo>
                    <a:pt x="57" y="291"/>
                  </a:lnTo>
                  <a:lnTo>
                    <a:pt x="57" y="290"/>
                  </a:lnTo>
                  <a:lnTo>
                    <a:pt x="57" y="289"/>
                  </a:lnTo>
                  <a:lnTo>
                    <a:pt x="56" y="288"/>
                  </a:lnTo>
                  <a:lnTo>
                    <a:pt x="56" y="286"/>
                  </a:lnTo>
                  <a:lnTo>
                    <a:pt x="56" y="285"/>
                  </a:lnTo>
                  <a:lnTo>
                    <a:pt x="56" y="284"/>
                  </a:lnTo>
                  <a:lnTo>
                    <a:pt x="56" y="282"/>
                  </a:lnTo>
                  <a:lnTo>
                    <a:pt x="55" y="282"/>
                  </a:lnTo>
                  <a:lnTo>
                    <a:pt x="55" y="281"/>
                  </a:lnTo>
                  <a:lnTo>
                    <a:pt x="55" y="279"/>
                  </a:lnTo>
                  <a:lnTo>
                    <a:pt x="55" y="278"/>
                  </a:lnTo>
                  <a:lnTo>
                    <a:pt x="54" y="277"/>
                  </a:lnTo>
                  <a:lnTo>
                    <a:pt x="54" y="276"/>
                  </a:lnTo>
                  <a:lnTo>
                    <a:pt x="54" y="275"/>
                  </a:lnTo>
                  <a:lnTo>
                    <a:pt x="54" y="274"/>
                  </a:lnTo>
                  <a:lnTo>
                    <a:pt x="54" y="273"/>
                  </a:lnTo>
                  <a:lnTo>
                    <a:pt x="54" y="271"/>
                  </a:lnTo>
                  <a:lnTo>
                    <a:pt x="53" y="268"/>
                  </a:lnTo>
                  <a:lnTo>
                    <a:pt x="52" y="263"/>
                  </a:lnTo>
                  <a:lnTo>
                    <a:pt x="50" y="259"/>
                  </a:lnTo>
                  <a:lnTo>
                    <a:pt x="49" y="255"/>
                  </a:lnTo>
                  <a:lnTo>
                    <a:pt x="48" y="251"/>
                  </a:lnTo>
                  <a:lnTo>
                    <a:pt x="48" y="247"/>
                  </a:lnTo>
                  <a:lnTo>
                    <a:pt x="47" y="243"/>
                  </a:lnTo>
                  <a:lnTo>
                    <a:pt x="46" y="239"/>
                  </a:lnTo>
                  <a:lnTo>
                    <a:pt x="46" y="235"/>
                  </a:lnTo>
                  <a:lnTo>
                    <a:pt x="45" y="231"/>
                  </a:lnTo>
                  <a:lnTo>
                    <a:pt x="43" y="227"/>
                  </a:lnTo>
                  <a:lnTo>
                    <a:pt x="43" y="222"/>
                  </a:lnTo>
                  <a:lnTo>
                    <a:pt x="42" y="222"/>
                  </a:lnTo>
                  <a:lnTo>
                    <a:pt x="42" y="221"/>
                  </a:lnTo>
                  <a:lnTo>
                    <a:pt x="42" y="220"/>
                  </a:lnTo>
                  <a:lnTo>
                    <a:pt x="42" y="218"/>
                  </a:lnTo>
                  <a:lnTo>
                    <a:pt x="42" y="217"/>
                  </a:lnTo>
                  <a:lnTo>
                    <a:pt x="42" y="216"/>
                  </a:lnTo>
                  <a:lnTo>
                    <a:pt x="39" y="206"/>
                  </a:lnTo>
                  <a:lnTo>
                    <a:pt x="37" y="194"/>
                  </a:lnTo>
                  <a:lnTo>
                    <a:pt x="35" y="184"/>
                  </a:lnTo>
                  <a:lnTo>
                    <a:pt x="33" y="172"/>
                  </a:lnTo>
                  <a:lnTo>
                    <a:pt x="32" y="162"/>
                  </a:lnTo>
                  <a:lnTo>
                    <a:pt x="31" y="151"/>
                  </a:lnTo>
                  <a:lnTo>
                    <a:pt x="31" y="140"/>
                  </a:lnTo>
                  <a:lnTo>
                    <a:pt x="30" y="129"/>
                  </a:lnTo>
                  <a:lnTo>
                    <a:pt x="30" y="118"/>
                  </a:lnTo>
                  <a:lnTo>
                    <a:pt x="30" y="107"/>
                  </a:lnTo>
                  <a:lnTo>
                    <a:pt x="30" y="95"/>
                  </a:lnTo>
                  <a:lnTo>
                    <a:pt x="31" y="84"/>
                  </a:lnTo>
                  <a:lnTo>
                    <a:pt x="30" y="83"/>
                  </a:lnTo>
                  <a:lnTo>
                    <a:pt x="30" y="82"/>
                  </a:lnTo>
                  <a:lnTo>
                    <a:pt x="30" y="80"/>
                  </a:lnTo>
                  <a:lnTo>
                    <a:pt x="30" y="78"/>
                  </a:lnTo>
                  <a:lnTo>
                    <a:pt x="30" y="77"/>
                  </a:lnTo>
                  <a:lnTo>
                    <a:pt x="30" y="76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0" y="71"/>
                  </a:lnTo>
                  <a:lnTo>
                    <a:pt x="30" y="70"/>
                  </a:lnTo>
                  <a:lnTo>
                    <a:pt x="30" y="69"/>
                  </a:lnTo>
                  <a:lnTo>
                    <a:pt x="30" y="67"/>
                  </a:lnTo>
                  <a:lnTo>
                    <a:pt x="28" y="63"/>
                  </a:lnTo>
                  <a:lnTo>
                    <a:pt x="28" y="60"/>
                  </a:lnTo>
                  <a:lnTo>
                    <a:pt x="28" y="56"/>
                  </a:lnTo>
                  <a:lnTo>
                    <a:pt x="28" y="52"/>
                  </a:lnTo>
                  <a:lnTo>
                    <a:pt x="28" y="47"/>
                  </a:lnTo>
                  <a:lnTo>
                    <a:pt x="28" y="44"/>
                  </a:lnTo>
                  <a:lnTo>
                    <a:pt x="30" y="39"/>
                  </a:lnTo>
                  <a:lnTo>
                    <a:pt x="30" y="34"/>
                  </a:lnTo>
                  <a:lnTo>
                    <a:pt x="31" y="30"/>
                  </a:lnTo>
                  <a:lnTo>
                    <a:pt x="31" y="26"/>
                  </a:lnTo>
                  <a:lnTo>
                    <a:pt x="32" y="23"/>
                  </a:lnTo>
                  <a:lnTo>
                    <a:pt x="33" y="18"/>
                  </a:lnTo>
                  <a:lnTo>
                    <a:pt x="28" y="11"/>
                  </a:lnTo>
                  <a:lnTo>
                    <a:pt x="27" y="15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5"/>
                  </a:lnTo>
                  <a:lnTo>
                    <a:pt x="24" y="29"/>
                  </a:lnTo>
                  <a:lnTo>
                    <a:pt x="23" y="32"/>
                  </a:lnTo>
                  <a:lnTo>
                    <a:pt x="23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7"/>
                  </a:lnTo>
                  <a:lnTo>
                    <a:pt x="22" y="50"/>
                  </a:lnTo>
                  <a:lnTo>
                    <a:pt x="23" y="53"/>
                  </a:lnTo>
                  <a:lnTo>
                    <a:pt x="22" y="54"/>
                  </a:lnTo>
                  <a:lnTo>
                    <a:pt x="22" y="55"/>
                  </a:lnTo>
                  <a:lnTo>
                    <a:pt x="22" y="56"/>
                  </a:lnTo>
                  <a:lnTo>
                    <a:pt x="20" y="56"/>
                  </a:lnTo>
                  <a:lnTo>
                    <a:pt x="20" y="57"/>
                  </a:lnTo>
                  <a:lnTo>
                    <a:pt x="19" y="57"/>
                  </a:lnTo>
                  <a:lnTo>
                    <a:pt x="19" y="59"/>
                  </a:lnTo>
                  <a:lnTo>
                    <a:pt x="18" y="59"/>
                  </a:lnTo>
                  <a:lnTo>
                    <a:pt x="18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0" y="82"/>
                  </a:lnTo>
                  <a:lnTo>
                    <a:pt x="3" y="85"/>
                  </a:lnTo>
                  <a:lnTo>
                    <a:pt x="3" y="86"/>
                  </a:lnTo>
                  <a:lnTo>
                    <a:pt x="4" y="86"/>
                  </a:lnTo>
                  <a:lnTo>
                    <a:pt x="4" y="85"/>
                  </a:lnTo>
                  <a:lnTo>
                    <a:pt x="5" y="85"/>
                  </a:lnTo>
                  <a:lnTo>
                    <a:pt x="7" y="84"/>
                  </a:lnTo>
                  <a:lnTo>
                    <a:pt x="7" y="83"/>
                  </a:lnTo>
                  <a:lnTo>
                    <a:pt x="8" y="82"/>
                  </a:lnTo>
                  <a:lnTo>
                    <a:pt x="9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0" y="77"/>
                  </a:lnTo>
                  <a:lnTo>
                    <a:pt x="11" y="76"/>
                  </a:lnTo>
                  <a:lnTo>
                    <a:pt x="12" y="75"/>
                  </a:lnTo>
                  <a:lnTo>
                    <a:pt x="13" y="73"/>
                  </a:lnTo>
                  <a:lnTo>
                    <a:pt x="15" y="72"/>
                  </a:lnTo>
                  <a:lnTo>
                    <a:pt x="16" y="71"/>
                  </a:lnTo>
                  <a:lnTo>
                    <a:pt x="17" y="70"/>
                  </a:lnTo>
                  <a:lnTo>
                    <a:pt x="18" y="69"/>
                  </a:lnTo>
                  <a:lnTo>
                    <a:pt x="19" y="68"/>
                  </a:lnTo>
                  <a:lnTo>
                    <a:pt x="20" y="67"/>
                  </a:lnTo>
                  <a:lnTo>
                    <a:pt x="22" y="65"/>
                  </a:lnTo>
                  <a:lnTo>
                    <a:pt x="23" y="64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4" y="67"/>
                  </a:lnTo>
                  <a:lnTo>
                    <a:pt x="24" y="68"/>
                  </a:lnTo>
                  <a:lnTo>
                    <a:pt x="24" y="69"/>
                  </a:lnTo>
                  <a:lnTo>
                    <a:pt x="24" y="70"/>
                  </a:lnTo>
                  <a:lnTo>
                    <a:pt x="24" y="71"/>
                  </a:lnTo>
                  <a:lnTo>
                    <a:pt x="25" y="71"/>
                  </a:lnTo>
                  <a:lnTo>
                    <a:pt x="24" y="75"/>
                  </a:lnTo>
                  <a:lnTo>
                    <a:pt x="24" y="77"/>
                  </a:lnTo>
                  <a:lnTo>
                    <a:pt x="24" y="79"/>
                  </a:lnTo>
                  <a:lnTo>
                    <a:pt x="24" y="83"/>
                  </a:lnTo>
                  <a:lnTo>
                    <a:pt x="24" y="85"/>
                  </a:lnTo>
                  <a:lnTo>
                    <a:pt x="24" y="87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4" y="95"/>
                  </a:lnTo>
                  <a:lnTo>
                    <a:pt x="24" y="99"/>
                  </a:lnTo>
                  <a:lnTo>
                    <a:pt x="24" y="101"/>
                  </a:lnTo>
                  <a:lnTo>
                    <a:pt x="24" y="103"/>
                  </a:lnTo>
                  <a:lnTo>
                    <a:pt x="23" y="106"/>
                  </a:lnTo>
                  <a:lnTo>
                    <a:pt x="22" y="107"/>
                  </a:lnTo>
                  <a:lnTo>
                    <a:pt x="22" y="108"/>
                  </a:lnTo>
                  <a:lnTo>
                    <a:pt x="20" y="109"/>
                  </a:lnTo>
                  <a:lnTo>
                    <a:pt x="20" y="110"/>
                  </a:lnTo>
                  <a:lnTo>
                    <a:pt x="19" y="113"/>
                  </a:lnTo>
                  <a:lnTo>
                    <a:pt x="19" y="114"/>
                  </a:lnTo>
                  <a:lnTo>
                    <a:pt x="18" y="115"/>
                  </a:lnTo>
                  <a:lnTo>
                    <a:pt x="18" y="116"/>
                  </a:lnTo>
                  <a:lnTo>
                    <a:pt x="17" y="117"/>
                  </a:lnTo>
                  <a:lnTo>
                    <a:pt x="17" y="118"/>
                  </a:lnTo>
                  <a:lnTo>
                    <a:pt x="17" y="120"/>
                  </a:lnTo>
                  <a:lnTo>
                    <a:pt x="13" y="125"/>
                  </a:lnTo>
                  <a:lnTo>
                    <a:pt x="11" y="130"/>
                  </a:lnTo>
                  <a:lnTo>
                    <a:pt x="10" y="136"/>
                  </a:lnTo>
                  <a:lnTo>
                    <a:pt x="8" y="140"/>
                  </a:lnTo>
                  <a:lnTo>
                    <a:pt x="7" y="146"/>
                  </a:lnTo>
                  <a:lnTo>
                    <a:pt x="5" y="151"/>
                  </a:lnTo>
                  <a:lnTo>
                    <a:pt x="4" y="156"/>
                  </a:lnTo>
                  <a:lnTo>
                    <a:pt x="4" y="162"/>
                  </a:lnTo>
                  <a:lnTo>
                    <a:pt x="4" y="167"/>
                  </a:lnTo>
                  <a:lnTo>
                    <a:pt x="4" y="172"/>
                  </a:lnTo>
                  <a:lnTo>
                    <a:pt x="4" y="178"/>
                  </a:lnTo>
                  <a:lnTo>
                    <a:pt x="7" y="183"/>
                  </a:lnTo>
                  <a:lnTo>
                    <a:pt x="7" y="185"/>
                  </a:lnTo>
                  <a:lnTo>
                    <a:pt x="7" y="186"/>
                  </a:lnTo>
                  <a:lnTo>
                    <a:pt x="7" y="187"/>
                  </a:lnTo>
                  <a:lnTo>
                    <a:pt x="7" y="189"/>
                  </a:lnTo>
                  <a:lnTo>
                    <a:pt x="8" y="190"/>
                  </a:lnTo>
                  <a:lnTo>
                    <a:pt x="8" y="192"/>
                  </a:lnTo>
                  <a:lnTo>
                    <a:pt x="8" y="193"/>
                  </a:lnTo>
                  <a:lnTo>
                    <a:pt x="8" y="194"/>
                  </a:lnTo>
                  <a:lnTo>
                    <a:pt x="9" y="195"/>
                  </a:lnTo>
                  <a:lnTo>
                    <a:pt x="9" y="197"/>
                  </a:lnTo>
                  <a:lnTo>
                    <a:pt x="9" y="198"/>
                  </a:lnTo>
                  <a:lnTo>
                    <a:pt x="10" y="199"/>
                  </a:lnTo>
                  <a:lnTo>
                    <a:pt x="10" y="209"/>
                  </a:lnTo>
                  <a:lnTo>
                    <a:pt x="11" y="218"/>
                  </a:lnTo>
                  <a:lnTo>
                    <a:pt x="11" y="228"/>
                  </a:lnTo>
                  <a:lnTo>
                    <a:pt x="12" y="237"/>
                  </a:lnTo>
                  <a:lnTo>
                    <a:pt x="12" y="247"/>
                  </a:lnTo>
                  <a:lnTo>
                    <a:pt x="13" y="256"/>
                  </a:lnTo>
                  <a:lnTo>
                    <a:pt x="15" y="266"/>
                  </a:lnTo>
                  <a:lnTo>
                    <a:pt x="16" y="275"/>
                  </a:lnTo>
                  <a:lnTo>
                    <a:pt x="16" y="284"/>
                  </a:lnTo>
                  <a:lnTo>
                    <a:pt x="17" y="293"/>
                  </a:lnTo>
                  <a:lnTo>
                    <a:pt x="18" y="302"/>
                  </a:lnTo>
                  <a:lnTo>
                    <a:pt x="19" y="312"/>
                  </a:lnTo>
                  <a:lnTo>
                    <a:pt x="19" y="314"/>
                  </a:lnTo>
                  <a:lnTo>
                    <a:pt x="19" y="315"/>
                  </a:lnTo>
                  <a:lnTo>
                    <a:pt x="20" y="317"/>
                  </a:lnTo>
                  <a:lnTo>
                    <a:pt x="20" y="319"/>
                  </a:lnTo>
                  <a:lnTo>
                    <a:pt x="20" y="321"/>
                  </a:lnTo>
                  <a:lnTo>
                    <a:pt x="20" y="322"/>
                  </a:lnTo>
                  <a:lnTo>
                    <a:pt x="22" y="323"/>
                  </a:lnTo>
                  <a:lnTo>
                    <a:pt x="22" y="326"/>
                  </a:lnTo>
                  <a:lnTo>
                    <a:pt x="22" y="327"/>
                  </a:lnTo>
                  <a:lnTo>
                    <a:pt x="23" y="329"/>
                  </a:lnTo>
                  <a:lnTo>
                    <a:pt x="23" y="330"/>
                  </a:lnTo>
                  <a:lnTo>
                    <a:pt x="24" y="331"/>
                  </a:lnTo>
                  <a:lnTo>
                    <a:pt x="23" y="337"/>
                  </a:lnTo>
                  <a:lnTo>
                    <a:pt x="24" y="340"/>
                  </a:lnTo>
                  <a:lnTo>
                    <a:pt x="24" y="345"/>
                  </a:lnTo>
                  <a:lnTo>
                    <a:pt x="25" y="350"/>
                  </a:lnTo>
                  <a:lnTo>
                    <a:pt x="27" y="353"/>
                  </a:lnTo>
                  <a:lnTo>
                    <a:pt x="28" y="357"/>
                  </a:lnTo>
                  <a:lnTo>
                    <a:pt x="31" y="361"/>
                  </a:lnTo>
                  <a:lnTo>
                    <a:pt x="32" y="365"/>
                  </a:lnTo>
                  <a:lnTo>
                    <a:pt x="33" y="368"/>
                  </a:lnTo>
                  <a:lnTo>
                    <a:pt x="35" y="373"/>
                  </a:lnTo>
                  <a:lnTo>
                    <a:pt x="35" y="377"/>
                  </a:lnTo>
                  <a:lnTo>
                    <a:pt x="37" y="381"/>
                  </a:lnTo>
                  <a:lnTo>
                    <a:pt x="37" y="383"/>
                  </a:lnTo>
                  <a:lnTo>
                    <a:pt x="38" y="383"/>
                  </a:lnTo>
                  <a:lnTo>
                    <a:pt x="39" y="384"/>
                  </a:lnTo>
                  <a:lnTo>
                    <a:pt x="40" y="384"/>
                  </a:lnTo>
                  <a:lnTo>
                    <a:pt x="41" y="384"/>
                  </a:lnTo>
                  <a:lnTo>
                    <a:pt x="42" y="384"/>
                  </a:lnTo>
                  <a:lnTo>
                    <a:pt x="45" y="384"/>
                  </a:lnTo>
                  <a:lnTo>
                    <a:pt x="46" y="384"/>
                  </a:lnTo>
                  <a:lnTo>
                    <a:pt x="47" y="384"/>
                  </a:lnTo>
                  <a:lnTo>
                    <a:pt x="48" y="385"/>
                  </a:lnTo>
                  <a:lnTo>
                    <a:pt x="49" y="385"/>
                  </a:lnTo>
                  <a:lnTo>
                    <a:pt x="52" y="385"/>
                  </a:lnTo>
                  <a:lnTo>
                    <a:pt x="53" y="390"/>
                  </a:lnTo>
                  <a:lnTo>
                    <a:pt x="54" y="391"/>
                  </a:lnTo>
                  <a:lnTo>
                    <a:pt x="55" y="391"/>
                  </a:lnTo>
                  <a:lnTo>
                    <a:pt x="56" y="391"/>
                  </a:lnTo>
                  <a:lnTo>
                    <a:pt x="57" y="391"/>
                  </a:lnTo>
                  <a:lnTo>
                    <a:pt x="58" y="390"/>
                  </a:lnTo>
                  <a:lnTo>
                    <a:pt x="60" y="390"/>
                  </a:lnTo>
                  <a:lnTo>
                    <a:pt x="62" y="389"/>
                  </a:lnTo>
                  <a:lnTo>
                    <a:pt x="63" y="389"/>
                  </a:lnTo>
                  <a:lnTo>
                    <a:pt x="64" y="389"/>
                  </a:lnTo>
                  <a:lnTo>
                    <a:pt x="65" y="389"/>
                  </a:lnTo>
                  <a:lnTo>
                    <a:pt x="66" y="390"/>
                  </a:lnTo>
                  <a:lnTo>
                    <a:pt x="69" y="390"/>
                  </a:lnTo>
                  <a:lnTo>
                    <a:pt x="70" y="396"/>
                  </a:lnTo>
                  <a:lnTo>
                    <a:pt x="68" y="398"/>
                  </a:lnTo>
                  <a:lnTo>
                    <a:pt x="65" y="400"/>
                  </a:lnTo>
                  <a:lnTo>
                    <a:pt x="63" y="403"/>
                  </a:lnTo>
                  <a:lnTo>
                    <a:pt x="61" y="405"/>
                  </a:lnTo>
                  <a:lnTo>
                    <a:pt x="58" y="406"/>
                  </a:lnTo>
                  <a:lnTo>
                    <a:pt x="56" y="408"/>
                  </a:lnTo>
                  <a:lnTo>
                    <a:pt x="54" y="410"/>
                  </a:lnTo>
                  <a:lnTo>
                    <a:pt x="52" y="412"/>
                  </a:lnTo>
                  <a:lnTo>
                    <a:pt x="49" y="414"/>
                  </a:lnTo>
                  <a:lnTo>
                    <a:pt x="47" y="415"/>
                  </a:lnTo>
                  <a:lnTo>
                    <a:pt x="45" y="418"/>
                  </a:lnTo>
                  <a:lnTo>
                    <a:pt x="43" y="420"/>
                  </a:lnTo>
                  <a:lnTo>
                    <a:pt x="26" y="422"/>
                  </a:lnTo>
                  <a:lnTo>
                    <a:pt x="25" y="423"/>
                  </a:lnTo>
                  <a:lnTo>
                    <a:pt x="25" y="424"/>
                  </a:lnTo>
                  <a:lnTo>
                    <a:pt x="24" y="426"/>
                  </a:lnTo>
                  <a:lnTo>
                    <a:pt x="24" y="427"/>
                  </a:lnTo>
                  <a:lnTo>
                    <a:pt x="24" y="428"/>
                  </a:lnTo>
                  <a:lnTo>
                    <a:pt x="24" y="429"/>
                  </a:lnTo>
                  <a:lnTo>
                    <a:pt x="24" y="430"/>
                  </a:lnTo>
                  <a:lnTo>
                    <a:pt x="24" y="431"/>
                  </a:lnTo>
                  <a:lnTo>
                    <a:pt x="25" y="431"/>
                  </a:lnTo>
                  <a:lnTo>
                    <a:pt x="25" y="433"/>
                  </a:lnTo>
                  <a:lnTo>
                    <a:pt x="26" y="433"/>
                  </a:lnTo>
                  <a:lnTo>
                    <a:pt x="27" y="434"/>
                  </a:lnTo>
                  <a:lnTo>
                    <a:pt x="28" y="434"/>
                  </a:lnTo>
                  <a:lnTo>
                    <a:pt x="30" y="434"/>
                  </a:lnTo>
                  <a:lnTo>
                    <a:pt x="31" y="434"/>
                  </a:lnTo>
                  <a:lnTo>
                    <a:pt x="32" y="434"/>
                  </a:lnTo>
                  <a:lnTo>
                    <a:pt x="33" y="434"/>
                  </a:lnTo>
                  <a:lnTo>
                    <a:pt x="34" y="434"/>
                  </a:lnTo>
                  <a:lnTo>
                    <a:pt x="35" y="434"/>
                  </a:lnTo>
                  <a:lnTo>
                    <a:pt x="37" y="433"/>
                  </a:lnTo>
                  <a:lnTo>
                    <a:pt x="38" y="433"/>
                  </a:lnTo>
                  <a:lnTo>
                    <a:pt x="40" y="433"/>
                  </a:lnTo>
                  <a:lnTo>
                    <a:pt x="42" y="431"/>
                  </a:lnTo>
                  <a:lnTo>
                    <a:pt x="45" y="431"/>
                  </a:lnTo>
                  <a:lnTo>
                    <a:pt x="47" y="433"/>
                  </a:lnTo>
                  <a:lnTo>
                    <a:pt x="49" y="433"/>
                  </a:lnTo>
                  <a:lnTo>
                    <a:pt x="52" y="433"/>
                  </a:lnTo>
                  <a:lnTo>
                    <a:pt x="54" y="433"/>
                  </a:lnTo>
                  <a:lnTo>
                    <a:pt x="56" y="431"/>
                  </a:lnTo>
                  <a:lnTo>
                    <a:pt x="58" y="431"/>
                  </a:lnTo>
                  <a:lnTo>
                    <a:pt x="61" y="430"/>
                  </a:lnTo>
                  <a:lnTo>
                    <a:pt x="63" y="428"/>
                  </a:lnTo>
                  <a:lnTo>
                    <a:pt x="66" y="427"/>
                  </a:lnTo>
                  <a:lnTo>
                    <a:pt x="70" y="426"/>
                  </a:lnTo>
                  <a:lnTo>
                    <a:pt x="75" y="426"/>
                  </a:lnTo>
                  <a:lnTo>
                    <a:pt x="78" y="426"/>
                  </a:lnTo>
                  <a:lnTo>
                    <a:pt x="83" y="424"/>
                  </a:lnTo>
                  <a:lnTo>
                    <a:pt x="86" y="426"/>
                  </a:lnTo>
                  <a:lnTo>
                    <a:pt x="91" y="426"/>
                  </a:lnTo>
                  <a:lnTo>
                    <a:pt x="94" y="426"/>
                  </a:lnTo>
                  <a:lnTo>
                    <a:pt x="99" y="426"/>
                  </a:lnTo>
                  <a:lnTo>
                    <a:pt x="102" y="426"/>
                  </a:lnTo>
                  <a:lnTo>
                    <a:pt x="107" y="426"/>
                  </a:lnTo>
                  <a:lnTo>
                    <a:pt x="111" y="424"/>
                  </a:lnTo>
                  <a:lnTo>
                    <a:pt x="114" y="423"/>
                  </a:lnTo>
                  <a:lnTo>
                    <a:pt x="116" y="420"/>
                  </a:lnTo>
                  <a:lnTo>
                    <a:pt x="116" y="419"/>
                  </a:lnTo>
                  <a:lnTo>
                    <a:pt x="115" y="416"/>
                  </a:lnTo>
                  <a:lnTo>
                    <a:pt x="115" y="415"/>
                  </a:lnTo>
                  <a:lnTo>
                    <a:pt x="115" y="413"/>
                  </a:lnTo>
                  <a:lnTo>
                    <a:pt x="114" y="412"/>
                  </a:lnTo>
                  <a:lnTo>
                    <a:pt x="113" y="410"/>
                  </a:lnTo>
                  <a:lnTo>
                    <a:pt x="111" y="408"/>
                  </a:lnTo>
                  <a:lnTo>
                    <a:pt x="111" y="407"/>
                  </a:lnTo>
                  <a:lnTo>
                    <a:pt x="110" y="405"/>
                  </a:lnTo>
                  <a:lnTo>
                    <a:pt x="109" y="404"/>
                  </a:lnTo>
                  <a:lnTo>
                    <a:pt x="109" y="403"/>
                  </a:lnTo>
                  <a:lnTo>
                    <a:pt x="109" y="400"/>
                  </a:lnTo>
                  <a:lnTo>
                    <a:pt x="119" y="395"/>
                  </a:lnTo>
                  <a:lnTo>
                    <a:pt x="119" y="396"/>
                  </a:lnTo>
                  <a:lnTo>
                    <a:pt x="121" y="396"/>
                  </a:lnTo>
                  <a:lnTo>
                    <a:pt x="122" y="396"/>
                  </a:lnTo>
                  <a:lnTo>
                    <a:pt x="123" y="397"/>
                  </a:lnTo>
                  <a:lnTo>
                    <a:pt x="124" y="397"/>
                  </a:lnTo>
                  <a:lnTo>
                    <a:pt x="125" y="398"/>
                  </a:lnTo>
                  <a:lnTo>
                    <a:pt x="126" y="398"/>
                  </a:lnTo>
                  <a:lnTo>
                    <a:pt x="128" y="398"/>
                  </a:lnTo>
                  <a:lnTo>
                    <a:pt x="129" y="398"/>
                  </a:lnTo>
                  <a:lnTo>
                    <a:pt x="130" y="398"/>
                  </a:lnTo>
                  <a:lnTo>
                    <a:pt x="131" y="398"/>
                  </a:lnTo>
                  <a:lnTo>
                    <a:pt x="131" y="399"/>
                  </a:lnTo>
                  <a:lnTo>
                    <a:pt x="132" y="399"/>
                  </a:lnTo>
                  <a:lnTo>
                    <a:pt x="133" y="399"/>
                  </a:lnTo>
                  <a:lnTo>
                    <a:pt x="134" y="399"/>
                  </a:lnTo>
                  <a:lnTo>
                    <a:pt x="136" y="399"/>
                  </a:lnTo>
                  <a:lnTo>
                    <a:pt x="137" y="399"/>
                  </a:lnTo>
                  <a:lnTo>
                    <a:pt x="138" y="399"/>
                  </a:lnTo>
                  <a:lnTo>
                    <a:pt x="139" y="399"/>
                  </a:lnTo>
                  <a:lnTo>
                    <a:pt x="140" y="399"/>
                  </a:lnTo>
                  <a:lnTo>
                    <a:pt x="141" y="398"/>
                  </a:lnTo>
                  <a:lnTo>
                    <a:pt x="142" y="398"/>
                  </a:lnTo>
                  <a:lnTo>
                    <a:pt x="144" y="397"/>
                  </a:lnTo>
                  <a:lnTo>
                    <a:pt x="142" y="39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8" name="Freeform 8"/>
            <p:cNvSpPr>
              <a:spLocks noEditPoints="1"/>
            </p:cNvSpPr>
            <p:nvPr/>
          </p:nvSpPr>
          <p:spPr bwMode="auto">
            <a:xfrm>
              <a:off x="7039617" y="4369676"/>
              <a:ext cx="167376" cy="344214"/>
            </a:xfrm>
            <a:custGeom>
              <a:avLst/>
              <a:gdLst>
                <a:gd name="T0" fmla="*/ 2 w 120"/>
                <a:gd name="T1" fmla="*/ 5 h 261"/>
                <a:gd name="T2" fmla="*/ 1 w 120"/>
                <a:gd name="T3" fmla="*/ 3 h 261"/>
                <a:gd name="T4" fmla="*/ 2 w 120"/>
                <a:gd name="T5" fmla="*/ 2 h 261"/>
                <a:gd name="T6" fmla="*/ 2 w 120"/>
                <a:gd name="T7" fmla="*/ 2 h 261"/>
                <a:gd name="T8" fmla="*/ 2 w 120"/>
                <a:gd name="T9" fmla="*/ 2 h 261"/>
                <a:gd name="T10" fmla="*/ 2 w 120"/>
                <a:gd name="T11" fmla="*/ 2 h 261"/>
                <a:gd name="T12" fmla="*/ 2 w 120"/>
                <a:gd name="T13" fmla="*/ 3 h 261"/>
                <a:gd name="T14" fmla="*/ 2 w 120"/>
                <a:gd name="T15" fmla="*/ 3 h 261"/>
                <a:gd name="T16" fmla="*/ 2 w 120"/>
                <a:gd name="T17" fmla="*/ 4 h 261"/>
                <a:gd name="T18" fmla="*/ 2 w 120"/>
                <a:gd name="T19" fmla="*/ 4 h 261"/>
                <a:gd name="T20" fmla="*/ 2 w 120"/>
                <a:gd name="T21" fmla="*/ 4 h 261"/>
                <a:gd name="T22" fmla="*/ 2 w 120"/>
                <a:gd name="T23" fmla="*/ 3 h 261"/>
                <a:gd name="T24" fmla="*/ 2 w 120"/>
                <a:gd name="T25" fmla="*/ 3 h 261"/>
                <a:gd name="T26" fmla="*/ 2 w 120"/>
                <a:gd name="T27" fmla="*/ 3 h 261"/>
                <a:gd name="T28" fmla="*/ 2 w 120"/>
                <a:gd name="T29" fmla="*/ 3 h 261"/>
                <a:gd name="T30" fmla="*/ 2 w 120"/>
                <a:gd name="T31" fmla="*/ 3 h 261"/>
                <a:gd name="T32" fmla="*/ 2 w 120"/>
                <a:gd name="T33" fmla="*/ 3 h 261"/>
                <a:gd name="T34" fmla="*/ 2 w 120"/>
                <a:gd name="T35" fmla="*/ 3 h 261"/>
                <a:gd name="T36" fmla="*/ 2 w 120"/>
                <a:gd name="T37" fmla="*/ 3 h 261"/>
                <a:gd name="T38" fmla="*/ 2 w 120"/>
                <a:gd name="T39" fmla="*/ 3 h 261"/>
                <a:gd name="T40" fmla="*/ 2 w 120"/>
                <a:gd name="T41" fmla="*/ 3 h 261"/>
                <a:gd name="T42" fmla="*/ 1 w 120"/>
                <a:gd name="T43" fmla="*/ 3 h 261"/>
                <a:gd name="T44" fmla="*/ 1 w 120"/>
                <a:gd name="T45" fmla="*/ 3 h 261"/>
                <a:gd name="T46" fmla="*/ 1 w 120"/>
                <a:gd name="T47" fmla="*/ 4 h 261"/>
                <a:gd name="T48" fmla="*/ 2 w 120"/>
                <a:gd name="T49" fmla="*/ 4 h 261"/>
                <a:gd name="T50" fmla="*/ 2 w 120"/>
                <a:gd name="T51" fmla="*/ 2 h 261"/>
                <a:gd name="T52" fmla="*/ 2 w 120"/>
                <a:gd name="T53" fmla="*/ 2 h 261"/>
                <a:gd name="T54" fmla="*/ 2 w 120"/>
                <a:gd name="T55" fmla="*/ 2 h 261"/>
                <a:gd name="T56" fmla="*/ 2 w 120"/>
                <a:gd name="T57" fmla="*/ 2 h 261"/>
                <a:gd name="T58" fmla="*/ 2 w 120"/>
                <a:gd name="T59" fmla="*/ 3 h 261"/>
                <a:gd name="T60" fmla="*/ 2 w 120"/>
                <a:gd name="T61" fmla="*/ 3 h 261"/>
                <a:gd name="T62" fmla="*/ 1 w 120"/>
                <a:gd name="T63" fmla="*/ 1 h 261"/>
                <a:gd name="T64" fmla="*/ 1 w 120"/>
                <a:gd name="T65" fmla="*/ 1 h 261"/>
                <a:gd name="T66" fmla="*/ 1 w 120"/>
                <a:gd name="T67" fmla="*/ 1 h 261"/>
                <a:gd name="T68" fmla="*/ 1 w 120"/>
                <a:gd name="T69" fmla="*/ 1 h 261"/>
                <a:gd name="T70" fmla="*/ 1 w 120"/>
                <a:gd name="T71" fmla="*/ 1 h 261"/>
                <a:gd name="T72" fmla="*/ 1 w 120"/>
                <a:gd name="T73" fmla="*/ 1 h 261"/>
                <a:gd name="T74" fmla="*/ 1 w 120"/>
                <a:gd name="T75" fmla="*/ 1 h 261"/>
                <a:gd name="T76" fmla="*/ 1 w 120"/>
                <a:gd name="T77" fmla="*/ 1 h 261"/>
                <a:gd name="T78" fmla="*/ 0 w 120"/>
                <a:gd name="T79" fmla="*/ 1 h 261"/>
                <a:gd name="T80" fmla="*/ 1 w 120"/>
                <a:gd name="T81" fmla="*/ 1 h 261"/>
                <a:gd name="T82" fmla="*/ 2 w 120"/>
                <a:gd name="T83" fmla="*/ 1 h 261"/>
                <a:gd name="T84" fmla="*/ 2 w 120"/>
                <a:gd name="T85" fmla="*/ 1 h 261"/>
                <a:gd name="T86" fmla="*/ 1 w 120"/>
                <a:gd name="T87" fmla="*/ 2 h 261"/>
                <a:gd name="T88" fmla="*/ 1 w 120"/>
                <a:gd name="T89" fmla="*/ 2 h 261"/>
                <a:gd name="T90" fmla="*/ 1 w 120"/>
                <a:gd name="T91" fmla="*/ 2 h 261"/>
                <a:gd name="T92" fmla="*/ 2 w 120"/>
                <a:gd name="T93" fmla="*/ 2 h 261"/>
                <a:gd name="T94" fmla="*/ 1 w 120"/>
                <a:gd name="T95" fmla="*/ 1 h 261"/>
                <a:gd name="T96" fmla="*/ 1 w 120"/>
                <a:gd name="T97" fmla="*/ 1 h 261"/>
                <a:gd name="T98" fmla="*/ 1 w 120"/>
                <a:gd name="T99" fmla="*/ 1 h 261"/>
                <a:gd name="T100" fmla="*/ 1 w 120"/>
                <a:gd name="T101" fmla="*/ 1 h 261"/>
                <a:gd name="T102" fmla="*/ 1 w 120"/>
                <a:gd name="T103" fmla="*/ 1 h 261"/>
                <a:gd name="T104" fmla="*/ 2 w 120"/>
                <a:gd name="T105" fmla="*/ 1 h 261"/>
                <a:gd name="T106" fmla="*/ 2 w 120"/>
                <a:gd name="T107" fmla="*/ 1 h 261"/>
                <a:gd name="T108" fmla="*/ 2 w 120"/>
                <a:gd name="T109" fmla="*/ 1 h 261"/>
                <a:gd name="T110" fmla="*/ 1 w 120"/>
                <a:gd name="T111" fmla="*/ 1 h 261"/>
                <a:gd name="T112" fmla="*/ 1 w 120"/>
                <a:gd name="T113" fmla="*/ 1 h 261"/>
                <a:gd name="T114" fmla="*/ 1 w 120"/>
                <a:gd name="T115" fmla="*/ 1 h 261"/>
                <a:gd name="T116" fmla="*/ 1 w 120"/>
                <a:gd name="T117" fmla="*/ 1 h 261"/>
                <a:gd name="T118" fmla="*/ 2 w 120"/>
                <a:gd name="T119" fmla="*/ 1 h 261"/>
                <a:gd name="T120" fmla="*/ 2 w 120"/>
                <a:gd name="T121" fmla="*/ 2 h 261"/>
                <a:gd name="T122" fmla="*/ 2 w 120"/>
                <a:gd name="T123" fmla="*/ 1 h 261"/>
                <a:gd name="T124" fmla="*/ 2 w 120"/>
                <a:gd name="T125" fmla="*/ 1 h 26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0"/>
                <a:gd name="T190" fmla="*/ 0 h 261"/>
                <a:gd name="T191" fmla="*/ 120 w 120"/>
                <a:gd name="T192" fmla="*/ 261 h 26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0" h="261">
                  <a:moveTo>
                    <a:pt x="116" y="243"/>
                  </a:moveTo>
                  <a:lnTo>
                    <a:pt x="115" y="244"/>
                  </a:lnTo>
                  <a:lnTo>
                    <a:pt x="114" y="245"/>
                  </a:lnTo>
                  <a:lnTo>
                    <a:pt x="113" y="246"/>
                  </a:lnTo>
                  <a:lnTo>
                    <a:pt x="112" y="249"/>
                  </a:lnTo>
                  <a:lnTo>
                    <a:pt x="111" y="250"/>
                  </a:lnTo>
                  <a:lnTo>
                    <a:pt x="108" y="251"/>
                  </a:lnTo>
                  <a:lnTo>
                    <a:pt x="107" y="252"/>
                  </a:lnTo>
                  <a:lnTo>
                    <a:pt x="106" y="254"/>
                  </a:lnTo>
                  <a:lnTo>
                    <a:pt x="105" y="256"/>
                  </a:lnTo>
                  <a:lnTo>
                    <a:pt x="104" y="257"/>
                  </a:lnTo>
                  <a:lnTo>
                    <a:pt x="102" y="258"/>
                  </a:lnTo>
                  <a:lnTo>
                    <a:pt x="101" y="259"/>
                  </a:lnTo>
                  <a:lnTo>
                    <a:pt x="100" y="260"/>
                  </a:lnTo>
                  <a:lnTo>
                    <a:pt x="99" y="260"/>
                  </a:lnTo>
                  <a:lnTo>
                    <a:pt x="98" y="260"/>
                  </a:lnTo>
                  <a:lnTo>
                    <a:pt x="97" y="261"/>
                  </a:lnTo>
                  <a:lnTo>
                    <a:pt x="96" y="261"/>
                  </a:lnTo>
                  <a:lnTo>
                    <a:pt x="94" y="261"/>
                  </a:lnTo>
                  <a:lnTo>
                    <a:pt x="93" y="260"/>
                  </a:lnTo>
                  <a:lnTo>
                    <a:pt x="92" y="260"/>
                  </a:lnTo>
                  <a:lnTo>
                    <a:pt x="91" y="260"/>
                  </a:lnTo>
                  <a:lnTo>
                    <a:pt x="91" y="259"/>
                  </a:lnTo>
                  <a:lnTo>
                    <a:pt x="87" y="258"/>
                  </a:lnTo>
                  <a:lnTo>
                    <a:pt x="84" y="256"/>
                  </a:lnTo>
                  <a:lnTo>
                    <a:pt x="82" y="253"/>
                  </a:lnTo>
                  <a:lnTo>
                    <a:pt x="78" y="251"/>
                  </a:lnTo>
                  <a:lnTo>
                    <a:pt x="76" y="250"/>
                  </a:lnTo>
                  <a:lnTo>
                    <a:pt x="73" y="247"/>
                  </a:lnTo>
                  <a:lnTo>
                    <a:pt x="70" y="244"/>
                  </a:lnTo>
                  <a:lnTo>
                    <a:pt x="68" y="242"/>
                  </a:lnTo>
                  <a:lnTo>
                    <a:pt x="67" y="238"/>
                  </a:lnTo>
                  <a:lnTo>
                    <a:pt x="64" y="235"/>
                  </a:lnTo>
                  <a:lnTo>
                    <a:pt x="63" y="231"/>
                  </a:lnTo>
                  <a:lnTo>
                    <a:pt x="63" y="227"/>
                  </a:lnTo>
                  <a:lnTo>
                    <a:pt x="62" y="221"/>
                  </a:lnTo>
                  <a:lnTo>
                    <a:pt x="61" y="215"/>
                  </a:lnTo>
                  <a:lnTo>
                    <a:pt x="59" y="209"/>
                  </a:lnTo>
                  <a:lnTo>
                    <a:pt x="56" y="204"/>
                  </a:lnTo>
                  <a:lnTo>
                    <a:pt x="55" y="198"/>
                  </a:lnTo>
                  <a:lnTo>
                    <a:pt x="53" y="192"/>
                  </a:lnTo>
                  <a:lnTo>
                    <a:pt x="52" y="185"/>
                  </a:lnTo>
                  <a:lnTo>
                    <a:pt x="51" y="180"/>
                  </a:lnTo>
                  <a:lnTo>
                    <a:pt x="49" y="174"/>
                  </a:lnTo>
                  <a:lnTo>
                    <a:pt x="49" y="168"/>
                  </a:lnTo>
                  <a:lnTo>
                    <a:pt x="49" y="162"/>
                  </a:lnTo>
                  <a:lnTo>
                    <a:pt x="52" y="155"/>
                  </a:lnTo>
                  <a:lnTo>
                    <a:pt x="53" y="154"/>
                  </a:lnTo>
                  <a:lnTo>
                    <a:pt x="54" y="151"/>
                  </a:lnTo>
                  <a:lnTo>
                    <a:pt x="55" y="148"/>
                  </a:lnTo>
                  <a:lnTo>
                    <a:pt x="56" y="146"/>
                  </a:lnTo>
                  <a:lnTo>
                    <a:pt x="58" y="143"/>
                  </a:lnTo>
                  <a:lnTo>
                    <a:pt x="59" y="139"/>
                  </a:lnTo>
                  <a:lnTo>
                    <a:pt x="60" y="137"/>
                  </a:lnTo>
                  <a:lnTo>
                    <a:pt x="60" y="134"/>
                  </a:lnTo>
                  <a:lnTo>
                    <a:pt x="61" y="131"/>
                  </a:lnTo>
                  <a:lnTo>
                    <a:pt x="63" y="129"/>
                  </a:lnTo>
                  <a:lnTo>
                    <a:pt x="64" y="127"/>
                  </a:lnTo>
                  <a:lnTo>
                    <a:pt x="68" y="124"/>
                  </a:lnTo>
                  <a:lnTo>
                    <a:pt x="69" y="124"/>
                  </a:lnTo>
                  <a:lnTo>
                    <a:pt x="70" y="124"/>
                  </a:lnTo>
                  <a:lnTo>
                    <a:pt x="71" y="123"/>
                  </a:lnTo>
                  <a:lnTo>
                    <a:pt x="73" y="123"/>
                  </a:lnTo>
                  <a:lnTo>
                    <a:pt x="73" y="122"/>
                  </a:lnTo>
                  <a:lnTo>
                    <a:pt x="74" y="121"/>
                  </a:lnTo>
                  <a:lnTo>
                    <a:pt x="71" y="119"/>
                  </a:lnTo>
                  <a:lnTo>
                    <a:pt x="71" y="116"/>
                  </a:lnTo>
                  <a:lnTo>
                    <a:pt x="70" y="113"/>
                  </a:lnTo>
                  <a:lnTo>
                    <a:pt x="69" y="111"/>
                  </a:lnTo>
                  <a:lnTo>
                    <a:pt x="69" y="107"/>
                  </a:lnTo>
                  <a:lnTo>
                    <a:pt x="69" y="104"/>
                  </a:lnTo>
                  <a:lnTo>
                    <a:pt x="69" y="100"/>
                  </a:lnTo>
                  <a:lnTo>
                    <a:pt x="69" y="98"/>
                  </a:lnTo>
                  <a:lnTo>
                    <a:pt x="69" y="94"/>
                  </a:lnTo>
                  <a:lnTo>
                    <a:pt x="69" y="91"/>
                  </a:lnTo>
                  <a:lnTo>
                    <a:pt x="69" y="87"/>
                  </a:lnTo>
                  <a:lnTo>
                    <a:pt x="70" y="84"/>
                  </a:lnTo>
                  <a:lnTo>
                    <a:pt x="69" y="84"/>
                  </a:lnTo>
                  <a:lnTo>
                    <a:pt x="69" y="83"/>
                  </a:lnTo>
                  <a:lnTo>
                    <a:pt x="70" y="82"/>
                  </a:lnTo>
                  <a:lnTo>
                    <a:pt x="71" y="82"/>
                  </a:lnTo>
                  <a:lnTo>
                    <a:pt x="73" y="81"/>
                  </a:lnTo>
                  <a:lnTo>
                    <a:pt x="74" y="79"/>
                  </a:lnTo>
                  <a:lnTo>
                    <a:pt x="75" y="78"/>
                  </a:lnTo>
                  <a:lnTo>
                    <a:pt x="76" y="77"/>
                  </a:lnTo>
                  <a:lnTo>
                    <a:pt x="78" y="77"/>
                  </a:lnTo>
                  <a:lnTo>
                    <a:pt x="79" y="76"/>
                  </a:lnTo>
                  <a:lnTo>
                    <a:pt x="82" y="76"/>
                  </a:lnTo>
                  <a:lnTo>
                    <a:pt x="83" y="75"/>
                  </a:lnTo>
                  <a:lnTo>
                    <a:pt x="85" y="75"/>
                  </a:lnTo>
                  <a:lnTo>
                    <a:pt x="87" y="74"/>
                  </a:lnTo>
                  <a:lnTo>
                    <a:pt x="90" y="73"/>
                  </a:lnTo>
                  <a:lnTo>
                    <a:pt x="90" y="74"/>
                  </a:lnTo>
                  <a:lnTo>
                    <a:pt x="91" y="73"/>
                  </a:lnTo>
                  <a:lnTo>
                    <a:pt x="91" y="75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81"/>
                  </a:lnTo>
                  <a:lnTo>
                    <a:pt x="91" y="82"/>
                  </a:lnTo>
                  <a:lnTo>
                    <a:pt x="91" y="84"/>
                  </a:lnTo>
                  <a:lnTo>
                    <a:pt x="91" y="86"/>
                  </a:lnTo>
                  <a:lnTo>
                    <a:pt x="91" y="87"/>
                  </a:lnTo>
                  <a:lnTo>
                    <a:pt x="91" y="90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2" y="94"/>
                  </a:lnTo>
                  <a:lnTo>
                    <a:pt x="92" y="98"/>
                  </a:lnTo>
                  <a:lnTo>
                    <a:pt x="91" y="101"/>
                  </a:lnTo>
                  <a:lnTo>
                    <a:pt x="91" y="104"/>
                  </a:lnTo>
                  <a:lnTo>
                    <a:pt x="91" y="107"/>
                  </a:lnTo>
                  <a:lnTo>
                    <a:pt x="90" y="109"/>
                  </a:lnTo>
                  <a:lnTo>
                    <a:pt x="90" y="113"/>
                  </a:lnTo>
                  <a:lnTo>
                    <a:pt x="89" y="115"/>
                  </a:lnTo>
                  <a:lnTo>
                    <a:pt x="89" y="119"/>
                  </a:lnTo>
                  <a:lnTo>
                    <a:pt x="90" y="121"/>
                  </a:lnTo>
                  <a:lnTo>
                    <a:pt x="90" y="124"/>
                  </a:lnTo>
                  <a:lnTo>
                    <a:pt x="91" y="127"/>
                  </a:lnTo>
                  <a:lnTo>
                    <a:pt x="93" y="129"/>
                  </a:lnTo>
                  <a:lnTo>
                    <a:pt x="93" y="130"/>
                  </a:lnTo>
                  <a:lnTo>
                    <a:pt x="94" y="130"/>
                  </a:lnTo>
                  <a:lnTo>
                    <a:pt x="96" y="130"/>
                  </a:lnTo>
                  <a:lnTo>
                    <a:pt x="96" y="132"/>
                  </a:lnTo>
                  <a:lnTo>
                    <a:pt x="96" y="135"/>
                  </a:lnTo>
                  <a:lnTo>
                    <a:pt x="96" y="136"/>
                  </a:lnTo>
                  <a:lnTo>
                    <a:pt x="96" y="138"/>
                  </a:lnTo>
                  <a:lnTo>
                    <a:pt x="96" y="139"/>
                  </a:lnTo>
                  <a:lnTo>
                    <a:pt x="94" y="142"/>
                  </a:lnTo>
                  <a:lnTo>
                    <a:pt x="94" y="144"/>
                  </a:lnTo>
                  <a:lnTo>
                    <a:pt x="94" y="146"/>
                  </a:lnTo>
                  <a:lnTo>
                    <a:pt x="94" y="147"/>
                  </a:lnTo>
                  <a:lnTo>
                    <a:pt x="94" y="150"/>
                  </a:lnTo>
                  <a:lnTo>
                    <a:pt x="94" y="152"/>
                  </a:lnTo>
                  <a:lnTo>
                    <a:pt x="96" y="153"/>
                  </a:lnTo>
                  <a:lnTo>
                    <a:pt x="94" y="154"/>
                  </a:lnTo>
                  <a:lnTo>
                    <a:pt x="94" y="155"/>
                  </a:lnTo>
                  <a:lnTo>
                    <a:pt x="93" y="155"/>
                  </a:lnTo>
                  <a:lnTo>
                    <a:pt x="93" y="157"/>
                  </a:lnTo>
                  <a:lnTo>
                    <a:pt x="92" y="157"/>
                  </a:lnTo>
                  <a:lnTo>
                    <a:pt x="92" y="158"/>
                  </a:lnTo>
                  <a:lnTo>
                    <a:pt x="91" y="158"/>
                  </a:lnTo>
                  <a:lnTo>
                    <a:pt x="90" y="159"/>
                  </a:lnTo>
                  <a:lnTo>
                    <a:pt x="91" y="192"/>
                  </a:lnTo>
                  <a:lnTo>
                    <a:pt x="87" y="196"/>
                  </a:lnTo>
                  <a:lnTo>
                    <a:pt x="96" y="211"/>
                  </a:lnTo>
                  <a:lnTo>
                    <a:pt x="96" y="212"/>
                  </a:lnTo>
                  <a:lnTo>
                    <a:pt x="97" y="212"/>
                  </a:lnTo>
                  <a:lnTo>
                    <a:pt x="97" y="211"/>
                  </a:lnTo>
                  <a:lnTo>
                    <a:pt x="98" y="209"/>
                  </a:lnTo>
                  <a:lnTo>
                    <a:pt x="98" y="208"/>
                  </a:lnTo>
                  <a:lnTo>
                    <a:pt x="99" y="206"/>
                  </a:lnTo>
                  <a:lnTo>
                    <a:pt x="101" y="204"/>
                  </a:lnTo>
                  <a:lnTo>
                    <a:pt x="102" y="200"/>
                  </a:lnTo>
                  <a:lnTo>
                    <a:pt x="105" y="197"/>
                  </a:lnTo>
                  <a:lnTo>
                    <a:pt x="106" y="195"/>
                  </a:lnTo>
                  <a:lnTo>
                    <a:pt x="108" y="191"/>
                  </a:lnTo>
                  <a:lnTo>
                    <a:pt x="111" y="188"/>
                  </a:lnTo>
                  <a:lnTo>
                    <a:pt x="112" y="185"/>
                  </a:lnTo>
                  <a:lnTo>
                    <a:pt x="113" y="183"/>
                  </a:lnTo>
                  <a:lnTo>
                    <a:pt x="114" y="182"/>
                  </a:lnTo>
                  <a:lnTo>
                    <a:pt x="115" y="181"/>
                  </a:lnTo>
                  <a:lnTo>
                    <a:pt x="120" y="183"/>
                  </a:lnTo>
                  <a:lnTo>
                    <a:pt x="117" y="185"/>
                  </a:lnTo>
                  <a:lnTo>
                    <a:pt x="116" y="189"/>
                  </a:lnTo>
                  <a:lnTo>
                    <a:pt x="114" y="191"/>
                  </a:lnTo>
                  <a:lnTo>
                    <a:pt x="112" y="195"/>
                  </a:lnTo>
                  <a:lnTo>
                    <a:pt x="109" y="199"/>
                  </a:lnTo>
                  <a:lnTo>
                    <a:pt x="107" y="203"/>
                  </a:lnTo>
                  <a:lnTo>
                    <a:pt x="105" y="207"/>
                  </a:lnTo>
                  <a:lnTo>
                    <a:pt x="104" y="211"/>
                  </a:lnTo>
                  <a:lnTo>
                    <a:pt x="101" y="215"/>
                  </a:lnTo>
                  <a:lnTo>
                    <a:pt x="100" y="219"/>
                  </a:lnTo>
                  <a:lnTo>
                    <a:pt x="100" y="221"/>
                  </a:lnTo>
                  <a:lnTo>
                    <a:pt x="100" y="223"/>
                  </a:lnTo>
                  <a:lnTo>
                    <a:pt x="99" y="224"/>
                  </a:lnTo>
                  <a:lnTo>
                    <a:pt x="99" y="226"/>
                  </a:lnTo>
                  <a:lnTo>
                    <a:pt x="98" y="227"/>
                  </a:lnTo>
                  <a:lnTo>
                    <a:pt x="97" y="227"/>
                  </a:lnTo>
                  <a:lnTo>
                    <a:pt x="94" y="226"/>
                  </a:lnTo>
                  <a:lnTo>
                    <a:pt x="82" y="196"/>
                  </a:lnTo>
                  <a:lnTo>
                    <a:pt x="81" y="196"/>
                  </a:lnTo>
                  <a:lnTo>
                    <a:pt x="79" y="196"/>
                  </a:lnTo>
                  <a:lnTo>
                    <a:pt x="78" y="196"/>
                  </a:lnTo>
                  <a:lnTo>
                    <a:pt x="77" y="196"/>
                  </a:lnTo>
                  <a:lnTo>
                    <a:pt x="77" y="195"/>
                  </a:lnTo>
                  <a:lnTo>
                    <a:pt x="76" y="195"/>
                  </a:lnTo>
                  <a:lnTo>
                    <a:pt x="75" y="195"/>
                  </a:lnTo>
                  <a:lnTo>
                    <a:pt x="75" y="193"/>
                  </a:lnTo>
                  <a:lnTo>
                    <a:pt x="75" y="192"/>
                  </a:lnTo>
                  <a:lnTo>
                    <a:pt x="74" y="191"/>
                  </a:lnTo>
                  <a:lnTo>
                    <a:pt x="74" y="190"/>
                  </a:lnTo>
                  <a:lnTo>
                    <a:pt x="74" y="188"/>
                  </a:lnTo>
                  <a:lnTo>
                    <a:pt x="73" y="186"/>
                  </a:lnTo>
                  <a:lnTo>
                    <a:pt x="73" y="185"/>
                  </a:lnTo>
                  <a:lnTo>
                    <a:pt x="73" y="183"/>
                  </a:lnTo>
                  <a:lnTo>
                    <a:pt x="71" y="182"/>
                  </a:lnTo>
                  <a:lnTo>
                    <a:pt x="71" y="181"/>
                  </a:lnTo>
                  <a:lnTo>
                    <a:pt x="70" y="180"/>
                  </a:lnTo>
                  <a:lnTo>
                    <a:pt x="70" y="178"/>
                  </a:lnTo>
                  <a:lnTo>
                    <a:pt x="69" y="177"/>
                  </a:lnTo>
                  <a:lnTo>
                    <a:pt x="69" y="175"/>
                  </a:lnTo>
                  <a:lnTo>
                    <a:pt x="68" y="175"/>
                  </a:lnTo>
                  <a:lnTo>
                    <a:pt x="68" y="174"/>
                  </a:lnTo>
                  <a:lnTo>
                    <a:pt x="68" y="173"/>
                  </a:lnTo>
                  <a:lnTo>
                    <a:pt x="68" y="171"/>
                  </a:lnTo>
                  <a:lnTo>
                    <a:pt x="68" y="170"/>
                  </a:lnTo>
                  <a:lnTo>
                    <a:pt x="68" y="169"/>
                  </a:lnTo>
                  <a:lnTo>
                    <a:pt x="68" y="168"/>
                  </a:lnTo>
                  <a:lnTo>
                    <a:pt x="69" y="168"/>
                  </a:lnTo>
                  <a:lnTo>
                    <a:pt x="69" y="167"/>
                  </a:lnTo>
                  <a:lnTo>
                    <a:pt x="70" y="166"/>
                  </a:lnTo>
                  <a:lnTo>
                    <a:pt x="71" y="166"/>
                  </a:lnTo>
                  <a:lnTo>
                    <a:pt x="73" y="165"/>
                  </a:lnTo>
                  <a:lnTo>
                    <a:pt x="74" y="165"/>
                  </a:lnTo>
                  <a:lnTo>
                    <a:pt x="75" y="163"/>
                  </a:lnTo>
                  <a:lnTo>
                    <a:pt x="76" y="163"/>
                  </a:lnTo>
                  <a:lnTo>
                    <a:pt x="76" y="162"/>
                  </a:lnTo>
                  <a:lnTo>
                    <a:pt x="77" y="162"/>
                  </a:lnTo>
                  <a:lnTo>
                    <a:pt x="77" y="161"/>
                  </a:lnTo>
                  <a:lnTo>
                    <a:pt x="78" y="160"/>
                  </a:lnTo>
                  <a:lnTo>
                    <a:pt x="78" y="157"/>
                  </a:lnTo>
                  <a:lnTo>
                    <a:pt x="77" y="157"/>
                  </a:lnTo>
                  <a:lnTo>
                    <a:pt x="77" y="155"/>
                  </a:lnTo>
                  <a:lnTo>
                    <a:pt x="76" y="155"/>
                  </a:lnTo>
                  <a:lnTo>
                    <a:pt x="76" y="154"/>
                  </a:lnTo>
                  <a:lnTo>
                    <a:pt x="75" y="154"/>
                  </a:lnTo>
                  <a:lnTo>
                    <a:pt x="75" y="153"/>
                  </a:lnTo>
                  <a:lnTo>
                    <a:pt x="75" y="152"/>
                  </a:lnTo>
                  <a:lnTo>
                    <a:pt x="75" y="151"/>
                  </a:lnTo>
                  <a:lnTo>
                    <a:pt x="76" y="151"/>
                  </a:lnTo>
                  <a:lnTo>
                    <a:pt x="76" y="150"/>
                  </a:lnTo>
                  <a:lnTo>
                    <a:pt x="77" y="148"/>
                  </a:lnTo>
                  <a:lnTo>
                    <a:pt x="90" y="150"/>
                  </a:lnTo>
                  <a:lnTo>
                    <a:pt x="89" y="151"/>
                  </a:lnTo>
                  <a:lnTo>
                    <a:pt x="89" y="150"/>
                  </a:lnTo>
                  <a:lnTo>
                    <a:pt x="81" y="148"/>
                  </a:lnTo>
                  <a:lnTo>
                    <a:pt x="79" y="148"/>
                  </a:lnTo>
                  <a:lnTo>
                    <a:pt x="78" y="148"/>
                  </a:lnTo>
                  <a:lnTo>
                    <a:pt x="78" y="147"/>
                  </a:lnTo>
                  <a:lnTo>
                    <a:pt x="77" y="147"/>
                  </a:lnTo>
                  <a:lnTo>
                    <a:pt x="77" y="146"/>
                  </a:lnTo>
                  <a:lnTo>
                    <a:pt x="77" y="145"/>
                  </a:lnTo>
                  <a:lnTo>
                    <a:pt x="78" y="144"/>
                  </a:lnTo>
                  <a:lnTo>
                    <a:pt x="79" y="144"/>
                  </a:lnTo>
                  <a:lnTo>
                    <a:pt x="81" y="144"/>
                  </a:lnTo>
                  <a:lnTo>
                    <a:pt x="82" y="144"/>
                  </a:lnTo>
                  <a:lnTo>
                    <a:pt x="83" y="144"/>
                  </a:lnTo>
                  <a:lnTo>
                    <a:pt x="84" y="144"/>
                  </a:lnTo>
                  <a:lnTo>
                    <a:pt x="85" y="144"/>
                  </a:lnTo>
                  <a:lnTo>
                    <a:pt x="86" y="144"/>
                  </a:lnTo>
                  <a:lnTo>
                    <a:pt x="87" y="144"/>
                  </a:lnTo>
                  <a:lnTo>
                    <a:pt x="89" y="144"/>
                  </a:lnTo>
                  <a:lnTo>
                    <a:pt x="90" y="143"/>
                  </a:lnTo>
                  <a:lnTo>
                    <a:pt x="89" y="143"/>
                  </a:lnTo>
                  <a:lnTo>
                    <a:pt x="90" y="142"/>
                  </a:lnTo>
                  <a:lnTo>
                    <a:pt x="82" y="142"/>
                  </a:lnTo>
                  <a:lnTo>
                    <a:pt x="81" y="142"/>
                  </a:lnTo>
                  <a:lnTo>
                    <a:pt x="79" y="140"/>
                  </a:lnTo>
                  <a:lnTo>
                    <a:pt x="79" y="139"/>
                  </a:lnTo>
                  <a:lnTo>
                    <a:pt x="79" y="138"/>
                  </a:lnTo>
                  <a:lnTo>
                    <a:pt x="79" y="137"/>
                  </a:lnTo>
                  <a:lnTo>
                    <a:pt x="81" y="137"/>
                  </a:lnTo>
                  <a:lnTo>
                    <a:pt x="82" y="136"/>
                  </a:lnTo>
                  <a:lnTo>
                    <a:pt x="90" y="135"/>
                  </a:lnTo>
                  <a:lnTo>
                    <a:pt x="89" y="136"/>
                  </a:lnTo>
                  <a:lnTo>
                    <a:pt x="87" y="136"/>
                  </a:lnTo>
                  <a:lnTo>
                    <a:pt x="86" y="136"/>
                  </a:lnTo>
                  <a:lnTo>
                    <a:pt x="85" y="136"/>
                  </a:lnTo>
                  <a:lnTo>
                    <a:pt x="84" y="136"/>
                  </a:lnTo>
                  <a:lnTo>
                    <a:pt x="83" y="136"/>
                  </a:lnTo>
                  <a:lnTo>
                    <a:pt x="82" y="136"/>
                  </a:lnTo>
                  <a:lnTo>
                    <a:pt x="82" y="137"/>
                  </a:lnTo>
                  <a:lnTo>
                    <a:pt x="81" y="137"/>
                  </a:lnTo>
                  <a:lnTo>
                    <a:pt x="79" y="137"/>
                  </a:lnTo>
                  <a:lnTo>
                    <a:pt x="78" y="137"/>
                  </a:lnTo>
                  <a:lnTo>
                    <a:pt x="78" y="140"/>
                  </a:lnTo>
                  <a:lnTo>
                    <a:pt x="77" y="142"/>
                  </a:lnTo>
                  <a:lnTo>
                    <a:pt x="77" y="143"/>
                  </a:lnTo>
                  <a:lnTo>
                    <a:pt x="76" y="143"/>
                  </a:lnTo>
                  <a:lnTo>
                    <a:pt x="75" y="143"/>
                  </a:lnTo>
                  <a:lnTo>
                    <a:pt x="74" y="143"/>
                  </a:lnTo>
                  <a:lnTo>
                    <a:pt x="74" y="142"/>
                  </a:lnTo>
                  <a:lnTo>
                    <a:pt x="73" y="140"/>
                  </a:lnTo>
                  <a:lnTo>
                    <a:pt x="73" y="139"/>
                  </a:lnTo>
                  <a:lnTo>
                    <a:pt x="71" y="138"/>
                  </a:lnTo>
                  <a:lnTo>
                    <a:pt x="71" y="137"/>
                  </a:lnTo>
                  <a:lnTo>
                    <a:pt x="70" y="137"/>
                  </a:lnTo>
                  <a:lnTo>
                    <a:pt x="70" y="136"/>
                  </a:lnTo>
                  <a:lnTo>
                    <a:pt x="70" y="135"/>
                  </a:lnTo>
                  <a:lnTo>
                    <a:pt x="70" y="134"/>
                  </a:lnTo>
                  <a:lnTo>
                    <a:pt x="70" y="132"/>
                  </a:lnTo>
                  <a:lnTo>
                    <a:pt x="85" y="128"/>
                  </a:lnTo>
                  <a:lnTo>
                    <a:pt x="84" y="129"/>
                  </a:lnTo>
                  <a:lnTo>
                    <a:pt x="84" y="128"/>
                  </a:lnTo>
                  <a:lnTo>
                    <a:pt x="82" y="129"/>
                  </a:lnTo>
                  <a:lnTo>
                    <a:pt x="81" y="129"/>
                  </a:lnTo>
                  <a:lnTo>
                    <a:pt x="79" y="129"/>
                  </a:lnTo>
                  <a:lnTo>
                    <a:pt x="78" y="129"/>
                  </a:lnTo>
                  <a:lnTo>
                    <a:pt x="77" y="130"/>
                  </a:lnTo>
                  <a:lnTo>
                    <a:pt x="76" y="130"/>
                  </a:lnTo>
                  <a:lnTo>
                    <a:pt x="74" y="130"/>
                  </a:lnTo>
                  <a:lnTo>
                    <a:pt x="73" y="130"/>
                  </a:lnTo>
                  <a:lnTo>
                    <a:pt x="71" y="131"/>
                  </a:lnTo>
                  <a:lnTo>
                    <a:pt x="70" y="131"/>
                  </a:lnTo>
                  <a:lnTo>
                    <a:pt x="69" y="132"/>
                  </a:lnTo>
                  <a:lnTo>
                    <a:pt x="68" y="134"/>
                  </a:lnTo>
                  <a:lnTo>
                    <a:pt x="68" y="135"/>
                  </a:lnTo>
                  <a:lnTo>
                    <a:pt x="67" y="136"/>
                  </a:lnTo>
                  <a:lnTo>
                    <a:pt x="67" y="137"/>
                  </a:lnTo>
                  <a:lnTo>
                    <a:pt x="66" y="138"/>
                  </a:lnTo>
                  <a:lnTo>
                    <a:pt x="66" y="139"/>
                  </a:lnTo>
                  <a:lnTo>
                    <a:pt x="66" y="140"/>
                  </a:lnTo>
                  <a:lnTo>
                    <a:pt x="66" y="142"/>
                  </a:lnTo>
                  <a:lnTo>
                    <a:pt x="64" y="143"/>
                  </a:lnTo>
                  <a:lnTo>
                    <a:pt x="64" y="144"/>
                  </a:lnTo>
                  <a:lnTo>
                    <a:pt x="64" y="145"/>
                  </a:lnTo>
                  <a:lnTo>
                    <a:pt x="64" y="146"/>
                  </a:lnTo>
                  <a:lnTo>
                    <a:pt x="63" y="147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50"/>
                  </a:lnTo>
                  <a:lnTo>
                    <a:pt x="61" y="150"/>
                  </a:lnTo>
                  <a:lnTo>
                    <a:pt x="61" y="151"/>
                  </a:lnTo>
                  <a:lnTo>
                    <a:pt x="61" y="152"/>
                  </a:lnTo>
                  <a:lnTo>
                    <a:pt x="60" y="153"/>
                  </a:lnTo>
                  <a:lnTo>
                    <a:pt x="59" y="154"/>
                  </a:lnTo>
                  <a:lnTo>
                    <a:pt x="59" y="155"/>
                  </a:lnTo>
                  <a:lnTo>
                    <a:pt x="56" y="159"/>
                  </a:lnTo>
                  <a:lnTo>
                    <a:pt x="56" y="161"/>
                  </a:lnTo>
                  <a:lnTo>
                    <a:pt x="55" y="163"/>
                  </a:lnTo>
                  <a:lnTo>
                    <a:pt x="55" y="166"/>
                  </a:lnTo>
                  <a:lnTo>
                    <a:pt x="55" y="168"/>
                  </a:lnTo>
                  <a:lnTo>
                    <a:pt x="55" y="170"/>
                  </a:lnTo>
                  <a:lnTo>
                    <a:pt x="55" y="173"/>
                  </a:lnTo>
                  <a:lnTo>
                    <a:pt x="55" y="176"/>
                  </a:lnTo>
                  <a:lnTo>
                    <a:pt x="56" y="178"/>
                  </a:lnTo>
                  <a:lnTo>
                    <a:pt x="56" y="181"/>
                  </a:lnTo>
                  <a:lnTo>
                    <a:pt x="58" y="183"/>
                  </a:lnTo>
                  <a:lnTo>
                    <a:pt x="59" y="185"/>
                  </a:lnTo>
                  <a:lnTo>
                    <a:pt x="59" y="186"/>
                  </a:lnTo>
                  <a:lnTo>
                    <a:pt x="59" y="188"/>
                  </a:lnTo>
                  <a:lnTo>
                    <a:pt x="60" y="189"/>
                  </a:lnTo>
                  <a:lnTo>
                    <a:pt x="60" y="190"/>
                  </a:lnTo>
                  <a:lnTo>
                    <a:pt x="60" y="191"/>
                  </a:lnTo>
                  <a:lnTo>
                    <a:pt x="61" y="192"/>
                  </a:lnTo>
                  <a:lnTo>
                    <a:pt x="61" y="193"/>
                  </a:lnTo>
                  <a:lnTo>
                    <a:pt x="61" y="195"/>
                  </a:lnTo>
                  <a:lnTo>
                    <a:pt x="61" y="196"/>
                  </a:lnTo>
                  <a:lnTo>
                    <a:pt x="61" y="197"/>
                  </a:lnTo>
                  <a:lnTo>
                    <a:pt x="62" y="197"/>
                  </a:lnTo>
                  <a:lnTo>
                    <a:pt x="62" y="198"/>
                  </a:lnTo>
                  <a:lnTo>
                    <a:pt x="62" y="199"/>
                  </a:lnTo>
                  <a:lnTo>
                    <a:pt x="62" y="200"/>
                  </a:lnTo>
                  <a:lnTo>
                    <a:pt x="62" y="201"/>
                  </a:lnTo>
                  <a:lnTo>
                    <a:pt x="63" y="201"/>
                  </a:lnTo>
                  <a:lnTo>
                    <a:pt x="63" y="203"/>
                  </a:lnTo>
                  <a:lnTo>
                    <a:pt x="63" y="204"/>
                  </a:lnTo>
                  <a:lnTo>
                    <a:pt x="63" y="205"/>
                  </a:lnTo>
                  <a:lnTo>
                    <a:pt x="64" y="205"/>
                  </a:lnTo>
                  <a:lnTo>
                    <a:pt x="64" y="208"/>
                  </a:lnTo>
                  <a:lnTo>
                    <a:pt x="66" y="212"/>
                  </a:lnTo>
                  <a:lnTo>
                    <a:pt x="67" y="214"/>
                  </a:lnTo>
                  <a:lnTo>
                    <a:pt x="67" y="218"/>
                  </a:lnTo>
                  <a:lnTo>
                    <a:pt x="68" y="220"/>
                  </a:lnTo>
                  <a:lnTo>
                    <a:pt x="69" y="223"/>
                  </a:lnTo>
                  <a:lnTo>
                    <a:pt x="69" y="226"/>
                  </a:lnTo>
                  <a:lnTo>
                    <a:pt x="70" y="229"/>
                  </a:lnTo>
                  <a:lnTo>
                    <a:pt x="71" y="231"/>
                  </a:lnTo>
                  <a:lnTo>
                    <a:pt x="71" y="235"/>
                  </a:lnTo>
                  <a:lnTo>
                    <a:pt x="73" y="237"/>
                  </a:lnTo>
                  <a:lnTo>
                    <a:pt x="75" y="239"/>
                  </a:lnTo>
                  <a:lnTo>
                    <a:pt x="76" y="241"/>
                  </a:lnTo>
                  <a:lnTo>
                    <a:pt x="77" y="242"/>
                  </a:lnTo>
                  <a:lnTo>
                    <a:pt x="78" y="243"/>
                  </a:lnTo>
                  <a:lnTo>
                    <a:pt x="79" y="244"/>
                  </a:lnTo>
                  <a:lnTo>
                    <a:pt x="81" y="245"/>
                  </a:lnTo>
                  <a:lnTo>
                    <a:pt x="83" y="246"/>
                  </a:lnTo>
                  <a:lnTo>
                    <a:pt x="84" y="247"/>
                  </a:lnTo>
                  <a:lnTo>
                    <a:pt x="85" y="249"/>
                  </a:lnTo>
                  <a:lnTo>
                    <a:pt x="86" y="250"/>
                  </a:lnTo>
                  <a:lnTo>
                    <a:pt x="89" y="251"/>
                  </a:lnTo>
                  <a:lnTo>
                    <a:pt x="90" y="252"/>
                  </a:lnTo>
                  <a:lnTo>
                    <a:pt x="92" y="252"/>
                  </a:lnTo>
                  <a:lnTo>
                    <a:pt x="92" y="253"/>
                  </a:lnTo>
                  <a:lnTo>
                    <a:pt x="93" y="253"/>
                  </a:lnTo>
                  <a:lnTo>
                    <a:pt x="94" y="253"/>
                  </a:lnTo>
                  <a:lnTo>
                    <a:pt x="94" y="254"/>
                  </a:lnTo>
                  <a:lnTo>
                    <a:pt x="96" y="254"/>
                  </a:lnTo>
                  <a:lnTo>
                    <a:pt x="97" y="254"/>
                  </a:lnTo>
                  <a:lnTo>
                    <a:pt x="98" y="253"/>
                  </a:lnTo>
                  <a:lnTo>
                    <a:pt x="99" y="253"/>
                  </a:lnTo>
                  <a:lnTo>
                    <a:pt x="100" y="252"/>
                  </a:lnTo>
                  <a:lnTo>
                    <a:pt x="112" y="241"/>
                  </a:lnTo>
                  <a:lnTo>
                    <a:pt x="116" y="243"/>
                  </a:lnTo>
                  <a:close/>
                  <a:moveTo>
                    <a:pt x="82" y="81"/>
                  </a:moveTo>
                  <a:lnTo>
                    <a:pt x="82" y="82"/>
                  </a:lnTo>
                  <a:lnTo>
                    <a:pt x="83" y="82"/>
                  </a:lnTo>
                  <a:lnTo>
                    <a:pt x="84" y="81"/>
                  </a:lnTo>
                  <a:lnTo>
                    <a:pt x="84" y="84"/>
                  </a:lnTo>
                  <a:lnTo>
                    <a:pt x="84" y="86"/>
                  </a:lnTo>
                  <a:lnTo>
                    <a:pt x="84" y="89"/>
                  </a:lnTo>
                  <a:lnTo>
                    <a:pt x="85" y="91"/>
                  </a:lnTo>
                  <a:lnTo>
                    <a:pt x="85" y="93"/>
                  </a:lnTo>
                  <a:lnTo>
                    <a:pt x="85" y="97"/>
                  </a:lnTo>
                  <a:lnTo>
                    <a:pt x="85" y="99"/>
                  </a:lnTo>
                  <a:lnTo>
                    <a:pt x="84" y="102"/>
                  </a:lnTo>
                  <a:lnTo>
                    <a:pt x="84" y="105"/>
                  </a:lnTo>
                  <a:lnTo>
                    <a:pt x="84" y="108"/>
                  </a:lnTo>
                  <a:lnTo>
                    <a:pt x="84" y="111"/>
                  </a:lnTo>
                  <a:lnTo>
                    <a:pt x="84" y="113"/>
                  </a:lnTo>
                  <a:lnTo>
                    <a:pt x="83" y="114"/>
                  </a:lnTo>
                  <a:lnTo>
                    <a:pt x="83" y="115"/>
                  </a:lnTo>
                  <a:lnTo>
                    <a:pt x="82" y="115"/>
                  </a:lnTo>
                  <a:lnTo>
                    <a:pt x="82" y="116"/>
                  </a:lnTo>
                  <a:lnTo>
                    <a:pt x="82" y="117"/>
                  </a:lnTo>
                  <a:lnTo>
                    <a:pt x="82" y="119"/>
                  </a:lnTo>
                  <a:lnTo>
                    <a:pt x="82" y="120"/>
                  </a:lnTo>
                  <a:lnTo>
                    <a:pt x="83" y="120"/>
                  </a:lnTo>
                  <a:lnTo>
                    <a:pt x="82" y="121"/>
                  </a:lnTo>
                  <a:lnTo>
                    <a:pt x="82" y="122"/>
                  </a:lnTo>
                  <a:lnTo>
                    <a:pt x="81" y="122"/>
                  </a:lnTo>
                  <a:lnTo>
                    <a:pt x="79" y="122"/>
                  </a:lnTo>
                  <a:lnTo>
                    <a:pt x="79" y="115"/>
                  </a:lnTo>
                  <a:lnTo>
                    <a:pt x="78" y="115"/>
                  </a:lnTo>
                  <a:lnTo>
                    <a:pt x="78" y="114"/>
                  </a:lnTo>
                  <a:lnTo>
                    <a:pt x="77" y="114"/>
                  </a:lnTo>
                  <a:lnTo>
                    <a:pt x="77" y="113"/>
                  </a:lnTo>
                  <a:lnTo>
                    <a:pt x="76" y="113"/>
                  </a:lnTo>
                  <a:lnTo>
                    <a:pt x="76" y="112"/>
                  </a:lnTo>
                  <a:lnTo>
                    <a:pt x="75" y="111"/>
                  </a:lnTo>
                  <a:lnTo>
                    <a:pt x="75" y="109"/>
                  </a:lnTo>
                  <a:lnTo>
                    <a:pt x="75" y="108"/>
                  </a:lnTo>
                  <a:lnTo>
                    <a:pt x="76" y="107"/>
                  </a:lnTo>
                  <a:lnTo>
                    <a:pt x="75" y="106"/>
                  </a:lnTo>
                  <a:lnTo>
                    <a:pt x="75" y="104"/>
                  </a:lnTo>
                  <a:lnTo>
                    <a:pt x="75" y="101"/>
                  </a:lnTo>
                  <a:lnTo>
                    <a:pt x="75" y="100"/>
                  </a:lnTo>
                  <a:lnTo>
                    <a:pt x="75" y="98"/>
                  </a:lnTo>
                  <a:lnTo>
                    <a:pt x="75" y="97"/>
                  </a:lnTo>
                  <a:lnTo>
                    <a:pt x="75" y="94"/>
                  </a:lnTo>
                  <a:lnTo>
                    <a:pt x="75" y="93"/>
                  </a:lnTo>
                  <a:lnTo>
                    <a:pt x="75" y="91"/>
                  </a:lnTo>
                  <a:lnTo>
                    <a:pt x="75" y="90"/>
                  </a:lnTo>
                  <a:lnTo>
                    <a:pt x="75" y="87"/>
                  </a:lnTo>
                  <a:lnTo>
                    <a:pt x="76" y="85"/>
                  </a:lnTo>
                  <a:lnTo>
                    <a:pt x="82" y="81"/>
                  </a:lnTo>
                  <a:close/>
                  <a:moveTo>
                    <a:pt x="84" y="158"/>
                  </a:moveTo>
                  <a:lnTo>
                    <a:pt x="85" y="188"/>
                  </a:lnTo>
                  <a:lnTo>
                    <a:pt x="84" y="189"/>
                  </a:lnTo>
                  <a:lnTo>
                    <a:pt x="83" y="189"/>
                  </a:lnTo>
                  <a:lnTo>
                    <a:pt x="82" y="189"/>
                  </a:lnTo>
                  <a:lnTo>
                    <a:pt x="82" y="188"/>
                  </a:lnTo>
                  <a:lnTo>
                    <a:pt x="81" y="186"/>
                  </a:lnTo>
                  <a:lnTo>
                    <a:pt x="81" y="184"/>
                  </a:lnTo>
                  <a:lnTo>
                    <a:pt x="81" y="183"/>
                  </a:lnTo>
                  <a:lnTo>
                    <a:pt x="81" y="181"/>
                  </a:lnTo>
                  <a:lnTo>
                    <a:pt x="81" y="180"/>
                  </a:lnTo>
                  <a:lnTo>
                    <a:pt x="81" y="177"/>
                  </a:lnTo>
                  <a:lnTo>
                    <a:pt x="81" y="175"/>
                  </a:lnTo>
                  <a:lnTo>
                    <a:pt x="81" y="174"/>
                  </a:lnTo>
                  <a:lnTo>
                    <a:pt x="81" y="171"/>
                  </a:lnTo>
                  <a:lnTo>
                    <a:pt x="81" y="170"/>
                  </a:lnTo>
                  <a:lnTo>
                    <a:pt x="81" y="168"/>
                  </a:lnTo>
                  <a:lnTo>
                    <a:pt x="81" y="166"/>
                  </a:lnTo>
                  <a:lnTo>
                    <a:pt x="81" y="165"/>
                  </a:lnTo>
                  <a:lnTo>
                    <a:pt x="82" y="165"/>
                  </a:lnTo>
                  <a:lnTo>
                    <a:pt x="82" y="163"/>
                  </a:lnTo>
                  <a:lnTo>
                    <a:pt x="82" y="162"/>
                  </a:lnTo>
                  <a:lnTo>
                    <a:pt x="83" y="162"/>
                  </a:lnTo>
                  <a:lnTo>
                    <a:pt x="83" y="161"/>
                  </a:lnTo>
                  <a:lnTo>
                    <a:pt x="83" y="160"/>
                  </a:lnTo>
                  <a:lnTo>
                    <a:pt x="83" y="159"/>
                  </a:lnTo>
                  <a:lnTo>
                    <a:pt x="84" y="158"/>
                  </a:lnTo>
                  <a:lnTo>
                    <a:pt x="83" y="159"/>
                  </a:lnTo>
                  <a:lnTo>
                    <a:pt x="84" y="158"/>
                  </a:lnTo>
                  <a:close/>
                  <a:moveTo>
                    <a:pt x="32" y="1"/>
                  </a:moveTo>
                  <a:lnTo>
                    <a:pt x="36" y="2"/>
                  </a:lnTo>
                  <a:lnTo>
                    <a:pt x="36" y="3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6" y="21"/>
                  </a:lnTo>
                  <a:lnTo>
                    <a:pt x="26" y="22"/>
                  </a:lnTo>
                  <a:lnTo>
                    <a:pt x="26" y="23"/>
                  </a:lnTo>
                  <a:lnTo>
                    <a:pt x="26" y="24"/>
                  </a:lnTo>
                  <a:lnTo>
                    <a:pt x="28" y="24"/>
                  </a:lnTo>
                  <a:lnTo>
                    <a:pt x="26" y="25"/>
                  </a:lnTo>
                  <a:lnTo>
                    <a:pt x="25" y="25"/>
                  </a:lnTo>
                  <a:lnTo>
                    <a:pt x="24" y="25"/>
                  </a:lnTo>
                  <a:lnTo>
                    <a:pt x="23" y="24"/>
                  </a:lnTo>
                  <a:lnTo>
                    <a:pt x="23" y="23"/>
                  </a:lnTo>
                  <a:lnTo>
                    <a:pt x="22" y="22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5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0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6" y="5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2" y="1"/>
                  </a:lnTo>
                  <a:close/>
                  <a:moveTo>
                    <a:pt x="11" y="0"/>
                  </a:moveTo>
                  <a:lnTo>
                    <a:pt x="15" y="1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5" y="13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7"/>
                  </a:lnTo>
                  <a:lnTo>
                    <a:pt x="9" y="6"/>
                  </a:lnTo>
                  <a:lnTo>
                    <a:pt x="9" y="5"/>
                  </a:lnTo>
                  <a:lnTo>
                    <a:pt x="9" y="3"/>
                  </a:lnTo>
                  <a:lnTo>
                    <a:pt x="10" y="2"/>
                  </a:lnTo>
                  <a:lnTo>
                    <a:pt x="11" y="0"/>
                  </a:lnTo>
                  <a:lnTo>
                    <a:pt x="10" y="1"/>
                  </a:lnTo>
                  <a:lnTo>
                    <a:pt x="11" y="0"/>
                  </a:lnTo>
                  <a:close/>
                  <a:moveTo>
                    <a:pt x="5" y="10"/>
                  </a:moveTo>
                  <a:lnTo>
                    <a:pt x="7" y="12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6" y="20"/>
                  </a:lnTo>
                  <a:lnTo>
                    <a:pt x="5" y="20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3" y="12"/>
                  </a:lnTo>
                  <a:lnTo>
                    <a:pt x="5" y="10"/>
                  </a:lnTo>
                  <a:close/>
                  <a:moveTo>
                    <a:pt x="66" y="20"/>
                  </a:moveTo>
                  <a:lnTo>
                    <a:pt x="66" y="21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9" y="21"/>
                  </a:lnTo>
                  <a:lnTo>
                    <a:pt x="70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4" y="22"/>
                  </a:lnTo>
                  <a:lnTo>
                    <a:pt x="75" y="22"/>
                  </a:lnTo>
                  <a:lnTo>
                    <a:pt x="76" y="23"/>
                  </a:lnTo>
                  <a:lnTo>
                    <a:pt x="78" y="24"/>
                  </a:lnTo>
                  <a:lnTo>
                    <a:pt x="79" y="25"/>
                  </a:lnTo>
                  <a:lnTo>
                    <a:pt x="81" y="25"/>
                  </a:lnTo>
                  <a:lnTo>
                    <a:pt x="82" y="26"/>
                  </a:lnTo>
                  <a:lnTo>
                    <a:pt x="82" y="28"/>
                  </a:lnTo>
                  <a:lnTo>
                    <a:pt x="83" y="29"/>
                  </a:lnTo>
                  <a:lnTo>
                    <a:pt x="84" y="31"/>
                  </a:lnTo>
                  <a:lnTo>
                    <a:pt x="84" y="32"/>
                  </a:lnTo>
                  <a:lnTo>
                    <a:pt x="85" y="33"/>
                  </a:lnTo>
                  <a:lnTo>
                    <a:pt x="86" y="35"/>
                  </a:lnTo>
                  <a:lnTo>
                    <a:pt x="87" y="36"/>
                  </a:lnTo>
                  <a:lnTo>
                    <a:pt x="87" y="39"/>
                  </a:lnTo>
                  <a:lnTo>
                    <a:pt x="87" y="41"/>
                  </a:lnTo>
                  <a:lnTo>
                    <a:pt x="87" y="44"/>
                  </a:lnTo>
                  <a:lnTo>
                    <a:pt x="89" y="46"/>
                  </a:lnTo>
                  <a:lnTo>
                    <a:pt x="89" y="48"/>
                  </a:lnTo>
                  <a:lnTo>
                    <a:pt x="87" y="51"/>
                  </a:lnTo>
                  <a:lnTo>
                    <a:pt x="87" y="53"/>
                  </a:lnTo>
                  <a:lnTo>
                    <a:pt x="87" y="55"/>
                  </a:lnTo>
                  <a:lnTo>
                    <a:pt x="87" y="58"/>
                  </a:lnTo>
                  <a:lnTo>
                    <a:pt x="86" y="60"/>
                  </a:lnTo>
                  <a:lnTo>
                    <a:pt x="86" y="62"/>
                  </a:lnTo>
                  <a:lnTo>
                    <a:pt x="86" y="64"/>
                  </a:lnTo>
                  <a:lnTo>
                    <a:pt x="85" y="66"/>
                  </a:lnTo>
                  <a:lnTo>
                    <a:pt x="84" y="67"/>
                  </a:lnTo>
                  <a:lnTo>
                    <a:pt x="83" y="68"/>
                  </a:lnTo>
                  <a:lnTo>
                    <a:pt x="82" y="69"/>
                  </a:lnTo>
                  <a:lnTo>
                    <a:pt x="81" y="70"/>
                  </a:lnTo>
                  <a:lnTo>
                    <a:pt x="79" y="70"/>
                  </a:lnTo>
                  <a:lnTo>
                    <a:pt x="75" y="70"/>
                  </a:lnTo>
                  <a:lnTo>
                    <a:pt x="71" y="70"/>
                  </a:lnTo>
                  <a:lnTo>
                    <a:pt x="68" y="71"/>
                  </a:lnTo>
                  <a:lnTo>
                    <a:pt x="64" y="73"/>
                  </a:lnTo>
                  <a:lnTo>
                    <a:pt x="62" y="74"/>
                  </a:lnTo>
                  <a:lnTo>
                    <a:pt x="59" y="75"/>
                  </a:lnTo>
                  <a:lnTo>
                    <a:pt x="55" y="77"/>
                  </a:lnTo>
                  <a:lnTo>
                    <a:pt x="53" y="78"/>
                  </a:lnTo>
                  <a:lnTo>
                    <a:pt x="49" y="79"/>
                  </a:lnTo>
                  <a:lnTo>
                    <a:pt x="46" y="79"/>
                  </a:lnTo>
                  <a:lnTo>
                    <a:pt x="43" y="79"/>
                  </a:lnTo>
                  <a:lnTo>
                    <a:pt x="39" y="78"/>
                  </a:lnTo>
                  <a:lnTo>
                    <a:pt x="37" y="78"/>
                  </a:lnTo>
                  <a:lnTo>
                    <a:pt x="36" y="78"/>
                  </a:lnTo>
                  <a:lnTo>
                    <a:pt x="35" y="77"/>
                  </a:lnTo>
                  <a:lnTo>
                    <a:pt x="33" y="77"/>
                  </a:lnTo>
                  <a:lnTo>
                    <a:pt x="32" y="76"/>
                  </a:lnTo>
                  <a:lnTo>
                    <a:pt x="31" y="76"/>
                  </a:lnTo>
                  <a:lnTo>
                    <a:pt x="30" y="75"/>
                  </a:lnTo>
                  <a:lnTo>
                    <a:pt x="30" y="74"/>
                  </a:lnTo>
                  <a:lnTo>
                    <a:pt x="29" y="73"/>
                  </a:lnTo>
                  <a:lnTo>
                    <a:pt x="28" y="71"/>
                  </a:lnTo>
                  <a:lnTo>
                    <a:pt x="28" y="70"/>
                  </a:lnTo>
                  <a:lnTo>
                    <a:pt x="28" y="69"/>
                  </a:lnTo>
                  <a:lnTo>
                    <a:pt x="28" y="68"/>
                  </a:lnTo>
                  <a:lnTo>
                    <a:pt x="29" y="68"/>
                  </a:lnTo>
                  <a:lnTo>
                    <a:pt x="30" y="67"/>
                  </a:lnTo>
                  <a:lnTo>
                    <a:pt x="31" y="68"/>
                  </a:lnTo>
                  <a:lnTo>
                    <a:pt x="32" y="68"/>
                  </a:lnTo>
                  <a:lnTo>
                    <a:pt x="33" y="68"/>
                  </a:lnTo>
                  <a:lnTo>
                    <a:pt x="35" y="69"/>
                  </a:lnTo>
                  <a:lnTo>
                    <a:pt x="36" y="69"/>
                  </a:lnTo>
                  <a:lnTo>
                    <a:pt x="37" y="69"/>
                  </a:lnTo>
                  <a:lnTo>
                    <a:pt x="38" y="69"/>
                  </a:lnTo>
                  <a:lnTo>
                    <a:pt x="39" y="69"/>
                  </a:lnTo>
                  <a:lnTo>
                    <a:pt x="40" y="69"/>
                  </a:lnTo>
                  <a:lnTo>
                    <a:pt x="41" y="69"/>
                  </a:lnTo>
                  <a:lnTo>
                    <a:pt x="43" y="69"/>
                  </a:lnTo>
                  <a:lnTo>
                    <a:pt x="45" y="68"/>
                  </a:lnTo>
                  <a:lnTo>
                    <a:pt x="47" y="68"/>
                  </a:lnTo>
                  <a:lnTo>
                    <a:pt x="49" y="67"/>
                  </a:lnTo>
                  <a:lnTo>
                    <a:pt x="52" y="66"/>
                  </a:lnTo>
                  <a:lnTo>
                    <a:pt x="54" y="64"/>
                  </a:lnTo>
                  <a:lnTo>
                    <a:pt x="56" y="64"/>
                  </a:lnTo>
                  <a:lnTo>
                    <a:pt x="59" y="63"/>
                  </a:lnTo>
                  <a:lnTo>
                    <a:pt x="61" y="62"/>
                  </a:lnTo>
                  <a:lnTo>
                    <a:pt x="63" y="62"/>
                  </a:lnTo>
                  <a:lnTo>
                    <a:pt x="66" y="61"/>
                  </a:lnTo>
                  <a:lnTo>
                    <a:pt x="68" y="61"/>
                  </a:lnTo>
                  <a:lnTo>
                    <a:pt x="70" y="62"/>
                  </a:lnTo>
                  <a:lnTo>
                    <a:pt x="74" y="62"/>
                  </a:lnTo>
                  <a:lnTo>
                    <a:pt x="74" y="63"/>
                  </a:lnTo>
                  <a:lnTo>
                    <a:pt x="75" y="64"/>
                  </a:lnTo>
                  <a:lnTo>
                    <a:pt x="76" y="64"/>
                  </a:lnTo>
                  <a:lnTo>
                    <a:pt x="77" y="64"/>
                  </a:lnTo>
                  <a:lnTo>
                    <a:pt x="77" y="66"/>
                  </a:lnTo>
                  <a:lnTo>
                    <a:pt x="78" y="64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76" y="58"/>
                  </a:lnTo>
                  <a:lnTo>
                    <a:pt x="75" y="56"/>
                  </a:lnTo>
                  <a:lnTo>
                    <a:pt x="74" y="55"/>
                  </a:lnTo>
                  <a:lnTo>
                    <a:pt x="71" y="55"/>
                  </a:lnTo>
                  <a:lnTo>
                    <a:pt x="70" y="54"/>
                  </a:lnTo>
                  <a:lnTo>
                    <a:pt x="68" y="54"/>
                  </a:lnTo>
                  <a:lnTo>
                    <a:pt x="67" y="53"/>
                  </a:lnTo>
                  <a:lnTo>
                    <a:pt x="64" y="53"/>
                  </a:lnTo>
                  <a:lnTo>
                    <a:pt x="63" y="53"/>
                  </a:lnTo>
                  <a:lnTo>
                    <a:pt x="61" y="53"/>
                  </a:lnTo>
                  <a:lnTo>
                    <a:pt x="60" y="53"/>
                  </a:lnTo>
                  <a:lnTo>
                    <a:pt x="55" y="55"/>
                  </a:lnTo>
                  <a:lnTo>
                    <a:pt x="52" y="56"/>
                  </a:lnTo>
                  <a:lnTo>
                    <a:pt x="48" y="58"/>
                  </a:lnTo>
                  <a:lnTo>
                    <a:pt x="45" y="59"/>
                  </a:lnTo>
                  <a:lnTo>
                    <a:pt x="41" y="59"/>
                  </a:lnTo>
                  <a:lnTo>
                    <a:pt x="38" y="60"/>
                  </a:lnTo>
                  <a:lnTo>
                    <a:pt x="35" y="60"/>
                  </a:lnTo>
                  <a:lnTo>
                    <a:pt x="31" y="60"/>
                  </a:lnTo>
                  <a:lnTo>
                    <a:pt x="28" y="59"/>
                  </a:lnTo>
                  <a:lnTo>
                    <a:pt x="24" y="59"/>
                  </a:lnTo>
                  <a:lnTo>
                    <a:pt x="21" y="58"/>
                  </a:lnTo>
                  <a:lnTo>
                    <a:pt x="17" y="55"/>
                  </a:lnTo>
                  <a:lnTo>
                    <a:pt x="15" y="55"/>
                  </a:lnTo>
                  <a:lnTo>
                    <a:pt x="14" y="54"/>
                  </a:lnTo>
                  <a:lnTo>
                    <a:pt x="13" y="53"/>
                  </a:lnTo>
                  <a:lnTo>
                    <a:pt x="11" y="51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8" y="37"/>
                  </a:lnTo>
                  <a:lnTo>
                    <a:pt x="7" y="36"/>
                  </a:lnTo>
                  <a:lnTo>
                    <a:pt x="7" y="35"/>
                  </a:lnTo>
                  <a:lnTo>
                    <a:pt x="7" y="33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7" y="29"/>
                  </a:lnTo>
                  <a:lnTo>
                    <a:pt x="8" y="28"/>
                  </a:lnTo>
                  <a:lnTo>
                    <a:pt x="8" y="26"/>
                  </a:lnTo>
                  <a:lnTo>
                    <a:pt x="8" y="25"/>
                  </a:lnTo>
                  <a:lnTo>
                    <a:pt x="8" y="24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1" y="22"/>
                  </a:lnTo>
                  <a:lnTo>
                    <a:pt x="10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6"/>
                  </a:lnTo>
                  <a:lnTo>
                    <a:pt x="13" y="28"/>
                  </a:lnTo>
                  <a:lnTo>
                    <a:pt x="13" y="29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4" y="32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5" y="36"/>
                  </a:lnTo>
                  <a:lnTo>
                    <a:pt x="15" y="37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3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22" y="47"/>
                  </a:lnTo>
                  <a:lnTo>
                    <a:pt x="28" y="48"/>
                  </a:lnTo>
                  <a:lnTo>
                    <a:pt x="32" y="48"/>
                  </a:lnTo>
                  <a:lnTo>
                    <a:pt x="37" y="48"/>
                  </a:lnTo>
                  <a:lnTo>
                    <a:pt x="43" y="48"/>
                  </a:lnTo>
                  <a:lnTo>
                    <a:pt x="48" y="47"/>
                  </a:lnTo>
                  <a:lnTo>
                    <a:pt x="53" y="46"/>
                  </a:lnTo>
                  <a:lnTo>
                    <a:pt x="59" y="46"/>
                  </a:lnTo>
                  <a:lnTo>
                    <a:pt x="63" y="46"/>
                  </a:lnTo>
                  <a:lnTo>
                    <a:pt x="68" y="47"/>
                  </a:lnTo>
                  <a:lnTo>
                    <a:pt x="73" y="50"/>
                  </a:lnTo>
                  <a:lnTo>
                    <a:pt x="77" y="52"/>
                  </a:lnTo>
                  <a:lnTo>
                    <a:pt x="77" y="53"/>
                  </a:lnTo>
                  <a:lnTo>
                    <a:pt x="77" y="54"/>
                  </a:lnTo>
                  <a:lnTo>
                    <a:pt x="78" y="54"/>
                  </a:lnTo>
                  <a:lnTo>
                    <a:pt x="78" y="55"/>
                  </a:lnTo>
                  <a:lnTo>
                    <a:pt x="78" y="56"/>
                  </a:lnTo>
                  <a:lnTo>
                    <a:pt x="78" y="58"/>
                  </a:lnTo>
                  <a:lnTo>
                    <a:pt x="78" y="59"/>
                  </a:lnTo>
                  <a:lnTo>
                    <a:pt x="79" y="59"/>
                  </a:lnTo>
                  <a:lnTo>
                    <a:pt x="79" y="60"/>
                  </a:lnTo>
                  <a:lnTo>
                    <a:pt x="79" y="61"/>
                  </a:lnTo>
                  <a:lnTo>
                    <a:pt x="81" y="61"/>
                  </a:lnTo>
                  <a:lnTo>
                    <a:pt x="82" y="61"/>
                  </a:lnTo>
                  <a:lnTo>
                    <a:pt x="83" y="61"/>
                  </a:lnTo>
                  <a:lnTo>
                    <a:pt x="83" y="60"/>
                  </a:lnTo>
                  <a:lnTo>
                    <a:pt x="84" y="59"/>
                  </a:lnTo>
                  <a:lnTo>
                    <a:pt x="84" y="58"/>
                  </a:lnTo>
                  <a:lnTo>
                    <a:pt x="84" y="55"/>
                  </a:lnTo>
                  <a:lnTo>
                    <a:pt x="84" y="53"/>
                  </a:lnTo>
                  <a:lnTo>
                    <a:pt x="84" y="51"/>
                  </a:lnTo>
                  <a:lnTo>
                    <a:pt x="83" y="48"/>
                  </a:lnTo>
                  <a:lnTo>
                    <a:pt x="83" y="46"/>
                  </a:lnTo>
                  <a:lnTo>
                    <a:pt x="83" y="44"/>
                  </a:lnTo>
                  <a:lnTo>
                    <a:pt x="82" y="41"/>
                  </a:lnTo>
                  <a:lnTo>
                    <a:pt x="81" y="40"/>
                  </a:lnTo>
                  <a:lnTo>
                    <a:pt x="79" y="38"/>
                  </a:lnTo>
                  <a:lnTo>
                    <a:pt x="78" y="37"/>
                  </a:lnTo>
                  <a:lnTo>
                    <a:pt x="77" y="35"/>
                  </a:lnTo>
                  <a:lnTo>
                    <a:pt x="75" y="35"/>
                  </a:lnTo>
                  <a:lnTo>
                    <a:pt x="73" y="33"/>
                  </a:lnTo>
                  <a:lnTo>
                    <a:pt x="71" y="32"/>
                  </a:lnTo>
                  <a:lnTo>
                    <a:pt x="69" y="32"/>
                  </a:lnTo>
                  <a:lnTo>
                    <a:pt x="67" y="32"/>
                  </a:lnTo>
                  <a:lnTo>
                    <a:pt x="64" y="31"/>
                  </a:lnTo>
                  <a:lnTo>
                    <a:pt x="63" y="31"/>
                  </a:lnTo>
                  <a:lnTo>
                    <a:pt x="61" y="32"/>
                  </a:lnTo>
                  <a:lnTo>
                    <a:pt x="59" y="32"/>
                  </a:lnTo>
                  <a:lnTo>
                    <a:pt x="58" y="32"/>
                  </a:lnTo>
                  <a:lnTo>
                    <a:pt x="55" y="33"/>
                  </a:lnTo>
                  <a:lnTo>
                    <a:pt x="54" y="33"/>
                  </a:lnTo>
                  <a:lnTo>
                    <a:pt x="51" y="36"/>
                  </a:lnTo>
                  <a:lnTo>
                    <a:pt x="48" y="37"/>
                  </a:lnTo>
                  <a:lnTo>
                    <a:pt x="46" y="38"/>
                  </a:lnTo>
                  <a:lnTo>
                    <a:pt x="44" y="38"/>
                  </a:lnTo>
                  <a:lnTo>
                    <a:pt x="40" y="39"/>
                  </a:lnTo>
                  <a:lnTo>
                    <a:pt x="38" y="39"/>
                  </a:lnTo>
                  <a:lnTo>
                    <a:pt x="36" y="39"/>
                  </a:lnTo>
                  <a:lnTo>
                    <a:pt x="32" y="39"/>
                  </a:lnTo>
                  <a:lnTo>
                    <a:pt x="30" y="39"/>
                  </a:lnTo>
                  <a:lnTo>
                    <a:pt x="28" y="38"/>
                  </a:lnTo>
                  <a:lnTo>
                    <a:pt x="25" y="37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1" y="33"/>
                  </a:lnTo>
                  <a:lnTo>
                    <a:pt x="20" y="32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8" y="30"/>
                  </a:lnTo>
                  <a:lnTo>
                    <a:pt x="17" y="29"/>
                  </a:lnTo>
                  <a:lnTo>
                    <a:pt x="17" y="28"/>
                  </a:lnTo>
                  <a:lnTo>
                    <a:pt x="17" y="26"/>
                  </a:lnTo>
                  <a:lnTo>
                    <a:pt x="17" y="25"/>
                  </a:lnTo>
                  <a:lnTo>
                    <a:pt x="17" y="24"/>
                  </a:lnTo>
                  <a:lnTo>
                    <a:pt x="17" y="23"/>
                  </a:lnTo>
                  <a:lnTo>
                    <a:pt x="16" y="23"/>
                  </a:lnTo>
                  <a:lnTo>
                    <a:pt x="17" y="22"/>
                  </a:lnTo>
                  <a:lnTo>
                    <a:pt x="18" y="22"/>
                  </a:lnTo>
                  <a:lnTo>
                    <a:pt x="20" y="21"/>
                  </a:lnTo>
                  <a:lnTo>
                    <a:pt x="25" y="29"/>
                  </a:lnTo>
                  <a:lnTo>
                    <a:pt x="25" y="30"/>
                  </a:lnTo>
                  <a:lnTo>
                    <a:pt x="26" y="31"/>
                  </a:lnTo>
                  <a:lnTo>
                    <a:pt x="28" y="31"/>
                  </a:lnTo>
                  <a:lnTo>
                    <a:pt x="30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3" y="32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8" y="31"/>
                  </a:lnTo>
                  <a:lnTo>
                    <a:pt x="39" y="31"/>
                  </a:lnTo>
                  <a:lnTo>
                    <a:pt x="41" y="30"/>
                  </a:lnTo>
                  <a:lnTo>
                    <a:pt x="43" y="29"/>
                  </a:lnTo>
                  <a:lnTo>
                    <a:pt x="45" y="28"/>
                  </a:lnTo>
                  <a:lnTo>
                    <a:pt x="47" y="26"/>
                  </a:lnTo>
                  <a:lnTo>
                    <a:pt x="48" y="25"/>
                  </a:lnTo>
                  <a:lnTo>
                    <a:pt x="51" y="24"/>
                  </a:lnTo>
                  <a:lnTo>
                    <a:pt x="53" y="24"/>
                  </a:lnTo>
                  <a:lnTo>
                    <a:pt x="54" y="23"/>
                  </a:lnTo>
                  <a:lnTo>
                    <a:pt x="56" y="22"/>
                  </a:lnTo>
                  <a:lnTo>
                    <a:pt x="59" y="21"/>
                  </a:lnTo>
                  <a:lnTo>
                    <a:pt x="61" y="21"/>
                  </a:lnTo>
                  <a:lnTo>
                    <a:pt x="63" y="21"/>
                  </a:lnTo>
                  <a:lnTo>
                    <a:pt x="66" y="20"/>
                  </a:lnTo>
                  <a:close/>
                  <a:moveTo>
                    <a:pt x="96" y="40"/>
                  </a:moveTo>
                  <a:lnTo>
                    <a:pt x="96" y="41"/>
                  </a:lnTo>
                  <a:lnTo>
                    <a:pt x="97" y="41"/>
                  </a:lnTo>
                  <a:lnTo>
                    <a:pt x="98" y="41"/>
                  </a:lnTo>
                  <a:lnTo>
                    <a:pt x="99" y="41"/>
                  </a:lnTo>
                  <a:lnTo>
                    <a:pt x="100" y="43"/>
                  </a:lnTo>
                  <a:lnTo>
                    <a:pt x="101" y="44"/>
                  </a:lnTo>
                  <a:lnTo>
                    <a:pt x="102" y="45"/>
                  </a:lnTo>
                  <a:lnTo>
                    <a:pt x="104" y="46"/>
                  </a:lnTo>
                  <a:lnTo>
                    <a:pt x="104" y="47"/>
                  </a:lnTo>
                  <a:lnTo>
                    <a:pt x="105" y="48"/>
                  </a:lnTo>
                  <a:lnTo>
                    <a:pt x="106" y="48"/>
                  </a:lnTo>
                  <a:lnTo>
                    <a:pt x="106" y="50"/>
                  </a:lnTo>
                  <a:lnTo>
                    <a:pt x="106" y="51"/>
                  </a:lnTo>
                  <a:lnTo>
                    <a:pt x="106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5"/>
                  </a:lnTo>
                  <a:lnTo>
                    <a:pt x="106" y="56"/>
                  </a:lnTo>
                  <a:lnTo>
                    <a:pt x="105" y="58"/>
                  </a:lnTo>
                  <a:lnTo>
                    <a:pt x="105" y="59"/>
                  </a:lnTo>
                  <a:lnTo>
                    <a:pt x="105" y="60"/>
                  </a:lnTo>
                  <a:lnTo>
                    <a:pt x="105" y="61"/>
                  </a:lnTo>
                  <a:lnTo>
                    <a:pt x="104" y="62"/>
                  </a:lnTo>
                  <a:lnTo>
                    <a:pt x="102" y="63"/>
                  </a:lnTo>
                  <a:lnTo>
                    <a:pt x="101" y="64"/>
                  </a:lnTo>
                  <a:lnTo>
                    <a:pt x="100" y="64"/>
                  </a:lnTo>
                  <a:lnTo>
                    <a:pt x="99" y="66"/>
                  </a:lnTo>
                  <a:lnTo>
                    <a:pt x="98" y="67"/>
                  </a:lnTo>
                  <a:lnTo>
                    <a:pt x="97" y="67"/>
                  </a:lnTo>
                  <a:lnTo>
                    <a:pt x="96" y="68"/>
                  </a:lnTo>
                  <a:lnTo>
                    <a:pt x="93" y="68"/>
                  </a:lnTo>
                  <a:lnTo>
                    <a:pt x="92" y="68"/>
                  </a:lnTo>
                  <a:lnTo>
                    <a:pt x="91" y="68"/>
                  </a:lnTo>
                  <a:lnTo>
                    <a:pt x="90" y="68"/>
                  </a:lnTo>
                  <a:lnTo>
                    <a:pt x="89" y="68"/>
                  </a:lnTo>
                  <a:lnTo>
                    <a:pt x="89" y="67"/>
                  </a:lnTo>
                  <a:lnTo>
                    <a:pt x="90" y="66"/>
                  </a:lnTo>
                  <a:lnTo>
                    <a:pt x="91" y="64"/>
                  </a:lnTo>
                  <a:lnTo>
                    <a:pt x="92" y="63"/>
                  </a:lnTo>
                  <a:lnTo>
                    <a:pt x="93" y="63"/>
                  </a:lnTo>
                  <a:lnTo>
                    <a:pt x="94" y="62"/>
                  </a:lnTo>
                  <a:lnTo>
                    <a:pt x="96" y="61"/>
                  </a:lnTo>
                  <a:lnTo>
                    <a:pt x="96" y="60"/>
                  </a:lnTo>
                  <a:lnTo>
                    <a:pt x="97" y="58"/>
                  </a:lnTo>
                  <a:lnTo>
                    <a:pt x="97" y="56"/>
                  </a:lnTo>
                  <a:lnTo>
                    <a:pt x="98" y="55"/>
                  </a:lnTo>
                  <a:lnTo>
                    <a:pt x="98" y="53"/>
                  </a:lnTo>
                  <a:lnTo>
                    <a:pt x="98" y="52"/>
                  </a:lnTo>
                  <a:lnTo>
                    <a:pt x="98" y="51"/>
                  </a:lnTo>
                  <a:lnTo>
                    <a:pt x="98" y="50"/>
                  </a:lnTo>
                  <a:lnTo>
                    <a:pt x="97" y="48"/>
                  </a:lnTo>
                  <a:lnTo>
                    <a:pt x="97" y="47"/>
                  </a:lnTo>
                  <a:lnTo>
                    <a:pt x="96" y="46"/>
                  </a:lnTo>
                  <a:lnTo>
                    <a:pt x="94" y="45"/>
                  </a:lnTo>
                  <a:lnTo>
                    <a:pt x="94" y="44"/>
                  </a:lnTo>
                  <a:lnTo>
                    <a:pt x="93" y="43"/>
                  </a:lnTo>
                  <a:lnTo>
                    <a:pt x="93" y="41"/>
                  </a:lnTo>
                  <a:lnTo>
                    <a:pt x="94" y="41"/>
                  </a:lnTo>
                  <a:lnTo>
                    <a:pt x="96" y="4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Freeform 9"/>
            <p:cNvSpPr>
              <a:spLocks noEditPoints="1"/>
            </p:cNvSpPr>
            <p:nvPr/>
          </p:nvSpPr>
          <p:spPr bwMode="auto">
            <a:xfrm>
              <a:off x="6400800" y="4114800"/>
              <a:ext cx="1447800" cy="1371600"/>
            </a:xfrm>
            <a:custGeom>
              <a:avLst/>
              <a:gdLst>
                <a:gd name="T0" fmla="*/ 10 w 1036"/>
                <a:gd name="T1" fmla="*/ 1 h 1042"/>
                <a:gd name="T2" fmla="*/ 13 w 1036"/>
                <a:gd name="T3" fmla="*/ 2 h 1042"/>
                <a:gd name="T4" fmla="*/ 14 w 1036"/>
                <a:gd name="T5" fmla="*/ 3 h 1042"/>
                <a:gd name="T6" fmla="*/ 15 w 1036"/>
                <a:gd name="T7" fmla="*/ 5 h 1042"/>
                <a:gd name="T8" fmla="*/ 16 w 1036"/>
                <a:gd name="T9" fmla="*/ 5 h 1042"/>
                <a:gd name="T10" fmla="*/ 16 w 1036"/>
                <a:gd name="T11" fmla="*/ 6 h 1042"/>
                <a:gd name="T12" fmla="*/ 17 w 1036"/>
                <a:gd name="T13" fmla="*/ 8 h 1042"/>
                <a:gd name="T14" fmla="*/ 16 w 1036"/>
                <a:gd name="T15" fmla="*/ 11 h 1042"/>
                <a:gd name="T16" fmla="*/ 15 w 1036"/>
                <a:gd name="T17" fmla="*/ 13 h 1042"/>
                <a:gd name="T18" fmla="*/ 14 w 1036"/>
                <a:gd name="T19" fmla="*/ 14 h 1042"/>
                <a:gd name="T20" fmla="*/ 14 w 1036"/>
                <a:gd name="T21" fmla="*/ 15 h 1042"/>
                <a:gd name="T22" fmla="*/ 12 w 1036"/>
                <a:gd name="T23" fmla="*/ 16 h 1042"/>
                <a:gd name="T24" fmla="*/ 11 w 1036"/>
                <a:gd name="T25" fmla="*/ 16 h 1042"/>
                <a:gd name="T26" fmla="*/ 8 w 1036"/>
                <a:gd name="T27" fmla="*/ 17 h 1042"/>
                <a:gd name="T28" fmla="*/ 6 w 1036"/>
                <a:gd name="T29" fmla="*/ 16 h 1042"/>
                <a:gd name="T30" fmla="*/ 5 w 1036"/>
                <a:gd name="T31" fmla="*/ 16 h 1042"/>
                <a:gd name="T32" fmla="*/ 3 w 1036"/>
                <a:gd name="T33" fmla="*/ 14 h 1042"/>
                <a:gd name="T34" fmla="*/ 2 w 1036"/>
                <a:gd name="T35" fmla="*/ 13 h 1042"/>
                <a:gd name="T36" fmla="*/ 1 w 1036"/>
                <a:gd name="T37" fmla="*/ 10 h 1042"/>
                <a:gd name="T38" fmla="*/ 1 w 1036"/>
                <a:gd name="T39" fmla="*/ 7 h 1042"/>
                <a:gd name="T40" fmla="*/ 1 w 1036"/>
                <a:gd name="T41" fmla="*/ 7 h 1042"/>
                <a:gd name="T42" fmla="*/ 1 w 1036"/>
                <a:gd name="T43" fmla="*/ 6 h 1042"/>
                <a:gd name="T44" fmla="*/ 1 w 1036"/>
                <a:gd name="T45" fmla="*/ 6 h 1042"/>
                <a:gd name="T46" fmla="*/ 3 w 1036"/>
                <a:gd name="T47" fmla="*/ 3 h 1042"/>
                <a:gd name="T48" fmla="*/ 3 w 1036"/>
                <a:gd name="T49" fmla="*/ 3 h 1042"/>
                <a:gd name="T50" fmla="*/ 5 w 1036"/>
                <a:gd name="T51" fmla="*/ 2 h 1042"/>
                <a:gd name="T52" fmla="*/ 7 w 1036"/>
                <a:gd name="T53" fmla="*/ 1 h 1042"/>
                <a:gd name="T54" fmla="*/ 9 w 1036"/>
                <a:gd name="T55" fmla="*/ 1 h 1042"/>
                <a:gd name="T56" fmla="*/ 10 w 1036"/>
                <a:gd name="T57" fmla="*/ 1 h 1042"/>
                <a:gd name="T58" fmla="*/ 12 w 1036"/>
                <a:gd name="T59" fmla="*/ 1 h 1042"/>
                <a:gd name="T60" fmla="*/ 13 w 1036"/>
                <a:gd name="T61" fmla="*/ 2 h 1042"/>
                <a:gd name="T62" fmla="*/ 14 w 1036"/>
                <a:gd name="T63" fmla="*/ 3 h 1042"/>
                <a:gd name="T64" fmla="*/ 15 w 1036"/>
                <a:gd name="T65" fmla="*/ 4 h 1042"/>
                <a:gd name="T66" fmla="*/ 15 w 1036"/>
                <a:gd name="T67" fmla="*/ 4 h 1042"/>
                <a:gd name="T68" fmla="*/ 16 w 1036"/>
                <a:gd name="T69" fmla="*/ 5 h 1042"/>
                <a:gd name="T70" fmla="*/ 16 w 1036"/>
                <a:gd name="T71" fmla="*/ 7 h 1042"/>
                <a:gd name="T72" fmla="*/ 17 w 1036"/>
                <a:gd name="T73" fmla="*/ 9 h 1042"/>
                <a:gd name="T74" fmla="*/ 17 w 1036"/>
                <a:gd name="T75" fmla="*/ 10 h 1042"/>
                <a:gd name="T76" fmla="*/ 16 w 1036"/>
                <a:gd name="T77" fmla="*/ 12 h 1042"/>
                <a:gd name="T78" fmla="*/ 15 w 1036"/>
                <a:gd name="T79" fmla="*/ 14 h 1042"/>
                <a:gd name="T80" fmla="*/ 14 w 1036"/>
                <a:gd name="T81" fmla="*/ 15 h 1042"/>
                <a:gd name="T82" fmla="*/ 14 w 1036"/>
                <a:gd name="T83" fmla="*/ 15 h 1042"/>
                <a:gd name="T84" fmla="*/ 13 w 1036"/>
                <a:gd name="T85" fmla="*/ 15 h 1042"/>
                <a:gd name="T86" fmla="*/ 11 w 1036"/>
                <a:gd name="T87" fmla="*/ 16 h 1042"/>
                <a:gd name="T88" fmla="*/ 8 w 1036"/>
                <a:gd name="T89" fmla="*/ 17 h 1042"/>
                <a:gd name="T90" fmla="*/ 6 w 1036"/>
                <a:gd name="T91" fmla="*/ 16 h 1042"/>
                <a:gd name="T92" fmla="*/ 4 w 1036"/>
                <a:gd name="T93" fmla="*/ 15 h 1042"/>
                <a:gd name="T94" fmla="*/ 3 w 1036"/>
                <a:gd name="T95" fmla="*/ 15 h 1042"/>
                <a:gd name="T96" fmla="*/ 3 w 1036"/>
                <a:gd name="T97" fmla="*/ 14 h 1042"/>
                <a:gd name="T98" fmla="*/ 1 w 1036"/>
                <a:gd name="T99" fmla="*/ 12 h 1042"/>
                <a:gd name="T100" fmla="*/ 1 w 1036"/>
                <a:gd name="T101" fmla="*/ 10 h 1042"/>
                <a:gd name="T102" fmla="*/ 1 w 1036"/>
                <a:gd name="T103" fmla="*/ 8 h 1042"/>
                <a:gd name="T104" fmla="*/ 1 w 1036"/>
                <a:gd name="T105" fmla="*/ 7 h 1042"/>
                <a:gd name="T106" fmla="*/ 1 w 1036"/>
                <a:gd name="T107" fmla="*/ 7 h 1042"/>
                <a:gd name="T108" fmla="*/ 1 w 1036"/>
                <a:gd name="T109" fmla="*/ 6 h 1042"/>
                <a:gd name="T110" fmla="*/ 1 w 1036"/>
                <a:gd name="T111" fmla="*/ 5 h 1042"/>
                <a:gd name="T112" fmla="*/ 2 w 1036"/>
                <a:gd name="T113" fmla="*/ 4 h 1042"/>
                <a:gd name="T114" fmla="*/ 3 w 1036"/>
                <a:gd name="T115" fmla="*/ 3 h 1042"/>
                <a:gd name="T116" fmla="*/ 4 w 1036"/>
                <a:gd name="T117" fmla="*/ 2 h 1042"/>
                <a:gd name="T118" fmla="*/ 5 w 1036"/>
                <a:gd name="T119" fmla="*/ 1 h 1042"/>
                <a:gd name="T120" fmla="*/ 6 w 1036"/>
                <a:gd name="T121" fmla="*/ 1 h 1042"/>
                <a:gd name="T122" fmla="*/ 8 w 1036"/>
                <a:gd name="T123" fmla="*/ 1 h 10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36"/>
                <a:gd name="T187" fmla="*/ 0 h 1042"/>
                <a:gd name="T188" fmla="*/ 1036 w 1036"/>
                <a:gd name="T189" fmla="*/ 1042 h 10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36" h="1042">
                  <a:moveTo>
                    <a:pt x="512" y="7"/>
                  </a:moveTo>
                  <a:lnTo>
                    <a:pt x="518" y="8"/>
                  </a:lnTo>
                  <a:lnTo>
                    <a:pt x="525" y="8"/>
                  </a:lnTo>
                  <a:lnTo>
                    <a:pt x="532" y="8"/>
                  </a:lnTo>
                  <a:lnTo>
                    <a:pt x="539" y="8"/>
                  </a:lnTo>
                  <a:lnTo>
                    <a:pt x="546" y="8"/>
                  </a:lnTo>
                  <a:lnTo>
                    <a:pt x="553" y="9"/>
                  </a:lnTo>
                  <a:lnTo>
                    <a:pt x="559" y="9"/>
                  </a:lnTo>
                  <a:lnTo>
                    <a:pt x="566" y="9"/>
                  </a:lnTo>
                  <a:lnTo>
                    <a:pt x="573" y="10"/>
                  </a:lnTo>
                  <a:lnTo>
                    <a:pt x="580" y="11"/>
                  </a:lnTo>
                  <a:lnTo>
                    <a:pt x="587" y="12"/>
                  </a:lnTo>
                  <a:lnTo>
                    <a:pt x="595" y="12"/>
                  </a:lnTo>
                  <a:lnTo>
                    <a:pt x="599" y="14"/>
                  </a:lnTo>
                  <a:lnTo>
                    <a:pt x="603" y="14"/>
                  </a:lnTo>
                  <a:lnTo>
                    <a:pt x="607" y="15"/>
                  </a:lnTo>
                  <a:lnTo>
                    <a:pt x="611" y="16"/>
                  </a:lnTo>
                  <a:lnTo>
                    <a:pt x="615" y="16"/>
                  </a:lnTo>
                  <a:lnTo>
                    <a:pt x="619" y="17"/>
                  </a:lnTo>
                  <a:lnTo>
                    <a:pt x="623" y="18"/>
                  </a:lnTo>
                  <a:lnTo>
                    <a:pt x="627" y="19"/>
                  </a:lnTo>
                  <a:lnTo>
                    <a:pt x="631" y="20"/>
                  </a:lnTo>
                  <a:lnTo>
                    <a:pt x="635" y="20"/>
                  </a:lnTo>
                  <a:lnTo>
                    <a:pt x="639" y="22"/>
                  </a:lnTo>
                  <a:lnTo>
                    <a:pt x="644" y="22"/>
                  </a:lnTo>
                  <a:lnTo>
                    <a:pt x="653" y="25"/>
                  </a:lnTo>
                  <a:lnTo>
                    <a:pt x="663" y="28"/>
                  </a:lnTo>
                  <a:lnTo>
                    <a:pt x="673" y="31"/>
                  </a:lnTo>
                  <a:lnTo>
                    <a:pt x="684" y="34"/>
                  </a:lnTo>
                  <a:lnTo>
                    <a:pt x="694" y="38"/>
                  </a:lnTo>
                  <a:lnTo>
                    <a:pt x="703" y="41"/>
                  </a:lnTo>
                  <a:lnTo>
                    <a:pt x="713" y="46"/>
                  </a:lnTo>
                  <a:lnTo>
                    <a:pt x="722" y="49"/>
                  </a:lnTo>
                  <a:lnTo>
                    <a:pt x="731" y="54"/>
                  </a:lnTo>
                  <a:lnTo>
                    <a:pt x="740" y="57"/>
                  </a:lnTo>
                  <a:lnTo>
                    <a:pt x="748" y="62"/>
                  </a:lnTo>
                  <a:lnTo>
                    <a:pt x="758" y="66"/>
                  </a:lnTo>
                  <a:lnTo>
                    <a:pt x="766" y="71"/>
                  </a:lnTo>
                  <a:lnTo>
                    <a:pt x="774" y="76"/>
                  </a:lnTo>
                  <a:lnTo>
                    <a:pt x="782" y="80"/>
                  </a:lnTo>
                  <a:lnTo>
                    <a:pt x="790" y="85"/>
                  </a:lnTo>
                  <a:lnTo>
                    <a:pt x="797" y="89"/>
                  </a:lnTo>
                  <a:lnTo>
                    <a:pt x="805" y="95"/>
                  </a:lnTo>
                  <a:lnTo>
                    <a:pt x="812" y="100"/>
                  </a:lnTo>
                  <a:lnTo>
                    <a:pt x="820" y="106"/>
                  </a:lnTo>
                  <a:lnTo>
                    <a:pt x="827" y="111"/>
                  </a:lnTo>
                  <a:lnTo>
                    <a:pt x="834" y="117"/>
                  </a:lnTo>
                  <a:lnTo>
                    <a:pt x="840" y="123"/>
                  </a:lnTo>
                  <a:lnTo>
                    <a:pt x="849" y="127"/>
                  </a:lnTo>
                  <a:lnTo>
                    <a:pt x="849" y="129"/>
                  </a:lnTo>
                  <a:lnTo>
                    <a:pt x="850" y="130"/>
                  </a:lnTo>
                  <a:lnTo>
                    <a:pt x="851" y="131"/>
                  </a:lnTo>
                  <a:lnTo>
                    <a:pt x="852" y="132"/>
                  </a:lnTo>
                  <a:lnTo>
                    <a:pt x="853" y="132"/>
                  </a:lnTo>
                  <a:lnTo>
                    <a:pt x="854" y="133"/>
                  </a:lnTo>
                  <a:lnTo>
                    <a:pt x="855" y="134"/>
                  </a:lnTo>
                  <a:lnTo>
                    <a:pt x="857" y="135"/>
                  </a:lnTo>
                  <a:lnTo>
                    <a:pt x="858" y="137"/>
                  </a:lnTo>
                  <a:lnTo>
                    <a:pt x="859" y="138"/>
                  </a:lnTo>
                  <a:lnTo>
                    <a:pt x="860" y="139"/>
                  </a:lnTo>
                  <a:lnTo>
                    <a:pt x="861" y="139"/>
                  </a:lnTo>
                  <a:lnTo>
                    <a:pt x="862" y="140"/>
                  </a:lnTo>
                  <a:lnTo>
                    <a:pt x="864" y="141"/>
                  </a:lnTo>
                  <a:lnTo>
                    <a:pt x="865" y="142"/>
                  </a:lnTo>
                  <a:lnTo>
                    <a:pt x="866" y="144"/>
                  </a:lnTo>
                  <a:lnTo>
                    <a:pt x="867" y="145"/>
                  </a:lnTo>
                  <a:lnTo>
                    <a:pt x="868" y="146"/>
                  </a:lnTo>
                  <a:lnTo>
                    <a:pt x="869" y="147"/>
                  </a:lnTo>
                  <a:lnTo>
                    <a:pt x="870" y="148"/>
                  </a:lnTo>
                  <a:lnTo>
                    <a:pt x="872" y="149"/>
                  </a:lnTo>
                  <a:lnTo>
                    <a:pt x="873" y="150"/>
                  </a:lnTo>
                  <a:lnTo>
                    <a:pt x="874" y="152"/>
                  </a:lnTo>
                  <a:lnTo>
                    <a:pt x="875" y="153"/>
                  </a:lnTo>
                  <a:lnTo>
                    <a:pt x="881" y="160"/>
                  </a:lnTo>
                  <a:lnTo>
                    <a:pt x="887" y="167"/>
                  </a:lnTo>
                  <a:lnTo>
                    <a:pt x="893" y="173"/>
                  </a:lnTo>
                  <a:lnTo>
                    <a:pt x="899" y="180"/>
                  </a:lnTo>
                  <a:lnTo>
                    <a:pt x="906" y="187"/>
                  </a:lnTo>
                  <a:lnTo>
                    <a:pt x="912" y="194"/>
                  </a:lnTo>
                  <a:lnTo>
                    <a:pt x="918" y="201"/>
                  </a:lnTo>
                  <a:lnTo>
                    <a:pt x="923" y="208"/>
                  </a:lnTo>
                  <a:lnTo>
                    <a:pt x="928" y="215"/>
                  </a:lnTo>
                  <a:lnTo>
                    <a:pt x="934" y="223"/>
                  </a:lnTo>
                  <a:lnTo>
                    <a:pt x="938" y="230"/>
                  </a:lnTo>
                  <a:lnTo>
                    <a:pt x="944" y="237"/>
                  </a:lnTo>
                  <a:lnTo>
                    <a:pt x="945" y="240"/>
                  </a:lnTo>
                  <a:lnTo>
                    <a:pt x="948" y="244"/>
                  </a:lnTo>
                  <a:lnTo>
                    <a:pt x="949" y="246"/>
                  </a:lnTo>
                  <a:lnTo>
                    <a:pt x="951" y="249"/>
                  </a:lnTo>
                  <a:lnTo>
                    <a:pt x="952" y="252"/>
                  </a:lnTo>
                  <a:lnTo>
                    <a:pt x="954" y="255"/>
                  </a:lnTo>
                  <a:lnTo>
                    <a:pt x="956" y="257"/>
                  </a:lnTo>
                  <a:lnTo>
                    <a:pt x="958" y="261"/>
                  </a:lnTo>
                  <a:lnTo>
                    <a:pt x="959" y="263"/>
                  </a:lnTo>
                  <a:lnTo>
                    <a:pt x="961" y="267"/>
                  </a:lnTo>
                  <a:lnTo>
                    <a:pt x="963" y="269"/>
                  </a:lnTo>
                  <a:lnTo>
                    <a:pt x="965" y="271"/>
                  </a:lnTo>
                  <a:lnTo>
                    <a:pt x="965" y="272"/>
                  </a:lnTo>
                  <a:lnTo>
                    <a:pt x="965" y="274"/>
                  </a:lnTo>
                  <a:lnTo>
                    <a:pt x="966" y="275"/>
                  </a:lnTo>
                  <a:lnTo>
                    <a:pt x="966" y="276"/>
                  </a:lnTo>
                  <a:lnTo>
                    <a:pt x="967" y="277"/>
                  </a:lnTo>
                  <a:lnTo>
                    <a:pt x="968" y="278"/>
                  </a:lnTo>
                  <a:lnTo>
                    <a:pt x="968" y="279"/>
                  </a:lnTo>
                  <a:lnTo>
                    <a:pt x="969" y="279"/>
                  </a:lnTo>
                  <a:lnTo>
                    <a:pt x="969" y="280"/>
                  </a:lnTo>
                  <a:lnTo>
                    <a:pt x="969" y="282"/>
                  </a:lnTo>
                  <a:lnTo>
                    <a:pt x="971" y="283"/>
                  </a:lnTo>
                  <a:lnTo>
                    <a:pt x="971" y="284"/>
                  </a:lnTo>
                  <a:lnTo>
                    <a:pt x="972" y="285"/>
                  </a:lnTo>
                  <a:lnTo>
                    <a:pt x="972" y="286"/>
                  </a:lnTo>
                  <a:lnTo>
                    <a:pt x="973" y="287"/>
                  </a:lnTo>
                  <a:lnTo>
                    <a:pt x="973" y="289"/>
                  </a:lnTo>
                  <a:lnTo>
                    <a:pt x="974" y="290"/>
                  </a:lnTo>
                  <a:lnTo>
                    <a:pt x="974" y="291"/>
                  </a:lnTo>
                  <a:lnTo>
                    <a:pt x="975" y="292"/>
                  </a:lnTo>
                  <a:lnTo>
                    <a:pt x="976" y="292"/>
                  </a:lnTo>
                  <a:lnTo>
                    <a:pt x="978" y="297"/>
                  </a:lnTo>
                  <a:lnTo>
                    <a:pt x="980" y="301"/>
                  </a:lnTo>
                  <a:lnTo>
                    <a:pt x="982" y="306"/>
                  </a:lnTo>
                  <a:lnTo>
                    <a:pt x="984" y="310"/>
                  </a:lnTo>
                  <a:lnTo>
                    <a:pt x="986" y="315"/>
                  </a:lnTo>
                  <a:lnTo>
                    <a:pt x="988" y="320"/>
                  </a:lnTo>
                  <a:lnTo>
                    <a:pt x="990" y="323"/>
                  </a:lnTo>
                  <a:lnTo>
                    <a:pt x="992" y="328"/>
                  </a:lnTo>
                  <a:lnTo>
                    <a:pt x="994" y="332"/>
                  </a:lnTo>
                  <a:lnTo>
                    <a:pt x="996" y="337"/>
                  </a:lnTo>
                  <a:lnTo>
                    <a:pt x="997" y="341"/>
                  </a:lnTo>
                  <a:lnTo>
                    <a:pt x="999" y="346"/>
                  </a:lnTo>
                  <a:lnTo>
                    <a:pt x="1001" y="350"/>
                  </a:lnTo>
                  <a:lnTo>
                    <a:pt x="1002" y="353"/>
                  </a:lnTo>
                  <a:lnTo>
                    <a:pt x="1003" y="356"/>
                  </a:lnTo>
                  <a:lnTo>
                    <a:pt x="1004" y="360"/>
                  </a:lnTo>
                  <a:lnTo>
                    <a:pt x="1005" y="363"/>
                  </a:lnTo>
                  <a:lnTo>
                    <a:pt x="1006" y="367"/>
                  </a:lnTo>
                  <a:lnTo>
                    <a:pt x="1007" y="369"/>
                  </a:lnTo>
                  <a:lnTo>
                    <a:pt x="1007" y="373"/>
                  </a:lnTo>
                  <a:lnTo>
                    <a:pt x="1009" y="376"/>
                  </a:lnTo>
                  <a:lnTo>
                    <a:pt x="1010" y="379"/>
                  </a:lnTo>
                  <a:lnTo>
                    <a:pt x="1011" y="383"/>
                  </a:lnTo>
                  <a:lnTo>
                    <a:pt x="1012" y="385"/>
                  </a:lnTo>
                  <a:lnTo>
                    <a:pt x="1014" y="393"/>
                  </a:lnTo>
                  <a:lnTo>
                    <a:pt x="1016" y="401"/>
                  </a:lnTo>
                  <a:lnTo>
                    <a:pt x="1018" y="409"/>
                  </a:lnTo>
                  <a:lnTo>
                    <a:pt x="1020" y="417"/>
                  </a:lnTo>
                  <a:lnTo>
                    <a:pt x="1021" y="425"/>
                  </a:lnTo>
                  <a:lnTo>
                    <a:pt x="1022" y="434"/>
                  </a:lnTo>
                  <a:lnTo>
                    <a:pt x="1024" y="442"/>
                  </a:lnTo>
                  <a:lnTo>
                    <a:pt x="1025" y="450"/>
                  </a:lnTo>
                  <a:lnTo>
                    <a:pt x="1026" y="458"/>
                  </a:lnTo>
                  <a:lnTo>
                    <a:pt x="1027" y="466"/>
                  </a:lnTo>
                  <a:lnTo>
                    <a:pt x="1028" y="474"/>
                  </a:lnTo>
                  <a:lnTo>
                    <a:pt x="1031" y="481"/>
                  </a:lnTo>
                  <a:lnTo>
                    <a:pt x="1029" y="486"/>
                  </a:lnTo>
                  <a:lnTo>
                    <a:pt x="1029" y="491"/>
                  </a:lnTo>
                  <a:lnTo>
                    <a:pt x="1029" y="496"/>
                  </a:lnTo>
                  <a:lnTo>
                    <a:pt x="1029" y="501"/>
                  </a:lnTo>
                  <a:lnTo>
                    <a:pt x="1029" y="506"/>
                  </a:lnTo>
                  <a:lnTo>
                    <a:pt x="1029" y="512"/>
                  </a:lnTo>
                  <a:lnTo>
                    <a:pt x="1031" y="516"/>
                  </a:lnTo>
                  <a:lnTo>
                    <a:pt x="1031" y="521"/>
                  </a:lnTo>
                  <a:lnTo>
                    <a:pt x="1031" y="527"/>
                  </a:lnTo>
                  <a:lnTo>
                    <a:pt x="1031" y="531"/>
                  </a:lnTo>
                  <a:lnTo>
                    <a:pt x="1031" y="536"/>
                  </a:lnTo>
                  <a:lnTo>
                    <a:pt x="1031" y="541"/>
                  </a:lnTo>
                  <a:lnTo>
                    <a:pt x="1029" y="549"/>
                  </a:lnTo>
                  <a:lnTo>
                    <a:pt x="1028" y="557"/>
                  </a:lnTo>
                  <a:lnTo>
                    <a:pt x="1028" y="564"/>
                  </a:lnTo>
                  <a:lnTo>
                    <a:pt x="1027" y="572"/>
                  </a:lnTo>
                  <a:lnTo>
                    <a:pt x="1027" y="579"/>
                  </a:lnTo>
                  <a:lnTo>
                    <a:pt x="1026" y="587"/>
                  </a:lnTo>
                  <a:lnTo>
                    <a:pt x="1025" y="594"/>
                  </a:lnTo>
                  <a:lnTo>
                    <a:pt x="1024" y="602"/>
                  </a:lnTo>
                  <a:lnTo>
                    <a:pt x="1022" y="608"/>
                  </a:lnTo>
                  <a:lnTo>
                    <a:pt x="1021" y="617"/>
                  </a:lnTo>
                  <a:lnTo>
                    <a:pt x="1020" y="623"/>
                  </a:lnTo>
                  <a:lnTo>
                    <a:pt x="1019" y="630"/>
                  </a:lnTo>
                  <a:lnTo>
                    <a:pt x="1017" y="637"/>
                  </a:lnTo>
                  <a:lnTo>
                    <a:pt x="1016" y="643"/>
                  </a:lnTo>
                  <a:lnTo>
                    <a:pt x="1014" y="649"/>
                  </a:lnTo>
                  <a:lnTo>
                    <a:pt x="1013" y="656"/>
                  </a:lnTo>
                  <a:lnTo>
                    <a:pt x="1011" y="661"/>
                  </a:lnTo>
                  <a:lnTo>
                    <a:pt x="1010" y="667"/>
                  </a:lnTo>
                  <a:lnTo>
                    <a:pt x="1007" y="674"/>
                  </a:lnTo>
                  <a:lnTo>
                    <a:pt x="1006" y="680"/>
                  </a:lnTo>
                  <a:lnTo>
                    <a:pt x="1004" y="686"/>
                  </a:lnTo>
                  <a:lnTo>
                    <a:pt x="1002" y="691"/>
                  </a:lnTo>
                  <a:lnTo>
                    <a:pt x="999" y="697"/>
                  </a:lnTo>
                  <a:lnTo>
                    <a:pt x="998" y="703"/>
                  </a:lnTo>
                  <a:lnTo>
                    <a:pt x="995" y="710"/>
                  </a:lnTo>
                  <a:lnTo>
                    <a:pt x="992" y="717"/>
                  </a:lnTo>
                  <a:lnTo>
                    <a:pt x="989" y="724"/>
                  </a:lnTo>
                  <a:lnTo>
                    <a:pt x="987" y="730"/>
                  </a:lnTo>
                  <a:lnTo>
                    <a:pt x="983" y="737"/>
                  </a:lnTo>
                  <a:lnTo>
                    <a:pt x="980" y="744"/>
                  </a:lnTo>
                  <a:lnTo>
                    <a:pt x="976" y="750"/>
                  </a:lnTo>
                  <a:lnTo>
                    <a:pt x="974" y="757"/>
                  </a:lnTo>
                  <a:lnTo>
                    <a:pt x="971" y="763"/>
                  </a:lnTo>
                  <a:lnTo>
                    <a:pt x="967" y="768"/>
                  </a:lnTo>
                  <a:lnTo>
                    <a:pt x="964" y="774"/>
                  </a:lnTo>
                  <a:lnTo>
                    <a:pt x="961" y="780"/>
                  </a:lnTo>
                  <a:lnTo>
                    <a:pt x="960" y="782"/>
                  </a:lnTo>
                  <a:lnTo>
                    <a:pt x="959" y="783"/>
                  </a:lnTo>
                  <a:lnTo>
                    <a:pt x="958" y="785"/>
                  </a:lnTo>
                  <a:lnTo>
                    <a:pt x="958" y="786"/>
                  </a:lnTo>
                  <a:lnTo>
                    <a:pt x="957" y="787"/>
                  </a:lnTo>
                  <a:lnTo>
                    <a:pt x="956" y="788"/>
                  </a:lnTo>
                  <a:lnTo>
                    <a:pt x="956" y="789"/>
                  </a:lnTo>
                  <a:lnTo>
                    <a:pt x="954" y="790"/>
                  </a:lnTo>
                  <a:lnTo>
                    <a:pt x="954" y="791"/>
                  </a:lnTo>
                  <a:lnTo>
                    <a:pt x="953" y="793"/>
                  </a:lnTo>
                  <a:lnTo>
                    <a:pt x="952" y="794"/>
                  </a:lnTo>
                  <a:lnTo>
                    <a:pt x="948" y="802"/>
                  </a:lnTo>
                  <a:lnTo>
                    <a:pt x="943" y="809"/>
                  </a:lnTo>
                  <a:lnTo>
                    <a:pt x="938" y="816"/>
                  </a:lnTo>
                  <a:lnTo>
                    <a:pt x="933" y="823"/>
                  </a:lnTo>
                  <a:lnTo>
                    <a:pt x="928" y="829"/>
                  </a:lnTo>
                  <a:lnTo>
                    <a:pt x="922" y="836"/>
                  </a:lnTo>
                  <a:lnTo>
                    <a:pt x="918" y="843"/>
                  </a:lnTo>
                  <a:lnTo>
                    <a:pt x="912" y="849"/>
                  </a:lnTo>
                  <a:lnTo>
                    <a:pt x="906" y="856"/>
                  </a:lnTo>
                  <a:lnTo>
                    <a:pt x="900" y="863"/>
                  </a:lnTo>
                  <a:lnTo>
                    <a:pt x="895" y="870"/>
                  </a:lnTo>
                  <a:lnTo>
                    <a:pt x="890" y="875"/>
                  </a:lnTo>
                  <a:lnTo>
                    <a:pt x="889" y="877"/>
                  </a:lnTo>
                  <a:lnTo>
                    <a:pt x="888" y="878"/>
                  </a:lnTo>
                  <a:lnTo>
                    <a:pt x="887" y="879"/>
                  </a:lnTo>
                  <a:lnTo>
                    <a:pt x="885" y="880"/>
                  </a:lnTo>
                  <a:lnTo>
                    <a:pt x="884" y="880"/>
                  </a:lnTo>
                  <a:lnTo>
                    <a:pt x="884" y="881"/>
                  </a:lnTo>
                  <a:lnTo>
                    <a:pt x="883" y="881"/>
                  </a:lnTo>
                  <a:lnTo>
                    <a:pt x="883" y="882"/>
                  </a:lnTo>
                  <a:lnTo>
                    <a:pt x="882" y="882"/>
                  </a:lnTo>
                  <a:lnTo>
                    <a:pt x="878" y="886"/>
                  </a:lnTo>
                  <a:lnTo>
                    <a:pt x="876" y="888"/>
                  </a:lnTo>
                  <a:lnTo>
                    <a:pt x="874" y="892"/>
                  </a:lnTo>
                  <a:lnTo>
                    <a:pt x="872" y="894"/>
                  </a:lnTo>
                  <a:lnTo>
                    <a:pt x="868" y="897"/>
                  </a:lnTo>
                  <a:lnTo>
                    <a:pt x="866" y="900"/>
                  </a:lnTo>
                  <a:lnTo>
                    <a:pt x="862" y="902"/>
                  </a:lnTo>
                  <a:lnTo>
                    <a:pt x="860" y="905"/>
                  </a:lnTo>
                  <a:lnTo>
                    <a:pt x="858" y="908"/>
                  </a:lnTo>
                  <a:lnTo>
                    <a:pt x="854" y="910"/>
                  </a:lnTo>
                  <a:lnTo>
                    <a:pt x="852" y="912"/>
                  </a:lnTo>
                  <a:lnTo>
                    <a:pt x="850" y="913"/>
                  </a:lnTo>
                  <a:lnTo>
                    <a:pt x="846" y="917"/>
                  </a:lnTo>
                  <a:lnTo>
                    <a:pt x="843" y="920"/>
                  </a:lnTo>
                  <a:lnTo>
                    <a:pt x="839" y="923"/>
                  </a:lnTo>
                  <a:lnTo>
                    <a:pt x="837" y="925"/>
                  </a:lnTo>
                  <a:lnTo>
                    <a:pt x="834" y="927"/>
                  </a:lnTo>
                  <a:lnTo>
                    <a:pt x="830" y="930"/>
                  </a:lnTo>
                  <a:lnTo>
                    <a:pt x="827" y="932"/>
                  </a:lnTo>
                  <a:lnTo>
                    <a:pt x="824" y="934"/>
                  </a:lnTo>
                  <a:lnTo>
                    <a:pt x="821" y="936"/>
                  </a:lnTo>
                  <a:lnTo>
                    <a:pt x="819" y="939"/>
                  </a:lnTo>
                  <a:lnTo>
                    <a:pt x="815" y="941"/>
                  </a:lnTo>
                  <a:lnTo>
                    <a:pt x="813" y="942"/>
                  </a:lnTo>
                  <a:lnTo>
                    <a:pt x="805" y="947"/>
                  </a:lnTo>
                  <a:lnTo>
                    <a:pt x="798" y="951"/>
                  </a:lnTo>
                  <a:lnTo>
                    <a:pt x="791" y="956"/>
                  </a:lnTo>
                  <a:lnTo>
                    <a:pt x="783" y="961"/>
                  </a:lnTo>
                  <a:lnTo>
                    <a:pt x="776" y="965"/>
                  </a:lnTo>
                  <a:lnTo>
                    <a:pt x="768" y="970"/>
                  </a:lnTo>
                  <a:lnTo>
                    <a:pt x="761" y="974"/>
                  </a:lnTo>
                  <a:lnTo>
                    <a:pt x="753" y="978"/>
                  </a:lnTo>
                  <a:lnTo>
                    <a:pt x="745" y="982"/>
                  </a:lnTo>
                  <a:lnTo>
                    <a:pt x="737" y="986"/>
                  </a:lnTo>
                  <a:lnTo>
                    <a:pt x="728" y="989"/>
                  </a:lnTo>
                  <a:lnTo>
                    <a:pt x="720" y="993"/>
                  </a:lnTo>
                  <a:lnTo>
                    <a:pt x="718" y="994"/>
                  </a:lnTo>
                  <a:lnTo>
                    <a:pt x="716" y="995"/>
                  </a:lnTo>
                  <a:lnTo>
                    <a:pt x="715" y="996"/>
                  </a:lnTo>
                  <a:lnTo>
                    <a:pt x="714" y="997"/>
                  </a:lnTo>
                  <a:lnTo>
                    <a:pt x="711" y="997"/>
                  </a:lnTo>
                  <a:lnTo>
                    <a:pt x="710" y="999"/>
                  </a:lnTo>
                  <a:lnTo>
                    <a:pt x="708" y="999"/>
                  </a:lnTo>
                  <a:lnTo>
                    <a:pt x="707" y="1000"/>
                  </a:lnTo>
                  <a:lnTo>
                    <a:pt x="706" y="1000"/>
                  </a:lnTo>
                  <a:lnTo>
                    <a:pt x="703" y="1001"/>
                  </a:lnTo>
                  <a:lnTo>
                    <a:pt x="702" y="1001"/>
                  </a:lnTo>
                  <a:lnTo>
                    <a:pt x="701" y="1002"/>
                  </a:lnTo>
                  <a:lnTo>
                    <a:pt x="700" y="1002"/>
                  </a:lnTo>
                  <a:lnTo>
                    <a:pt x="698" y="1003"/>
                  </a:lnTo>
                  <a:lnTo>
                    <a:pt x="697" y="1003"/>
                  </a:lnTo>
                  <a:lnTo>
                    <a:pt x="695" y="1004"/>
                  </a:lnTo>
                  <a:lnTo>
                    <a:pt x="694" y="1004"/>
                  </a:lnTo>
                  <a:lnTo>
                    <a:pt x="693" y="1005"/>
                  </a:lnTo>
                  <a:lnTo>
                    <a:pt x="691" y="1005"/>
                  </a:lnTo>
                  <a:lnTo>
                    <a:pt x="690" y="1005"/>
                  </a:lnTo>
                  <a:lnTo>
                    <a:pt x="688" y="1007"/>
                  </a:lnTo>
                  <a:lnTo>
                    <a:pt x="687" y="1007"/>
                  </a:lnTo>
                  <a:lnTo>
                    <a:pt x="686" y="1008"/>
                  </a:lnTo>
                  <a:lnTo>
                    <a:pt x="685" y="1008"/>
                  </a:lnTo>
                  <a:lnTo>
                    <a:pt x="684" y="1008"/>
                  </a:lnTo>
                  <a:lnTo>
                    <a:pt x="661" y="1015"/>
                  </a:lnTo>
                  <a:lnTo>
                    <a:pt x="638" y="1020"/>
                  </a:lnTo>
                  <a:lnTo>
                    <a:pt x="616" y="1025"/>
                  </a:lnTo>
                  <a:lnTo>
                    <a:pt x="593" y="1030"/>
                  </a:lnTo>
                  <a:lnTo>
                    <a:pt x="571" y="1032"/>
                  </a:lnTo>
                  <a:lnTo>
                    <a:pt x="548" y="1034"/>
                  </a:lnTo>
                  <a:lnTo>
                    <a:pt x="525" y="1034"/>
                  </a:lnTo>
                  <a:lnTo>
                    <a:pt x="503" y="1034"/>
                  </a:lnTo>
                  <a:lnTo>
                    <a:pt x="480" y="1033"/>
                  </a:lnTo>
                  <a:lnTo>
                    <a:pt x="458" y="1031"/>
                  </a:lnTo>
                  <a:lnTo>
                    <a:pt x="435" y="1027"/>
                  </a:lnTo>
                  <a:lnTo>
                    <a:pt x="413" y="1022"/>
                  </a:lnTo>
                  <a:lnTo>
                    <a:pt x="409" y="1022"/>
                  </a:lnTo>
                  <a:lnTo>
                    <a:pt x="404" y="1020"/>
                  </a:lnTo>
                  <a:lnTo>
                    <a:pt x="399" y="1019"/>
                  </a:lnTo>
                  <a:lnTo>
                    <a:pt x="395" y="1018"/>
                  </a:lnTo>
                  <a:lnTo>
                    <a:pt x="391" y="1017"/>
                  </a:lnTo>
                  <a:lnTo>
                    <a:pt x="387" y="1016"/>
                  </a:lnTo>
                  <a:lnTo>
                    <a:pt x="382" y="1015"/>
                  </a:lnTo>
                  <a:lnTo>
                    <a:pt x="377" y="1014"/>
                  </a:lnTo>
                  <a:lnTo>
                    <a:pt x="374" y="1012"/>
                  </a:lnTo>
                  <a:lnTo>
                    <a:pt x="369" y="1010"/>
                  </a:lnTo>
                  <a:lnTo>
                    <a:pt x="365" y="1009"/>
                  </a:lnTo>
                  <a:lnTo>
                    <a:pt x="361" y="1007"/>
                  </a:lnTo>
                  <a:lnTo>
                    <a:pt x="358" y="1007"/>
                  </a:lnTo>
                  <a:lnTo>
                    <a:pt x="354" y="1005"/>
                  </a:lnTo>
                  <a:lnTo>
                    <a:pt x="352" y="1004"/>
                  </a:lnTo>
                  <a:lnTo>
                    <a:pt x="349" y="1003"/>
                  </a:lnTo>
                  <a:lnTo>
                    <a:pt x="346" y="1002"/>
                  </a:lnTo>
                  <a:lnTo>
                    <a:pt x="343" y="1001"/>
                  </a:lnTo>
                  <a:lnTo>
                    <a:pt x="341" y="1000"/>
                  </a:lnTo>
                  <a:lnTo>
                    <a:pt x="337" y="999"/>
                  </a:lnTo>
                  <a:lnTo>
                    <a:pt x="335" y="997"/>
                  </a:lnTo>
                  <a:lnTo>
                    <a:pt x="331" y="996"/>
                  </a:lnTo>
                  <a:lnTo>
                    <a:pt x="329" y="995"/>
                  </a:lnTo>
                  <a:lnTo>
                    <a:pt x="327" y="994"/>
                  </a:lnTo>
                  <a:lnTo>
                    <a:pt x="322" y="993"/>
                  </a:lnTo>
                  <a:lnTo>
                    <a:pt x="318" y="992"/>
                  </a:lnTo>
                  <a:lnTo>
                    <a:pt x="314" y="989"/>
                  </a:lnTo>
                  <a:lnTo>
                    <a:pt x="310" y="988"/>
                  </a:lnTo>
                  <a:lnTo>
                    <a:pt x="306" y="986"/>
                  </a:lnTo>
                  <a:lnTo>
                    <a:pt x="303" y="984"/>
                  </a:lnTo>
                  <a:lnTo>
                    <a:pt x="298" y="982"/>
                  </a:lnTo>
                  <a:lnTo>
                    <a:pt x="295" y="980"/>
                  </a:lnTo>
                  <a:lnTo>
                    <a:pt x="291" y="978"/>
                  </a:lnTo>
                  <a:lnTo>
                    <a:pt x="287" y="977"/>
                  </a:lnTo>
                  <a:lnTo>
                    <a:pt x="283" y="974"/>
                  </a:lnTo>
                  <a:lnTo>
                    <a:pt x="280" y="972"/>
                  </a:lnTo>
                  <a:lnTo>
                    <a:pt x="277" y="972"/>
                  </a:lnTo>
                  <a:lnTo>
                    <a:pt x="276" y="971"/>
                  </a:lnTo>
                  <a:lnTo>
                    <a:pt x="275" y="970"/>
                  </a:lnTo>
                  <a:lnTo>
                    <a:pt x="274" y="970"/>
                  </a:lnTo>
                  <a:lnTo>
                    <a:pt x="273" y="969"/>
                  </a:lnTo>
                  <a:lnTo>
                    <a:pt x="270" y="969"/>
                  </a:lnTo>
                  <a:lnTo>
                    <a:pt x="269" y="968"/>
                  </a:lnTo>
                  <a:lnTo>
                    <a:pt x="268" y="966"/>
                  </a:lnTo>
                  <a:lnTo>
                    <a:pt x="267" y="966"/>
                  </a:lnTo>
                  <a:lnTo>
                    <a:pt x="266" y="965"/>
                  </a:lnTo>
                  <a:lnTo>
                    <a:pt x="265" y="964"/>
                  </a:lnTo>
                  <a:lnTo>
                    <a:pt x="263" y="963"/>
                  </a:lnTo>
                  <a:lnTo>
                    <a:pt x="254" y="958"/>
                  </a:lnTo>
                  <a:lnTo>
                    <a:pt x="245" y="954"/>
                  </a:lnTo>
                  <a:lnTo>
                    <a:pt x="237" y="948"/>
                  </a:lnTo>
                  <a:lnTo>
                    <a:pt x="229" y="942"/>
                  </a:lnTo>
                  <a:lnTo>
                    <a:pt x="220" y="936"/>
                  </a:lnTo>
                  <a:lnTo>
                    <a:pt x="212" y="931"/>
                  </a:lnTo>
                  <a:lnTo>
                    <a:pt x="204" y="924"/>
                  </a:lnTo>
                  <a:lnTo>
                    <a:pt x="196" y="918"/>
                  </a:lnTo>
                  <a:lnTo>
                    <a:pt x="187" y="911"/>
                  </a:lnTo>
                  <a:lnTo>
                    <a:pt x="179" y="904"/>
                  </a:lnTo>
                  <a:lnTo>
                    <a:pt x="171" y="896"/>
                  </a:lnTo>
                  <a:lnTo>
                    <a:pt x="163" y="888"/>
                  </a:lnTo>
                  <a:lnTo>
                    <a:pt x="162" y="888"/>
                  </a:lnTo>
                  <a:lnTo>
                    <a:pt x="162" y="887"/>
                  </a:lnTo>
                  <a:lnTo>
                    <a:pt x="161" y="886"/>
                  </a:lnTo>
                  <a:lnTo>
                    <a:pt x="160" y="885"/>
                  </a:lnTo>
                  <a:lnTo>
                    <a:pt x="159" y="884"/>
                  </a:lnTo>
                  <a:lnTo>
                    <a:pt x="158" y="882"/>
                  </a:lnTo>
                  <a:lnTo>
                    <a:pt x="156" y="881"/>
                  </a:lnTo>
                  <a:lnTo>
                    <a:pt x="156" y="880"/>
                  </a:lnTo>
                  <a:lnTo>
                    <a:pt x="154" y="879"/>
                  </a:lnTo>
                  <a:lnTo>
                    <a:pt x="153" y="878"/>
                  </a:lnTo>
                  <a:lnTo>
                    <a:pt x="152" y="877"/>
                  </a:lnTo>
                  <a:lnTo>
                    <a:pt x="151" y="875"/>
                  </a:lnTo>
                  <a:lnTo>
                    <a:pt x="149" y="874"/>
                  </a:lnTo>
                  <a:lnTo>
                    <a:pt x="148" y="872"/>
                  </a:lnTo>
                  <a:lnTo>
                    <a:pt x="146" y="871"/>
                  </a:lnTo>
                  <a:lnTo>
                    <a:pt x="145" y="870"/>
                  </a:lnTo>
                  <a:lnTo>
                    <a:pt x="144" y="867"/>
                  </a:lnTo>
                  <a:lnTo>
                    <a:pt x="143" y="866"/>
                  </a:lnTo>
                  <a:lnTo>
                    <a:pt x="141" y="865"/>
                  </a:lnTo>
                  <a:lnTo>
                    <a:pt x="141" y="863"/>
                  </a:lnTo>
                  <a:lnTo>
                    <a:pt x="131" y="851"/>
                  </a:lnTo>
                  <a:lnTo>
                    <a:pt x="121" y="840"/>
                  </a:lnTo>
                  <a:lnTo>
                    <a:pt x="111" y="828"/>
                  </a:lnTo>
                  <a:lnTo>
                    <a:pt x="102" y="817"/>
                  </a:lnTo>
                  <a:lnTo>
                    <a:pt x="94" y="805"/>
                  </a:lnTo>
                  <a:lnTo>
                    <a:pt x="86" y="793"/>
                  </a:lnTo>
                  <a:lnTo>
                    <a:pt x="78" y="780"/>
                  </a:lnTo>
                  <a:lnTo>
                    <a:pt x="71" y="767"/>
                  </a:lnTo>
                  <a:lnTo>
                    <a:pt x="64" y="753"/>
                  </a:lnTo>
                  <a:lnTo>
                    <a:pt x="57" y="741"/>
                  </a:lnTo>
                  <a:lnTo>
                    <a:pt x="52" y="726"/>
                  </a:lnTo>
                  <a:lnTo>
                    <a:pt x="46" y="711"/>
                  </a:lnTo>
                  <a:lnTo>
                    <a:pt x="45" y="710"/>
                  </a:lnTo>
                  <a:lnTo>
                    <a:pt x="44" y="707"/>
                  </a:lnTo>
                  <a:lnTo>
                    <a:pt x="44" y="705"/>
                  </a:lnTo>
                  <a:lnTo>
                    <a:pt x="42" y="703"/>
                  </a:lnTo>
                  <a:lnTo>
                    <a:pt x="41" y="701"/>
                  </a:lnTo>
                  <a:lnTo>
                    <a:pt x="40" y="698"/>
                  </a:lnTo>
                  <a:lnTo>
                    <a:pt x="40" y="696"/>
                  </a:lnTo>
                  <a:lnTo>
                    <a:pt x="39" y="695"/>
                  </a:lnTo>
                  <a:lnTo>
                    <a:pt x="38" y="692"/>
                  </a:lnTo>
                  <a:lnTo>
                    <a:pt x="38" y="690"/>
                  </a:lnTo>
                  <a:lnTo>
                    <a:pt x="37" y="688"/>
                  </a:lnTo>
                  <a:lnTo>
                    <a:pt x="37" y="686"/>
                  </a:lnTo>
                  <a:lnTo>
                    <a:pt x="32" y="674"/>
                  </a:lnTo>
                  <a:lnTo>
                    <a:pt x="29" y="663"/>
                  </a:lnTo>
                  <a:lnTo>
                    <a:pt x="25" y="651"/>
                  </a:lnTo>
                  <a:lnTo>
                    <a:pt x="22" y="638"/>
                  </a:lnTo>
                  <a:lnTo>
                    <a:pt x="19" y="627"/>
                  </a:lnTo>
                  <a:lnTo>
                    <a:pt x="16" y="615"/>
                  </a:lnTo>
                  <a:lnTo>
                    <a:pt x="15" y="603"/>
                  </a:lnTo>
                  <a:lnTo>
                    <a:pt x="12" y="591"/>
                  </a:lnTo>
                  <a:lnTo>
                    <a:pt x="11" y="579"/>
                  </a:lnTo>
                  <a:lnTo>
                    <a:pt x="9" y="567"/>
                  </a:lnTo>
                  <a:lnTo>
                    <a:pt x="8" y="556"/>
                  </a:lnTo>
                  <a:lnTo>
                    <a:pt x="8" y="543"/>
                  </a:lnTo>
                  <a:lnTo>
                    <a:pt x="7" y="536"/>
                  </a:lnTo>
                  <a:lnTo>
                    <a:pt x="7" y="528"/>
                  </a:lnTo>
                  <a:lnTo>
                    <a:pt x="7" y="520"/>
                  </a:lnTo>
                  <a:lnTo>
                    <a:pt x="7" y="512"/>
                  </a:lnTo>
                  <a:lnTo>
                    <a:pt x="7" y="504"/>
                  </a:lnTo>
                  <a:lnTo>
                    <a:pt x="8" y="496"/>
                  </a:lnTo>
                  <a:lnTo>
                    <a:pt x="8" y="488"/>
                  </a:lnTo>
                  <a:lnTo>
                    <a:pt x="8" y="480"/>
                  </a:lnTo>
                  <a:lnTo>
                    <a:pt x="9" y="472"/>
                  </a:lnTo>
                  <a:lnTo>
                    <a:pt x="10" y="463"/>
                  </a:lnTo>
                  <a:lnTo>
                    <a:pt x="11" y="455"/>
                  </a:lnTo>
                  <a:lnTo>
                    <a:pt x="12" y="447"/>
                  </a:lnTo>
                  <a:lnTo>
                    <a:pt x="12" y="446"/>
                  </a:lnTo>
                  <a:lnTo>
                    <a:pt x="12" y="445"/>
                  </a:lnTo>
                  <a:lnTo>
                    <a:pt x="12" y="444"/>
                  </a:lnTo>
                  <a:lnTo>
                    <a:pt x="12" y="443"/>
                  </a:lnTo>
                  <a:lnTo>
                    <a:pt x="12" y="442"/>
                  </a:lnTo>
                  <a:lnTo>
                    <a:pt x="14" y="440"/>
                  </a:lnTo>
                  <a:lnTo>
                    <a:pt x="14" y="439"/>
                  </a:lnTo>
                  <a:lnTo>
                    <a:pt x="14" y="438"/>
                  </a:lnTo>
                  <a:lnTo>
                    <a:pt x="14" y="436"/>
                  </a:lnTo>
                  <a:lnTo>
                    <a:pt x="14" y="435"/>
                  </a:lnTo>
                  <a:lnTo>
                    <a:pt x="14" y="432"/>
                  </a:lnTo>
                  <a:lnTo>
                    <a:pt x="15" y="431"/>
                  </a:lnTo>
                  <a:lnTo>
                    <a:pt x="15" y="430"/>
                  </a:lnTo>
                  <a:lnTo>
                    <a:pt x="15" y="429"/>
                  </a:lnTo>
                  <a:lnTo>
                    <a:pt x="16" y="427"/>
                  </a:lnTo>
                  <a:lnTo>
                    <a:pt x="16" y="425"/>
                  </a:lnTo>
                  <a:lnTo>
                    <a:pt x="16" y="424"/>
                  </a:lnTo>
                  <a:lnTo>
                    <a:pt x="17" y="422"/>
                  </a:lnTo>
                  <a:lnTo>
                    <a:pt x="17" y="421"/>
                  </a:lnTo>
                  <a:lnTo>
                    <a:pt x="17" y="420"/>
                  </a:lnTo>
                  <a:lnTo>
                    <a:pt x="18" y="417"/>
                  </a:lnTo>
                  <a:lnTo>
                    <a:pt x="18" y="416"/>
                  </a:lnTo>
                  <a:lnTo>
                    <a:pt x="18" y="414"/>
                  </a:lnTo>
                  <a:lnTo>
                    <a:pt x="18" y="413"/>
                  </a:lnTo>
                  <a:lnTo>
                    <a:pt x="19" y="412"/>
                  </a:lnTo>
                  <a:lnTo>
                    <a:pt x="19" y="411"/>
                  </a:lnTo>
                  <a:lnTo>
                    <a:pt x="19" y="408"/>
                  </a:lnTo>
                  <a:lnTo>
                    <a:pt x="19" y="407"/>
                  </a:lnTo>
                  <a:lnTo>
                    <a:pt x="19" y="406"/>
                  </a:lnTo>
                  <a:lnTo>
                    <a:pt x="20" y="404"/>
                  </a:lnTo>
                  <a:lnTo>
                    <a:pt x="20" y="402"/>
                  </a:lnTo>
                  <a:lnTo>
                    <a:pt x="20" y="400"/>
                  </a:lnTo>
                  <a:lnTo>
                    <a:pt x="22" y="398"/>
                  </a:lnTo>
                  <a:lnTo>
                    <a:pt x="22" y="397"/>
                  </a:lnTo>
                  <a:lnTo>
                    <a:pt x="23" y="394"/>
                  </a:lnTo>
                  <a:lnTo>
                    <a:pt x="23" y="392"/>
                  </a:lnTo>
                  <a:lnTo>
                    <a:pt x="24" y="390"/>
                  </a:lnTo>
                  <a:lnTo>
                    <a:pt x="24" y="389"/>
                  </a:lnTo>
                  <a:lnTo>
                    <a:pt x="25" y="386"/>
                  </a:lnTo>
                  <a:lnTo>
                    <a:pt x="25" y="385"/>
                  </a:lnTo>
                  <a:lnTo>
                    <a:pt x="25" y="383"/>
                  </a:lnTo>
                  <a:lnTo>
                    <a:pt x="26" y="381"/>
                  </a:lnTo>
                  <a:lnTo>
                    <a:pt x="26" y="378"/>
                  </a:lnTo>
                  <a:lnTo>
                    <a:pt x="27" y="376"/>
                  </a:lnTo>
                  <a:lnTo>
                    <a:pt x="29" y="373"/>
                  </a:lnTo>
                  <a:lnTo>
                    <a:pt x="30" y="370"/>
                  </a:lnTo>
                  <a:lnTo>
                    <a:pt x="30" y="367"/>
                  </a:lnTo>
                  <a:lnTo>
                    <a:pt x="31" y="364"/>
                  </a:lnTo>
                  <a:lnTo>
                    <a:pt x="32" y="361"/>
                  </a:lnTo>
                  <a:lnTo>
                    <a:pt x="33" y="359"/>
                  </a:lnTo>
                  <a:lnTo>
                    <a:pt x="33" y="356"/>
                  </a:lnTo>
                  <a:lnTo>
                    <a:pt x="34" y="354"/>
                  </a:lnTo>
                  <a:lnTo>
                    <a:pt x="35" y="352"/>
                  </a:lnTo>
                  <a:lnTo>
                    <a:pt x="38" y="348"/>
                  </a:lnTo>
                  <a:lnTo>
                    <a:pt x="38" y="346"/>
                  </a:lnTo>
                  <a:lnTo>
                    <a:pt x="39" y="344"/>
                  </a:lnTo>
                  <a:lnTo>
                    <a:pt x="40" y="341"/>
                  </a:lnTo>
                  <a:lnTo>
                    <a:pt x="40" y="339"/>
                  </a:lnTo>
                  <a:lnTo>
                    <a:pt x="41" y="337"/>
                  </a:lnTo>
                  <a:lnTo>
                    <a:pt x="42" y="335"/>
                  </a:lnTo>
                  <a:lnTo>
                    <a:pt x="44" y="332"/>
                  </a:lnTo>
                  <a:lnTo>
                    <a:pt x="44" y="331"/>
                  </a:lnTo>
                  <a:lnTo>
                    <a:pt x="45" y="329"/>
                  </a:lnTo>
                  <a:lnTo>
                    <a:pt x="46" y="327"/>
                  </a:lnTo>
                  <a:lnTo>
                    <a:pt x="47" y="324"/>
                  </a:lnTo>
                  <a:lnTo>
                    <a:pt x="49" y="322"/>
                  </a:lnTo>
                  <a:lnTo>
                    <a:pt x="53" y="314"/>
                  </a:lnTo>
                  <a:lnTo>
                    <a:pt x="56" y="306"/>
                  </a:lnTo>
                  <a:lnTo>
                    <a:pt x="60" y="299"/>
                  </a:lnTo>
                  <a:lnTo>
                    <a:pt x="63" y="291"/>
                  </a:lnTo>
                  <a:lnTo>
                    <a:pt x="68" y="283"/>
                  </a:lnTo>
                  <a:lnTo>
                    <a:pt x="71" y="276"/>
                  </a:lnTo>
                  <a:lnTo>
                    <a:pt x="76" y="269"/>
                  </a:lnTo>
                  <a:lnTo>
                    <a:pt x="79" y="262"/>
                  </a:lnTo>
                  <a:lnTo>
                    <a:pt x="84" y="255"/>
                  </a:lnTo>
                  <a:lnTo>
                    <a:pt x="88" y="248"/>
                  </a:lnTo>
                  <a:lnTo>
                    <a:pt x="93" y="241"/>
                  </a:lnTo>
                  <a:lnTo>
                    <a:pt x="98" y="233"/>
                  </a:lnTo>
                  <a:lnTo>
                    <a:pt x="100" y="230"/>
                  </a:lnTo>
                  <a:lnTo>
                    <a:pt x="103" y="225"/>
                  </a:lnTo>
                  <a:lnTo>
                    <a:pt x="107" y="221"/>
                  </a:lnTo>
                  <a:lnTo>
                    <a:pt x="110" y="217"/>
                  </a:lnTo>
                  <a:lnTo>
                    <a:pt x="113" y="213"/>
                  </a:lnTo>
                  <a:lnTo>
                    <a:pt x="116" y="208"/>
                  </a:lnTo>
                  <a:lnTo>
                    <a:pt x="120" y="205"/>
                  </a:lnTo>
                  <a:lnTo>
                    <a:pt x="123" y="200"/>
                  </a:lnTo>
                  <a:lnTo>
                    <a:pt x="126" y="196"/>
                  </a:lnTo>
                  <a:lnTo>
                    <a:pt x="130" y="192"/>
                  </a:lnTo>
                  <a:lnTo>
                    <a:pt x="133" y="188"/>
                  </a:lnTo>
                  <a:lnTo>
                    <a:pt x="138" y="184"/>
                  </a:lnTo>
                  <a:lnTo>
                    <a:pt x="138" y="183"/>
                  </a:lnTo>
                  <a:lnTo>
                    <a:pt x="139" y="183"/>
                  </a:lnTo>
                  <a:lnTo>
                    <a:pt x="139" y="182"/>
                  </a:lnTo>
                  <a:lnTo>
                    <a:pt x="140" y="180"/>
                  </a:lnTo>
                  <a:lnTo>
                    <a:pt x="141" y="179"/>
                  </a:lnTo>
                  <a:lnTo>
                    <a:pt x="141" y="178"/>
                  </a:lnTo>
                  <a:lnTo>
                    <a:pt x="143" y="177"/>
                  </a:lnTo>
                  <a:lnTo>
                    <a:pt x="144" y="176"/>
                  </a:lnTo>
                  <a:lnTo>
                    <a:pt x="146" y="173"/>
                  </a:lnTo>
                  <a:lnTo>
                    <a:pt x="148" y="171"/>
                  </a:lnTo>
                  <a:lnTo>
                    <a:pt x="151" y="169"/>
                  </a:lnTo>
                  <a:lnTo>
                    <a:pt x="152" y="167"/>
                  </a:lnTo>
                  <a:lnTo>
                    <a:pt x="154" y="164"/>
                  </a:lnTo>
                  <a:lnTo>
                    <a:pt x="156" y="162"/>
                  </a:lnTo>
                  <a:lnTo>
                    <a:pt x="159" y="160"/>
                  </a:lnTo>
                  <a:lnTo>
                    <a:pt x="161" y="157"/>
                  </a:lnTo>
                  <a:lnTo>
                    <a:pt x="163" y="155"/>
                  </a:lnTo>
                  <a:lnTo>
                    <a:pt x="166" y="153"/>
                  </a:lnTo>
                  <a:lnTo>
                    <a:pt x="168" y="150"/>
                  </a:lnTo>
                  <a:lnTo>
                    <a:pt x="171" y="148"/>
                  </a:lnTo>
                  <a:lnTo>
                    <a:pt x="175" y="145"/>
                  </a:lnTo>
                  <a:lnTo>
                    <a:pt x="178" y="141"/>
                  </a:lnTo>
                  <a:lnTo>
                    <a:pt x="183" y="138"/>
                  </a:lnTo>
                  <a:lnTo>
                    <a:pt x="186" y="134"/>
                  </a:lnTo>
                  <a:lnTo>
                    <a:pt x="190" y="131"/>
                  </a:lnTo>
                  <a:lnTo>
                    <a:pt x="194" y="129"/>
                  </a:lnTo>
                  <a:lnTo>
                    <a:pt x="198" y="125"/>
                  </a:lnTo>
                  <a:lnTo>
                    <a:pt x="202" y="122"/>
                  </a:lnTo>
                  <a:lnTo>
                    <a:pt x="206" y="119"/>
                  </a:lnTo>
                  <a:lnTo>
                    <a:pt x="209" y="116"/>
                  </a:lnTo>
                  <a:lnTo>
                    <a:pt x="214" y="112"/>
                  </a:lnTo>
                  <a:lnTo>
                    <a:pt x="219" y="109"/>
                  </a:lnTo>
                  <a:lnTo>
                    <a:pt x="224" y="106"/>
                  </a:lnTo>
                  <a:lnTo>
                    <a:pt x="229" y="102"/>
                  </a:lnTo>
                  <a:lnTo>
                    <a:pt x="235" y="99"/>
                  </a:lnTo>
                  <a:lnTo>
                    <a:pt x="239" y="95"/>
                  </a:lnTo>
                  <a:lnTo>
                    <a:pt x="245" y="92"/>
                  </a:lnTo>
                  <a:lnTo>
                    <a:pt x="251" y="88"/>
                  </a:lnTo>
                  <a:lnTo>
                    <a:pt x="255" y="85"/>
                  </a:lnTo>
                  <a:lnTo>
                    <a:pt x="261" y="83"/>
                  </a:lnTo>
                  <a:lnTo>
                    <a:pt x="266" y="79"/>
                  </a:lnTo>
                  <a:lnTo>
                    <a:pt x="272" y="76"/>
                  </a:lnTo>
                  <a:lnTo>
                    <a:pt x="277" y="72"/>
                  </a:lnTo>
                  <a:lnTo>
                    <a:pt x="283" y="70"/>
                  </a:lnTo>
                  <a:lnTo>
                    <a:pt x="289" y="66"/>
                  </a:lnTo>
                  <a:lnTo>
                    <a:pt x="295" y="63"/>
                  </a:lnTo>
                  <a:lnTo>
                    <a:pt x="300" y="60"/>
                  </a:lnTo>
                  <a:lnTo>
                    <a:pt x="307" y="57"/>
                  </a:lnTo>
                  <a:lnTo>
                    <a:pt x="313" y="54"/>
                  </a:lnTo>
                  <a:lnTo>
                    <a:pt x="320" y="51"/>
                  </a:lnTo>
                  <a:lnTo>
                    <a:pt x="327" y="48"/>
                  </a:lnTo>
                  <a:lnTo>
                    <a:pt x="334" y="46"/>
                  </a:lnTo>
                  <a:lnTo>
                    <a:pt x="341" y="43"/>
                  </a:lnTo>
                  <a:lnTo>
                    <a:pt x="348" y="41"/>
                  </a:lnTo>
                  <a:lnTo>
                    <a:pt x="354" y="38"/>
                  </a:lnTo>
                  <a:lnTo>
                    <a:pt x="360" y="35"/>
                  </a:lnTo>
                  <a:lnTo>
                    <a:pt x="367" y="33"/>
                  </a:lnTo>
                  <a:lnTo>
                    <a:pt x="373" y="31"/>
                  </a:lnTo>
                  <a:lnTo>
                    <a:pt x="380" y="28"/>
                  </a:lnTo>
                  <a:lnTo>
                    <a:pt x="386" y="26"/>
                  </a:lnTo>
                  <a:lnTo>
                    <a:pt x="392" y="25"/>
                  </a:lnTo>
                  <a:lnTo>
                    <a:pt x="398" y="23"/>
                  </a:lnTo>
                  <a:lnTo>
                    <a:pt x="405" y="22"/>
                  </a:lnTo>
                  <a:lnTo>
                    <a:pt x="411" y="19"/>
                  </a:lnTo>
                  <a:lnTo>
                    <a:pt x="418" y="18"/>
                  </a:lnTo>
                  <a:lnTo>
                    <a:pt x="425" y="17"/>
                  </a:lnTo>
                  <a:lnTo>
                    <a:pt x="432" y="16"/>
                  </a:lnTo>
                  <a:lnTo>
                    <a:pt x="437" y="15"/>
                  </a:lnTo>
                  <a:lnTo>
                    <a:pt x="444" y="14"/>
                  </a:lnTo>
                  <a:lnTo>
                    <a:pt x="451" y="12"/>
                  </a:lnTo>
                  <a:lnTo>
                    <a:pt x="458" y="12"/>
                  </a:lnTo>
                  <a:lnTo>
                    <a:pt x="465" y="11"/>
                  </a:lnTo>
                  <a:lnTo>
                    <a:pt x="471" y="10"/>
                  </a:lnTo>
                  <a:lnTo>
                    <a:pt x="478" y="10"/>
                  </a:lnTo>
                  <a:lnTo>
                    <a:pt x="485" y="9"/>
                  </a:lnTo>
                  <a:lnTo>
                    <a:pt x="492" y="9"/>
                  </a:lnTo>
                  <a:lnTo>
                    <a:pt x="498" y="8"/>
                  </a:lnTo>
                  <a:lnTo>
                    <a:pt x="505" y="8"/>
                  </a:lnTo>
                  <a:lnTo>
                    <a:pt x="512" y="7"/>
                  </a:lnTo>
                  <a:close/>
                  <a:moveTo>
                    <a:pt x="508" y="0"/>
                  </a:moveTo>
                  <a:lnTo>
                    <a:pt x="513" y="1"/>
                  </a:lnTo>
                  <a:lnTo>
                    <a:pt x="520" y="1"/>
                  </a:lnTo>
                  <a:lnTo>
                    <a:pt x="527" y="1"/>
                  </a:lnTo>
                  <a:lnTo>
                    <a:pt x="533" y="1"/>
                  </a:lnTo>
                  <a:lnTo>
                    <a:pt x="540" y="1"/>
                  </a:lnTo>
                  <a:lnTo>
                    <a:pt x="546" y="1"/>
                  </a:lnTo>
                  <a:lnTo>
                    <a:pt x="553" y="1"/>
                  </a:lnTo>
                  <a:lnTo>
                    <a:pt x="559" y="2"/>
                  </a:lnTo>
                  <a:lnTo>
                    <a:pt x="565" y="2"/>
                  </a:lnTo>
                  <a:lnTo>
                    <a:pt x="572" y="3"/>
                  </a:lnTo>
                  <a:lnTo>
                    <a:pt x="579" y="4"/>
                  </a:lnTo>
                  <a:lnTo>
                    <a:pt x="586" y="4"/>
                  </a:lnTo>
                  <a:lnTo>
                    <a:pt x="586" y="5"/>
                  </a:lnTo>
                  <a:lnTo>
                    <a:pt x="587" y="5"/>
                  </a:lnTo>
                  <a:lnTo>
                    <a:pt x="588" y="5"/>
                  </a:lnTo>
                  <a:lnTo>
                    <a:pt x="589" y="5"/>
                  </a:lnTo>
                  <a:lnTo>
                    <a:pt x="591" y="5"/>
                  </a:lnTo>
                  <a:lnTo>
                    <a:pt x="592" y="5"/>
                  </a:lnTo>
                  <a:lnTo>
                    <a:pt x="593" y="5"/>
                  </a:lnTo>
                  <a:lnTo>
                    <a:pt x="594" y="5"/>
                  </a:lnTo>
                  <a:lnTo>
                    <a:pt x="595" y="5"/>
                  </a:lnTo>
                  <a:lnTo>
                    <a:pt x="596" y="5"/>
                  </a:lnTo>
                  <a:lnTo>
                    <a:pt x="597" y="5"/>
                  </a:lnTo>
                  <a:lnTo>
                    <a:pt x="600" y="5"/>
                  </a:lnTo>
                  <a:lnTo>
                    <a:pt x="608" y="8"/>
                  </a:lnTo>
                  <a:lnTo>
                    <a:pt x="617" y="9"/>
                  </a:lnTo>
                  <a:lnTo>
                    <a:pt x="626" y="11"/>
                  </a:lnTo>
                  <a:lnTo>
                    <a:pt x="634" y="14"/>
                  </a:lnTo>
                  <a:lnTo>
                    <a:pt x="644" y="16"/>
                  </a:lnTo>
                  <a:lnTo>
                    <a:pt x="653" y="18"/>
                  </a:lnTo>
                  <a:lnTo>
                    <a:pt x="661" y="20"/>
                  </a:lnTo>
                  <a:lnTo>
                    <a:pt x="670" y="23"/>
                  </a:lnTo>
                  <a:lnTo>
                    <a:pt x="678" y="25"/>
                  </a:lnTo>
                  <a:lnTo>
                    <a:pt x="687" y="28"/>
                  </a:lnTo>
                  <a:lnTo>
                    <a:pt x="695" y="31"/>
                  </a:lnTo>
                  <a:lnTo>
                    <a:pt x="705" y="33"/>
                  </a:lnTo>
                  <a:lnTo>
                    <a:pt x="706" y="34"/>
                  </a:lnTo>
                  <a:lnTo>
                    <a:pt x="708" y="35"/>
                  </a:lnTo>
                  <a:lnTo>
                    <a:pt x="710" y="37"/>
                  </a:lnTo>
                  <a:lnTo>
                    <a:pt x="711" y="38"/>
                  </a:lnTo>
                  <a:lnTo>
                    <a:pt x="714" y="39"/>
                  </a:lnTo>
                  <a:lnTo>
                    <a:pt x="716" y="39"/>
                  </a:lnTo>
                  <a:lnTo>
                    <a:pt x="718" y="40"/>
                  </a:lnTo>
                  <a:lnTo>
                    <a:pt x="720" y="41"/>
                  </a:lnTo>
                  <a:lnTo>
                    <a:pt x="722" y="41"/>
                  </a:lnTo>
                  <a:lnTo>
                    <a:pt x="723" y="42"/>
                  </a:lnTo>
                  <a:lnTo>
                    <a:pt x="725" y="43"/>
                  </a:lnTo>
                  <a:lnTo>
                    <a:pt x="728" y="43"/>
                  </a:lnTo>
                  <a:lnTo>
                    <a:pt x="729" y="45"/>
                  </a:lnTo>
                  <a:lnTo>
                    <a:pt x="731" y="46"/>
                  </a:lnTo>
                  <a:lnTo>
                    <a:pt x="733" y="47"/>
                  </a:lnTo>
                  <a:lnTo>
                    <a:pt x="736" y="48"/>
                  </a:lnTo>
                  <a:lnTo>
                    <a:pt x="738" y="49"/>
                  </a:lnTo>
                  <a:lnTo>
                    <a:pt x="740" y="50"/>
                  </a:lnTo>
                  <a:lnTo>
                    <a:pt x="743" y="51"/>
                  </a:lnTo>
                  <a:lnTo>
                    <a:pt x="745" y="53"/>
                  </a:lnTo>
                  <a:lnTo>
                    <a:pt x="747" y="54"/>
                  </a:lnTo>
                  <a:lnTo>
                    <a:pt x="749" y="55"/>
                  </a:lnTo>
                  <a:lnTo>
                    <a:pt x="752" y="56"/>
                  </a:lnTo>
                  <a:lnTo>
                    <a:pt x="754" y="56"/>
                  </a:lnTo>
                  <a:lnTo>
                    <a:pt x="758" y="60"/>
                  </a:lnTo>
                  <a:lnTo>
                    <a:pt x="762" y="62"/>
                  </a:lnTo>
                  <a:lnTo>
                    <a:pt x="766" y="64"/>
                  </a:lnTo>
                  <a:lnTo>
                    <a:pt x="770" y="66"/>
                  </a:lnTo>
                  <a:lnTo>
                    <a:pt x="774" y="69"/>
                  </a:lnTo>
                  <a:lnTo>
                    <a:pt x="778" y="71"/>
                  </a:lnTo>
                  <a:lnTo>
                    <a:pt x="782" y="73"/>
                  </a:lnTo>
                  <a:lnTo>
                    <a:pt x="786" y="76"/>
                  </a:lnTo>
                  <a:lnTo>
                    <a:pt x="790" y="78"/>
                  </a:lnTo>
                  <a:lnTo>
                    <a:pt x="794" y="80"/>
                  </a:lnTo>
                  <a:lnTo>
                    <a:pt x="798" y="83"/>
                  </a:lnTo>
                  <a:lnTo>
                    <a:pt x="802" y="85"/>
                  </a:lnTo>
                  <a:lnTo>
                    <a:pt x="807" y="88"/>
                  </a:lnTo>
                  <a:lnTo>
                    <a:pt x="812" y="92"/>
                  </a:lnTo>
                  <a:lnTo>
                    <a:pt x="816" y="95"/>
                  </a:lnTo>
                  <a:lnTo>
                    <a:pt x="821" y="99"/>
                  </a:lnTo>
                  <a:lnTo>
                    <a:pt x="826" y="102"/>
                  </a:lnTo>
                  <a:lnTo>
                    <a:pt x="830" y="106"/>
                  </a:lnTo>
                  <a:lnTo>
                    <a:pt x="835" y="109"/>
                  </a:lnTo>
                  <a:lnTo>
                    <a:pt x="839" y="114"/>
                  </a:lnTo>
                  <a:lnTo>
                    <a:pt x="844" y="117"/>
                  </a:lnTo>
                  <a:lnTo>
                    <a:pt x="849" y="121"/>
                  </a:lnTo>
                  <a:lnTo>
                    <a:pt x="853" y="124"/>
                  </a:lnTo>
                  <a:lnTo>
                    <a:pt x="858" y="127"/>
                  </a:lnTo>
                  <a:lnTo>
                    <a:pt x="859" y="130"/>
                  </a:lnTo>
                  <a:lnTo>
                    <a:pt x="860" y="131"/>
                  </a:lnTo>
                  <a:lnTo>
                    <a:pt x="861" y="132"/>
                  </a:lnTo>
                  <a:lnTo>
                    <a:pt x="862" y="133"/>
                  </a:lnTo>
                  <a:lnTo>
                    <a:pt x="865" y="134"/>
                  </a:lnTo>
                  <a:lnTo>
                    <a:pt x="866" y="135"/>
                  </a:lnTo>
                  <a:lnTo>
                    <a:pt x="867" y="137"/>
                  </a:lnTo>
                  <a:lnTo>
                    <a:pt x="868" y="138"/>
                  </a:lnTo>
                  <a:lnTo>
                    <a:pt x="870" y="139"/>
                  </a:lnTo>
                  <a:lnTo>
                    <a:pt x="872" y="140"/>
                  </a:lnTo>
                  <a:lnTo>
                    <a:pt x="873" y="141"/>
                  </a:lnTo>
                  <a:lnTo>
                    <a:pt x="875" y="142"/>
                  </a:lnTo>
                  <a:lnTo>
                    <a:pt x="875" y="144"/>
                  </a:lnTo>
                  <a:lnTo>
                    <a:pt x="876" y="145"/>
                  </a:lnTo>
                  <a:lnTo>
                    <a:pt x="877" y="146"/>
                  </a:lnTo>
                  <a:lnTo>
                    <a:pt x="877" y="147"/>
                  </a:lnTo>
                  <a:lnTo>
                    <a:pt x="878" y="148"/>
                  </a:lnTo>
                  <a:lnTo>
                    <a:pt x="880" y="149"/>
                  </a:lnTo>
                  <a:lnTo>
                    <a:pt x="881" y="149"/>
                  </a:lnTo>
                  <a:lnTo>
                    <a:pt x="881" y="150"/>
                  </a:lnTo>
                  <a:lnTo>
                    <a:pt x="882" y="152"/>
                  </a:lnTo>
                  <a:lnTo>
                    <a:pt x="883" y="153"/>
                  </a:lnTo>
                  <a:lnTo>
                    <a:pt x="884" y="154"/>
                  </a:lnTo>
                  <a:lnTo>
                    <a:pt x="885" y="154"/>
                  </a:lnTo>
                  <a:lnTo>
                    <a:pt x="889" y="160"/>
                  </a:lnTo>
                  <a:lnTo>
                    <a:pt x="893" y="164"/>
                  </a:lnTo>
                  <a:lnTo>
                    <a:pt x="897" y="169"/>
                  </a:lnTo>
                  <a:lnTo>
                    <a:pt x="902" y="173"/>
                  </a:lnTo>
                  <a:lnTo>
                    <a:pt x="905" y="178"/>
                  </a:lnTo>
                  <a:lnTo>
                    <a:pt x="910" y="183"/>
                  </a:lnTo>
                  <a:lnTo>
                    <a:pt x="913" y="187"/>
                  </a:lnTo>
                  <a:lnTo>
                    <a:pt x="918" y="192"/>
                  </a:lnTo>
                  <a:lnTo>
                    <a:pt x="921" y="196"/>
                  </a:lnTo>
                  <a:lnTo>
                    <a:pt x="925" y="201"/>
                  </a:lnTo>
                  <a:lnTo>
                    <a:pt x="928" y="206"/>
                  </a:lnTo>
                  <a:lnTo>
                    <a:pt x="933" y="210"/>
                  </a:lnTo>
                  <a:lnTo>
                    <a:pt x="933" y="211"/>
                  </a:lnTo>
                  <a:lnTo>
                    <a:pt x="934" y="210"/>
                  </a:lnTo>
                  <a:lnTo>
                    <a:pt x="934" y="213"/>
                  </a:lnTo>
                  <a:lnTo>
                    <a:pt x="935" y="214"/>
                  </a:lnTo>
                  <a:lnTo>
                    <a:pt x="935" y="215"/>
                  </a:lnTo>
                  <a:lnTo>
                    <a:pt x="936" y="216"/>
                  </a:lnTo>
                  <a:lnTo>
                    <a:pt x="936" y="217"/>
                  </a:lnTo>
                  <a:lnTo>
                    <a:pt x="937" y="218"/>
                  </a:lnTo>
                  <a:lnTo>
                    <a:pt x="938" y="219"/>
                  </a:lnTo>
                  <a:lnTo>
                    <a:pt x="938" y="221"/>
                  </a:lnTo>
                  <a:lnTo>
                    <a:pt x="940" y="222"/>
                  </a:lnTo>
                  <a:lnTo>
                    <a:pt x="940" y="223"/>
                  </a:lnTo>
                  <a:lnTo>
                    <a:pt x="941" y="224"/>
                  </a:lnTo>
                  <a:lnTo>
                    <a:pt x="942" y="224"/>
                  </a:lnTo>
                  <a:lnTo>
                    <a:pt x="943" y="226"/>
                  </a:lnTo>
                  <a:lnTo>
                    <a:pt x="944" y="229"/>
                  </a:lnTo>
                  <a:lnTo>
                    <a:pt x="945" y="230"/>
                  </a:lnTo>
                  <a:lnTo>
                    <a:pt x="946" y="232"/>
                  </a:lnTo>
                  <a:lnTo>
                    <a:pt x="948" y="233"/>
                  </a:lnTo>
                  <a:lnTo>
                    <a:pt x="949" y="236"/>
                  </a:lnTo>
                  <a:lnTo>
                    <a:pt x="950" y="237"/>
                  </a:lnTo>
                  <a:lnTo>
                    <a:pt x="951" y="239"/>
                  </a:lnTo>
                  <a:lnTo>
                    <a:pt x="952" y="240"/>
                  </a:lnTo>
                  <a:lnTo>
                    <a:pt x="953" y="243"/>
                  </a:lnTo>
                  <a:lnTo>
                    <a:pt x="954" y="244"/>
                  </a:lnTo>
                  <a:lnTo>
                    <a:pt x="957" y="245"/>
                  </a:lnTo>
                  <a:lnTo>
                    <a:pt x="960" y="253"/>
                  </a:lnTo>
                  <a:lnTo>
                    <a:pt x="964" y="260"/>
                  </a:lnTo>
                  <a:lnTo>
                    <a:pt x="968" y="267"/>
                  </a:lnTo>
                  <a:lnTo>
                    <a:pt x="972" y="274"/>
                  </a:lnTo>
                  <a:lnTo>
                    <a:pt x="976" y="282"/>
                  </a:lnTo>
                  <a:lnTo>
                    <a:pt x="980" y="289"/>
                  </a:lnTo>
                  <a:lnTo>
                    <a:pt x="983" y="295"/>
                  </a:lnTo>
                  <a:lnTo>
                    <a:pt x="988" y="304"/>
                  </a:lnTo>
                  <a:lnTo>
                    <a:pt x="991" y="312"/>
                  </a:lnTo>
                  <a:lnTo>
                    <a:pt x="995" y="318"/>
                  </a:lnTo>
                  <a:lnTo>
                    <a:pt x="998" y="327"/>
                  </a:lnTo>
                  <a:lnTo>
                    <a:pt x="1002" y="335"/>
                  </a:lnTo>
                  <a:lnTo>
                    <a:pt x="1003" y="339"/>
                  </a:lnTo>
                  <a:lnTo>
                    <a:pt x="1004" y="343"/>
                  </a:lnTo>
                  <a:lnTo>
                    <a:pt x="1006" y="347"/>
                  </a:lnTo>
                  <a:lnTo>
                    <a:pt x="1007" y="351"/>
                  </a:lnTo>
                  <a:lnTo>
                    <a:pt x="1009" y="355"/>
                  </a:lnTo>
                  <a:lnTo>
                    <a:pt x="1010" y="359"/>
                  </a:lnTo>
                  <a:lnTo>
                    <a:pt x="1011" y="363"/>
                  </a:lnTo>
                  <a:lnTo>
                    <a:pt x="1012" y="367"/>
                  </a:lnTo>
                  <a:lnTo>
                    <a:pt x="1013" y="371"/>
                  </a:lnTo>
                  <a:lnTo>
                    <a:pt x="1014" y="375"/>
                  </a:lnTo>
                  <a:lnTo>
                    <a:pt x="1016" y="379"/>
                  </a:lnTo>
                  <a:lnTo>
                    <a:pt x="1018" y="383"/>
                  </a:lnTo>
                  <a:lnTo>
                    <a:pt x="1018" y="385"/>
                  </a:lnTo>
                  <a:lnTo>
                    <a:pt x="1018" y="388"/>
                  </a:lnTo>
                  <a:lnTo>
                    <a:pt x="1019" y="390"/>
                  </a:lnTo>
                  <a:lnTo>
                    <a:pt x="1019" y="392"/>
                  </a:lnTo>
                  <a:lnTo>
                    <a:pt x="1020" y="393"/>
                  </a:lnTo>
                  <a:lnTo>
                    <a:pt x="1020" y="396"/>
                  </a:lnTo>
                  <a:lnTo>
                    <a:pt x="1020" y="398"/>
                  </a:lnTo>
                  <a:lnTo>
                    <a:pt x="1021" y="400"/>
                  </a:lnTo>
                  <a:lnTo>
                    <a:pt x="1021" y="401"/>
                  </a:lnTo>
                  <a:lnTo>
                    <a:pt x="1022" y="404"/>
                  </a:lnTo>
                  <a:lnTo>
                    <a:pt x="1022" y="406"/>
                  </a:lnTo>
                  <a:lnTo>
                    <a:pt x="1024" y="407"/>
                  </a:lnTo>
                  <a:lnTo>
                    <a:pt x="1025" y="419"/>
                  </a:lnTo>
                  <a:lnTo>
                    <a:pt x="1027" y="429"/>
                  </a:lnTo>
                  <a:lnTo>
                    <a:pt x="1029" y="439"/>
                  </a:lnTo>
                  <a:lnTo>
                    <a:pt x="1031" y="450"/>
                  </a:lnTo>
                  <a:lnTo>
                    <a:pt x="1032" y="460"/>
                  </a:lnTo>
                  <a:lnTo>
                    <a:pt x="1033" y="472"/>
                  </a:lnTo>
                  <a:lnTo>
                    <a:pt x="1034" y="482"/>
                  </a:lnTo>
                  <a:lnTo>
                    <a:pt x="1035" y="492"/>
                  </a:lnTo>
                  <a:lnTo>
                    <a:pt x="1035" y="503"/>
                  </a:lnTo>
                  <a:lnTo>
                    <a:pt x="1036" y="513"/>
                  </a:lnTo>
                  <a:lnTo>
                    <a:pt x="1036" y="523"/>
                  </a:lnTo>
                  <a:lnTo>
                    <a:pt x="1036" y="534"/>
                  </a:lnTo>
                  <a:lnTo>
                    <a:pt x="1036" y="536"/>
                  </a:lnTo>
                  <a:lnTo>
                    <a:pt x="1036" y="538"/>
                  </a:lnTo>
                  <a:lnTo>
                    <a:pt x="1036" y="541"/>
                  </a:lnTo>
                  <a:lnTo>
                    <a:pt x="1035" y="543"/>
                  </a:lnTo>
                  <a:lnTo>
                    <a:pt x="1035" y="544"/>
                  </a:lnTo>
                  <a:lnTo>
                    <a:pt x="1035" y="546"/>
                  </a:lnTo>
                  <a:lnTo>
                    <a:pt x="1035" y="549"/>
                  </a:lnTo>
                  <a:lnTo>
                    <a:pt x="1035" y="551"/>
                  </a:lnTo>
                  <a:lnTo>
                    <a:pt x="1034" y="552"/>
                  </a:lnTo>
                  <a:lnTo>
                    <a:pt x="1034" y="554"/>
                  </a:lnTo>
                  <a:lnTo>
                    <a:pt x="1034" y="557"/>
                  </a:lnTo>
                  <a:lnTo>
                    <a:pt x="1035" y="558"/>
                  </a:lnTo>
                  <a:lnTo>
                    <a:pt x="1034" y="564"/>
                  </a:lnTo>
                  <a:lnTo>
                    <a:pt x="1034" y="568"/>
                  </a:lnTo>
                  <a:lnTo>
                    <a:pt x="1033" y="574"/>
                  </a:lnTo>
                  <a:lnTo>
                    <a:pt x="1033" y="579"/>
                  </a:lnTo>
                  <a:lnTo>
                    <a:pt x="1032" y="583"/>
                  </a:lnTo>
                  <a:lnTo>
                    <a:pt x="1032" y="589"/>
                  </a:lnTo>
                  <a:lnTo>
                    <a:pt x="1031" y="594"/>
                  </a:lnTo>
                  <a:lnTo>
                    <a:pt x="1031" y="598"/>
                  </a:lnTo>
                  <a:lnTo>
                    <a:pt x="1029" y="603"/>
                  </a:lnTo>
                  <a:lnTo>
                    <a:pt x="1029" y="608"/>
                  </a:lnTo>
                  <a:lnTo>
                    <a:pt x="1028" y="613"/>
                  </a:lnTo>
                  <a:lnTo>
                    <a:pt x="1028" y="618"/>
                  </a:lnTo>
                  <a:lnTo>
                    <a:pt x="1027" y="620"/>
                  </a:lnTo>
                  <a:lnTo>
                    <a:pt x="1027" y="621"/>
                  </a:lnTo>
                  <a:lnTo>
                    <a:pt x="1026" y="622"/>
                  </a:lnTo>
                  <a:lnTo>
                    <a:pt x="1026" y="625"/>
                  </a:lnTo>
                  <a:lnTo>
                    <a:pt x="1026" y="626"/>
                  </a:lnTo>
                  <a:lnTo>
                    <a:pt x="1025" y="628"/>
                  </a:lnTo>
                  <a:lnTo>
                    <a:pt x="1025" y="629"/>
                  </a:lnTo>
                  <a:lnTo>
                    <a:pt x="1025" y="630"/>
                  </a:lnTo>
                  <a:lnTo>
                    <a:pt x="1025" y="633"/>
                  </a:lnTo>
                  <a:lnTo>
                    <a:pt x="1024" y="634"/>
                  </a:lnTo>
                  <a:lnTo>
                    <a:pt x="1024" y="635"/>
                  </a:lnTo>
                  <a:lnTo>
                    <a:pt x="1024" y="636"/>
                  </a:lnTo>
                  <a:lnTo>
                    <a:pt x="1022" y="640"/>
                  </a:lnTo>
                  <a:lnTo>
                    <a:pt x="1021" y="643"/>
                  </a:lnTo>
                  <a:lnTo>
                    <a:pt x="1021" y="646"/>
                  </a:lnTo>
                  <a:lnTo>
                    <a:pt x="1020" y="650"/>
                  </a:lnTo>
                  <a:lnTo>
                    <a:pt x="1020" y="652"/>
                  </a:lnTo>
                  <a:lnTo>
                    <a:pt x="1019" y="656"/>
                  </a:lnTo>
                  <a:lnTo>
                    <a:pt x="1018" y="659"/>
                  </a:lnTo>
                  <a:lnTo>
                    <a:pt x="1017" y="663"/>
                  </a:lnTo>
                  <a:lnTo>
                    <a:pt x="1017" y="665"/>
                  </a:lnTo>
                  <a:lnTo>
                    <a:pt x="1016" y="668"/>
                  </a:lnTo>
                  <a:lnTo>
                    <a:pt x="1014" y="672"/>
                  </a:lnTo>
                  <a:lnTo>
                    <a:pt x="1014" y="674"/>
                  </a:lnTo>
                  <a:lnTo>
                    <a:pt x="1011" y="684"/>
                  </a:lnTo>
                  <a:lnTo>
                    <a:pt x="1007" y="694"/>
                  </a:lnTo>
                  <a:lnTo>
                    <a:pt x="1004" y="703"/>
                  </a:lnTo>
                  <a:lnTo>
                    <a:pt x="1001" y="713"/>
                  </a:lnTo>
                  <a:lnTo>
                    <a:pt x="996" y="721"/>
                  </a:lnTo>
                  <a:lnTo>
                    <a:pt x="992" y="730"/>
                  </a:lnTo>
                  <a:lnTo>
                    <a:pt x="988" y="740"/>
                  </a:lnTo>
                  <a:lnTo>
                    <a:pt x="984" y="749"/>
                  </a:lnTo>
                  <a:lnTo>
                    <a:pt x="980" y="757"/>
                  </a:lnTo>
                  <a:lnTo>
                    <a:pt x="975" y="765"/>
                  </a:lnTo>
                  <a:lnTo>
                    <a:pt x="971" y="773"/>
                  </a:lnTo>
                  <a:lnTo>
                    <a:pt x="967" y="781"/>
                  </a:lnTo>
                  <a:lnTo>
                    <a:pt x="965" y="783"/>
                  </a:lnTo>
                  <a:lnTo>
                    <a:pt x="964" y="786"/>
                  </a:lnTo>
                  <a:lnTo>
                    <a:pt x="963" y="788"/>
                  </a:lnTo>
                  <a:lnTo>
                    <a:pt x="961" y="790"/>
                  </a:lnTo>
                  <a:lnTo>
                    <a:pt x="960" y="793"/>
                  </a:lnTo>
                  <a:lnTo>
                    <a:pt x="959" y="795"/>
                  </a:lnTo>
                  <a:lnTo>
                    <a:pt x="958" y="796"/>
                  </a:lnTo>
                  <a:lnTo>
                    <a:pt x="957" y="798"/>
                  </a:lnTo>
                  <a:lnTo>
                    <a:pt x="956" y="801"/>
                  </a:lnTo>
                  <a:lnTo>
                    <a:pt x="954" y="803"/>
                  </a:lnTo>
                  <a:lnTo>
                    <a:pt x="953" y="805"/>
                  </a:lnTo>
                  <a:lnTo>
                    <a:pt x="952" y="806"/>
                  </a:lnTo>
                  <a:lnTo>
                    <a:pt x="946" y="814"/>
                  </a:lnTo>
                  <a:lnTo>
                    <a:pt x="941" y="821"/>
                  </a:lnTo>
                  <a:lnTo>
                    <a:pt x="935" y="829"/>
                  </a:lnTo>
                  <a:lnTo>
                    <a:pt x="929" y="836"/>
                  </a:lnTo>
                  <a:lnTo>
                    <a:pt x="923" y="844"/>
                  </a:lnTo>
                  <a:lnTo>
                    <a:pt x="918" y="851"/>
                  </a:lnTo>
                  <a:lnTo>
                    <a:pt x="912" y="859"/>
                  </a:lnTo>
                  <a:lnTo>
                    <a:pt x="905" y="866"/>
                  </a:lnTo>
                  <a:lnTo>
                    <a:pt x="899" y="873"/>
                  </a:lnTo>
                  <a:lnTo>
                    <a:pt x="892" y="880"/>
                  </a:lnTo>
                  <a:lnTo>
                    <a:pt x="885" y="887"/>
                  </a:lnTo>
                  <a:lnTo>
                    <a:pt x="880" y="894"/>
                  </a:lnTo>
                  <a:lnTo>
                    <a:pt x="878" y="895"/>
                  </a:lnTo>
                  <a:lnTo>
                    <a:pt x="877" y="896"/>
                  </a:lnTo>
                  <a:lnTo>
                    <a:pt x="876" y="897"/>
                  </a:lnTo>
                  <a:lnTo>
                    <a:pt x="876" y="898"/>
                  </a:lnTo>
                  <a:lnTo>
                    <a:pt x="875" y="898"/>
                  </a:lnTo>
                  <a:lnTo>
                    <a:pt x="874" y="900"/>
                  </a:lnTo>
                  <a:lnTo>
                    <a:pt x="874" y="901"/>
                  </a:lnTo>
                  <a:lnTo>
                    <a:pt x="873" y="902"/>
                  </a:lnTo>
                  <a:lnTo>
                    <a:pt x="872" y="903"/>
                  </a:lnTo>
                  <a:lnTo>
                    <a:pt x="870" y="904"/>
                  </a:lnTo>
                  <a:lnTo>
                    <a:pt x="869" y="905"/>
                  </a:lnTo>
                  <a:lnTo>
                    <a:pt x="868" y="905"/>
                  </a:lnTo>
                  <a:lnTo>
                    <a:pt x="867" y="907"/>
                  </a:lnTo>
                  <a:lnTo>
                    <a:pt x="866" y="908"/>
                  </a:lnTo>
                  <a:lnTo>
                    <a:pt x="865" y="908"/>
                  </a:lnTo>
                  <a:lnTo>
                    <a:pt x="865" y="909"/>
                  </a:lnTo>
                  <a:lnTo>
                    <a:pt x="864" y="910"/>
                  </a:lnTo>
                  <a:lnTo>
                    <a:pt x="862" y="911"/>
                  </a:lnTo>
                  <a:lnTo>
                    <a:pt x="861" y="912"/>
                  </a:lnTo>
                  <a:lnTo>
                    <a:pt x="861" y="913"/>
                  </a:lnTo>
                  <a:lnTo>
                    <a:pt x="860" y="913"/>
                  </a:lnTo>
                  <a:lnTo>
                    <a:pt x="859" y="915"/>
                  </a:lnTo>
                  <a:lnTo>
                    <a:pt x="857" y="917"/>
                  </a:lnTo>
                  <a:lnTo>
                    <a:pt x="855" y="918"/>
                  </a:lnTo>
                  <a:lnTo>
                    <a:pt x="853" y="919"/>
                  </a:lnTo>
                  <a:lnTo>
                    <a:pt x="852" y="920"/>
                  </a:lnTo>
                  <a:lnTo>
                    <a:pt x="850" y="921"/>
                  </a:lnTo>
                  <a:lnTo>
                    <a:pt x="849" y="924"/>
                  </a:lnTo>
                  <a:lnTo>
                    <a:pt x="847" y="925"/>
                  </a:lnTo>
                  <a:lnTo>
                    <a:pt x="845" y="926"/>
                  </a:lnTo>
                  <a:lnTo>
                    <a:pt x="844" y="927"/>
                  </a:lnTo>
                  <a:lnTo>
                    <a:pt x="842" y="928"/>
                  </a:lnTo>
                  <a:lnTo>
                    <a:pt x="840" y="930"/>
                  </a:lnTo>
                  <a:lnTo>
                    <a:pt x="839" y="931"/>
                  </a:lnTo>
                  <a:lnTo>
                    <a:pt x="838" y="932"/>
                  </a:lnTo>
                  <a:lnTo>
                    <a:pt x="837" y="933"/>
                  </a:lnTo>
                  <a:lnTo>
                    <a:pt x="836" y="934"/>
                  </a:lnTo>
                  <a:lnTo>
                    <a:pt x="835" y="935"/>
                  </a:lnTo>
                  <a:lnTo>
                    <a:pt x="834" y="935"/>
                  </a:lnTo>
                  <a:lnTo>
                    <a:pt x="831" y="936"/>
                  </a:lnTo>
                  <a:lnTo>
                    <a:pt x="830" y="938"/>
                  </a:lnTo>
                  <a:lnTo>
                    <a:pt x="829" y="939"/>
                  </a:lnTo>
                  <a:lnTo>
                    <a:pt x="828" y="940"/>
                  </a:lnTo>
                  <a:lnTo>
                    <a:pt x="827" y="941"/>
                  </a:lnTo>
                  <a:lnTo>
                    <a:pt x="826" y="942"/>
                  </a:lnTo>
                  <a:lnTo>
                    <a:pt x="824" y="942"/>
                  </a:lnTo>
                  <a:lnTo>
                    <a:pt x="814" y="949"/>
                  </a:lnTo>
                  <a:lnTo>
                    <a:pt x="805" y="955"/>
                  </a:lnTo>
                  <a:lnTo>
                    <a:pt x="794" y="962"/>
                  </a:lnTo>
                  <a:lnTo>
                    <a:pt x="784" y="968"/>
                  </a:lnTo>
                  <a:lnTo>
                    <a:pt x="775" y="973"/>
                  </a:lnTo>
                  <a:lnTo>
                    <a:pt x="764" y="979"/>
                  </a:lnTo>
                  <a:lnTo>
                    <a:pt x="754" y="985"/>
                  </a:lnTo>
                  <a:lnTo>
                    <a:pt x="744" y="989"/>
                  </a:lnTo>
                  <a:lnTo>
                    <a:pt x="732" y="995"/>
                  </a:lnTo>
                  <a:lnTo>
                    <a:pt x="722" y="1000"/>
                  </a:lnTo>
                  <a:lnTo>
                    <a:pt x="710" y="1004"/>
                  </a:lnTo>
                  <a:lnTo>
                    <a:pt x="699" y="1009"/>
                  </a:lnTo>
                  <a:lnTo>
                    <a:pt x="698" y="1010"/>
                  </a:lnTo>
                  <a:lnTo>
                    <a:pt x="697" y="1010"/>
                  </a:lnTo>
                  <a:lnTo>
                    <a:pt x="695" y="1010"/>
                  </a:lnTo>
                  <a:lnTo>
                    <a:pt x="694" y="1011"/>
                  </a:lnTo>
                  <a:lnTo>
                    <a:pt x="693" y="1011"/>
                  </a:lnTo>
                  <a:lnTo>
                    <a:pt x="692" y="1011"/>
                  </a:lnTo>
                  <a:lnTo>
                    <a:pt x="691" y="1012"/>
                  </a:lnTo>
                  <a:lnTo>
                    <a:pt x="690" y="1012"/>
                  </a:lnTo>
                  <a:lnTo>
                    <a:pt x="688" y="1012"/>
                  </a:lnTo>
                  <a:lnTo>
                    <a:pt x="684" y="1015"/>
                  </a:lnTo>
                  <a:lnTo>
                    <a:pt x="680" y="1016"/>
                  </a:lnTo>
                  <a:lnTo>
                    <a:pt x="677" y="1017"/>
                  </a:lnTo>
                  <a:lnTo>
                    <a:pt x="673" y="1018"/>
                  </a:lnTo>
                  <a:lnTo>
                    <a:pt x="670" y="1019"/>
                  </a:lnTo>
                  <a:lnTo>
                    <a:pt x="667" y="1020"/>
                  </a:lnTo>
                  <a:lnTo>
                    <a:pt x="663" y="1022"/>
                  </a:lnTo>
                  <a:lnTo>
                    <a:pt x="660" y="1022"/>
                  </a:lnTo>
                  <a:lnTo>
                    <a:pt x="656" y="1023"/>
                  </a:lnTo>
                  <a:lnTo>
                    <a:pt x="653" y="1024"/>
                  </a:lnTo>
                  <a:lnTo>
                    <a:pt x="649" y="1025"/>
                  </a:lnTo>
                  <a:lnTo>
                    <a:pt x="646" y="1025"/>
                  </a:lnTo>
                  <a:lnTo>
                    <a:pt x="633" y="1029"/>
                  </a:lnTo>
                  <a:lnTo>
                    <a:pt x="621" y="1032"/>
                  </a:lnTo>
                  <a:lnTo>
                    <a:pt x="608" y="1034"/>
                  </a:lnTo>
                  <a:lnTo>
                    <a:pt x="595" y="1037"/>
                  </a:lnTo>
                  <a:lnTo>
                    <a:pt x="582" y="1038"/>
                  </a:lnTo>
                  <a:lnTo>
                    <a:pt x="570" y="1039"/>
                  </a:lnTo>
                  <a:lnTo>
                    <a:pt x="557" y="1040"/>
                  </a:lnTo>
                  <a:lnTo>
                    <a:pt x="544" y="1041"/>
                  </a:lnTo>
                  <a:lnTo>
                    <a:pt x="532" y="1041"/>
                  </a:lnTo>
                  <a:lnTo>
                    <a:pt x="519" y="1042"/>
                  </a:lnTo>
                  <a:lnTo>
                    <a:pt x="506" y="1042"/>
                  </a:lnTo>
                  <a:lnTo>
                    <a:pt x="495" y="1041"/>
                  </a:lnTo>
                  <a:lnTo>
                    <a:pt x="485" y="1041"/>
                  </a:lnTo>
                  <a:lnTo>
                    <a:pt x="474" y="1040"/>
                  </a:lnTo>
                  <a:lnTo>
                    <a:pt x="464" y="1039"/>
                  </a:lnTo>
                  <a:lnTo>
                    <a:pt x="454" y="1037"/>
                  </a:lnTo>
                  <a:lnTo>
                    <a:pt x="443" y="1035"/>
                  </a:lnTo>
                  <a:lnTo>
                    <a:pt x="433" y="1033"/>
                  </a:lnTo>
                  <a:lnTo>
                    <a:pt x="422" y="1032"/>
                  </a:lnTo>
                  <a:lnTo>
                    <a:pt x="412" y="1030"/>
                  </a:lnTo>
                  <a:lnTo>
                    <a:pt x="402" y="1026"/>
                  </a:lnTo>
                  <a:lnTo>
                    <a:pt x="391" y="1024"/>
                  </a:lnTo>
                  <a:lnTo>
                    <a:pt x="381" y="1020"/>
                  </a:lnTo>
                  <a:lnTo>
                    <a:pt x="372" y="1017"/>
                  </a:lnTo>
                  <a:lnTo>
                    <a:pt x="367" y="1017"/>
                  </a:lnTo>
                  <a:lnTo>
                    <a:pt x="364" y="1016"/>
                  </a:lnTo>
                  <a:lnTo>
                    <a:pt x="360" y="1015"/>
                  </a:lnTo>
                  <a:lnTo>
                    <a:pt x="357" y="1014"/>
                  </a:lnTo>
                  <a:lnTo>
                    <a:pt x="353" y="1012"/>
                  </a:lnTo>
                  <a:lnTo>
                    <a:pt x="350" y="1011"/>
                  </a:lnTo>
                  <a:lnTo>
                    <a:pt x="346" y="1009"/>
                  </a:lnTo>
                  <a:lnTo>
                    <a:pt x="343" y="1008"/>
                  </a:lnTo>
                  <a:lnTo>
                    <a:pt x="339" y="1007"/>
                  </a:lnTo>
                  <a:lnTo>
                    <a:pt x="336" y="1005"/>
                  </a:lnTo>
                  <a:lnTo>
                    <a:pt x="333" y="1004"/>
                  </a:lnTo>
                  <a:lnTo>
                    <a:pt x="329" y="1003"/>
                  </a:lnTo>
                  <a:lnTo>
                    <a:pt x="326" y="1002"/>
                  </a:lnTo>
                  <a:lnTo>
                    <a:pt x="323" y="1001"/>
                  </a:lnTo>
                  <a:lnTo>
                    <a:pt x="321" y="1000"/>
                  </a:lnTo>
                  <a:lnTo>
                    <a:pt x="319" y="999"/>
                  </a:lnTo>
                  <a:lnTo>
                    <a:pt x="316" y="997"/>
                  </a:lnTo>
                  <a:lnTo>
                    <a:pt x="314" y="996"/>
                  </a:lnTo>
                  <a:lnTo>
                    <a:pt x="312" y="995"/>
                  </a:lnTo>
                  <a:lnTo>
                    <a:pt x="310" y="994"/>
                  </a:lnTo>
                  <a:lnTo>
                    <a:pt x="307" y="994"/>
                  </a:lnTo>
                  <a:lnTo>
                    <a:pt x="305" y="993"/>
                  </a:lnTo>
                  <a:lnTo>
                    <a:pt x="303" y="992"/>
                  </a:lnTo>
                  <a:lnTo>
                    <a:pt x="300" y="991"/>
                  </a:lnTo>
                  <a:lnTo>
                    <a:pt x="293" y="987"/>
                  </a:lnTo>
                  <a:lnTo>
                    <a:pt x="287" y="984"/>
                  </a:lnTo>
                  <a:lnTo>
                    <a:pt x="280" y="980"/>
                  </a:lnTo>
                  <a:lnTo>
                    <a:pt x="273" y="977"/>
                  </a:lnTo>
                  <a:lnTo>
                    <a:pt x="267" y="973"/>
                  </a:lnTo>
                  <a:lnTo>
                    <a:pt x="260" y="970"/>
                  </a:lnTo>
                  <a:lnTo>
                    <a:pt x="254" y="966"/>
                  </a:lnTo>
                  <a:lnTo>
                    <a:pt x="247" y="963"/>
                  </a:lnTo>
                  <a:lnTo>
                    <a:pt x="242" y="959"/>
                  </a:lnTo>
                  <a:lnTo>
                    <a:pt x="236" y="955"/>
                  </a:lnTo>
                  <a:lnTo>
                    <a:pt x="230" y="951"/>
                  </a:lnTo>
                  <a:lnTo>
                    <a:pt x="224" y="947"/>
                  </a:lnTo>
                  <a:lnTo>
                    <a:pt x="220" y="944"/>
                  </a:lnTo>
                  <a:lnTo>
                    <a:pt x="216" y="942"/>
                  </a:lnTo>
                  <a:lnTo>
                    <a:pt x="212" y="939"/>
                  </a:lnTo>
                  <a:lnTo>
                    <a:pt x="208" y="936"/>
                  </a:lnTo>
                  <a:lnTo>
                    <a:pt x="205" y="933"/>
                  </a:lnTo>
                  <a:lnTo>
                    <a:pt x="201" y="931"/>
                  </a:lnTo>
                  <a:lnTo>
                    <a:pt x="197" y="927"/>
                  </a:lnTo>
                  <a:lnTo>
                    <a:pt x="193" y="925"/>
                  </a:lnTo>
                  <a:lnTo>
                    <a:pt x="190" y="921"/>
                  </a:lnTo>
                  <a:lnTo>
                    <a:pt x="186" y="919"/>
                  </a:lnTo>
                  <a:lnTo>
                    <a:pt x="183" y="916"/>
                  </a:lnTo>
                  <a:lnTo>
                    <a:pt x="179" y="912"/>
                  </a:lnTo>
                  <a:lnTo>
                    <a:pt x="178" y="912"/>
                  </a:lnTo>
                  <a:lnTo>
                    <a:pt x="177" y="911"/>
                  </a:lnTo>
                  <a:lnTo>
                    <a:pt x="176" y="910"/>
                  </a:lnTo>
                  <a:lnTo>
                    <a:pt x="175" y="909"/>
                  </a:lnTo>
                  <a:lnTo>
                    <a:pt x="174" y="908"/>
                  </a:lnTo>
                  <a:lnTo>
                    <a:pt x="172" y="907"/>
                  </a:lnTo>
                  <a:lnTo>
                    <a:pt x="171" y="905"/>
                  </a:lnTo>
                  <a:lnTo>
                    <a:pt x="170" y="905"/>
                  </a:lnTo>
                  <a:lnTo>
                    <a:pt x="169" y="904"/>
                  </a:lnTo>
                  <a:lnTo>
                    <a:pt x="168" y="903"/>
                  </a:lnTo>
                  <a:lnTo>
                    <a:pt x="167" y="902"/>
                  </a:lnTo>
                  <a:lnTo>
                    <a:pt x="167" y="901"/>
                  </a:lnTo>
                  <a:lnTo>
                    <a:pt x="166" y="901"/>
                  </a:lnTo>
                  <a:lnTo>
                    <a:pt x="164" y="900"/>
                  </a:lnTo>
                  <a:lnTo>
                    <a:pt x="163" y="898"/>
                  </a:lnTo>
                  <a:lnTo>
                    <a:pt x="162" y="897"/>
                  </a:lnTo>
                  <a:lnTo>
                    <a:pt x="161" y="896"/>
                  </a:lnTo>
                  <a:lnTo>
                    <a:pt x="160" y="895"/>
                  </a:lnTo>
                  <a:lnTo>
                    <a:pt x="159" y="894"/>
                  </a:lnTo>
                  <a:lnTo>
                    <a:pt x="158" y="893"/>
                  </a:lnTo>
                  <a:lnTo>
                    <a:pt x="156" y="892"/>
                  </a:lnTo>
                  <a:lnTo>
                    <a:pt x="155" y="890"/>
                  </a:lnTo>
                  <a:lnTo>
                    <a:pt x="154" y="889"/>
                  </a:lnTo>
                  <a:lnTo>
                    <a:pt x="154" y="888"/>
                  </a:lnTo>
                  <a:lnTo>
                    <a:pt x="152" y="887"/>
                  </a:lnTo>
                  <a:lnTo>
                    <a:pt x="151" y="885"/>
                  </a:lnTo>
                  <a:lnTo>
                    <a:pt x="148" y="884"/>
                  </a:lnTo>
                  <a:lnTo>
                    <a:pt x="147" y="881"/>
                  </a:lnTo>
                  <a:lnTo>
                    <a:pt x="145" y="880"/>
                  </a:lnTo>
                  <a:lnTo>
                    <a:pt x="144" y="878"/>
                  </a:lnTo>
                  <a:lnTo>
                    <a:pt x="143" y="875"/>
                  </a:lnTo>
                  <a:lnTo>
                    <a:pt x="140" y="874"/>
                  </a:lnTo>
                  <a:lnTo>
                    <a:pt x="139" y="872"/>
                  </a:lnTo>
                  <a:lnTo>
                    <a:pt x="137" y="871"/>
                  </a:lnTo>
                  <a:lnTo>
                    <a:pt x="136" y="869"/>
                  </a:lnTo>
                  <a:lnTo>
                    <a:pt x="134" y="866"/>
                  </a:lnTo>
                  <a:lnTo>
                    <a:pt x="126" y="859"/>
                  </a:lnTo>
                  <a:lnTo>
                    <a:pt x="121" y="851"/>
                  </a:lnTo>
                  <a:lnTo>
                    <a:pt x="114" y="843"/>
                  </a:lnTo>
                  <a:lnTo>
                    <a:pt x="108" y="835"/>
                  </a:lnTo>
                  <a:lnTo>
                    <a:pt x="101" y="827"/>
                  </a:lnTo>
                  <a:lnTo>
                    <a:pt x="95" y="819"/>
                  </a:lnTo>
                  <a:lnTo>
                    <a:pt x="91" y="811"/>
                  </a:lnTo>
                  <a:lnTo>
                    <a:pt x="85" y="803"/>
                  </a:lnTo>
                  <a:lnTo>
                    <a:pt x="80" y="795"/>
                  </a:lnTo>
                  <a:lnTo>
                    <a:pt x="75" y="786"/>
                  </a:lnTo>
                  <a:lnTo>
                    <a:pt x="70" y="778"/>
                  </a:lnTo>
                  <a:lnTo>
                    <a:pt x="65" y="768"/>
                  </a:lnTo>
                  <a:lnTo>
                    <a:pt x="64" y="767"/>
                  </a:lnTo>
                  <a:lnTo>
                    <a:pt x="63" y="765"/>
                  </a:lnTo>
                  <a:lnTo>
                    <a:pt x="62" y="763"/>
                  </a:lnTo>
                  <a:lnTo>
                    <a:pt x="61" y="762"/>
                  </a:lnTo>
                  <a:lnTo>
                    <a:pt x="60" y="759"/>
                  </a:lnTo>
                  <a:lnTo>
                    <a:pt x="58" y="757"/>
                  </a:lnTo>
                  <a:lnTo>
                    <a:pt x="57" y="756"/>
                  </a:lnTo>
                  <a:lnTo>
                    <a:pt x="56" y="753"/>
                  </a:lnTo>
                  <a:lnTo>
                    <a:pt x="55" y="751"/>
                  </a:lnTo>
                  <a:lnTo>
                    <a:pt x="55" y="749"/>
                  </a:lnTo>
                  <a:lnTo>
                    <a:pt x="54" y="747"/>
                  </a:lnTo>
                  <a:lnTo>
                    <a:pt x="54" y="744"/>
                  </a:lnTo>
                  <a:lnTo>
                    <a:pt x="50" y="740"/>
                  </a:lnTo>
                  <a:lnTo>
                    <a:pt x="48" y="734"/>
                  </a:lnTo>
                  <a:lnTo>
                    <a:pt x="46" y="729"/>
                  </a:lnTo>
                  <a:lnTo>
                    <a:pt x="42" y="724"/>
                  </a:lnTo>
                  <a:lnTo>
                    <a:pt x="40" y="718"/>
                  </a:lnTo>
                  <a:lnTo>
                    <a:pt x="38" y="712"/>
                  </a:lnTo>
                  <a:lnTo>
                    <a:pt x="35" y="706"/>
                  </a:lnTo>
                  <a:lnTo>
                    <a:pt x="34" y="701"/>
                  </a:lnTo>
                  <a:lnTo>
                    <a:pt x="32" y="695"/>
                  </a:lnTo>
                  <a:lnTo>
                    <a:pt x="30" y="689"/>
                  </a:lnTo>
                  <a:lnTo>
                    <a:pt x="27" y="683"/>
                  </a:lnTo>
                  <a:lnTo>
                    <a:pt x="26" y="678"/>
                  </a:lnTo>
                  <a:lnTo>
                    <a:pt x="23" y="667"/>
                  </a:lnTo>
                  <a:lnTo>
                    <a:pt x="19" y="658"/>
                  </a:lnTo>
                  <a:lnTo>
                    <a:pt x="17" y="648"/>
                  </a:lnTo>
                  <a:lnTo>
                    <a:pt x="15" y="637"/>
                  </a:lnTo>
                  <a:lnTo>
                    <a:pt x="12" y="627"/>
                  </a:lnTo>
                  <a:lnTo>
                    <a:pt x="10" y="617"/>
                  </a:lnTo>
                  <a:lnTo>
                    <a:pt x="8" y="605"/>
                  </a:lnTo>
                  <a:lnTo>
                    <a:pt x="7" y="596"/>
                  </a:lnTo>
                  <a:lnTo>
                    <a:pt x="4" y="585"/>
                  </a:lnTo>
                  <a:lnTo>
                    <a:pt x="3" y="575"/>
                  </a:lnTo>
                  <a:lnTo>
                    <a:pt x="2" y="565"/>
                  </a:lnTo>
                  <a:lnTo>
                    <a:pt x="2" y="553"/>
                  </a:lnTo>
                  <a:lnTo>
                    <a:pt x="1" y="550"/>
                  </a:lnTo>
                  <a:lnTo>
                    <a:pt x="1" y="545"/>
                  </a:lnTo>
                  <a:lnTo>
                    <a:pt x="0" y="541"/>
                  </a:lnTo>
                  <a:lnTo>
                    <a:pt x="0" y="536"/>
                  </a:lnTo>
                  <a:lnTo>
                    <a:pt x="0" y="531"/>
                  </a:lnTo>
                  <a:lnTo>
                    <a:pt x="0" y="527"/>
                  </a:lnTo>
                  <a:lnTo>
                    <a:pt x="0" y="521"/>
                  </a:lnTo>
                  <a:lnTo>
                    <a:pt x="0" y="518"/>
                  </a:lnTo>
                  <a:lnTo>
                    <a:pt x="0" y="513"/>
                  </a:lnTo>
                  <a:lnTo>
                    <a:pt x="0" y="508"/>
                  </a:lnTo>
                  <a:lnTo>
                    <a:pt x="0" y="504"/>
                  </a:lnTo>
                  <a:lnTo>
                    <a:pt x="0" y="498"/>
                  </a:lnTo>
                  <a:lnTo>
                    <a:pt x="0" y="497"/>
                  </a:lnTo>
                  <a:lnTo>
                    <a:pt x="0" y="495"/>
                  </a:lnTo>
                  <a:lnTo>
                    <a:pt x="1" y="492"/>
                  </a:lnTo>
                  <a:lnTo>
                    <a:pt x="1" y="490"/>
                  </a:lnTo>
                  <a:lnTo>
                    <a:pt x="1" y="488"/>
                  </a:lnTo>
                  <a:lnTo>
                    <a:pt x="1" y="485"/>
                  </a:lnTo>
                  <a:lnTo>
                    <a:pt x="1" y="483"/>
                  </a:lnTo>
                  <a:lnTo>
                    <a:pt x="1" y="482"/>
                  </a:lnTo>
                  <a:lnTo>
                    <a:pt x="1" y="480"/>
                  </a:lnTo>
                  <a:lnTo>
                    <a:pt x="1" y="477"/>
                  </a:lnTo>
                  <a:lnTo>
                    <a:pt x="1" y="475"/>
                  </a:lnTo>
                  <a:lnTo>
                    <a:pt x="2" y="473"/>
                  </a:lnTo>
                  <a:lnTo>
                    <a:pt x="2" y="470"/>
                  </a:lnTo>
                  <a:lnTo>
                    <a:pt x="2" y="468"/>
                  </a:lnTo>
                  <a:lnTo>
                    <a:pt x="2" y="466"/>
                  </a:lnTo>
                  <a:lnTo>
                    <a:pt x="2" y="463"/>
                  </a:lnTo>
                  <a:lnTo>
                    <a:pt x="3" y="461"/>
                  </a:lnTo>
                  <a:lnTo>
                    <a:pt x="3" y="459"/>
                  </a:lnTo>
                  <a:lnTo>
                    <a:pt x="3" y="457"/>
                  </a:lnTo>
                  <a:lnTo>
                    <a:pt x="3" y="454"/>
                  </a:lnTo>
                  <a:lnTo>
                    <a:pt x="4" y="452"/>
                  </a:lnTo>
                  <a:lnTo>
                    <a:pt x="4" y="450"/>
                  </a:lnTo>
                  <a:lnTo>
                    <a:pt x="4" y="447"/>
                  </a:lnTo>
                  <a:lnTo>
                    <a:pt x="5" y="444"/>
                  </a:lnTo>
                  <a:lnTo>
                    <a:pt x="5" y="443"/>
                  </a:lnTo>
                  <a:lnTo>
                    <a:pt x="5" y="442"/>
                  </a:lnTo>
                  <a:lnTo>
                    <a:pt x="5" y="440"/>
                  </a:lnTo>
                  <a:lnTo>
                    <a:pt x="5" y="439"/>
                  </a:lnTo>
                  <a:lnTo>
                    <a:pt x="7" y="438"/>
                  </a:lnTo>
                  <a:lnTo>
                    <a:pt x="7" y="437"/>
                  </a:lnTo>
                  <a:lnTo>
                    <a:pt x="7" y="436"/>
                  </a:lnTo>
                  <a:lnTo>
                    <a:pt x="7" y="435"/>
                  </a:lnTo>
                  <a:lnTo>
                    <a:pt x="7" y="434"/>
                  </a:lnTo>
                  <a:lnTo>
                    <a:pt x="8" y="432"/>
                  </a:lnTo>
                  <a:lnTo>
                    <a:pt x="8" y="431"/>
                  </a:lnTo>
                  <a:lnTo>
                    <a:pt x="8" y="430"/>
                  </a:lnTo>
                  <a:lnTo>
                    <a:pt x="8" y="429"/>
                  </a:lnTo>
                  <a:lnTo>
                    <a:pt x="8" y="428"/>
                  </a:lnTo>
                  <a:lnTo>
                    <a:pt x="8" y="427"/>
                  </a:lnTo>
                  <a:lnTo>
                    <a:pt x="8" y="425"/>
                  </a:lnTo>
                  <a:lnTo>
                    <a:pt x="8" y="424"/>
                  </a:lnTo>
                  <a:lnTo>
                    <a:pt x="9" y="423"/>
                  </a:lnTo>
                  <a:lnTo>
                    <a:pt x="9" y="422"/>
                  </a:lnTo>
                  <a:lnTo>
                    <a:pt x="10" y="421"/>
                  </a:lnTo>
                  <a:lnTo>
                    <a:pt x="10" y="420"/>
                  </a:lnTo>
                  <a:lnTo>
                    <a:pt x="10" y="419"/>
                  </a:lnTo>
                  <a:lnTo>
                    <a:pt x="10" y="417"/>
                  </a:lnTo>
                  <a:lnTo>
                    <a:pt x="11" y="416"/>
                  </a:lnTo>
                  <a:lnTo>
                    <a:pt x="11" y="415"/>
                  </a:lnTo>
                  <a:lnTo>
                    <a:pt x="11" y="414"/>
                  </a:lnTo>
                  <a:lnTo>
                    <a:pt x="11" y="413"/>
                  </a:lnTo>
                  <a:lnTo>
                    <a:pt x="11" y="412"/>
                  </a:lnTo>
                  <a:lnTo>
                    <a:pt x="12" y="409"/>
                  </a:lnTo>
                  <a:lnTo>
                    <a:pt x="12" y="406"/>
                  </a:lnTo>
                  <a:lnTo>
                    <a:pt x="14" y="402"/>
                  </a:lnTo>
                  <a:lnTo>
                    <a:pt x="15" y="398"/>
                  </a:lnTo>
                  <a:lnTo>
                    <a:pt x="16" y="394"/>
                  </a:lnTo>
                  <a:lnTo>
                    <a:pt x="17" y="390"/>
                  </a:lnTo>
                  <a:lnTo>
                    <a:pt x="17" y="386"/>
                  </a:lnTo>
                  <a:lnTo>
                    <a:pt x="18" y="383"/>
                  </a:lnTo>
                  <a:lnTo>
                    <a:pt x="19" y="379"/>
                  </a:lnTo>
                  <a:lnTo>
                    <a:pt x="20" y="375"/>
                  </a:lnTo>
                  <a:lnTo>
                    <a:pt x="22" y="371"/>
                  </a:lnTo>
                  <a:lnTo>
                    <a:pt x="23" y="368"/>
                  </a:lnTo>
                  <a:lnTo>
                    <a:pt x="24" y="363"/>
                  </a:lnTo>
                  <a:lnTo>
                    <a:pt x="25" y="359"/>
                  </a:lnTo>
                  <a:lnTo>
                    <a:pt x="27" y="354"/>
                  </a:lnTo>
                  <a:lnTo>
                    <a:pt x="29" y="350"/>
                  </a:lnTo>
                  <a:lnTo>
                    <a:pt x="31" y="345"/>
                  </a:lnTo>
                  <a:lnTo>
                    <a:pt x="33" y="340"/>
                  </a:lnTo>
                  <a:lnTo>
                    <a:pt x="34" y="336"/>
                  </a:lnTo>
                  <a:lnTo>
                    <a:pt x="37" y="330"/>
                  </a:lnTo>
                  <a:lnTo>
                    <a:pt x="38" y="325"/>
                  </a:lnTo>
                  <a:lnTo>
                    <a:pt x="40" y="321"/>
                  </a:lnTo>
                  <a:lnTo>
                    <a:pt x="42" y="316"/>
                  </a:lnTo>
                  <a:lnTo>
                    <a:pt x="45" y="312"/>
                  </a:lnTo>
                  <a:lnTo>
                    <a:pt x="47" y="307"/>
                  </a:lnTo>
                  <a:lnTo>
                    <a:pt x="47" y="306"/>
                  </a:lnTo>
                  <a:lnTo>
                    <a:pt x="48" y="305"/>
                  </a:lnTo>
                  <a:lnTo>
                    <a:pt x="48" y="304"/>
                  </a:lnTo>
                  <a:lnTo>
                    <a:pt x="49" y="302"/>
                  </a:lnTo>
                  <a:lnTo>
                    <a:pt x="50" y="301"/>
                  </a:lnTo>
                  <a:lnTo>
                    <a:pt x="50" y="299"/>
                  </a:lnTo>
                  <a:lnTo>
                    <a:pt x="52" y="298"/>
                  </a:lnTo>
                  <a:lnTo>
                    <a:pt x="53" y="297"/>
                  </a:lnTo>
                  <a:lnTo>
                    <a:pt x="54" y="295"/>
                  </a:lnTo>
                  <a:lnTo>
                    <a:pt x="54" y="293"/>
                  </a:lnTo>
                  <a:lnTo>
                    <a:pt x="55" y="292"/>
                  </a:lnTo>
                  <a:lnTo>
                    <a:pt x="56" y="290"/>
                  </a:lnTo>
                  <a:lnTo>
                    <a:pt x="57" y="286"/>
                  </a:lnTo>
                  <a:lnTo>
                    <a:pt x="60" y="283"/>
                  </a:lnTo>
                  <a:lnTo>
                    <a:pt x="62" y="279"/>
                  </a:lnTo>
                  <a:lnTo>
                    <a:pt x="64" y="276"/>
                  </a:lnTo>
                  <a:lnTo>
                    <a:pt x="65" y="271"/>
                  </a:lnTo>
                  <a:lnTo>
                    <a:pt x="68" y="268"/>
                  </a:lnTo>
                  <a:lnTo>
                    <a:pt x="70" y="264"/>
                  </a:lnTo>
                  <a:lnTo>
                    <a:pt x="72" y="261"/>
                  </a:lnTo>
                  <a:lnTo>
                    <a:pt x="75" y="256"/>
                  </a:lnTo>
                  <a:lnTo>
                    <a:pt x="77" y="253"/>
                  </a:lnTo>
                  <a:lnTo>
                    <a:pt x="79" y="249"/>
                  </a:lnTo>
                  <a:lnTo>
                    <a:pt x="82" y="245"/>
                  </a:lnTo>
                  <a:lnTo>
                    <a:pt x="83" y="244"/>
                  </a:lnTo>
                  <a:lnTo>
                    <a:pt x="84" y="241"/>
                  </a:lnTo>
                  <a:lnTo>
                    <a:pt x="85" y="239"/>
                  </a:lnTo>
                  <a:lnTo>
                    <a:pt x="86" y="237"/>
                  </a:lnTo>
                  <a:lnTo>
                    <a:pt x="87" y="234"/>
                  </a:lnTo>
                  <a:lnTo>
                    <a:pt x="90" y="233"/>
                  </a:lnTo>
                  <a:lnTo>
                    <a:pt x="91" y="231"/>
                  </a:lnTo>
                  <a:lnTo>
                    <a:pt x="92" y="229"/>
                  </a:lnTo>
                  <a:lnTo>
                    <a:pt x="93" y="226"/>
                  </a:lnTo>
                  <a:lnTo>
                    <a:pt x="95" y="225"/>
                  </a:lnTo>
                  <a:lnTo>
                    <a:pt x="96" y="223"/>
                  </a:lnTo>
                  <a:lnTo>
                    <a:pt x="99" y="221"/>
                  </a:lnTo>
                  <a:lnTo>
                    <a:pt x="100" y="219"/>
                  </a:lnTo>
                  <a:lnTo>
                    <a:pt x="101" y="217"/>
                  </a:lnTo>
                  <a:lnTo>
                    <a:pt x="102" y="215"/>
                  </a:lnTo>
                  <a:lnTo>
                    <a:pt x="103" y="214"/>
                  </a:lnTo>
                  <a:lnTo>
                    <a:pt x="106" y="211"/>
                  </a:lnTo>
                  <a:lnTo>
                    <a:pt x="107" y="209"/>
                  </a:lnTo>
                  <a:lnTo>
                    <a:pt x="108" y="207"/>
                  </a:lnTo>
                  <a:lnTo>
                    <a:pt x="109" y="206"/>
                  </a:lnTo>
                  <a:lnTo>
                    <a:pt x="111" y="203"/>
                  </a:lnTo>
                  <a:lnTo>
                    <a:pt x="113" y="202"/>
                  </a:lnTo>
                  <a:lnTo>
                    <a:pt x="114" y="200"/>
                  </a:lnTo>
                  <a:lnTo>
                    <a:pt x="116" y="198"/>
                  </a:lnTo>
                  <a:lnTo>
                    <a:pt x="120" y="194"/>
                  </a:lnTo>
                  <a:lnTo>
                    <a:pt x="123" y="190"/>
                  </a:lnTo>
                  <a:lnTo>
                    <a:pt x="126" y="186"/>
                  </a:lnTo>
                  <a:lnTo>
                    <a:pt x="130" y="182"/>
                  </a:lnTo>
                  <a:lnTo>
                    <a:pt x="133" y="178"/>
                  </a:lnTo>
                  <a:lnTo>
                    <a:pt x="137" y="173"/>
                  </a:lnTo>
                  <a:lnTo>
                    <a:pt x="140" y="170"/>
                  </a:lnTo>
                  <a:lnTo>
                    <a:pt x="144" y="165"/>
                  </a:lnTo>
                  <a:lnTo>
                    <a:pt x="147" y="162"/>
                  </a:lnTo>
                  <a:lnTo>
                    <a:pt x="152" y="157"/>
                  </a:lnTo>
                  <a:lnTo>
                    <a:pt x="155" y="154"/>
                  </a:lnTo>
                  <a:lnTo>
                    <a:pt x="160" y="149"/>
                  </a:lnTo>
                  <a:lnTo>
                    <a:pt x="161" y="148"/>
                  </a:lnTo>
                  <a:lnTo>
                    <a:pt x="162" y="147"/>
                  </a:lnTo>
                  <a:lnTo>
                    <a:pt x="163" y="146"/>
                  </a:lnTo>
                  <a:lnTo>
                    <a:pt x="163" y="145"/>
                  </a:lnTo>
                  <a:lnTo>
                    <a:pt x="164" y="144"/>
                  </a:lnTo>
                  <a:lnTo>
                    <a:pt x="166" y="142"/>
                  </a:lnTo>
                  <a:lnTo>
                    <a:pt x="167" y="142"/>
                  </a:lnTo>
                  <a:lnTo>
                    <a:pt x="168" y="141"/>
                  </a:lnTo>
                  <a:lnTo>
                    <a:pt x="169" y="140"/>
                  </a:lnTo>
                  <a:lnTo>
                    <a:pt x="170" y="139"/>
                  </a:lnTo>
                  <a:lnTo>
                    <a:pt x="171" y="138"/>
                  </a:lnTo>
                  <a:lnTo>
                    <a:pt x="176" y="134"/>
                  </a:lnTo>
                  <a:lnTo>
                    <a:pt x="181" y="131"/>
                  </a:lnTo>
                  <a:lnTo>
                    <a:pt x="185" y="127"/>
                  </a:lnTo>
                  <a:lnTo>
                    <a:pt x="189" y="123"/>
                  </a:lnTo>
                  <a:lnTo>
                    <a:pt x="193" y="119"/>
                  </a:lnTo>
                  <a:lnTo>
                    <a:pt x="198" y="116"/>
                  </a:lnTo>
                  <a:lnTo>
                    <a:pt x="202" y="112"/>
                  </a:lnTo>
                  <a:lnTo>
                    <a:pt x="207" y="110"/>
                  </a:lnTo>
                  <a:lnTo>
                    <a:pt x="210" y="107"/>
                  </a:lnTo>
                  <a:lnTo>
                    <a:pt x="215" y="103"/>
                  </a:lnTo>
                  <a:lnTo>
                    <a:pt x="220" y="100"/>
                  </a:lnTo>
                  <a:lnTo>
                    <a:pt x="225" y="96"/>
                  </a:lnTo>
                  <a:lnTo>
                    <a:pt x="227" y="95"/>
                  </a:lnTo>
                  <a:lnTo>
                    <a:pt x="229" y="94"/>
                  </a:lnTo>
                  <a:lnTo>
                    <a:pt x="231" y="92"/>
                  </a:lnTo>
                  <a:lnTo>
                    <a:pt x="234" y="91"/>
                  </a:lnTo>
                  <a:lnTo>
                    <a:pt x="236" y="89"/>
                  </a:lnTo>
                  <a:lnTo>
                    <a:pt x="237" y="88"/>
                  </a:lnTo>
                  <a:lnTo>
                    <a:pt x="239" y="87"/>
                  </a:lnTo>
                  <a:lnTo>
                    <a:pt x="242" y="86"/>
                  </a:lnTo>
                  <a:lnTo>
                    <a:pt x="244" y="85"/>
                  </a:lnTo>
                  <a:lnTo>
                    <a:pt x="246" y="83"/>
                  </a:lnTo>
                  <a:lnTo>
                    <a:pt x="249" y="81"/>
                  </a:lnTo>
                  <a:lnTo>
                    <a:pt x="251" y="79"/>
                  </a:lnTo>
                  <a:lnTo>
                    <a:pt x="257" y="76"/>
                  </a:lnTo>
                  <a:lnTo>
                    <a:pt x="262" y="72"/>
                  </a:lnTo>
                  <a:lnTo>
                    <a:pt x="268" y="69"/>
                  </a:lnTo>
                  <a:lnTo>
                    <a:pt x="275" y="65"/>
                  </a:lnTo>
                  <a:lnTo>
                    <a:pt x="281" y="62"/>
                  </a:lnTo>
                  <a:lnTo>
                    <a:pt x="287" y="58"/>
                  </a:lnTo>
                  <a:lnTo>
                    <a:pt x="293" y="56"/>
                  </a:lnTo>
                  <a:lnTo>
                    <a:pt x="299" y="53"/>
                  </a:lnTo>
                  <a:lnTo>
                    <a:pt x="306" y="49"/>
                  </a:lnTo>
                  <a:lnTo>
                    <a:pt x="313" y="47"/>
                  </a:lnTo>
                  <a:lnTo>
                    <a:pt x="320" y="43"/>
                  </a:lnTo>
                  <a:lnTo>
                    <a:pt x="327" y="40"/>
                  </a:lnTo>
                  <a:lnTo>
                    <a:pt x="328" y="40"/>
                  </a:lnTo>
                  <a:lnTo>
                    <a:pt x="329" y="40"/>
                  </a:lnTo>
                  <a:lnTo>
                    <a:pt x="331" y="39"/>
                  </a:lnTo>
                  <a:lnTo>
                    <a:pt x="333" y="39"/>
                  </a:lnTo>
                  <a:lnTo>
                    <a:pt x="334" y="38"/>
                  </a:lnTo>
                  <a:lnTo>
                    <a:pt x="335" y="38"/>
                  </a:lnTo>
                  <a:lnTo>
                    <a:pt x="336" y="37"/>
                  </a:lnTo>
                  <a:lnTo>
                    <a:pt x="337" y="37"/>
                  </a:lnTo>
                  <a:lnTo>
                    <a:pt x="338" y="35"/>
                  </a:lnTo>
                  <a:lnTo>
                    <a:pt x="341" y="35"/>
                  </a:lnTo>
                  <a:lnTo>
                    <a:pt x="342" y="34"/>
                  </a:lnTo>
                  <a:lnTo>
                    <a:pt x="344" y="33"/>
                  </a:lnTo>
                  <a:lnTo>
                    <a:pt x="348" y="32"/>
                  </a:lnTo>
                  <a:lnTo>
                    <a:pt x="351" y="31"/>
                  </a:lnTo>
                  <a:lnTo>
                    <a:pt x="356" y="30"/>
                  </a:lnTo>
                  <a:lnTo>
                    <a:pt x="359" y="27"/>
                  </a:lnTo>
                  <a:lnTo>
                    <a:pt x="364" y="26"/>
                  </a:lnTo>
                  <a:lnTo>
                    <a:pt x="367" y="25"/>
                  </a:lnTo>
                  <a:lnTo>
                    <a:pt x="372" y="23"/>
                  </a:lnTo>
                  <a:lnTo>
                    <a:pt x="375" y="22"/>
                  </a:lnTo>
                  <a:lnTo>
                    <a:pt x="380" y="20"/>
                  </a:lnTo>
                  <a:lnTo>
                    <a:pt x="383" y="19"/>
                  </a:lnTo>
                  <a:lnTo>
                    <a:pt x="388" y="18"/>
                  </a:lnTo>
                  <a:lnTo>
                    <a:pt x="392" y="16"/>
                  </a:lnTo>
                  <a:lnTo>
                    <a:pt x="394" y="16"/>
                  </a:lnTo>
                  <a:lnTo>
                    <a:pt x="395" y="16"/>
                  </a:lnTo>
                  <a:lnTo>
                    <a:pt x="396" y="15"/>
                  </a:lnTo>
                  <a:lnTo>
                    <a:pt x="398" y="15"/>
                  </a:lnTo>
                  <a:lnTo>
                    <a:pt x="399" y="15"/>
                  </a:lnTo>
                  <a:lnTo>
                    <a:pt x="401" y="15"/>
                  </a:lnTo>
                  <a:lnTo>
                    <a:pt x="403" y="14"/>
                  </a:lnTo>
                  <a:lnTo>
                    <a:pt x="404" y="14"/>
                  </a:lnTo>
                  <a:lnTo>
                    <a:pt x="405" y="14"/>
                  </a:lnTo>
                  <a:lnTo>
                    <a:pt x="406" y="12"/>
                  </a:lnTo>
                  <a:lnTo>
                    <a:pt x="407" y="12"/>
                  </a:lnTo>
                  <a:lnTo>
                    <a:pt x="410" y="11"/>
                  </a:lnTo>
                  <a:lnTo>
                    <a:pt x="418" y="10"/>
                  </a:lnTo>
                  <a:lnTo>
                    <a:pt x="426" y="9"/>
                  </a:lnTo>
                  <a:lnTo>
                    <a:pt x="434" y="8"/>
                  </a:lnTo>
                  <a:lnTo>
                    <a:pt x="442" y="7"/>
                  </a:lnTo>
                  <a:lnTo>
                    <a:pt x="450" y="5"/>
                  </a:lnTo>
                  <a:lnTo>
                    <a:pt x="458" y="4"/>
                  </a:lnTo>
                  <a:lnTo>
                    <a:pt x="466" y="3"/>
                  </a:lnTo>
                  <a:lnTo>
                    <a:pt x="474" y="3"/>
                  </a:lnTo>
                  <a:lnTo>
                    <a:pt x="482" y="2"/>
                  </a:lnTo>
                  <a:lnTo>
                    <a:pt x="490" y="2"/>
                  </a:lnTo>
                  <a:lnTo>
                    <a:pt x="498" y="1"/>
                  </a:lnTo>
                  <a:lnTo>
                    <a:pt x="508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0" name="Freeform 10"/>
            <p:cNvSpPr>
              <a:spLocks/>
            </p:cNvSpPr>
            <p:nvPr/>
          </p:nvSpPr>
          <p:spPr bwMode="auto">
            <a:xfrm>
              <a:off x="6900138" y="4154214"/>
              <a:ext cx="170165" cy="118241"/>
            </a:xfrm>
            <a:custGeom>
              <a:avLst/>
              <a:gdLst>
                <a:gd name="T0" fmla="*/ 2 w 121"/>
                <a:gd name="T1" fmla="*/ 1 h 89"/>
                <a:gd name="T2" fmla="*/ 2 w 121"/>
                <a:gd name="T3" fmla="*/ 1 h 89"/>
                <a:gd name="T4" fmla="*/ 2 w 121"/>
                <a:gd name="T5" fmla="*/ 1 h 89"/>
                <a:gd name="T6" fmla="*/ 2 w 121"/>
                <a:gd name="T7" fmla="*/ 1 h 89"/>
                <a:gd name="T8" fmla="*/ 2 w 121"/>
                <a:gd name="T9" fmla="*/ 1 h 89"/>
                <a:gd name="T10" fmla="*/ 2 w 121"/>
                <a:gd name="T11" fmla="*/ 1 h 89"/>
                <a:gd name="T12" fmla="*/ 2 w 121"/>
                <a:gd name="T13" fmla="*/ 1 h 89"/>
                <a:gd name="T14" fmla="*/ 2 w 121"/>
                <a:gd name="T15" fmla="*/ 1 h 89"/>
                <a:gd name="T16" fmla="*/ 2 w 121"/>
                <a:gd name="T17" fmla="*/ 1 h 89"/>
                <a:gd name="T18" fmla="*/ 2 w 121"/>
                <a:gd name="T19" fmla="*/ 1 h 89"/>
                <a:gd name="T20" fmla="*/ 2 w 121"/>
                <a:gd name="T21" fmla="*/ 1 h 89"/>
                <a:gd name="T22" fmla="*/ 2 w 121"/>
                <a:gd name="T23" fmla="*/ 1 h 89"/>
                <a:gd name="T24" fmla="*/ 2 w 121"/>
                <a:gd name="T25" fmla="*/ 1 h 89"/>
                <a:gd name="T26" fmla="*/ 1 w 121"/>
                <a:gd name="T27" fmla="*/ 2 h 89"/>
                <a:gd name="T28" fmla="*/ 1 w 121"/>
                <a:gd name="T29" fmla="*/ 2 h 89"/>
                <a:gd name="T30" fmla="*/ 1 w 121"/>
                <a:gd name="T31" fmla="*/ 2 h 89"/>
                <a:gd name="T32" fmla="*/ 1 w 121"/>
                <a:gd name="T33" fmla="*/ 2 h 89"/>
                <a:gd name="T34" fmla="*/ 1 w 121"/>
                <a:gd name="T35" fmla="*/ 1 h 89"/>
                <a:gd name="T36" fmla="*/ 1 w 121"/>
                <a:gd name="T37" fmla="*/ 1 h 89"/>
                <a:gd name="T38" fmla="*/ 1 w 121"/>
                <a:gd name="T39" fmla="*/ 1 h 89"/>
                <a:gd name="T40" fmla="*/ 1 w 121"/>
                <a:gd name="T41" fmla="*/ 1 h 89"/>
                <a:gd name="T42" fmla="*/ 1 w 121"/>
                <a:gd name="T43" fmla="*/ 1 h 89"/>
                <a:gd name="T44" fmla="*/ 1 w 121"/>
                <a:gd name="T45" fmla="*/ 1 h 89"/>
                <a:gd name="T46" fmla="*/ 1 w 121"/>
                <a:gd name="T47" fmla="*/ 1 h 89"/>
                <a:gd name="T48" fmla="*/ 1 w 121"/>
                <a:gd name="T49" fmla="*/ 2 h 89"/>
                <a:gd name="T50" fmla="*/ 1 w 121"/>
                <a:gd name="T51" fmla="*/ 2 h 89"/>
                <a:gd name="T52" fmla="*/ 1 w 121"/>
                <a:gd name="T53" fmla="*/ 2 h 89"/>
                <a:gd name="T54" fmla="*/ 1 w 121"/>
                <a:gd name="T55" fmla="*/ 2 h 89"/>
                <a:gd name="T56" fmla="*/ 1 w 121"/>
                <a:gd name="T57" fmla="*/ 2 h 89"/>
                <a:gd name="T58" fmla="*/ 1 w 121"/>
                <a:gd name="T59" fmla="*/ 2 h 89"/>
                <a:gd name="T60" fmla="*/ 1 w 121"/>
                <a:gd name="T61" fmla="*/ 2 h 89"/>
                <a:gd name="T62" fmla="*/ 1 w 121"/>
                <a:gd name="T63" fmla="*/ 2 h 89"/>
                <a:gd name="T64" fmla="*/ 1 w 121"/>
                <a:gd name="T65" fmla="*/ 2 h 89"/>
                <a:gd name="T66" fmla="*/ 1 w 121"/>
                <a:gd name="T67" fmla="*/ 2 h 89"/>
                <a:gd name="T68" fmla="*/ 0 w 121"/>
                <a:gd name="T69" fmla="*/ 2 h 89"/>
                <a:gd name="T70" fmla="*/ 0 w 121"/>
                <a:gd name="T71" fmla="*/ 2 h 89"/>
                <a:gd name="T72" fmla="*/ 0 w 121"/>
                <a:gd name="T73" fmla="*/ 2 h 89"/>
                <a:gd name="T74" fmla="*/ 1 w 121"/>
                <a:gd name="T75" fmla="*/ 2 h 89"/>
                <a:gd name="T76" fmla="*/ 1 w 121"/>
                <a:gd name="T77" fmla="*/ 2 h 89"/>
                <a:gd name="T78" fmla="*/ 1 w 121"/>
                <a:gd name="T79" fmla="*/ 1 h 89"/>
                <a:gd name="T80" fmla="*/ 1 w 121"/>
                <a:gd name="T81" fmla="*/ 1 h 89"/>
                <a:gd name="T82" fmla="*/ 1 w 121"/>
                <a:gd name="T83" fmla="*/ 1 h 89"/>
                <a:gd name="T84" fmla="*/ 1 w 121"/>
                <a:gd name="T85" fmla="*/ 1 h 89"/>
                <a:gd name="T86" fmla="*/ 1 w 121"/>
                <a:gd name="T87" fmla="*/ 1 h 89"/>
                <a:gd name="T88" fmla="*/ 1 w 121"/>
                <a:gd name="T89" fmla="*/ 1 h 89"/>
                <a:gd name="T90" fmla="*/ 1 w 121"/>
                <a:gd name="T91" fmla="*/ 1 h 89"/>
                <a:gd name="T92" fmla="*/ 1 w 121"/>
                <a:gd name="T93" fmla="*/ 1 h 89"/>
                <a:gd name="T94" fmla="*/ 1 w 121"/>
                <a:gd name="T95" fmla="*/ 1 h 89"/>
                <a:gd name="T96" fmla="*/ 1 w 121"/>
                <a:gd name="T97" fmla="*/ 1 h 89"/>
                <a:gd name="T98" fmla="*/ 2 w 121"/>
                <a:gd name="T99" fmla="*/ 1 h 89"/>
                <a:gd name="T100" fmla="*/ 2 w 121"/>
                <a:gd name="T101" fmla="*/ 1 h 89"/>
                <a:gd name="T102" fmla="*/ 2 w 121"/>
                <a:gd name="T103" fmla="*/ 0 h 89"/>
                <a:gd name="T104" fmla="*/ 2 w 121"/>
                <a:gd name="T105" fmla="*/ 1 h 89"/>
                <a:gd name="T106" fmla="*/ 2 w 121"/>
                <a:gd name="T107" fmla="*/ 1 h 8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1"/>
                <a:gd name="T163" fmla="*/ 0 h 89"/>
                <a:gd name="T164" fmla="*/ 121 w 121"/>
                <a:gd name="T165" fmla="*/ 89 h 8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1" h="89">
                  <a:moveTo>
                    <a:pt x="71" y="0"/>
                  </a:moveTo>
                  <a:lnTo>
                    <a:pt x="75" y="4"/>
                  </a:lnTo>
                  <a:lnTo>
                    <a:pt x="78" y="9"/>
                  </a:lnTo>
                  <a:lnTo>
                    <a:pt x="82" y="12"/>
                  </a:lnTo>
                  <a:lnTo>
                    <a:pt x="85" y="17"/>
                  </a:lnTo>
                  <a:lnTo>
                    <a:pt x="89" y="21"/>
                  </a:lnTo>
                  <a:lnTo>
                    <a:pt x="91" y="26"/>
                  </a:lnTo>
                  <a:lnTo>
                    <a:pt x="94" y="31"/>
                  </a:lnTo>
                  <a:lnTo>
                    <a:pt x="98" y="35"/>
                  </a:lnTo>
                  <a:lnTo>
                    <a:pt x="101" y="40"/>
                  </a:lnTo>
                  <a:lnTo>
                    <a:pt x="105" y="44"/>
                  </a:lnTo>
                  <a:lnTo>
                    <a:pt x="108" y="49"/>
                  </a:lnTo>
                  <a:lnTo>
                    <a:pt x="113" y="53"/>
                  </a:lnTo>
                  <a:lnTo>
                    <a:pt x="120" y="57"/>
                  </a:lnTo>
                  <a:lnTo>
                    <a:pt x="120" y="58"/>
                  </a:lnTo>
                  <a:lnTo>
                    <a:pt x="121" y="58"/>
                  </a:lnTo>
                  <a:lnTo>
                    <a:pt x="120" y="61"/>
                  </a:lnTo>
                  <a:lnTo>
                    <a:pt x="101" y="63"/>
                  </a:lnTo>
                  <a:lnTo>
                    <a:pt x="99" y="62"/>
                  </a:lnTo>
                  <a:lnTo>
                    <a:pt x="98" y="62"/>
                  </a:lnTo>
                  <a:lnTo>
                    <a:pt x="98" y="61"/>
                  </a:lnTo>
                  <a:lnTo>
                    <a:pt x="98" y="59"/>
                  </a:lnTo>
                  <a:lnTo>
                    <a:pt x="98" y="58"/>
                  </a:lnTo>
                  <a:lnTo>
                    <a:pt x="98" y="57"/>
                  </a:lnTo>
                  <a:lnTo>
                    <a:pt x="98" y="56"/>
                  </a:lnTo>
                  <a:lnTo>
                    <a:pt x="98" y="55"/>
                  </a:lnTo>
                  <a:lnTo>
                    <a:pt x="98" y="54"/>
                  </a:lnTo>
                  <a:lnTo>
                    <a:pt x="98" y="53"/>
                  </a:lnTo>
                  <a:lnTo>
                    <a:pt x="97" y="51"/>
                  </a:lnTo>
                  <a:lnTo>
                    <a:pt x="96" y="50"/>
                  </a:lnTo>
                  <a:lnTo>
                    <a:pt x="96" y="49"/>
                  </a:lnTo>
                  <a:lnTo>
                    <a:pt x="93" y="48"/>
                  </a:lnTo>
                  <a:lnTo>
                    <a:pt x="92" y="46"/>
                  </a:lnTo>
                  <a:lnTo>
                    <a:pt x="90" y="43"/>
                  </a:lnTo>
                  <a:lnTo>
                    <a:pt x="89" y="41"/>
                  </a:lnTo>
                  <a:lnTo>
                    <a:pt x="86" y="39"/>
                  </a:lnTo>
                  <a:lnTo>
                    <a:pt x="85" y="36"/>
                  </a:lnTo>
                  <a:lnTo>
                    <a:pt x="83" y="34"/>
                  </a:lnTo>
                  <a:lnTo>
                    <a:pt x="82" y="32"/>
                  </a:lnTo>
                  <a:lnTo>
                    <a:pt x="79" y="30"/>
                  </a:lnTo>
                  <a:lnTo>
                    <a:pt x="78" y="27"/>
                  </a:lnTo>
                  <a:lnTo>
                    <a:pt x="76" y="25"/>
                  </a:lnTo>
                  <a:lnTo>
                    <a:pt x="75" y="23"/>
                  </a:lnTo>
                  <a:lnTo>
                    <a:pt x="74" y="24"/>
                  </a:lnTo>
                  <a:lnTo>
                    <a:pt x="74" y="23"/>
                  </a:lnTo>
                  <a:lnTo>
                    <a:pt x="63" y="72"/>
                  </a:lnTo>
                  <a:lnTo>
                    <a:pt x="62" y="73"/>
                  </a:lnTo>
                  <a:lnTo>
                    <a:pt x="60" y="73"/>
                  </a:lnTo>
                  <a:lnTo>
                    <a:pt x="59" y="72"/>
                  </a:lnTo>
                  <a:lnTo>
                    <a:pt x="57" y="71"/>
                  </a:lnTo>
                  <a:lnTo>
                    <a:pt x="56" y="70"/>
                  </a:lnTo>
                  <a:lnTo>
                    <a:pt x="55" y="69"/>
                  </a:lnTo>
                  <a:lnTo>
                    <a:pt x="53" y="66"/>
                  </a:lnTo>
                  <a:lnTo>
                    <a:pt x="52" y="65"/>
                  </a:lnTo>
                  <a:lnTo>
                    <a:pt x="51" y="64"/>
                  </a:lnTo>
                  <a:lnTo>
                    <a:pt x="49" y="63"/>
                  </a:lnTo>
                  <a:lnTo>
                    <a:pt x="48" y="62"/>
                  </a:lnTo>
                  <a:lnTo>
                    <a:pt x="47" y="61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3" y="55"/>
                  </a:lnTo>
                  <a:lnTo>
                    <a:pt x="40" y="54"/>
                  </a:lnTo>
                  <a:lnTo>
                    <a:pt x="39" y="51"/>
                  </a:lnTo>
                  <a:lnTo>
                    <a:pt x="37" y="50"/>
                  </a:lnTo>
                  <a:lnTo>
                    <a:pt x="36" y="48"/>
                  </a:lnTo>
                  <a:lnTo>
                    <a:pt x="34" y="47"/>
                  </a:lnTo>
                  <a:lnTo>
                    <a:pt x="32" y="44"/>
                  </a:lnTo>
                  <a:lnTo>
                    <a:pt x="31" y="43"/>
                  </a:lnTo>
                  <a:lnTo>
                    <a:pt x="29" y="42"/>
                  </a:lnTo>
                  <a:lnTo>
                    <a:pt x="28" y="41"/>
                  </a:lnTo>
                  <a:lnTo>
                    <a:pt x="26" y="39"/>
                  </a:lnTo>
                  <a:lnTo>
                    <a:pt x="25" y="39"/>
                  </a:lnTo>
                  <a:lnTo>
                    <a:pt x="24" y="39"/>
                  </a:lnTo>
                  <a:lnTo>
                    <a:pt x="24" y="38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2" y="36"/>
                  </a:lnTo>
                  <a:lnTo>
                    <a:pt x="22" y="35"/>
                  </a:lnTo>
                  <a:lnTo>
                    <a:pt x="21" y="39"/>
                  </a:lnTo>
                  <a:lnTo>
                    <a:pt x="19" y="42"/>
                  </a:lnTo>
                  <a:lnTo>
                    <a:pt x="18" y="46"/>
                  </a:lnTo>
                  <a:lnTo>
                    <a:pt x="17" y="49"/>
                  </a:lnTo>
                  <a:lnTo>
                    <a:pt x="17" y="53"/>
                  </a:lnTo>
                  <a:lnTo>
                    <a:pt x="16" y="57"/>
                  </a:lnTo>
                  <a:lnTo>
                    <a:pt x="16" y="61"/>
                  </a:lnTo>
                  <a:lnTo>
                    <a:pt x="15" y="64"/>
                  </a:lnTo>
                  <a:lnTo>
                    <a:pt x="15" y="68"/>
                  </a:lnTo>
                  <a:lnTo>
                    <a:pt x="14" y="71"/>
                  </a:lnTo>
                  <a:lnTo>
                    <a:pt x="14" y="74"/>
                  </a:lnTo>
                  <a:lnTo>
                    <a:pt x="14" y="78"/>
                  </a:lnTo>
                  <a:lnTo>
                    <a:pt x="14" y="79"/>
                  </a:lnTo>
                  <a:lnTo>
                    <a:pt x="14" y="80"/>
                  </a:lnTo>
                  <a:lnTo>
                    <a:pt x="15" y="80"/>
                  </a:lnTo>
                  <a:lnTo>
                    <a:pt x="15" y="81"/>
                  </a:lnTo>
                  <a:lnTo>
                    <a:pt x="16" y="81"/>
                  </a:lnTo>
                  <a:lnTo>
                    <a:pt x="15" y="82"/>
                  </a:lnTo>
                  <a:lnTo>
                    <a:pt x="15" y="84"/>
                  </a:lnTo>
                  <a:lnTo>
                    <a:pt x="16" y="84"/>
                  </a:lnTo>
                  <a:lnTo>
                    <a:pt x="15" y="85"/>
                  </a:lnTo>
                  <a:lnTo>
                    <a:pt x="14" y="85"/>
                  </a:lnTo>
                  <a:lnTo>
                    <a:pt x="13" y="85"/>
                  </a:lnTo>
                  <a:lnTo>
                    <a:pt x="11" y="86"/>
                  </a:lnTo>
                  <a:lnTo>
                    <a:pt x="10" y="86"/>
                  </a:lnTo>
                  <a:lnTo>
                    <a:pt x="9" y="86"/>
                  </a:lnTo>
                  <a:lnTo>
                    <a:pt x="8" y="87"/>
                  </a:lnTo>
                  <a:lnTo>
                    <a:pt x="7" y="88"/>
                  </a:lnTo>
                  <a:lnTo>
                    <a:pt x="6" y="88"/>
                  </a:lnTo>
                  <a:lnTo>
                    <a:pt x="5" y="89"/>
                  </a:lnTo>
                  <a:lnTo>
                    <a:pt x="3" y="89"/>
                  </a:lnTo>
                  <a:lnTo>
                    <a:pt x="2" y="89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0" y="88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1" y="84"/>
                  </a:lnTo>
                  <a:lnTo>
                    <a:pt x="2" y="82"/>
                  </a:lnTo>
                  <a:lnTo>
                    <a:pt x="3" y="81"/>
                  </a:lnTo>
                  <a:lnTo>
                    <a:pt x="3" y="80"/>
                  </a:lnTo>
                  <a:lnTo>
                    <a:pt x="3" y="79"/>
                  </a:lnTo>
                  <a:lnTo>
                    <a:pt x="5" y="77"/>
                  </a:lnTo>
                  <a:lnTo>
                    <a:pt x="5" y="76"/>
                  </a:lnTo>
                  <a:lnTo>
                    <a:pt x="5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5" y="71"/>
                  </a:lnTo>
                  <a:lnTo>
                    <a:pt x="6" y="69"/>
                  </a:lnTo>
                  <a:lnTo>
                    <a:pt x="6" y="65"/>
                  </a:lnTo>
                  <a:lnTo>
                    <a:pt x="7" y="61"/>
                  </a:lnTo>
                  <a:lnTo>
                    <a:pt x="8" y="56"/>
                  </a:lnTo>
                  <a:lnTo>
                    <a:pt x="8" y="51"/>
                  </a:lnTo>
                  <a:lnTo>
                    <a:pt x="9" y="47"/>
                  </a:lnTo>
                  <a:lnTo>
                    <a:pt x="10" y="42"/>
                  </a:lnTo>
                  <a:lnTo>
                    <a:pt x="11" y="36"/>
                  </a:lnTo>
                  <a:lnTo>
                    <a:pt x="11" y="33"/>
                  </a:lnTo>
                  <a:lnTo>
                    <a:pt x="13" y="28"/>
                  </a:lnTo>
                  <a:lnTo>
                    <a:pt x="14" y="24"/>
                  </a:lnTo>
                  <a:lnTo>
                    <a:pt x="15" y="19"/>
                  </a:lnTo>
                  <a:lnTo>
                    <a:pt x="16" y="13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6"/>
                  </a:lnTo>
                  <a:lnTo>
                    <a:pt x="19" y="16"/>
                  </a:lnTo>
                  <a:lnTo>
                    <a:pt x="21" y="16"/>
                  </a:lnTo>
                  <a:lnTo>
                    <a:pt x="23" y="19"/>
                  </a:lnTo>
                  <a:lnTo>
                    <a:pt x="26" y="23"/>
                  </a:lnTo>
                  <a:lnTo>
                    <a:pt x="29" y="26"/>
                  </a:lnTo>
                  <a:lnTo>
                    <a:pt x="32" y="28"/>
                  </a:lnTo>
                  <a:lnTo>
                    <a:pt x="36" y="32"/>
                  </a:lnTo>
                  <a:lnTo>
                    <a:pt x="38" y="35"/>
                  </a:lnTo>
                  <a:lnTo>
                    <a:pt x="41" y="39"/>
                  </a:lnTo>
                  <a:lnTo>
                    <a:pt x="44" y="41"/>
                  </a:lnTo>
                  <a:lnTo>
                    <a:pt x="47" y="44"/>
                  </a:lnTo>
                  <a:lnTo>
                    <a:pt x="49" y="47"/>
                  </a:lnTo>
                  <a:lnTo>
                    <a:pt x="52" y="50"/>
                  </a:lnTo>
                  <a:lnTo>
                    <a:pt x="55" y="53"/>
                  </a:lnTo>
                  <a:lnTo>
                    <a:pt x="57" y="54"/>
                  </a:lnTo>
                  <a:lnTo>
                    <a:pt x="59" y="54"/>
                  </a:lnTo>
                  <a:lnTo>
                    <a:pt x="59" y="53"/>
                  </a:lnTo>
                  <a:lnTo>
                    <a:pt x="60" y="51"/>
                  </a:lnTo>
                  <a:lnTo>
                    <a:pt x="68" y="2"/>
                  </a:lnTo>
                  <a:lnTo>
                    <a:pt x="69" y="1"/>
                  </a:lnTo>
                  <a:lnTo>
                    <a:pt x="70" y="1"/>
                  </a:lnTo>
                  <a:lnTo>
                    <a:pt x="71" y="0"/>
                  </a:lnTo>
                  <a:lnTo>
                    <a:pt x="70" y="1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1" name="Freeform 11"/>
            <p:cNvSpPr>
              <a:spLocks noEditPoints="1"/>
            </p:cNvSpPr>
            <p:nvPr/>
          </p:nvSpPr>
          <p:spPr bwMode="auto">
            <a:xfrm>
              <a:off x="7248837" y="4156841"/>
              <a:ext cx="106005" cy="118241"/>
            </a:xfrm>
            <a:custGeom>
              <a:avLst/>
              <a:gdLst>
                <a:gd name="T0" fmla="*/ 0 w 77"/>
                <a:gd name="T1" fmla="*/ 1 h 90"/>
                <a:gd name="T2" fmla="*/ 0 w 77"/>
                <a:gd name="T3" fmla="*/ 1 h 90"/>
                <a:gd name="T4" fmla="*/ 0 w 77"/>
                <a:gd name="T5" fmla="*/ 1 h 90"/>
                <a:gd name="T6" fmla="*/ 0 w 77"/>
                <a:gd name="T7" fmla="*/ 1 h 90"/>
                <a:gd name="T8" fmla="*/ 0 w 77"/>
                <a:gd name="T9" fmla="*/ 1 h 90"/>
                <a:gd name="T10" fmla="*/ 0 w 77"/>
                <a:gd name="T11" fmla="*/ 1 h 90"/>
                <a:gd name="T12" fmla="*/ 0 w 77"/>
                <a:gd name="T13" fmla="*/ 1 h 90"/>
                <a:gd name="T14" fmla="*/ 0 w 77"/>
                <a:gd name="T15" fmla="*/ 1 h 90"/>
                <a:gd name="T16" fmla="*/ 0 w 77"/>
                <a:gd name="T17" fmla="*/ 1 h 90"/>
                <a:gd name="T18" fmla="*/ 0 w 77"/>
                <a:gd name="T19" fmla="*/ 1 h 90"/>
                <a:gd name="T20" fmla="*/ 0 w 77"/>
                <a:gd name="T21" fmla="*/ 1 h 90"/>
                <a:gd name="T22" fmla="*/ 0 w 77"/>
                <a:gd name="T23" fmla="*/ 1 h 90"/>
                <a:gd name="T24" fmla="*/ 0 w 77"/>
                <a:gd name="T25" fmla="*/ 1 h 90"/>
                <a:gd name="T26" fmla="*/ 1 w 77"/>
                <a:gd name="T27" fmla="*/ 1 h 90"/>
                <a:gd name="T28" fmla="*/ 1 w 77"/>
                <a:gd name="T29" fmla="*/ 1 h 90"/>
                <a:gd name="T30" fmla="*/ 1 w 77"/>
                <a:gd name="T31" fmla="*/ 1 h 90"/>
                <a:gd name="T32" fmla="*/ 1 w 77"/>
                <a:gd name="T33" fmla="*/ 1 h 90"/>
                <a:gd name="T34" fmla="*/ 1 w 77"/>
                <a:gd name="T35" fmla="*/ 1 h 90"/>
                <a:gd name="T36" fmla="*/ 0 w 77"/>
                <a:gd name="T37" fmla="*/ 1 h 90"/>
                <a:gd name="T38" fmla="*/ 0 w 77"/>
                <a:gd name="T39" fmla="*/ 1 h 90"/>
                <a:gd name="T40" fmla="*/ 0 w 77"/>
                <a:gd name="T41" fmla="*/ 1 h 90"/>
                <a:gd name="T42" fmla="*/ 0 w 77"/>
                <a:gd name="T43" fmla="*/ 1 h 90"/>
                <a:gd name="T44" fmla="*/ 0 w 77"/>
                <a:gd name="T45" fmla="*/ 1 h 90"/>
                <a:gd name="T46" fmla="*/ 0 w 77"/>
                <a:gd name="T47" fmla="*/ 1 h 90"/>
                <a:gd name="T48" fmla="*/ 0 w 77"/>
                <a:gd name="T49" fmla="*/ 1 h 90"/>
                <a:gd name="T50" fmla="*/ 0 w 77"/>
                <a:gd name="T51" fmla="*/ 1 h 90"/>
                <a:gd name="T52" fmla="*/ 0 w 77"/>
                <a:gd name="T53" fmla="*/ 1 h 90"/>
                <a:gd name="T54" fmla="*/ 0 w 77"/>
                <a:gd name="T55" fmla="*/ 1 h 90"/>
                <a:gd name="T56" fmla="*/ 0 w 77"/>
                <a:gd name="T57" fmla="*/ 1 h 90"/>
                <a:gd name="T58" fmla="*/ 0 w 77"/>
                <a:gd name="T59" fmla="*/ 1 h 90"/>
                <a:gd name="T60" fmla="*/ 0 w 77"/>
                <a:gd name="T61" fmla="*/ 1 h 90"/>
                <a:gd name="T62" fmla="*/ 0 w 77"/>
                <a:gd name="T63" fmla="*/ 1 h 90"/>
                <a:gd name="T64" fmla="*/ 0 w 77"/>
                <a:gd name="T65" fmla="*/ 1 h 90"/>
                <a:gd name="T66" fmla="*/ 0 w 77"/>
                <a:gd name="T67" fmla="*/ 1 h 90"/>
                <a:gd name="T68" fmla="*/ 0 w 77"/>
                <a:gd name="T69" fmla="*/ 1 h 90"/>
                <a:gd name="T70" fmla="*/ 0 w 77"/>
                <a:gd name="T71" fmla="*/ 1 h 90"/>
                <a:gd name="T72" fmla="*/ 0 w 77"/>
                <a:gd name="T73" fmla="*/ 1 h 90"/>
                <a:gd name="T74" fmla="*/ 0 w 77"/>
                <a:gd name="T75" fmla="*/ 1 h 90"/>
                <a:gd name="T76" fmla="*/ 0 w 77"/>
                <a:gd name="T77" fmla="*/ 1 h 90"/>
                <a:gd name="T78" fmla="*/ 0 w 77"/>
                <a:gd name="T79" fmla="*/ 1 h 90"/>
                <a:gd name="T80" fmla="*/ 0 w 77"/>
                <a:gd name="T81" fmla="*/ 1 h 90"/>
                <a:gd name="T82" fmla="*/ 0 w 77"/>
                <a:gd name="T83" fmla="*/ 0 h 90"/>
                <a:gd name="T84" fmla="*/ 0 w 77"/>
                <a:gd name="T85" fmla="*/ 1 h 90"/>
                <a:gd name="T86" fmla="*/ 0 w 77"/>
                <a:gd name="T87" fmla="*/ 1 h 90"/>
                <a:gd name="T88" fmla="*/ 0 w 77"/>
                <a:gd name="T89" fmla="*/ 1 h 90"/>
                <a:gd name="T90" fmla="*/ 0 w 77"/>
                <a:gd name="T91" fmla="*/ 1 h 90"/>
                <a:gd name="T92" fmla="*/ 0 w 77"/>
                <a:gd name="T93" fmla="*/ 1 h 90"/>
                <a:gd name="T94" fmla="*/ 0 w 77"/>
                <a:gd name="T95" fmla="*/ 1 h 90"/>
                <a:gd name="T96" fmla="*/ 0 w 77"/>
                <a:gd name="T97" fmla="*/ 1 h 90"/>
                <a:gd name="T98" fmla="*/ 0 w 77"/>
                <a:gd name="T99" fmla="*/ 1 h 90"/>
                <a:gd name="T100" fmla="*/ 0 w 77"/>
                <a:gd name="T101" fmla="*/ 1 h 90"/>
                <a:gd name="T102" fmla="*/ 0 w 77"/>
                <a:gd name="T103" fmla="*/ 1 h 90"/>
                <a:gd name="T104" fmla="*/ 0 w 77"/>
                <a:gd name="T105" fmla="*/ 1 h 90"/>
                <a:gd name="T106" fmla="*/ 0 w 77"/>
                <a:gd name="T107" fmla="*/ 1 h 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7"/>
                <a:gd name="T163" fmla="*/ 0 h 90"/>
                <a:gd name="T164" fmla="*/ 77 w 77"/>
                <a:gd name="T165" fmla="*/ 90 h 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7" h="90">
                  <a:moveTo>
                    <a:pt x="16" y="0"/>
                  </a:moveTo>
                  <a:lnTo>
                    <a:pt x="17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8" y="4"/>
                  </a:lnTo>
                  <a:lnTo>
                    <a:pt x="40" y="6"/>
                  </a:lnTo>
                  <a:lnTo>
                    <a:pt x="42" y="7"/>
                  </a:lnTo>
                  <a:lnTo>
                    <a:pt x="45" y="8"/>
                  </a:lnTo>
                  <a:lnTo>
                    <a:pt x="46" y="9"/>
                  </a:lnTo>
                  <a:lnTo>
                    <a:pt x="48" y="11"/>
                  </a:lnTo>
                  <a:lnTo>
                    <a:pt x="50" y="12"/>
                  </a:lnTo>
                  <a:lnTo>
                    <a:pt x="52" y="14"/>
                  </a:lnTo>
                  <a:lnTo>
                    <a:pt x="54" y="16"/>
                  </a:lnTo>
                  <a:lnTo>
                    <a:pt x="55" y="17"/>
                  </a:lnTo>
                  <a:lnTo>
                    <a:pt x="56" y="19"/>
                  </a:lnTo>
                  <a:lnTo>
                    <a:pt x="57" y="22"/>
                  </a:lnTo>
                  <a:lnTo>
                    <a:pt x="57" y="23"/>
                  </a:lnTo>
                  <a:lnTo>
                    <a:pt x="57" y="24"/>
                  </a:lnTo>
                  <a:lnTo>
                    <a:pt x="57" y="25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7" y="29"/>
                  </a:lnTo>
                  <a:lnTo>
                    <a:pt x="57" y="30"/>
                  </a:lnTo>
                  <a:lnTo>
                    <a:pt x="56" y="31"/>
                  </a:lnTo>
                  <a:lnTo>
                    <a:pt x="56" y="32"/>
                  </a:lnTo>
                  <a:lnTo>
                    <a:pt x="55" y="33"/>
                  </a:lnTo>
                  <a:lnTo>
                    <a:pt x="55" y="34"/>
                  </a:lnTo>
                  <a:lnTo>
                    <a:pt x="54" y="35"/>
                  </a:lnTo>
                  <a:lnTo>
                    <a:pt x="53" y="37"/>
                  </a:lnTo>
                  <a:lnTo>
                    <a:pt x="52" y="38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8" y="40"/>
                  </a:lnTo>
                  <a:lnTo>
                    <a:pt x="47" y="40"/>
                  </a:lnTo>
                  <a:lnTo>
                    <a:pt x="45" y="41"/>
                  </a:lnTo>
                  <a:lnTo>
                    <a:pt x="43" y="41"/>
                  </a:lnTo>
                  <a:lnTo>
                    <a:pt x="42" y="42"/>
                  </a:lnTo>
                  <a:lnTo>
                    <a:pt x="41" y="42"/>
                  </a:lnTo>
                  <a:lnTo>
                    <a:pt x="40" y="42"/>
                  </a:lnTo>
                  <a:lnTo>
                    <a:pt x="40" y="43"/>
                  </a:lnTo>
                  <a:lnTo>
                    <a:pt x="42" y="47"/>
                  </a:lnTo>
                  <a:lnTo>
                    <a:pt x="46" y="50"/>
                  </a:lnTo>
                  <a:lnTo>
                    <a:pt x="48" y="54"/>
                  </a:lnTo>
                  <a:lnTo>
                    <a:pt x="50" y="58"/>
                  </a:lnTo>
                  <a:lnTo>
                    <a:pt x="53" y="62"/>
                  </a:lnTo>
                  <a:lnTo>
                    <a:pt x="55" y="67"/>
                  </a:lnTo>
                  <a:lnTo>
                    <a:pt x="57" y="70"/>
                  </a:lnTo>
                  <a:lnTo>
                    <a:pt x="61" y="73"/>
                  </a:lnTo>
                  <a:lnTo>
                    <a:pt x="64" y="77"/>
                  </a:lnTo>
                  <a:lnTo>
                    <a:pt x="68" y="79"/>
                  </a:lnTo>
                  <a:lnTo>
                    <a:pt x="71" y="81"/>
                  </a:lnTo>
                  <a:lnTo>
                    <a:pt x="77" y="83"/>
                  </a:lnTo>
                  <a:lnTo>
                    <a:pt x="77" y="84"/>
                  </a:lnTo>
                  <a:lnTo>
                    <a:pt x="77" y="85"/>
                  </a:lnTo>
                  <a:lnTo>
                    <a:pt x="77" y="86"/>
                  </a:lnTo>
                  <a:lnTo>
                    <a:pt x="77" y="87"/>
                  </a:lnTo>
                  <a:lnTo>
                    <a:pt x="77" y="88"/>
                  </a:lnTo>
                  <a:lnTo>
                    <a:pt x="75" y="90"/>
                  </a:lnTo>
                  <a:lnTo>
                    <a:pt x="71" y="90"/>
                  </a:lnTo>
                  <a:lnTo>
                    <a:pt x="69" y="90"/>
                  </a:lnTo>
                  <a:lnTo>
                    <a:pt x="66" y="88"/>
                  </a:lnTo>
                  <a:lnTo>
                    <a:pt x="64" y="87"/>
                  </a:lnTo>
                  <a:lnTo>
                    <a:pt x="63" y="86"/>
                  </a:lnTo>
                  <a:lnTo>
                    <a:pt x="61" y="85"/>
                  </a:lnTo>
                  <a:lnTo>
                    <a:pt x="58" y="84"/>
                  </a:lnTo>
                  <a:lnTo>
                    <a:pt x="57" y="81"/>
                  </a:lnTo>
                  <a:lnTo>
                    <a:pt x="55" y="80"/>
                  </a:lnTo>
                  <a:lnTo>
                    <a:pt x="54" y="78"/>
                  </a:lnTo>
                  <a:lnTo>
                    <a:pt x="52" y="77"/>
                  </a:lnTo>
                  <a:lnTo>
                    <a:pt x="50" y="75"/>
                  </a:lnTo>
                  <a:lnTo>
                    <a:pt x="49" y="75"/>
                  </a:lnTo>
                  <a:lnTo>
                    <a:pt x="48" y="73"/>
                  </a:lnTo>
                  <a:lnTo>
                    <a:pt x="47" y="72"/>
                  </a:lnTo>
                  <a:lnTo>
                    <a:pt x="46" y="71"/>
                  </a:lnTo>
                  <a:lnTo>
                    <a:pt x="45" y="70"/>
                  </a:lnTo>
                  <a:lnTo>
                    <a:pt x="45" y="69"/>
                  </a:lnTo>
                  <a:lnTo>
                    <a:pt x="43" y="68"/>
                  </a:lnTo>
                  <a:lnTo>
                    <a:pt x="42" y="67"/>
                  </a:lnTo>
                  <a:lnTo>
                    <a:pt x="42" y="65"/>
                  </a:lnTo>
                  <a:lnTo>
                    <a:pt x="41" y="64"/>
                  </a:lnTo>
                  <a:lnTo>
                    <a:pt x="40" y="63"/>
                  </a:lnTo>
                  <a:lnTo>
                    <a:pt x="40" y="61"/>
                  </a:lnTo>
                  <a:lnTo>
                    <a:pt x="39" y="60"/>
                  </a:lnTo>
                  <a:lnTo>
                    <a:pt x="38" y="58"/>
                  </a:lnTo>
                  <a:lnTo>
                    <a:pt x="38" y="57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5" y="54"/>
                  </a:lnTo>
                  <a:lnTo>
                    <a:pt x="34" y="53"/>
                  </a:lnTo>
                  <a:lnTo>
                    <a:pt x="34" y="52"/>
                  </a:lnTo>
                  <a:lnTo>
                    <a:pt x="33" y="50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2" y="48"/>
                  </a:lnTo>
                  <a:lnTo>
                    <a:pt x="31" y="47"/>
                  </a:lnTo>
                  <a:lnTo>
                    <a:pt x="30" y="46"/>
                  </a:lnTo>
                  <a:lnTo>
                    <a:pt x="28" y="45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5" y="43"/>
                  </a:lnTo>
                  <a:lnTo>
                    <a:pt x="25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1"/>
                  </a:lnTo>
                  <a:lnTo>
                    <a:pt x="22" y="42"/>
                  </a:lnTo>
                  <a:lnTo>
                    <a:pt x="20" y="42"/>
                  </a:lnTo>
                  <a:lnTo>
                    <a:pt x="19" y="42"/>
                  </a:lnTo>
                  <a:lnTo>
                    <a:pt x="19" y="43"/>
                  </a:lnTo>
                  <a:lnTo>
                    <a:pt x="19" y="45"/>
                  </a:lnTo>
                  <a:lnTo>
                    <a:pt x="18" y="47"/>
                  </a:lnTo>
                  <a:lnTo>
                    <a:pt x="18" y="49"/>
                  </a:lnTo>
                  <a:lnTo>
                    <a:pt x="17" y="50"/>
                  </a:lnTo>
                  <a:lnTo>
                    <a:pt x="17" y="53"/>
                  </a:lnTo>
                  <a:lnTo>
                    <a:pt x="17" y="55"/>
                  </a:lnTo>
                  <a:lnTo>
                    <a:pt x="16" y="57"/>
                  </a:lnTo>
                  <a:lnTo>
                    <a:pt x="16" y="58"/>
                  </a:lnTo>
                  <a:lnTo>
                    <a:pt x="16" y="61"/>
                  </a:lnTo>
                  <a:lnTo>
                    <a:pt x="17" y="63"/>
                  </a:lnTo>
                  <a:lnTo>
                    <a:pt x="17" y="64"/>
                  </a:lnTo>
                  <a:lnTo>
                    <a:pt x="17" y="67"/>
                  </a:lnTo>
                  <a:lnTo>
                    <a:pt x="18" y="68"/>
                  </a:lnTo>
                  <a:lnTo>
                    <a:pt x="17" y="69"/>
                  </a:lnTo>
                  <a:lnTo>
                    <a:pt x="16" y="69"/>
                  </a:lnTo>
                  <a:lnTo>
                    <a:pt x="16" y="70"/>
                  </a:lnTo>
                  <a:lnTo>
                    <a:pt x="15" y="70"/>
                  </a:lnTo>
                  <a:lnTo>
                    <a:pt x="1" y="65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63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4" y="58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5"/>
                  </a:lnTo>
                  <a:lnTo>
                    <a:pt x="5" y="54"/>
                  </a:lnTo>
                  <a:lnTo>
                    <a:pt x="5" y="53"/>
                  </a:lnTo>
                  <a:lnTo>
                    <a:pt x="5" y="52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7" y="48"/>
                  </a:lnTo>
                  <a:lnTo>
                    <a:pt x="7" y="45"/>
                  </a:lnTo>
                  <a:lnTo>
                    <a:pt x="8" y="41"/>
                  </a:lnTo>
                  <a:lnTo>
                    <a:pt x="8" y="37"/>
                  </a:lnTo>
                  <a:lnTo>
                    <a:pt x="9" y="33"/>
                  </a:lnTo>
                  <a:lnTo>
                    <a:pt x="10" y="29"/>
                  </a:lnTo>
                  <a:lnTo>
                    <a:pt x="11" y="25"/>
                  </a:lnTo>
                  <a:lnTo>
                    <a:pt x="11" y="20"/>
                  </a:lnTo>
                  <a:lnTo>
                    <a:pt x="12" y="17"/>
                  </a:lnTo>
                  <a:lnTo>
                    <a:pt x="12" y="12"/>
                  </a:lnTo>
                  <a:lnTo>
                    <a:pt x="14" y="9"/>
                  </a:lnTo>
                  <a:lnTo>
                    <a:pt x="14" y="6"/>
                  </a:lnTo>
                  <a:lnTo>
                    <a:pt x="14" y="1"/>
                  </a:lnTo>
                  <a:lnTo>
                    <a:pt x="16" y="0"/>
                  </a:lnTo>
                  <a:close/>
                  <a:moveTo>
                    <a:pt x="28" y="10"/>
                  </a:moveTo>
                  <a:lnTo>
                    <a:pt x="30" y="11"/>
                  </a:lnTo>
                  <a:lnTo>
                    <a:pt x="31" y="11"/>
                  </a:lnTo>
                  <a:lnTo>
                    <a:pt x="32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5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40" y="14"/>
                  </a:lnTo>
                  <a:lnTo>
                    <a:pt x="41" y="15"/>
                  </a:lnTo>
                  <a:lnTo>
                    <a:pt x="42" y="16"/>
                  </a:lnTo>
                  <a:lnTo>
                    <a:pt x="43" y="16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3" y="20"/>
                  </a:lnTo>
                  <a:lnTo>
                    <a:pt x="43" y="22"/>
                  </a:lnTo>
                  <a:lnTo>
                    <a:pt x="45" y="23"/>
                  </a:lnTo>
                  <a:lnTo>
                    <a:pt x="45" y="24"/>
                  </a:lnTo>
                  <a:lnTo>
                    <a:pt x="45" y="25"/>
                  </a:lnTo>
                  <a:lnTo>
                    <a:pt x="45" y="26"/>
                  </a:lnTo>
                  <a:lnTo>
                    <a:pt x="45" y="27"/>
                  </a:lnTo>
                  <a:lnTo>
                    <a:pt x="45" y="29"/>
                  </a:lnTo>
                  <a:lnTo>
                    <a:pt x="45" y="30"/>
                  </a:lnTo>
                  <a:lnTo>
                    <a:pt x="43" y="31"/>
                  </a:lnTo>
                  <a:lnTo>
                    <a:pt x="41" y="32"/>
                  </a:lnTo>
                  <a:lnTo>
                    <a:pt x="39" y="33"/>
                  </a:lnTo>
                  <a:lnTo>
                    <a:pt x="38" y="34"/>
                  </a:lnTo>
                  <a:lnTo>
                    <a:pt x="35" y="34"/>
                  </a:lnTo>
                  <a:lnTo>
                    <a:pt x="34" y="34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3" y="32"/>
                  </a:lnTo>
                  <a:lnTo>
                    <a:pt x="22" y="33"/>
                  </a:lnTo>
                  <a:lnTo>
                    <a:pt x="23" y="32"/>
                  </a:lnTo>
                  <a:lnTo>
                    <a:pt x="26" y="11"/>
                  </a:lnTo>
                  <a:lnTo>
                    <a:pt x="28" y="1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2" name="Freeform 12"/>
            <p:cNvSpPr>
              <a:spLocks/>
            </p:cNvSpPr>
            <p:nvPr/>
          </p:nvSpPr>
          <p:spPr bwMode="auto">
            <a:xfrm>
              <a:off x="6699287" y="4219903"/>
              <a:ext cx="111584" cy="102476"/>
            </a:xfrm>
            <a:custGeom>
              <a:avLst/>
              <a:gdLst>
                <a:gd name="T0" fmla="*/ 1 w 80"/>
                <a:gd name="T1" fmla="*/ 1 h 78"/>
                <a:gd name="T2" fmla="*/ 1 w 80"/>
                <a:gd name="T3" fmla="*/ 1 h 78"/>
                <a:gd name="T4" fmla="*/ 1 w 80"/>
                <a:gd name="T5" fmla="*/ 1 h 78"/>
                <a:gd name="T6" fmla="*/ 1 w 80"/>
                <a:gd name="T7" fmla="*/ 1 h 78"/>
                <a:gd name="T8" fmla="*/ 1 w 80"/>
                <a:gd name="T9" fmla="*/ 1 h 78"/>
                <a:gd name="T10" fmla="*/ 1 w 80"/>
                <a:gd name="T11" fmla="*/ 1 h 78"/>
                <a:gd name="T12" fmla="*/ 1 w 80"/>
                <a:gd name="T13" fmla="*/ 1 h 78"/>
                <a:gd name="T14" fmla="*/ 1 w 80"/>
                <a:gd name="T15" fmla="*/ 1 h 78"/>
                <a:gd name="T16" fmla="*/ 1 w 80"/>
                <a:gd name="T17" fmla="*/ 1 h 78"/>
                <a:gd name="T18" fmla="*/ 1 w 80"/>
                <a:gd name="T19" fmla="*/ 1 h 78"/>
                <a:gd name="T20" fmla="*/ 1 w 80"/>
                <a:gd name="T21" fmla="*/ 1 h 78"/>
                <a:gd name="T22" fmla="*/ 1 w 80"/>
                <a:gd name="T23" fmla="*/ 1 h 78"/>
                <a:gd name="T24" fmla="*/ 1 w 80"/>
                <a:gd name="T25" fmla="*/ 1 h 78"/>
                <a:gd name="T26" fmla="*/ 1 w 80"/>
                <a:gd name="T27" fmla="*/ 1 h 78"/>
                <a:gd name="T28" fmla="*/ 1 w 80"/>
                <a:gd name="T29" fmla="*/ 1 h 78"/>
                <a:gd name="T30" fmla="*/ 1 w 80"/>
                <a:gd name="T31" fmla="*/ 1 h 78"/>
                <a:gd name="T32" fmla="*/ 1 w 80"/>
                <a:gd name="T33" fmla="*/ 1 h 78"/>
                <a:gd name="T34" fmla="*/ 1 w 80"/>
                <a:gd name="T35" fmla="*/ 1 h 78"/>
                <a:gd name="T36" fmla="*/ 1 w 80"/>
                <a:gd name="T37" fmla="*/ 1 h 78"/>
                <a:gd name="T38" fmla="*/ 1 w 80"/>
                <a:gd name="T39" fmla="*/ 1 h 78"/>
                <a:gd name="T40" fmla="*/ 1 w 80"/>
                <a:gd name="T41" fmla="*/ 1 h 78"/>
                <a:gd name="T42" fmla="*/ 1 w 80"/>
                <a:gd name="T43" fmla="*/ 1 h 78"/>
                <a:gd name="T44" fmla="*/ 1 w 80"/>
                <a:gd name="T45" fmla="*/ 1 h 78"/>
                <a:gd name="T46" fmla="*/ 1 w 80"/>
                <a:gd name="T47" fmla="*/ 1 h 78"/>
                <a:gd name="T48" fmla="*/ 0 w 80"/>
                <a:gd name="T49" fmla="*/ 1 h 78"/>
                <a:gd name="T50" fmla="*/ 0 w 80"/>
                <a:gd name="T51" fmla="*/ 1 h 78"/>
                <a:gd name="T52" fmla="*/ 0 w 80"/>
                <a:gd name="T53" fmla="*/ 1 h 78"/>
                <a:gd name="T54" fmla="*/ 1 w 80"/>
                <a:gd name="T55" fmla="*/ 1 h 78"/>
                <a:gd name="T56" fmla="*/ 1 w 80"/>
                <a:gd name="T57" fmla="*/ 1 h 78"/>
                <a:gd name="T58" fmla="*/ 1 w 80"/>
                <a:gd name="T59" fmla="*/ 1 h 78"/>
                <a:gd name="T60" fmla="*/ 1 w 80"/>
                <a:gd name="T61" fmla="*/ 1 h 78"/>
                <a:gd name="T62" fmla="*/ 1 w 80"/>
                <a:gd name="T63" fmla="*/ 1 h 78"/>
                <a:gd name="T64" fmla="*/ 1 w 80"/>
                <a:gd name="T65" fmla="*/ 1 h 78"/>
                <a:gd name="T66" fmla="*/ 1 w 80"/>
                <a:gd name="T67" fmla="*/ 1 h 78"/>
                <a:gd name="T68" fmla="*/ 1 w 80"/>
                <a:gd name="T69" fmla="*/ 1 h 78"/>
                <a:gd name="T70" fmla="*/ 1 w 80"/>
                <a:gd name="T71" fmla="*/ 1 h 78"/>
                <a:gd name="T72" fmla="*/ 1 w 80"/>
                <a:gd name="T73" fmla="*/ 1 h 78"/>
                <a:gd name="T74" fmla="*/ 1 w 80"/>
                <a:gd name="T75" fmla="*/ 1 h 78"/>
                <a:gd name="T76" fmla="*/ 1 w 80"/>
                <a:gd name="T77" fmla="*/ 1 h 78"/>
                <a:gd name="T78" fmla="*/ 1 w 80"/>
                <a:gd name="T79" fmla="*/ 1 h 78"/>
                <a:gd name="T80" fmla="*/ 1 w 80"/>
                <a:gd name="T81" fmla="*/ 1 h 78"/>
                <a:gd name="T82" fmla="*/ 1 w 80"/>
                <a:gd name="T83" fmla="*/ 1 h 78"/>
                <a:gd name="T84" fmla="*/ 1 w 80"/>
                <a:gd name="T85" fmla="*/ 1 h 78"/>
                <a:gd name="T86" fmla="*/ 1 w 80"/>
                <a:gd name="T87" fmla="*/ 1 h 78"/>
                <a:gd name="T88" fmla="*/ 1 w 80"/>
                <a:gd name="T89" fmla="*/ 1 h 78"/>
                <a:gd name="T90" fmla="*/ 1 w 80"/>
                <a:gd name="T91" fmla="*/ 1 h 78"/>
                <a:gd name="T92" fmla="*/ 1 w 80"/>
                <a:gd name="T93" fmla="*/ 1 h 78"/>
                <a:gd name="T94" fmla="*/ 1 w 80"/>
                <a:gd name="T95" fmla="*/ 1 h 78"/>
                <a:gd name="T96" fmla="*/ 1 w 80"/>
                <a:gd name="T97" fmla="*/ 1 h 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80"/>
                <a:gd name="T148" fmla="*/ 0 h 78"/>
                <a:gd name="T149" fmla="*/ 80 w 80"/>
                <a:gd name="T150" fmla="*/ 78 h 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80" h="78">
                  <a:moveTo>
                    <a:pt x="76" y="0"/>
                  </a:moveTo>
                  <a:lnTo>
                    <a:pt x="76" y="1"/>
                  </a:lnTo>
                  <a:lnTo>
                    <a:pt x="77" y="0"/>
                  </a:lnTo>
                  <a:lnTo>
                    <a:pt x="77" y="1"/>
                  </a:lnTo>
                  <a:lnTo>
                    <a:pt x="77" y="2"/>
                  </a:lnTo>
                  <a:lnTo>
                    <a:pt x="78" y="2"/>
                  </a:lnTo>
                  <a:lnTo>
                    <a:pt x="77" y="9"/>
                  </a:lnTo>
                  <a:lnTo>
                    <a:pt x="77" y="15"/>
                  </a:lnTo>
                  <a:lnTo>
                    <a:pt x="77" y="21"/>
                  </a:lnTo>
                  <a:lnTo>
                    <a:pt x="77" y="27"/>
                  </a:lnTo>
                  <a:lnTo>
                    <a:pt x="77" y="32"/>
                  </a:lnTo>
                  <a:lnTo>
                    <a:pt x="77" y="38"/>
                  </a:lnTo>
                  <a:lnTo>
                    <a:pt x="78" y="44"/>
                  </a:lnTo>
                  <a:lnTo>
                    <a:pt x="78" y="50"/>
                  </a:lnTo>
                  <a:lnTo>
                    <a:pt x="78" y="55"/>
                  </a:lnTo>
                  <a:lnTo>
                    <a:pt x="78" y="61"/>
                  </a:lnTo>
                  <a:lnTo>
                    <a:pt x="78" y="67"/>
                  </a:lnTo>
                  <a:lnTo>
                    <a:pt x="79" y="71"/>
                  </a:lnTo>
                  <a:lnTo>
                    <a:pt x="79" y="73"/>
                  </a:lnTo>
                  <a:lnTo>
                    <a:pt x="79" y="74"/>
                  </a:lnTo>
                  <a:lnTo>
                    <a:pt x="80" y="75"/>
                  </a:lnTo>
                  <a:lnTo>
                    <a:pt x="80" y="76"/>
                  </a:lnTo>
                  <a:lnTo>
                    <a:pt x="79" y="77"/>
                  </a:lnTo>
                  <a:lnTo>
                    <a:pt x="78" y="77"/>
                  </a:lnTo>
                  <a:lnTo>
                    <a:pt x="78" y="78"/>
                  </a:lnTo>
                  <a:lnTo>
                    <a:pt x="77" y="78"/>
                  </a:lnTo>
                  <a:lnTo>
                    <a:pt x="75" y="78"/>
                  </a:lnTo>
                  <a:lnTo>
                    <a:pt x="72" y="77"/>
                  </a:lnTo>
                  <a:lnTo>
                    <a:pt x="71" y="76"/>
                  </a:lnTo>
                  <a:lnTo>
                    <a:pt x="69" y="76"/>
                  </a:lnTo>
                  <a:lnTo>
                    <a:pt x="68" y="75"/>
                  </a:lnTo>
                  <a:lnTo>
                    <a:pt x="65" y="74"/>
                  </a:lnTo>
                  <a:lnTo>
                    <a:pt x="64" y="74"/>
                  </a:lnTo>
                  <a:lnTo>
                    <a:pt x="62" y="73"/>
                  </a:lnTo>
                  <a:lnTo>
                    <a:pt x="61" y="73"/>
                  </a:lnTo>
                  <a:lnTo>
                    <a:pt x="59" y="71"/>
                  </a:lnTo>
                  <a:lnTo>
                    <a:pt x="57" y="71"/>
                  </a:lnTo>
                  <a:lnTo>
                    <a:pt x="56" y="70"/>
                  </a:lnTo>
                  <a:lnTo>
                    <a:pt x="53" y="70"/>
                  </a:lnTo>
                  <a:lnTo>
                    <a:pt x="50" y="69"/>
                  </a:lnTo>
                  <a:lnTo>
                    <a:pt x="48" y="68"/>
                  </a:lnTo>
                  <a:lnTo>
                    <a:pt x="45" y="67"/>
                  </a:lnTo>
                  <a:lnTo>
                    <a:pt x="42" y="66"/>
                  </a:lnTo>
                  <a:lnTo>
                    <a:pt x="40" y="65"/>
                  </a:lnTo>
                  <a:lnTo>
                    <a:pt x="38" y="63"/>
                  </a:lnTo>
                  <a:lnTo>
                    <a:pt x="34" y="62"/>
                  </a:lnTo>
                  <a:lnTo>
                    <a:pt x="32" y="61"/>
                  </a:lnTo>
                  <a:lnTo>
                    <a:pt x="29" y="60"/>
                  </a:lnTo>
                  <a:lnTo>
                    <a:pt x="26" y="59"/>
                  </a:lnTo>
                  <a:lnTo>
                    <a:pt x="24" y="56"/>
                  </a:lnTo>
                  <a:lnTo>
                    <a:pt x="22" y="56"/>
                  </a:lnTo>
                  <a:lnTo>
                    <a:pt x="19" y="55"/>
                  </a:lnTo>
                  <a:lnTo>
                    <a:pt x="18" y="54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1" y="53"/>
                  </a:lnTo>
                  <a:lnTo>
                    <a:pt x="10" y="53"/>
                  </a:lnTo>
                  <a:lnTo>
                    <a:pt x="8" y="53"/>
                  </a:lnTo>
                  <a:lnTo>
                    <a:pt x="6" y="53"/>
                  </a:lnTo>
                  <a:lnTo>
                    <a:pt x="3" y="53"/>
                  </a:lnTo>
                  <a:lnTo>
                    <a:pt x="1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1" y="48"/>
                  </a:lnTo>
                  <a:lnTo>
                    <a:pt x="2" y="48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7" y="45"/>
                  </a:lnTo>
                  <a:lnTo>
                    <a:pt x="8" y="45"/>
                  </a:lnTo>
                  <a:lnTo>
                    <a:pt x="9" y="44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2" y="40"/>
                  </a:lnTo>
                  <a:lnTo>
                    <a:pt x="12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7" y="38"/>
                  </a:lnTo>
                  <a:lnTo>
                    <a:pt x="21" y="42"/>
                  </a:lnTo>
                  <a:lnTo>
                    <a:pt x="24" y="44"/>
                  </a:lnTo>
                  <a:lnTo>
                    <a:pt x="27" y="46"/>
                  </a:lnTo>
                  <a:lnTo>
                    <a:pt x="32" y="48"/>
                  </a:lnTo>
                  <a:lnTo>
                    <a:pt x="37" y="50"/>
                  </a:lnTo>
                  <a:lnTo>
                    <a:pt x="40" y="52"/>
                  </a:lnTo>
                  <a:lnTo>
                    <a:pt x="45" y="53"/>
                  </a:lnTo>
                  <a:lnTo>
                    <a:pt x="49" y="54"/>
                  </a:lnTo>
                  <a:lnTo>
                    <a:pt x="54" y="56"/>
                  </a:lnTo>
                  <a:lnTo>
                    <a:pt x="59" y="58"/>
                  </a:lnTo>
                  <a:lnTo>
                    <a:pt x="63" y="60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9" y="62"/>
                  </a:lnTo>
                  <a:lnTo>
                    <a:pt x="70" y="62"/>
                  </a:lnTo>
                  <a:lnTo>
                    <a:pt x="72" y="61"/>
                  </a:lnTo>
                  <a:lnTo>
                    <a:pt x="70" y="36"/>
                  </a:lnTo>
                  <a:lnTo>
                    <a:pt x="70" y="33"/>
                  </a:lnTo>
                  <a:lnTo>
                    <a:pt x="70" y="31"/>
                  </a:lnTo>
                  <a:lnTo>
                    <a:pt x="70" y="29"/>
                  </a:lnTo>
                  <a:lnTo>
                    <a:pt x="70" y="27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9" y="19"/>
                  </a:lnTo>
                  <a:lnTo>
                    <a:pt x="69" y="16"/>
                  </a:lnTo>
                  <a:lnTo>
                    <a:pt x="68" y="15"/>
                  </a:lnTo>
                  <a:lnTo>
                    <a:pt x="67" y="13"/>
                  </a:lnTo>
                  <a:lnTo>
                    <a:pt x="65" y="12"/>
                  </a:lnTo>
                  <a:lnTo>
                    <a:pt x="64" y="9"/>
                  </a:lnTo>
                  <a:lnTo>
                    <a:pt x="63" y="9"/>
                  </a:lnTo>
                  <a:lnTo>
                    <a:pt x="63" y="8"/>
                  </a:lnTo>
                  <a:lnTo>
                    <a:pt x="65" y="6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3" name="Freeform 13"/>
            <p:cNvSpPr>
              <a:spLocks/>
            </p:cNvSpPr>
            <p:nvPr/>
          </p:nvSpPr>
          <p:spPr bwMode="auto">
            <a:xfrm>
              <a:off x="7446898" y="4222531"/>
              <a:ext cx="97636" cy="99848"/>
            </a:xfrm>
            <a:custGeom>
              <a:avLst/>
              <a:gdLst>
                <a:gd name="T0" fmla="*/ 0 w 72"/>
                <a:gd name="T1" fmla="*/ 1 h 76"/>
                <a:gd name="T2" fmla="*/ 0 w 72"/>
                <a:gd name="T3" fmla="*/ 1 h 76"/>
                <a:gd name="T4" fmla="*/ 0 w 72"/>
                <a:gd name="T5" fmla="*/ 1 h 76"/>
                <a:gd name="T6" fmla="*/ 0 w 72"/>
                <a:gd name="T7" fmla="*/ 1 h 76"/>
                <a:gd name="T8" fmla="*/ 0 w 72"/>
                <a:gd name="T9" fmla="*/ 1 h 76"/>
                <a:gd name="T10" fmla="*/ 0 w 72"/>
                <a:gd name="T11" fmla="*/ 1 h 76"/>
                <a:gd name="T12" fmla="*/ 0 w 72"/>
                <a:gd name="T13" fmla="*/ 1 h 76"/>
                <a:gd name="T14" fmla="*/ 0 w 72"/>
                <a:gd name="T15" fmla="*/ 1 h 76"/>
                <a:gd name="T16" fmla="*/ 0 w 72"/>
                <a:gd name="T17" fmla="*/ 1 h 76"/>
                <a:gd name="T18" fmla="*/ 0 w 72"/>
                <a:gd name="T19" fmla="*/ 1 h 76"/>
                <a:gd name="T20" fmla="*/ 0 w 72"/>
                <a:gd name="T21" fmla="*/ 1 h 76"/>
                <a:gd name="T22" fmla="*/ 0 w 72"/>
                <a:gd name="T23" fmla="*/ 1 h 76"/>
                <a:gd name="T24" fmla="*/ 0 w 72"/>
                <a:gd name="T25" fmla="*/ 1 h 76"/>
                <a:gd name="T26" fmla="*/ 0 w 72"/>
                <a:gd name="T27" fmla="*/ 1 h 76"/>
                <a:gd name="T28" fmla="*/ 0 w 72"/>
                <a:gd name="T29" fmla="*/ 1 h 76"/>
                <a:gd name="T30" fmla="*/ 0 w 72"/>
                <a:gd name="T31" fmla="*/ 1 h 76"/>
                <a:gd name="T32" fmla="*/ 0 w 72"/>
                <a:gd name="T33" fmla="*/ 1 h 76"/>
                <a:gd name="T34" fmla="*/ 0 w 72"/>
                <a:gd name="T35" fmla="*/ 1 h 76"/>
                <a:gd name="T36" fmla="*/ 0 w 72"/>
                <a:gd name="T37" fmla="*/ 1 h 76"/>
                <a:gd name="T38" fmla="*/ 0 w 72"/>
                <a:gd name="T39" fmla="*/ 1 h 76"/>
                <a:gd name="T40" fmla="*/ 0 w 72"/>
                <a:gd name="T41" fmla="*/ 1 h 76"/>
                <a:gd name="T42" fmla="*/ 0 w 72"/>
                <a:gd name="T43" fmla="*/ 1 h 76"/>
                <a:gd name="T44" fmla="*/ 1 w 72"/>
                <a:gd name="T45" fmla="*/ 1 h 76"/>
                <a:gd name="T46" fmla="*/ 1 w 72"/>
                <a:gd name="T47" fmla="*/ 1 h 76"/>
                <a:gd name="T48" fmla="*/ 1 w 72"/>
                <a:gd name="T49" fmla="*/ 1 h 76"/>
                <a:gd name="T50" fmla="*/ 1 w 72"/>
                <a:gd name="T51" fmla="*/ 1 h 76"/>
                <a:gd name="T52" fmla="*/ 1 w 72"/>
                <a:gd name="T53" fmla="*/ 1 h 76"/>
                <a:gd name="T54" fmla="*/ 1 w 72"/>
                <a:gd name="T55" fmla="*/ 1 h 76"/>
                <a:gd name="T56" fmla="*/ 1 w 72"/>
                <a:gd name="T57" fmla="*/ 1 h 76"/>
                <a:gd name="T58" fmla="*/ 1 w 72"/>
                <a:gd name="T59" fmla="*/ 1 h 76"/>
                <a:gd name="T60" fmla="*/ 1 w 72"/>
                <a:gd name="T61" fmla="*/ 1 h 76"/>
                <a:gd name="T62" fmla="*/ 1 w 72"/>
                <a:gd name="T63" fmla="*/ 1 h 76"/>
                <a:gd name="T64" fmla="*/ 1 w 72"/>
                <a:gd name="T65" fmla="*/ 1 h 76"/>
                <a:gd name="T66" fmla="*/ 1 w 72"/>
                <a:gd name="T67" fmla="*/ 1 h 76"/>
                <a:gd name="T68" fmla="*/ 0 w 72"/>
                <a:gd name="T69" fmla="*/ 1 h 76"/>
                <a:gd name="T70" fmla="*/ 0 w 72"/>
                <a:gd name="T71" fmla="*/ 1 h 76"/>
                <a:gd name="T72" fmla="*/ 0 w 72"/>
                <a:gd name="T73" fmla="*/ 1 h 76"/>
                <a:gd name="T74" fmla="*/ 0 w 72"/>
                <a:gd name="T75" fmla="*/ 1 h 76"/>
                <a:gd name="T76" fmla="*/ 0 w 72"/>
                <a:gd name="T77" fmla="*/ 1 h 76"/>
                <a:gd name="T78" fmla="*/ 0 w 72"/>
                <a:gd name="T79" fmla="*/ 1 h 76"/>
                <a:gd name="T80" fmla="*/ 0 w 72"/>
                <a:gd name="T81" fmla="*/ 1 h 76"/>
                <a:gd name="T82" fmla="*/ 0 w 72"/>
                <a:gd name="T83" fmla="*/ 1 h 76"/>
                <a:gd name="T84" fmla="*/ 0 w 72"/>
                <a:gd name="T85" fmla="*/ 1 h 76"/>
                <a:gd name="T86" fmla="*/ 0 w 72"/>
                <a:gd name="T87" fmla="*/ 1 h 76"/>
                <a:gd name="T88" fmla="*/ 0 w 72"/>
                <a:gd name="T89" fmla="*/ 1 h 76"/>
                <a:gd name="T90" fmla="*/ 0 w 72"/>
                <a:gd name="T91" fmla="*/ 1 h 76"/>
                <a:gd name="T92" fmla="*/ 0 w 72"/>
                <a:gd name="T93" fmla="*/ 1 h 76"/>
                <a:gd name="T94" fmla="*/ 0 w 72"/>
                <a:gd name="T95" fmla="*/ 1 h 76"/>
                <a:gd name="T96" fmla="*/ 0 w 72"/>
                <a:gd name="T97" fmla="*/ 1 h 76"/>
                <a:gd name="T98" fmla="*/ 0 w 72"/>
                <a:gd name="T99" fmla="*/ 1 h 76"/>
                <a:gd name="T100" fmla="*/ 0 w 72"/>
                <a:gd name="T101" fmla="*/ 1 h 76"/>
                <a:gd name="T102" fmla="*/ 0 w 72"/>
                <a:gd name="T103" fmla="*/ 1 h 76"/>
                <a:gd name="T104" fmla="*/ 0 w 72"/>
                <a:gd name="T105" fmla="*/ 1 h 76"/>
                <a:gd name="T106" fmla="*/ 0 w 72"/>
                <a:gd name="T107" fmla="*/ 1 h 76"/>
                <a:gd name="T108" fmla="*/ 0 w 72"/>
                <a:gd name="T109" fmla="*/ 1 h 76"/>
                <a:gd name="T110" fmla="*/ 0 w 72"/>
                <a:gd name="T111" fmla="*/ 1 h 76"/>
                <a:gd name="T112" fmla="*/ 0 w 72"/>
                <a:gd name="T113" fmla="*/ 0 h 76"/>
                <a:gd name="T114" fmla="*/ 0 w 72"/>
                <a:gd name="T115" fmla="*/ 1 h 76"/>
                <a:gd name="T116" fmla="*/ 0 w 72"/>
                <a:gd name="T117" fmla="*/ 1 h 76"/>
                <a:gd name="T118" fmla="*/ 0 w 72"/>
                <a:gd name="T119" fmla="*/ 1 h 76"/>
                <a:gd name="T120" fmla="*/ 0 w 72"/>
                <a:gd name="T121" fmla="*/ 0 h 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2"/>
                <a:gd name="T184" fmla="*/ 0 h 76"/>
                <a:gd name="T185" fmla="*/ 72 w 72"/>
                <a:gd name="T186" fmla="*/ 76 h 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2" h="76">
                  <a:moveTo>
                    <a:pt x="10" y="0"/>
                  </a:moveTo>
                  <a:lnTo>
                    <a:pt x="23" y="9"/>
                  </a:lnTo>
                  <a:lnTo>
                    <a:pt x="23" y="11"/>
                  </a:lnTo>
                  <a:lnTo>
                    <a:pt x="25" y="11"/>
                  </a:lnTo>
                  <a:lnTo>
                    <a:pt x="22" y="15"/>
                  </a:lnTo>
                  <a:lnTo>
                    <a:pt x="20" y="19"/>
                  </a:lnTo>
                  <a:lnTo>
                    <a:pt x="19" y="22"/>
                  </a:lnTo>
                  <a:lnTo>
                    <a:pt x="18" y="27"/>
                  </a:lnTo>
                  <a:lnTo>
                    <a:pt x="16" y="31"/>
                  </a:lnTo>
                  <a:lnTo>
                    <a:pt x="16" y="36"/>
                  </a:lnTo>
                  <a:lnTo>
                    <a:pt x="15" y="39"/>
                  </a:lnTo>
                  <a:lnTo>
                    <a:pt x="15" y="44"/>
                  </a:lnTo>
                  <a:lnTo>
                    <a:pt x="14" y="49"/>
                  </a:lnTo>
                  <a:lnTo>
                    <a:pt x="14" y="53"/>
                  </a:lnTo>
                  <a:lnTo>
                    <a:pt x="13" y="57"/>
                  </a:lnTo>
                  <a:lnTo>
                    <a:pt x="13" y="60"/>
                  </a:lnTo>
                  <a:lnTo>
                    <a:pt x="15" y="60"/>
                  </a:lnTo>
                  <a:lnTo>
                    <a:pt x="18" y="59"/>
                  </a:lnTo>
                  <a:lnTo>
                    <a:pt x="21" y="59"/>
                  </a:lnTo>
                  <a:lnTo>
                    <a:pt x="23" y="58"/>
                  </a:lnTo>
                  <a:lnTo>
                    <a:pt x="27" y="55"/>
                  </a:lnTo>
                  <a:lnTo>
                    <a:pt x="29" y="54"/>
                  </a:lnTo>
                  <a:lnTo>
                    <a:pt x="31" y="53"/>
                  </a:lnTo>
                  <a:lnTo>
                    <a:pt x="35" y="51"/>
                  </a:lnTo>
                  <a:lnTo>
                    <a:pt x="37" y="50"/>
                  </a:lnTo>
                  <a:lnTo>
                    <a:pt x="41" y="49"/>
                  </a:lnTo>
                  <a:lnTo>
                    <a:pt x="43" y="47"/>
                  </a:lnTo>
                  <a:lnTo>
                    <a:pt x="46" y="45"/>
                  </a:lnTo>
                  <a:lnTo>
                    <a:pt x="48" y="44"/>
                  </a:lnTo>
                  <a:lnTo>
                    <a:pt x="49" y="44"/>
                  </a:lnTo>
                  <a:lnTo>
                    <a:pt x="50" y="43"/>
                  </a:lnTo>
                  <a:lnTo>
                    <a:pt x="51" y="42"/>
                  </a:lnTo>
                  <a:lnTo>
                    <a:pt x="52" y="42"/>
                  </a:lnTo>
                  <a:lnTo>
                    <a:pt x="53" y="41"/>
                  </a:lnTo>
                  <a:lnTo>
                    <a:pt x="54" y="41"/>
                  </a:lnTo>
                  <a:lnTo>
                    <a:pt x="56" y="39"/>
                  </a:lnTo>
                  <a:lnTo>
                    <a:pt x="57" y="38"/>
                  </a:lnTo>
                  <a:lnTo>
                    <a:pt x="57" y="37"/>
                  </a:lnTo>
                  <a:lnTo>
                    <a:pt x="58" y="36"/>
                  </a:lnTo>
                  <a:lnTo>
                    <a:pt x="59" y="35"/>
                  </a:lnTo>
                  <a:lnTo>
                    <a:pt x="60" y="35"/>
                  </a:lnTo>
                  <a:lnTo>
                    <a:pt x="61" y="36"/>
                  </a:lnTo>
                  <a:lnTo>
                    <a:pt x="63" y="36"/>
                  </a:lnTo>
                  <a:lnTo>
                    <a:pt x="64" y="36"/>
                  </a:lnTo>
                  <a:lnTo>
                    <a:pt x="65" y="37"/>
                  </a:lnTo>
                  <a:lnTo>
                    <a:pt x="66" y="37"/>
                  </a:lnTo>
                  <a:lnTo>
                    <a:pt x="66" y="38"/>
                  </a:lnTo>
                  <a:lnTo>
                    <a:pt x="67" y="39"/>
                  </a:lnTo>
                  <a:lnTo>
                    <a:pt x="68" y="39"/>
                  </a:lnTo>
                  <a:lnTo>
                    <a:pt x="69" y="41"/>
                  </a:lnTo>
                  <a:lnTo>
                    <a:pt x="71" y="41"/>
                  </a:lnTo>
                  <a:lnTo>
                    <a:pt x="71" y="42"/>
                  </a:lnTo>
                  <a:lnTo>
                    <a:pt x="72" y="41"/>
                  </a:lnTo>
                  <a:lnTo>
                    <a:pt x="71" y="42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2" y="44"/>
                  </a:lnTo>
                  <a:lnTo>
                    <a:pt x="69" y="45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5" y="45"/>
                  </a:lnTo>
                  <a:lnTo>
                    <a:pt x="64" y="45"/>
                  </a:lnTo>
                  <a:lnTo>
                    <a:pt x="63" y="45"/>
                  </a:lnTo>
                  <a:lnTo>
                    <a:pt x="60" y="45"/>
                  </a:lnTo>
                  <a:lnTo>
                    <a:pt x="59" y="46"/>
                  </a:lnTo>
                  <a:lnTo>
                    <a:pt x="58" y="46"/>
                  </a:lnTo>
                  <a:lnTo>
                    <a:pt x="57" y="47"/>
                  </a:lnTo>
                  <a:lnTo>
                    <a:pt x="56" y="49"/>
                  </a:lnTo>
                  <a:lnTo>
                    <a:pt x="54" y="49"/>
                  </a:lnTo>
                  <a:lnTo>
                    <a:pt x="50" y="52"/>
                  </a:lnTo>
                  <a:lnTo>
                    <a:pt x="45" y="54"/>
                  </a:lnTo>
                  <a:lnTo>
                    <a:pt x="41" y="57"/>
                  </a:lnTo>
                  <a:lnTo>
                    <a:pt x="36" y="59"/>
                  </a:lnTo>
                  <a:lnTo>
                    <a:pt x="33" y="61"/>
                  </a:lnTo>
                  <a:lnTo>
                    <a:pt x="28" y="64"/>
                  </a:lnTo>
                  <a:lnTo>
                    <a:pt x="23" y="66"/>
                  </a:lnTo>
                  <a:lnTo>
                    <a:pt x="19" y="68"/>
                  </a:lnTo>
                  <a:lnTo>
                    <a:pt x="14" y="70"/>
                  </a:lnTo>
                  <a:lnTo>
                    <a:pt x="10" y="73"/>
                  </a:lnTo>
                  <a:lnTo>
                    <a:pt x="5" y="75"/>
                  </a:lnTo>
                  <a:lnTo>
                    <a:pt x="1" y="76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0" y="68"/>
                  </a:lnTo>
                  <a:lnTo>
                    <a:pt x="0" y="65"/>
                  </a:lnTo>
                  <a:lnTo>
                    <a:pt x="1" y="62"/>
                  </a:lnTo>
                  <a:lnTo>
                    <a:pt x="1" y="60"/>
                  </a:lnTo>
                  <a:lnTo>
                    <a:pt x="3" y="57"/>
                  </a:lnTo>
                  <a:lnTo>
                    <a:pt x="3" y="54"/>
                  </a:lnTo>
                  <a:lnTo>
                    <a:pt x="3" y="51"/>
                  </a:lnTo>
                  <a:lnTo>
                    <a:pt x="4" y="49"/>
                  </a:lnTo>
                  <a:lnTo>
                    <a:pt x="4" y="46"/>
                  </a:lnTo>
                  <a:lnTo>
                    <a:pt x="5" y="43"/>
                  </a:lnTo>
                  <a:lnTo>
                    <a:pt x="5" y="41"/>
                  </a:lnTo>
                  <a:lnTo>
                    <a:pt x="5" y="37"/>
                  </a:lnTo>
                  <a:lnTo>
                    <a:pt x="5" y="34"/>
                  </a:lnTo>
                  <a:lnTo>
                    <a:pt x="6" y="30"/>
                  </a:lnTo>
                  <a:lnTo>
                    <a:pt x="6" y="27"/>
                  </a:lnTo>
                  <a:lnTo>
                    <a:pt x="6" y="23"/>
                  </a:lnTo>
                  <a:lnTo>
                    <a:pt x="7" y="20"/>
                  </a:lnTo>
                  <a:lnTo>
                    <a:pt x="7" y="16"/>
                  </a:lnTo>
                  <a:lnTo>
                    <a:pt x="7" y="13"/>
                  </a:lnTo>
                  <a:lnTo>
                    <a:pt x="7" y="9"/>
                  </a:lnTo>
                  <a:lnTo>
                    <a:pt x="6" y="6"/>
                  </a:lnTo>
                  <a:lnTo>
                    <a:pt x="6" y="3"/>
                  </a:lnTo>
                  <a:lnTo>
                    <a:pt x="7" y="1"/>
                  </a:lnTo>
                  <a:lnTo>
                    <a:pt x="10" y="0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Freeform 14"/>
            <p:cNvSpPr>
              <a:spLocks/>
            </p:cNvSpPr>
            <p:nvPr/>
          </p:nvSpPr>
          <p:spPr bwMode="auto">
            <a:xfrm>
              <a:off x="6582124" y="4332890"/>
              <a:ext cx="125532" cy="115614"/>
            </a:xfrm>
            <a:custGeom>
              <a:avLst/>
              <a:gdLst>
                <a:gd name="T0" fmla="*/ 1 w 89"/>
                <a:gd name="T1" fmla="*/ 0 h 89"/>
                <a:gd name="T2" fmla="*/ 1 w 89"/>
                <a:gd name="T3" fmla="*/ 0 h 89"/>
                <a:gd name="T4" fmla="*/ 1 w 89"/>
                <a:gd name="T5" fmla="*/ 0 h 89"/>
                <a:gd name="T6" fmla="*/ 1 w 89"/>
                <a:gd name="T7" fmla="*/ 0 h 89"/>
                <a:gd name="T8" fmla="*/ 1 w 89"/>
                <a:gd name="T9" fmla="*/ 0 h 89"/>
                <a:gd name="T10" fmla="*/ 1 w 89"/>
                <a:gd name="T11" fmla="*/ 0 h 89"/>
                <a:gd name="T12" fmla="*/ 2 w 89"/>
                <a:gd name="T13" fmla="*/ 0 h 89"/>
                <a:gd name="T14" fmla="*/ 2 w 89"/>
                <a:gd name="T15" fmla="*/ 0 h 89"/>
                <a:gd name="T16" fmla="*/ 2 w 89"/>
                <a:gd name="T17" fmla="*/ 0 h 89"/>
                <a:gd name="T18" fmla="*/ 2 w 89"/>
                <a:gd name="T19" fmla="*/ 0 h 89"/>
                <a:gd name="T20" fmla="*/ 2 w 89"/>
                <a:gd name="T21" fmla="*/ 0 h 89"/>
                <a:gd name="T22" fmla="*/ 2 w 89"/>
                <a:gd name="T23" fmla="*/ 0 h 89"/>
                <a:gd name="T24" fmla="*/ 2 w 89"/>
                <a:gd name="T25" fmla="*/ 0 h 89"/>
                <a:gd name="T26" fmla="*/ 2 w 89"/>
                <a:gd name="T27" fmla="*/ 0 h 89"/>
                <a:gd name="T28" fmla="*/ 2 w 89"/>
                <a:gd name="T29" fmla="*/ 0 h 89"/>
                <a:gd name="T30" fmla="*/ 2 w 89"/>
                <a:gd name="T31" fmla="*/ 0 h 89"/>
                <a:gd name="T32" fmla="*/ 2 w 89"/>
                <a:gd name="T33" fmla="*/ 0 h 89"/>
                <a:gd name="T34" fmla="*/ 2 w 89"/>
                <a:gd name="T35" fmla="*/ 0 h 89"/>
                <a:gd name="T36" fmla="*/ 1 w 89"/>
                <a:gd name="T37" fmla="*/ 0 h 89"/>
                <a:gd name="T38" fmla="*/ 1 w 89"/>
                <a:gd name="T39" fmla="*/ 0 h 89"/>
                <a:gd name="T40" fmla="*/ 1 w 89"/>
                <a:gd name="T41" fmla="*/ 0 h 89"/>
                <a:gd name="T42" fmla="*/ 1 w 89"/>
                <a:gd name="T43" fmla="*/ 0 h 89"/>
                <a:gd name="T44" fmla="*/ 1 w 89"/>
                <a:gd name="T45" fmla="*/ 0 h 89"/>
                <a:gd name="T46" fmla="*/ 1 w 89"/>
                <a:gd name="T47" fmla="*/ 0 h 89"/>
                <a:gd name="T48" fmla="*/ 1 w 89"/>
                <a:gd name="T49" fmla="*/ 0 h 89"/>
                <a:gd name="T50" fmla="*/ 1 w 89"/>
                <a:gd name="T51" fmla="*/ 1 h 89"/>
                <a:gd name="T52" fmla="*/ 1 w 89"/>
                <a:gd name="T53" fmla="*/ 1 h 89"/>
                <a:gd name="T54" fmla="*/ 1 w 89"/>
                <a:gd name="T55" fmla="*/ 1 h 89"/>
                <a:gd name="T56" fmla="*/ 1 w 89"/>
                <a:gd name="T57" fmla="*/ 1 h 89"/>
                <a:gd name="T58" fmla="*/ 1 w 89"/>
                <a:gd name="T59" fmla="*/ 1 h 89"/>
                <a:gd name="T60" fmla="*/ 1 w 89"/>
                <a:gd name="T61" fmla="*/ 1 h 89"/>
                <a:gd name="T62" fmla="*/ 1 w 89"/>
                <a:gd name="T63" fmla="*/ 1 h 89"/>
                <a:gd name="T64" fmla="*/ 1 w 89"/>
                <a:gd name="T65" fmla="*/ 1 h 89"/>
                <a:gd name="T66" fmla="*/ 1 w 89"/>
                <a:gd name="T67" fmla="*/ 0 h 89"/>
                <a:gd name="T68" fmla="*/ 0 w 89"/>
                <a:gd name="T69" fmla="*/ 0 h 89"/>
                <a:gd name="T70" fmla="*/ 0 w 89"/>
                <a:gd name="T71" fmla="*/ 0 h 89"/>
                <a:gd name="T72" fmla="*/ 1 w 89"/>
                <a:gd name="T73" fmla="*/ 0 h 89"/>
                <a:gd name="T74" fmla="*/ 1 w 89"/>
                <a:gd name="T75" fmla="*/ 0 h 89"/>
                <a:gd name="T76" fmla="*/ 1 w 89"/>
                <a:gd name="T77" fmla="*/ 0 h 89"/>
                <a:gd name="T78" fmla="*/ 1 w 89"/>
                <a:gd name="T79" fmla="*/ 0 h 89"/>
                <a:gd name="T80" fmla="*/ 1 w 89"/>
                <a:gd name="T81" fmla="*/ 0 h 89"/>
                <a:gd name="T82" fmla="*/ 1 w 89"/>
                <a:gd name="T83" fmla="*/ 0 h 89"/>
                <a:gd name="T84" fmla="*/ 1 w 89"/>
                <a:gd name="T85" fmla="*/ 0 h 89"/>
                <a:gd name="T86" fmla="*/ 1 w 89"/>
                <a:gd name="T87" fmla="*/ 0 h 89"/>
                <a:gd name="T88" fmla="*/ 1 w 89"/>
                <a:gd name="T89" fmla="*/ 0 h 89"/>
                <a:gd name="T90" fmla="*/ 1 w 89"/>
                <a:gd name="T91" fmla="*/ 0 h 89"/>
                <a:gd name="T92" fmla="*/ 1 w 89"/>
                <a:gd name="T93" fmla="*/ 0 h 89"/>
                <a:gd name="T94" fmla="*/ 1 w 89"/>
                <a:gd name="T95" fmla="*/ 0 h 89"/>
                <a:gd name="T96" fmla="*/ 1 w 89"/>
                <a:gd name="T97" fmla="*/ 0 h 89"/>
                <a:gd name="T98" fmla="*/ 1 w 89"/>
                <a:gd name="T99" fmla="*/ 0 h 89"/>
                <a:gd name="T100" fmla="*/ 1 w 89"/>
                <a:gd name="T101" fmla="*/ 0 h 89"/>
                <a:gd name="T102" fmla="*/ 1 w 89"/>
                <a:gd name="T103" fmla="*/ 0 h 89"/>
                <a:gd name="T104" fmla="*/ 1 w 89"/>
                <a:gd name="T105" fmla="*/ 0 h 89"/>
                <a:gd name="T106" fmla="*/ 1 w 89"/>
                <a:gd name="T107" fmla="*/ 0 h 8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89"/>
                <a:gd name="T163" fmla="*/ 0 h 89"/>
                <a:gd name="T164" fmla="*/ 89 w 89"/>
                <a:gd name="T165" fmla="*/ 89 h 8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89" h="89">
                  <a:moveTo>
                    <a:pt x="41" y="0"/>
                  </a:moveTo>
                  <a:lnTo>
                    <a:pt x="41" y="1"/>
                  </a:lnTo>
                  <a:lnTo>
                    <a:pt x="42" y="0"/>
                  </a:lnTo>
                  <a:lnTo>
                    <a:pt x="42" y="1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5" y="5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7" y="8"/>
                  </a:lnTo>
                  <a:lnTo>
                    <a:pt x="48" y="9"/>
                  </a:lnTo>
                  <a:lnTo>
                    <a:pt x="49" y="11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3" y="14"/>
                  </a:lnTo>
                  <a:lnTo>
                    <a:pt x="54" y="15"/>
                  </a:lnTo>
                  <a:lnTo>
                    <a:pt x="56" y="18"/>
                  </a:lnTo>
                  <a:lnTo>
                    <a:pt x="57" y="19"/>
                  </a:lnTo>
                  <a:lnTo>
                    <a:pt x="59" y="21"/>
                  </a:lnTo>
                  <a:lnTo>
                    <a:pt x="61" y="22"/>
                  </a:lnTo>
                  <a:lnTo>
                    <a:pt x="62" y="23"/>
                  </a:lnTo>
                  <a:lnTo>
                    <a:pt x="63" y="24"/>
                  </a:lnTo>
                  <a:lnTo>
                    <a:pt x="66" y="27"/>
                  </a:lnTo>
                  <a:lnTo>
                    <a:pt x="67" y="28"/>
                  </a:lnTo>
                  <a:lnTo>
                    <a:pt x="68" y="29"/>
                  </a:lnTo>
                  <a:lnTo>
                    <a:pt x="70" y="30"/>
                  </a:lnTo>
                  <a:lnTo>
                    <a:pt x="71" y="32"/>
                  </a:lnTo>
                  <a:lnTo>
                    <a:pt x="72" y="34"/>
                  </a:lnTo>
                  <a:lnTo>
                    <a:pt x="74" y="35"/>
                  </a:lnTo>
                  <a:lnTo>
                    <a:pt x="75" y="36"/>
                  </a:lnTo>
                  <a:lnTo>
                    <a:pt x="76" y="37"/>
                  </a:lnTo>
                  <a:lnTo>
                    <a:pt x="78" y="38"/>
                  </a:lnTo>
                  <a:lnTo>
                    <a:pt x="79" y="39"/>
                  </a:lnTo>
                  <a:lnTo>
                    <a:pt x="80" y="41"/>
                  </a:lnTo>
                  <a:lnTo>
                    <a:pt x="82" y="42"/>
                  </a:lnTo>
                  <a:lnTo>
                    <a:pt x="84" y="43"/>
                  </a:lnTo>
                  <a:lnTo>
                    <a:pt x="85" y="44"/>
                  </a:lnTo>
                  <a:lnTo>
                    <a:pt x="87" y="44"/>
                  </a:lnTo>
                  <a:lnTo>
                    <a:pt x="87" y="45"/>
                  </a:lnTo>
                  <a:lnTo>
                    <a:pt x="87" y="46"/>
                  </a:lnTo>
                  <a:lnTo>
                    <a:pt x="89" y="46"/>
                  </a:lnTo>
                  <a:lnTo>
                    <a:pt x="83" y="52"/>
                  </a:lnTo>
                  <a:lnTo>
                    <a:pt x="82" y="53"/>
                  </a:lnTo>
                  <a:lnTo>
                    <a:pt x="80" y="54"/>
                  </a:lnTo>
                  <a:lnTo>
                    <a:pt x="79" y="55"/>
                  </a:lnTo>
                  <a:lnTo>
                    <a:pt x="78" y="57"/>
                  </a:lnTo>
                  <a:lnTo>
                    <a:pt x="78" y="58"/>
                  </a:lnTo>
                  <a:lnTo>
                    <a:pt x="77" y="58"/>
                  </a:lnTo>
                  <a:lnTo>
                    <a:pt x="76" y="58"/>
                  </a:lnTo>
                  <a:lnTo>
                    <a:pt x="75" y="58"/>
                  </a:lnTo>
                  <a:lnTo>
                    <a:pt x="75" y="57"/>
                  </a:lnTo>
                  <a:lnTo>
                    <a:pt x="75" y="55"/>
                  </a:lnTo>
                  <a:lnTo>
                    <a:pt x="74" y="54"/>
                  </a:lnTo>
                  <a:lnTo>
                    <a:pt x="74" y="53"/>
                  </a:lnTo>
                  <a:lnTo>
                    <a:pt x="72" y="52"/>
                  </a:lnTo>
                  <a:lnTo>
                    <a:pt x="71" y="50"/>
                  </a:lnTo>
                  <a:lnTo>
                    <a:pt x="70" y="47"/>
                  </a:lnTo>
                  <a:lnTo>
                    <a:pt x="68" y="46"/>
                  </a:lnTo>
                  <a:lnTo>
                    <a:pt x="67" y="44"/>
                  </a:lnTo>
                  <a:lnTo>
                    <a:pt x="64" y="42"/>
                  </a:lnTo>
                  <a:lnTo>
                    <a:pt x="62" y="39"/>
                  </a:lnTo>
                  <a:lnTo>
                    <a:pt x="60" y="38"/>
                  </a:lnTo>
                  <a:lnTo>
                    <a:pt x="57" y="37"/>
                  </a:lnTo>
                  <a:lnTo>
                    <a:pt x="56" y="35"/>
                  </a:lnTo>
                  <a:lnTo>
                    <a:pt x="40" y="51"/>
                  </a:lnTo>
                  <a:lnTo>
                    <a:pt x="39" y="52"/>
                  </a:lnTo>
                  <a:lnTo>
                    <a:pt x="39" y="53"/>
                  </a:lnTo>
                  <a:lnTo>
                    <a:pt x="38" y="53"/>
                  </a:lnTo>
                  <a:lnTo>
                    <a:pt x="38" y="54"/>
                  </a:lnTo>
                  <a:lnTo>
                    <a:pt x="37" y="55"/>
                  </a:lnTo>
                  <a:lnTo>
                    <a:pt x="36" y="57"/>
                  </a:lnTo>
                  <a:lnTo>
                    <a:pt x="36" y="58"/>
                  </a:lnTo>
                  <a:lnTo>
                    <a:pt x="34" y="59"/>
                  </a:lnTo>
                  <a:lnTo>
                    <a:pt x="36" y="59"/>
                  </a:lnTo>
                  <a:lnTo>
                    <a:pt x="37" y="61"/>
                  </a:lnTo>
                  <a:lnTo>
                    <a:pt x="38" y="62"/>
                  </a:lnTo>
                  <a:lnTo>
                    <a:pt x="39" y="65"/>
                  </a:lnTo>
                  <a:lnTo>
                    <a:pt x="41" y="66"/>
                  </a:lnTo>
                  <a:lnTo>
                    <a:pt x="42" y="68"/>
                  </a:lnTo>
                  <a:lnTo>
                    <a:pt x="45" y="69"/>
                  </a:lnTo>
                  <a:lnTo>
                    <a:pt x="47" y="72"/>
                  </a:lnTo>
                  <a:lnTo>
                    <a:pt x="48" y="73"/>
                  </a:lnTo>
                  <a:lnTo>
                    <a:pt x="51" y="74"/>
                  </a:lnTo>
                  <a:lnTo>
                    <a:pt x="53" y="75"/>
                  </a:lnTo>
                  <a:lnTo>
                    <a:pt x="55" y="76"/>
                  </a:lnTo>
                  <a:lnTo>
                    <a:pt x="59" y="76"/>
                  </a:lnTo>
                  <a:lnTo>
                    <a:pt x="59" y="77"/>
                  </a:lnTo>
                  <a:lnTo>
                    <a:pt x="59" y="79"/>
                  </a:lnTo>
                  <a:lnTo>
                    <a:pt x="60" y="79"/>
                  </a:lnTo>
                  <a:lnTo>
                    <a:pt x="51" y="89"/>
                  </a:lnTo>
                  <a:lnTo>
                    <a:pt x="47" y="89"/>
                  </a:lnTo>
                  <a:lnTo>
                    <a:pt x="46" y="88"/>
                  </a:lnTo>
                  <a:lnTo>
                    <a:pt x="45" y="87"/>
                  </a:lnTo>
                  <a:lnTo>
                    <a:pt x="45" y="85"/>
                  </a:lnTo>
                  <a:lnTo>
                    <a:pt x="44" y="84"/>
                  </a:lnTo>
                  <a:lnTo>
                    <a:pt x="42" y="83"/>
                  </a:lnTo>
                  <a:lnTo>
                    <a:pt x="41" y="82"/>
                  </a:lnTo>
                  <a:lnTo>
                    <a:pt x="40" y="80"/>
                  </a:lnTo>
                  <a:lnTo>
                    <a:pt x="39" y="79"/>
                  </a:lnTo>
                  <a:lnTo>
                    <a:pt x="38" y="77"/>
                  </a:lnTo>
                  <a:lnTo>
                    <a:pt x="37" y="76"/>
                  </a:lnTo>
                  <a:lnTo>
                    <a:pt x="36" y="75"/>
                  </a:lnTo>
                  <a:lnTo>
                    <a:pt x="36" y="73"/>
                  </a:lnTo>
                  <a:lnTo>
                    <a:pt x="32" y="72"/>
                  </a:lnTo>
                  <a:lnTo>
                    <a:pt x="30" y="69"/>
                  </a:lnTo>
                  <a:lnTo>
                    <a:pt x="26" y="67"/>
                  </a:lnTo>
                  <a:lnTo>
                    <a:pt x="24" y="65"/>
                  </a:lnTo>
                  <a:lnTo>
                    <a:pt x="21" y="62"/>
                  </a:lnTo>
                  <a:lnTo>
                    <a:pt x="18" y="60"/>
                  </a:lnTo>
                  <a:lnTo>
                    <a:pt x="15" y="58"/>
                  </a:lnTo>
                  <a:lnTo>
                    <a:pt x="13" y="55"/>
                  </a:lnTo>
                  <a:lnTo>
                    <a:pt x="9" y="53"/>
                  </a:lnTo>
                  <a:lnTo>
                    <a:pt x="7" y="52"/>
                  </a:lnTo>
                  <a:lnTo>
                    <a:pt x="3" y="51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39"/>
                  </a:lnTo>
                  <a:lnTo>
                    <a:pt x="6" y="38"/>
                  </a:lnTo>
                  <a:lnTo>
                    <a:pt x="7" y="37"/>
                  </a:lnTo>
                  <a:lnTo>
                    <a:pt x="8" y="37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1" y="38"/>
                  </a:lnTo>
                  <a:lnTo>
                    <a:pt x="13" y="39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6" y="44"/>
                  </a:lnTo>
                  <a:lnTo>
                    <a:pt x="17" y="45"/>
                  </a:lnTo>
                  <a:lnTo>
                    <a:pt x="18" y="46"/>
                  </a:lnTo>
                  <a:lnTo>
                    <a:pt x="19" y="47"/>
                  </a:lnTo>
                  <a:lnTo>
                    <a:pt x="21" y="49"/>
                  </a:lnTo>
                  <a:lnTo>
                    <a:pt x="22" y="49"/>
                  </a:lnTo>
                  <a:lnTo>
                    <a:pt x="22" y="50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4" y="51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52" y="28"/>
                  </a:lnTo>
                  <a:lnTo>
                    <a:pt x="49" y="27"/>
                  </a:lnTo>
                  <a:lnTo>
                    <a:pt x="48" y="26"/>
                  </a:lnTo>
                  <a:lnTo>
                    <a:pt x="47" y="24"/>
                  </a:lnTo>
                  <a:lnTo>
                    <a:pt x="45" y="23"/>
                  </a:lnTo>
                  <a:lnTo>
                    <a:pt x="44" y="22"/>
                  </a:lnTo>
                  <a:lnTo>
                    <a:pt x="42" y="20"/>
                  </a:lnTo>
                  <a:lnTo>
                    <a:pt x="41" y="19"/>
                  </a:lnTo>
                  <a:lnTo>
                    <a:pt x="39" y="18"/>
                  </a:lnTo>
                  <a:lnTo>
                    <a:pt x="38" y="16"/>
                  </a:lnTo>
                  <a:lnTo>
                    <a:pt x="36" y="15"/>
                  </a:lnTo>
                  <a:lnTo>
                    <a:pt x="34" y="14"/>
                  </a:lnTo>
                  <a:lnTo>
                    <a:pt x="33" y="13"/>
                  </a:lnTo>
                  <a:lnTo>
                    <a:pt x="32" y="13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3" y="9"/>
                  </a:lnTo>
                  <a:lnTo>
                    <a:pt x="34" y="8"/>
                  </a:lnTo>
                  <a:lnTo>
                    <a:pt x="40" y="0"/>
                  </a:lnTo>
                  <a:lnTo>
                    <a:pt x="40" y="1"/>
                  </a:lnTo>
                  <a:lnTo>
                    <a:pt x="41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Freeform 15"/>
            <p:cNvSpPr>
              <a:spLocks/>
            </p:cNvSpPr>
            <p:nvPr/>
          </p:nvSpPr>
          <p:spPr bwMode="auto">
            <a:xfrm>
              <a:off x="7572430" y="4364421"/>
              <a:ext cx="119953" cy="110359"/>
            </a:xfrm>
            <a:custGeom>
              <a:avLst/>
              <a:gdLst>
                <a:gd name="T0" fmla="*/ 0 w 88"/>
                <a:gd name="T1" fmla="*/ 0 h 86"/>
                <a:gd name="T2" fmla="*/ 0 w 88"/>
                <a:gd name="T3" fmla="*/ 0 h 86"/>
                <a:gd name="T4" fmla="*/ 0 w 88"/>
                <a:gd name="T5" fmla="*/ 0 h 86"/>
                <a:gd name="T6" fmla="*/ 0 w 88"/>
                <a:gd name="T7" fmla="*/ 0 h 86"/>
                <a:gd name="T8" fmla="*/ 0 w 88"/>
                <a:gd name="T9" fmla="*/ 0 h 86"/>
                <a:gd name="T10" fmla="*/ 0 w 88"/>
                <a:gd name="T11" fmla="*/ 0 h 86"/>
                <a:gd name="T12" fmla="*/ 0 w 88"/>
                <a:gd name="T13" fmla="*/ 0 h 86"/>
                <a:gd name="T14" fmla="*/ 0 w 88"/>
                <a:gd name="T15" fmla="*/ 0 h 86"/>
                <a:gd name="T16" fmla="*/ 0 w 88"/>
                <a:gd name="T17" fmla="*/ 0 h 86"/>
                <a:gd name="T18" fmla="*/ 0 w 88"/>
                <a:gd name="T19" fmla="*/ 0 h 86"/>
                <a:gd name="T20" fmla="*/ 1 w 88"/>
                <a:gd name="T21" fmla="*/ 0 h 86"/>
                <a:gd name="T22" fmla="*/ 1 w 88"/>
                <a:gd name="T23" fmla="*/ 0 h 86"/>
                <a:gd name="T24" fmla="*/ 1 w 88"/>
                <a:gd name="T25" fmla="*/ 0 h 86"/>
                <a:gd name="T26" fmla="*/ 1 w 88"/>
                <a:gd name="T27" fmla="*/ 0 h 86"/>
                <a:gd name="T28" fmla="*/ 1 w 88"/>
                <a:gd name="T29" fmla="*/ 0 h 86"/>
                <a:gd name="T30" fmla="*/ 1 w 88"/>
                <a:gd name="T31" fmla="*/ 0 h 86"/>
                <a:gd name="T32" fmla="*/ 1 w 88"/>
                <a:gd name="T33" fmla="*/ 0 h 86"/>
                <a:gd name="T34" fmla="*/ 1 w 88"/>
                <a:gd name="T35" fmla="*/ 0 h 86"/>
                <a:gd name="T36" fmla="*/ 1 w 88"/>
                <a:gd name="T37" fmla="*/ 0 h 86"/>
                <a:gd name="T38" fmla="*/ 1 w 88"/>
                <a:gd name="T39" fmla="*/ 0 h 86"/>
                <a:gd name="T40" fmla="*/ 1 w 88"/>
                <a:gd name="T41" fmla="*/ 0 h 86"/>
                <a:gd name="T42" fmla="*/ 1 w 88"/>
                <a:gd name="T43" fmla="*/ 0 h 86"/>
                <a:gd name="T44" fmla="*/ 1 w 88"/>
                <a:gd name="T45" fmla="*/ 0 h 86"/>
                <a:gd name="T46" fmla="*/ 1 w 88"/>
                <a:gd name="T47" fmla="*/ 0 h 86"/>
                <a:gd name="T48" fmla="*/ 1 w 88"/>
                <a:gd name="T49" fmla="*/ 0 h 86"/>
                <a:gd name="T50" fmla="*/ 0 w 88"/>
                <a:gd name="T51" fmla="*/ 1 h 86"/>
                <a:gd name="T52" fmla="*/ 0 w 88"/>
                <a:gd name="T53" fmla="*/ 1 h 86"/>
                <a:gd name="T54" fmla="*/ 0 w 88"/>
                <a:gd name="T55" fmla="*/ 1 h 86"/>
                <a:gd name="T56" fmla="*/ 0 w 88"/>
                <a:gd name="T57" fmla="*/ 1 h 86"/>
                <a:gd name="T58" fmla="*/ 0 w 88"/>
                <a:gd name="T59" fmla="*/ 1 h 86"/>
                <a:gd name="T60" fmla="*/ 0 w 88"/>
                <a:gd name="T61" fmla="*/ 1 h 86"/>
                <a:gd name="T62" fmla="*/ 0 w 88"/>
                <a:gd name="T63" fmla="*/ 1 h 86"/>
                <a:gd name="T64" fmla="*/ 0 w 88"/>
                <a:gd name="T65" fmla="*/ 1 h 86"/>
                <a:gd name="T66" fmla="*/ 0 w 88"/>
                <a:gd name="T67" fmla="*/ 0 h 86"/>
                <a:gd name="T68" fmla="*/ 0 w 88"/>
                <a:gd name="T69" fmla="*/ 0 h 86"/>
                <a:gd name="T70" fmla="*/ 0 w 88"/>
                <a:gd name="T71" fmla="*/ 0 h 86"/>
                <a:gd name="T72" fmla="*/ 0 w 88"/>
                <a:gd name="T73" fmla="*/ 0 h 86"/>
                <a:gd name="T74" fmla="*/ 0 w 88"/>
                <a:gd name="T75" fmla="*/ 0 h 86"/>
                <a:gd name="T76" fmla="*/ 0 w 88"/>
                <a:gd name="T77" fmla="*/ 0 h 86"/>
                <a:gd name="T78" fmla="*/ 0 w 88"/>
                <a:gd name="T79" fmla="*/ 0 h 86"/>
                <a:gd name="T80" fmla="*/ 0 w 88"/>
                <a:gd name="T81" fmla="*/ 0 h 86"/>
                <a:gd name="T82" fmla="*/ 0 w 88"/>
                <a:gd name="T83" fmla="*/ 0 h 86"/>
                <a:gd name="T84" fmla="*/ 0 w 88"/>
                <a:gd name="T85" fmla="*/ 0 h 86"/>
                <a:gd name="T86" fmla="*/ 0 w 88"/>
                <a:gd name="T87" fmla="*/ 0 h 86"/>
                <a:gd name="T88" fmla="*/ 0 w 88"/>
                <a:gd name="T89" fmla="*/ 0 h 86"/>
                <a:gd name="T90" fmla="*/ 0 w 88"/>
                <a:gd name="T91" fmla="*/ 0 h 86"/>
                <a:gd name="T92" fmla="*/ 0 w 88"/>
                <a:gd name="T93" fmla="*/ 0 h 86"/>
                <a:gd name="T94" fmla="*/ 0 w 88"/>
                <a:gd name="T95" fmla="*/ 0 h 86"/>
                <a:gd name="T96" fmla="*/ 0 w 88"/>
                <a:gd name="T97" fmla="*/ 0 h 86"/>
                <a:gd name="T98" fmla="*/ 0 w 88"/>
                <a:gd name="T99" fmla="*/ 0 h 86"/>
                <a:gd name="T100" fmla="*/ 0 w 88"/>
                <a:gd name="T101" fmla="*/ 0 h 86"/>
                <a:gd name="T102" fmla="*/ 0 w 88"/>
                <a:gd name="T103" fmla="*/ 0 h 86"/>
                <a:gd name="T104" fmla="*/ 0 w 88"/>
                <a:gd name="T105" fmla="*/ 0 h 86"/>
                <a:gd name="T106" fmla="*/ 0 w 88"/>
                <a:gd name="T107" fmla="*/ 0 h 86"/>
                <a:gd name="T108" fmla="*/ 0 w 88"/>
                <a:gd name="T109" fmla="*/ 0 h 86"/>
                <a:gd name="T110" fmla="*/ 0 w 88"/>
                <a:gd name="T111" fmla="*/ 0 h 8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8"/>
                <a:gd name="T169" fmla="*/ 0 h 86"/>
                <a:gd name="T170" fmla="*/ 88 w 88"/>
                <a:gd name="T171" fmla="*/ 86 h 8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8" h="86">
                  <a:moveTo>
                    <a:pt x="49" y="0"/>
                  </a:moveTo>
                  <a:lnTo>
                    <a:pt x="49" y="2"/>
                  </a:lnTo>
                  <a:lnTo>
                    <a:pt x="50" y="0"/>
                  </a:lnTo>
                  <a:lnTo>
                    <a:pt x="58" y="7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9" y="10"/>
                  </a:lnTo>
                  <a:lnTo>
                    <a:pt x="58" y="11"/>
                  </a:lnTo>
                  <a:lnTo>
                    <a:pt x="58" y="12"/>
                  </a:lnTo>
                  <a:lnTo>
                    <a:pt x="57" y="13"/>
                  </a:lnTo>
                  <a:lnTo>
                    <a:pt x="55" y="13"/>
                  </a:lnTo>
                  <a:lnTo>
                    <a:pt x="40" y="26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4" y="50"/>
                  </a:lnTo>
                  <a:lnTo>
                    <a:pt x="65" y="49"/>
                  </a:lnTo>
                  <a:lnTo>
                    <a:pt x="66" y="49"/>
                  </a:lnTo>
                  <a:lnTo>
                    <a:pt x="68" y="48"/>
                  </a:lnTo>
                  <a:lnTo>
                    <a:pt x="69" y="46"/>
                  </a:lnTo>
                  <a:lnTo>
                    <a:pt x="70" y="45"/>
                  </a:lnTo>
                  <a:lnTo>
                    <a:pt x="72" y="45"/>
                  </a:lnTo>
                  <a:lnTo>
                    <a:pt x="73" y="44"/>
                  </a:lnTo>
                  <a:lnTo>
                    <a:pt x="74" y="43"/>
                  </a:lnTo>
                  <a:lnTo>
                    <a:pt x="75" y="42"/>
                  </a:lnTo>
                  <a:lnTo>
                    <a:pt x="76" y="40"/>
                  </a:lnTo>
                  <a:lnTo>
                    <a:pt x="76" y="38"/>
                  </a:lnTo>
                  <a:lnTo>
                    <a:pt x="77" y="37"/>
                  </a:lnTo>
                  <a:lnTo>
                    <a:pt x="78" y="36"/>
                  </a:lnTo>
                  <a:lnTo>
                    <a:pt x="78" y="37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2" y="40"/>
                  </a:lnTo>
                  <a:lnTo>
                    <a:pt x="82" y="41"/>
                  </a:lnTo>
                  <a:lnTo>
                    <a:pt x="83" y="42"/>
                  </a:lnTo>
                  <a:lnTo>
                    <a:pt x="83" y="43"/>
                  </a:lnTo>
                  <a:lnTo>
                    <a:pt x="84" y="44"/>
                  </a:lnTo>
                  <a:lnTo>
                    <a:pt x="85" y="45"/>
                  </a:lnTo>
                  <a:lnTo>
                    <a:pt x="85" y="46"/>
                  </a:lnTo>
                  <a:lnTo>
                    <a:pt x="87" y="48"/>
                  </a:lnTo>
                  <a:lnTo>
                    <a:pt x="88" y="48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5" y="50"/>
                  </a:lnTo>
                  <a:lnTo>
                    <a:pt x="84" y="50"/>
                  </a:lnTo>
                  <a:lnTo>
                    <a:pt x="83" y="51"/>
                  </a:lnTo>
                  <a:lnTo>
                    <a:pt x="82" y="51"/>
                  </a:lnTo>
                  <a:lnTo>
                    <a:pt x="80" y="52"/>
                  </a:lnTo>
                  <a:lnTo>
                    <a:pt x="78" y="52"/>
                  </a:lnTo>
                  <a:lnTo>
                    <a:pt x="77" y="53"/>
                  </a:lnTo>
                  <a:lnTo>
                    <a:pt x="76" y="53"/>
                  </a:lnTo>
                  <a:lnTo>
                    <a:pt x="75" y="55"/>
                  </a:lnTo>
                  <a:lnTo>
                    <a:pt x="74" y="56"/>
                  </a:lnTo>
                  <a:lnTo>
                    <a:pt x="73" y="57"/>
                  </a:lnTo>
                  <a:lnTo>
                    <a:pt x="69" y="59"/>
                  </a:lnTo>
                  <a:lnTo>
                    <a:pt x="66" y="61"/>
                  </a:lnTo>
                  <a:lnTo>
                    <a:pt x="62" y="64"/>
                  </a:lnTo>
                  <a:lnTo>
                    <a:pt x="60" y="66"/>
                  </a:lnTo>
                  <a:lnTo>
                    <a:pt x="57" y="68"/>
                  </a:lnTo>
                  <a:lnTo>
                    <a:pt x="54" y="69"/>
                  </a:lnTo>
                  <a:lnTo>
                    <a:pt x="51" y="72"/>
                  </a:lnTo>
                  <a:lnTo>
                    <a:pt x="49" y="74"/>
                  </a:lnTo>
                  <a:lnTo>
                    <a:pt x="45" y="76"/>
                  </a:lnTo>
                  <a:lnTo>
                    <a:pt x="43" y="79"/>
                  </a:lnTo>
                  <a:lnTo>
                    <a:pt x="40" y="82"/>
                  </a:lnTo>
                  <a:lnTo>
                    <a:pt x="38" y="84"/>
                  </a:lnTo>
                  <a:lnTo>
                    <a:pt x="37" y="86"/>
                  </a:lnTo>
                  <a:lnTo>
                    <a:pt x="37" y="84"/>
                  </a:lnTo>
                  <a:lnTo>
                    <a:pt x="36" y="84"/>
                  </a:lnTo>
                  <a:lnTo>
                    <a:pt x="35" y="84"/>
                  </a:lnTo>
                  <a:lnTo>
                    <a:pt x="34" y="83"/>
                  </a:lnTo>
                  <a:lnTo>
                    <a:pt x="32" y="82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0" y="79"/>
                  </a:lnTo>
                  <a:lnTo>
                    <a:pt x="30" y="78"/>
                  </a:lnTo>
                  <a:lnTo>
                    <a:pt x="29" y="76"/>
                  </a:lnTo>
                  <a:lnTo>
                    <a:pt x="29" y="75"/>
                  </a:lnTo>
                  <a:lnTo>
                    <a:pt x="29" y="73"/>
                  </a:lnTo>
                  <a:lnTo>
                    <a:pt x="31" y="73"/>
                  </a:lnTo>
                  <a:lnTo>
                    <a:pt x="34" y="72"/>
                  </a:lnTo>
                  <a:lnTo>
                    <a:pt x="36" y="71"/>
                  </a:lnTo>
                  <a:lnTo>
                    <a:pt x="39" y="69"/>
                  </a:lnTo>
                  <a:lnTo>
                    <a:pt x="42" y="67"/>
                  </a:lnTo>
                  <a:lnTo>
                    <a:pt x="43" y="66"/>
                  </a:lnTo>
                  <a:lnTo>
                    <a:pt x="45" y="65"/>
                  </a:lnTo>
                  <a:lnTo>
                    <a:pt x="47" y="63"/>
                  </a:lnTo>
                  <a:lnTo>
                    <a:pt x="50" y="61"/>
                  </a:lnTo>
                  <a:lnTo>
                    <a:pt x="51" y="59"/>
                  </a:lnTo>
                  <a:lnTo>
                    <a:pt x="53" y="58"/>
                  </a:lnTo>
                  <a:lnTo>
                    <a:pt x="55" y="56"/>
                  </a:lnTo>
                  <a:lnTo>
                    <a:pt x="36" y="31"/>
                  </a:lnTo>
                  <a:lnTo>
                    <a:pt x="34" y="33"/>
                  </a:lnTo>
                  <a:lnTo>
                    <a:pt x="32" y="34"/>
                  </a:lnTo>
                  <a:lnTo>
                    <a:pt x="30" y="35"/>
                  </a:lnTo>
                  <a:lnTo>
                    <a:pt x="29" y="36"/>
                  </a:lnTo>
                  <a:lnTo>
                    <a:pt x="28" y="37"/>
                  </a:lnTo>
                  <a:lnTo>
                    <a:pt x="26" y="38"/>
                  </a:lnTo>
                  <a:lnTo>
                    <a:pt x="24" y="40"/>
                  </a:lnTo>
                  <a:lnTo>
                    <a:pt x="23" y="42"/>
                  </a:lnTo>
                  <a:lnTo>
                    <a:pt x="22" y="43"/>
                  </a:lnTo>
                  <a:lnTo>
                    <a:pt x="20" y="44"/>
                  </a:lnTo>
                  <a:lnTo>
                    <a:pt x="19" y="45"/>
                  </a:lnTo>
                  <a:lnTo>
                    <a:pt x="17" y="46"/>
                  </a:lnTo>
                  <a:lnTo>
                    <a:pt x="16" y="48"/>
                  </a:lnTo>
                  <a:lnTo>
                    <a:pt x="15" y="49"/>
                  </a:lnTo>
                  <a:lnTo>
                    <a:pt x="15" y="50"/>
                  </a:lnTo>
                  <a:lnTo>
                    <a:pt x="14" y="50"/>
                  </a:lnTo>
                  <a:lnTo>
                    <a:pt x="14" y="51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2" y="55"/>
                  </a:lnTo>
                  <a:lnTo>
                    <a:pt x="11" y="55"/>
                  </a:lnTo>
                  <a:lnTo>
                    <a:pt x="9" y="53"/>
                  </a:lnTo>
                  <a:lnTo>
                    <a:pt x="9" y="52"/>
                  </a:lnTo>
                  <a:lnTo>
                    <a:pt x="8" y="51"/>
                  </a:lnTo>
                  <a:lnTo>
                    <a:pt x="8" y="50"/>
                  </a:lnTo>
                  <a:lnTo>
                    <a:pt x="7" y="50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4" y="46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1" y="42"/>
                  </a:lnTo>
                  <a:lnTo>
                    <a:pt x="5" y="41"/>
                  </a:lnTo>
                  <a:lnTo>
                    <a:pt x="9" y="37"/>
                  </a:lnTo>
                  <a:lnTo>
                    <a:pt x="14" y="35"/>
                  </a:lnTo>
                  <a:lnTo>
                    <a:pt x="17" y="31"/>
                  </a:lnTo>
                  <a:lnTo>
                    <a:pt x="22" y="28"/>
                  </a:lnTo>
                  <a:lnTo>
                    <a:pt x="26" y="26"/>
                  </a:lnTo>
                  <a:lnTo>
                    <a:pt x="30" y="21"/>
                  </a:lnTo>
                  <a:lnTo>
                    <a:pt x="34" y="18"/>
                  </a:lnTo>
                  <a:lnTo>
                    <a:pt x="37" y="14"/>
                  </a:lnTo>
                  <a:lnTo>
                    <a:pt x="40" y="11"/>
                  </a:lnTo>
                  <a:lnTo>
                    <a:pt x="44" y="7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7" y="2"/>
                  </a:lnTo>
                  <a:lnTo>
                    <a:pt x="49" y="0"/>
                  </a:lnTo>
                  <a:lnTo>
                    <a:pt x="47" y="2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auto">
            <a:xfrm>
              <a:off x="6506805" y="4459014"/>
              <a:ext cx="100425" cy="97221"/>
            </a:xfrm>
            <a:custGeom>
              <a:avLst/>
              <a:gdLst>
                <a:gd name="T0" fmla="*/ 1 w 72"/>
                <a:gd name="T1" fmla="*/ 1 h 74"/>
                <a:gd name="T2" fmla="*/ 1 w 72"/>
                <a:gd name="T3" fmla="*/ 1 h 74"/>
                <a:gd name="T4" fmla="*/ 1 w 72"/>
                <a:gd name="T5" fmla="*/ 1 h 74"/>
                <a:gd name="T6" fmla="*/ 1 w 72"/>
                <a:gd name="T7" fmla="*/ 1 h 74"/>
                <a:gd name="T8" fmla="*/ 1 w 72"/>
                <a:gd name="T9" fmla="*/ 1 h 74"/>
                <a:gd name="T10" fmla="*/ 1 w 72"/>
                <a:gd name="T11" fmla="*/ 1 h 74"/>
                <a:gd name="T12" fmla="*/ 1 w 72"/>
                <a:gd name="T13" fmla="*/ 1 h 74"/>
                <a:gd name="T14" fmla="*/ 1 w 72"/>
                <a:gd name="T15" fmla="*/ 1 h 74"/>
                <a:gd name="T16" fmla="*/ 1 w 72"/>
                <a:gd name="T17" fmla="*/ 1 h 74"/>
                <a:gd name="T18" fmla="*/ 1 w 72"/>
                <a:gd name="T19" fmla="*/ 1 h 74"/>
                <a:gd name="T20" fmla="*/ 1 w 72"/>
                <a:gd name="T21" fmla="*/ 1 h 74"/>
                <a:gd name="T22" fmla="*/ 1 w 72"/>
                <a:gd name="T23" fmla="*/ 1 h 74"/>
                <a:gd name="T24" fmla="*/ 1 w 72"/>
                <a:gd name="T25" fmla="*/ 1 h 74"/>
                <a:gd name="T26" fmla="*/ 1 w 72"/>
                <a:gd name="T27" fmla="*/ 1 h 74"/>
                <a:gd name="T28" fmla="*/ 1 w 72"/>
                <a:gd name="T29" fmla="*/ 1 h 74"/>
                <a:gd name="T30" fmla="*/ 1 w 72"/>
                <a:gd name="T31" fmla="*/ 1 h 74"/>
                <a:gd name="T32" fmla="*/ 1 w 72"/>
                <a:gd name="T33" fmla="*/ 1 h 74"/>
                <a:gd name="T34" fmla="*/ 1 w 72"/>
                <a:gd name="T35" fmla="*/ 1 h 74"/>
                <a:gd name="T36" fmla="*/ 1 w 72"/>
                <a:gd name="T37" fmla="*/ 1 h 74"/>
                <a:gd name="T38" fmla="*/ 1 w 72"/>
                <a:gd name="T39" fmla="*/ 1 h 74"/>
                <a:gd name="T40" fmla="*/ 1 w 72"/>
                <a:gd name="T41" fmla="*/ 1 h 74"/>
                <a:gd name="T42" fmla="*/ 1 w 72"/>
                <a:gd name="T43" fmla="*/ 1 h 74"/>
                <a:gd name="T44" fmla="*/ 1 w 72"/>
                <a:gd name="T45" fmla="*/ 1 h 74"/>
                <a:gd name="T46" fmla="*/ 1 w 72"/>
                <a:gd name="T47" fmla="*/ 1 h 74"/>
                <a:gd name="T48" fmla="*/ 1 w 72"/>
                <a:gd name="T49" fmla="*/ 1 h 74"/>
                <a:gd name="T50" fmla="*/ 1 w 72"/>
                <a:gd name="T51" fmla="*/ 1 h 74"/>
                <a:gd name="T52" fmla="*/ 1 w 72"/>
                <a:gd name="T53" fmla="*/ 1 h 74"/>
                <a:gd name="T54" fmla="*/ 1 w 72"/>
                <a:gd name="T55" fmla="*/ 1 h 74"/>
                <a:gd name="T56" fmla="*/ 1 w 72"/>
                <a:gd name="T57" fmla="*/ 1 h 74"/>
                <a:gd name="T58" fmla="*/ 1 w 72"/>
                <a:gd name="T59" fmla="*/ 1 h 74"/>
                <a:gd name="T60" fmla="*/ 1 w 72"/>
                <a:gd name="T61" fmla="*/ 1 h 74"/>
                <a:gd name="T62" fmla="*/ 1 w 72"/>
                <a:gd name="T63" fmla="*/ 1 h 74"/>
                <a:gd name="T64" fmla="*/ 1 w 72"/>
                <a:gd name="T65" fmla="*/ 1 h 74"/>
                <a:gd name="T66" fmla="*/ 1 w 72"/>
                <a:gd name="T67" fmla="*/ 1 h 74"/>
                <a:gd name="T68" fmla="*/ 1 w 72"/>
                <a:gd name="T69" fmla="*/ 1 h 74"/>
                <a:gd name="T70" fmla="*/ 1 w 72"/>
                <a:gd name="T71" fmla="*/ 1 h 74"/>
                <a:gd name="T72" fmla="*/ 1 w 72"/>
                <a:gd name="T73" fmla="*/ 1 h 74"/>
                <a:gd name="T74" fmla="*/ 1 w 72"/>
                <a:gd name="T75" fmla="*/ 1 h 74"/>
                <a:gd name="T76" fmla="*/ 1 w 72"/>
                <a:gd name="T77" fmla="*/ 1 h 74"/>
                <a:gd name="T78" fmla="*/ 1 w 72"/>
                <a:gd name="T79" fmla="*/ 1 h 74"/>
                <a:gd name="T80" fmla="*/ 1 w 72"/>
                <a:gd name="T81" fmla="*/ 1 h 74"/>
                <a:gd name="T82" fmla="*/ 1 w 72"/>
                <a:gd name="T83" fmla="*/ 1 h 74"/>
                <a:gd name="T84" fmla="*/ 1 w 72"/>
                <a:gd name="T85" fmla="*/ 1 h 74"/>
                <a:gd name="T86" fmla="*/ 0 w 72"/>
                <a:gd name="T87" fmla="*/ 1 h 74"/>
                <a:gd name="T88" fmla="*/ 1 w 72"/>
                <a:gd name="T89" fmla="*/ 1 h 74"/>
                <a:gd name="T90" fmla="*/ 1 w 72"/>
                <a:gd name="T91" fmla="*/ 1 h 74"/>
                <a:gd name="T92" fmla="*/ 1 w 72"/>
                <a:gd name="T93" fmla="*/ 1 h 74"/>
                <a:gd name="T94" fmla="*/ 1 w 72"/>
                <a:gd name="T95" fmla="*/ 1 h 7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"/>
                <a:gd name="T145" fmla="*/ 0 h 74"/>
                <a:gd name="T146" fmla="*/ 72 w 72"/>
                <a:gd name="T147" fmla="*/ 74 h 7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" h="74">
                  <a:moveTo>
                    <a:pt x="32" y="0"/>
                  </a:moveTo>
                  <a:lnTo>
                    <a:pt x="35" y="0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38" y="5"/>
                  </a:lnTo>
                  <a:lnTo>
                    <a:pt x="38" y="6"/>
                  </a:lnTo>
                  <a:lnTo>
                    <a:pt x="39" y="6"/>
                  </a:lnTo>
                  <a:lnTo>
                    <a:pt x="38" y="7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1" y="9"/>
                  </a:lnTo>
                  <a:lnTo>
                    <a:pt x="28" y="10"/>
                  </a:lnTo>
                  <a:lnTo>
                    <a:pt x="26" y="11"/>
                  </a:lnTo>
                  <a:lnTo>
                    <a:pt x="24" y="13"/>
                  </a:lnTo>
                  <a:lnTo>
                    <a:pt x="23" y="15"/>
                  </a:lnTo>
                  <a:lnTo>
                    <a:pt x="20" y="16"/>
                  </a:lnTo>
                  <a:lnTo>
                    <a:pt x="19" y="18"/>
                  </a:lnTo>
                  <a:lnTo>
                    <a:pt x="17" y="19"/>
                  </a:lnTo>
                  <a:lnTo>
                    <a:pt x="16" y="22"/>
                  </a:lnTo>
                  <a:lnTo>
                    <a:pt x="15" y="23"/>
                  </a:lnTo>
                  <a:lnTo>
                    <a:pt x="13" y="25"/>
                  </a:lnTo>
                  <a:lnTo>
                    <a:pt x="12" y="28"/>
                  </a:lnTo>
                  <a:lnTo>
                    <a:pt x="12" y="30"/>
                  </a:lnTo>
                  <a:lnTo>
                    <a:pt x="11" y="32"/>
                  </a:lnTo>
                  <a:lnTo>
                    <a:pt x="11" y="34"/>
                  </a:lnTo>
                  <a:lnTo>
                    <a:pt x="11" y="37"/>
                  </a:lnTo>
                  <a:lnTo>
                    <a:pt x="11" y="39"/>
                  </a:lnTo>
                  <a:lnTo>
                    <a:pt x="11" y="41"/>
                  </a:lnTo>
                  <a:lnTo>
                    <a:pt x="11" y="44"/>
                  </a:lnTo>
                  <a:lnTo>
                    <a:pt x="12" y="45"/>
                  </a:lnTo>
                  <a:lnTo>
                    <a:pt x="13" y="47"/>
                  </a:lnTo>
                  <a:lnTo>
                    <a:pt x="15" y="48"/>
                  </a:lnTo>
                  <a:lnTo>
                    <a:pt x="16" y="51"/>
                  </a:lnTo>
                  <a:lnTo>
                    <a:pt x="17" y="52"/>
                  </a:lnTo>
                  <a:lnTo>
                    <a:pt x="19" y="54"/>
                  </a:lnTo>
                  <a:lnTo>
                    <a:pt x="20" y="55"/>
                  </a:lnTo>
                  <a:lnTo>
                    <a:pt x="23" y="56"/>
                  </a:lnTo>
                  <a:lnTo>
                    <a:pt x="24" y="57"/>
                  </a:lnTo>
                  <a:lnTo>
                    <a:pt x="26" y="59"/>
                  </a:lnTo>
                  <a:lnTo>
                    <a:pt x="28" y="60"/>
                  </a:lnTo>
                  <a:lnTo>
                    <a:pt x="31" y="61"/>
                  </a:lnTo>
                  <a:lnTo>
                    <a:pt x="33" y="61"/>
                  </a:lnTo>
                  <a:lnTo>
                    <a:pt x="35" y="61"/>
                  </a:lnTo>
                  <a:lnTo>
                    <a:pt x="39" y="61"/>
                  </a:lnTo>
                  <a:lnTo>
                    <a:pt x="40" y="61"/>
                  </a:lnTo>
                  <a:lnTo>
                    <a:pt x="42" y="61"/>
                  </a:lnTo>
                  <a:lnTo>
                    <a:pt x="45" y="60"/>
                  </a:lnTo>
                  <a:lnTo>
                    <a:pt x="47" y="60"/>
                  </a:lnTo>
                  <a:lnTo>
                    <a:pt x="49" y="59"/>
                  </a:lnTo>
                  <a:lnTo>
                    <a:pt x="51" y="57"/>
                  </a:lnTo>
                  <a:lnTo>
                    <a:pt x="54" y="56"/>
                  </a:lnTo>
                  <a:lnTo>
                    <a:pt x="55" y="55"/>
                  </a:lnTo>
                  <a:lnTo>
                    <a:pt x="56" y="54"/>
                  </a:lnTo>
                  <a:lnTo>
                    <a:pt x="58" y="52"/>
                  </a:lnTo>
                  <a:lnTo>
                    <a:pt x="59" y="51"/>
                  </a:lnTo>
                  <a:lnTo>
                    <a:pt x="61" y="48"/>
                  </a:lnTo>
                  <a:lnTo>
                    <a:pt x="61" y="47"/>
                  </a:lnTo>
                  <a:lnTo>
                    <a:pt x="61" y="46"/>
                  </a:lnTo>
                  <a:lnTo>
                    <a:pt x="62" y="45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1"/>
                  </a:lnTo>
                  <a:lnTo>
                    <a:pt x="63" y="40"/>
                  </a:lnTo>
                  <a:lnTo>
                    <a:pt x="63" y="39"/>
                  </a:lnTo>
                  <a:lnTo>
                    <a:pt x="63" y="38"/>
                  </a:lnTo>
                  <a:lnTo>
                    <a:pt x="64" y="37"/>
                  </a:lnTo>
                  <a:lnTo>
                    <a:pt x="64" y="36"/>
                  </a:lnTo>
                  <a:lnTo>
                    <a:pt x="65" y="34"/>
                  </a:lnTo>
                  <a:lnTo>
                    <a:pt x="64" y="34"/>
                  </a:lnTo>
                  <a:lnTo>
                    <a:pt x="64" y="33"/>
                  </a:lnTo>
                  <a:lnTo>
                    <a:pt x="64" y="32"/>
                  </a:lnTo>
                  <a:lnTo>
                    <a:pt x="64" y="31"/>
                  </a:lnTo>
                  <a:lnTo>
                    <a:pt x="64" y="30"/>
                  </a:lnTo>
                  <a:lnTo>
                    <a:pt x="65" y="29"/>
                  </a:lnTo>
                  <a:lnTo>
                    <a:pt x="65" y="28"/>
                  </a:lnTo>
                  <a:lnTo>
                    <a:pt x="66" y="26"/>
                  </a:lnTo>
                  <a:lnTo>
                    <a:pt x="66" y="28"/>
                  </a:lnTo>
                  <a:lnTo>
                    <a:pt x="68" y="28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70" y="29"/>
                  </a:lnTo>
                  <a:lnTo>
                    <a:pt x="70" y="30"/>
                  </a:lnTo>
                  <a:lnTo>
                    <a:pt x="71" y="30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2" y="38"/>
                  </a:lnTo>
                  <a:lnTo>
                    <a:pt x="72" y="39"/>
                  </a:lnTo>
                  <a:lnTo>
                    <a:pt x="71" y="40"/>
                  </a:lnTo>
                  <a:lnTo>
                    <a:pt x="71" y="41"/>
                  </a:lnTo>
                  <a:lnTo>
                    <a:pt x="71" y="43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69" y="49"/>
                  </a:lnTo>
                  <a:lnTo>
                    <a:pt x="68" y="52"/>
                  </a:lnTo>
                  <a:lnTo>
                    <a:pt x="66" y="54"/>
                  </a:lnTo>
                  <a:lnTo>
                    <a:pt x="65" y="56"/>
                  </a:lnTo>
                  <a:lnTo>
                    <a:pt x="63" y="59"/>
                  </a:lnTo>
                  <a:lnTo>
                    <a:pt x="62" y="60"/>
                  </a:lnTo>
                  <a:lnTo>
                    <a:pt x="61" y="62"/>
                  </a:lnTo>
                  <a:lnTo>
                    <a:pt x="58" y="64"/>
                  </a:lnTo>
                  <a:lnTo>
                    <a:pt x="57" y="66"/>
                  </a:lnTo>
                  <a:lnTo>
                    <a:pt x="55" y="67"/>
                  </a:lnTo>
                  <a:lnTo>
                    <a:pt x="53" y="68"/>
                  </a:lnTo>
                  <a:lnTo>
                    <a:pt x="51" y="69"/>
                  </a:lnTo>
                  <a:lnTo>
                    <a:pt x="48" y="71"/>
                  </a:lnTo>
                  <a:lnTo>
                    <a:pt x="46" y="72"/>
                  </a:lnTo>
                  <a:lnTo>
                    <a:pt x="42" y="74"/>
                  </a:lnTo>
                  <a:lnTo>
                    <a:pt x="40" y="74"/>
                  </a:lnTo>
                  <a:lnTo>
                    <a:pt x="36" y="74"/>
                  </a:lnTo>
                  <a:lnTo>
                    <a:pt x="33" y="74"/>
                  </a:lnTo>
                  <a:lnTo>
                    <a:pt x="31" y="74"/>
                  </a:lnTo>
                  <a:lnTo>
                    <a:pt x="27" y="74"/>
                  </a:lnTo>
                  <a:lnTo>
                    <a:pt x="24" y="72"/>
                  </a:lnTo>
                  <a:lnTo>
                    <a:pt x="21" y="72"/>
                  </a:lnTo>
                  <a:lnTo>
                    <a:pt x="18" y="71"/>
                  </a:lnTo>
                  <a:lnTo>
                    <a:pt x="16" y="70"/>
                  </a:lnTo>
                  <a:lnTo>
                    <a:pt x="15" y="70"/>
                  </a:lnTo>
                  <a:lnTo>
                    <a:pt x="13" y="69"/>
                  </a:lnTo>
                  <a:lnTo>
                    <a:pt x="12" y="69"/>
                  </a:lnTo>
                  <a:lnTo>
                    <a:pt x="11" y="68"/>
                  </a:lnTo>
                  <a:lnTo>
                    <a:pt x="10" y="67"/>
                  </a:lnTo>
                  <a:lnTo>
                    <a:pt x="10" y="66"/>
                  </a:lnTo>
                  <a:lnTo>
                    <a:pt x="9" y="64"/>
                  </a:lnTo>
                  <a:lnTo>
                    <a:pt x="8" y="63"/>
                  </a:lnTo>
                  <a:lnTo>
                    <a:pt x="8" y="62"/>
                  </a:lnTo>
                  <a:lnTo>
                    <a:pt x="7" y="62"/>
                  </a:lnTo>
                  <a:lnTo>
                    <a:pt x="5" y="61"/>
                  </a:lnTo>
                  <a:lnTo>
                    <a:pt x="5" y="60"/>
                  </a:lnTo>
                  <a:lnTo>
                    <a:pt x="3" y="57"/>
                  </a:lnTo>
                  <a:lnTo>
                    <a:pt x="2" y="54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1" y="29"/>
                  </a:lnTo>
                  <a:lnTo>
                    <a:pt x="2" y="25"/>
                  </a:lnTo>
                  <a:lnTo>
                    <a:pt x="3" y="22"/>
                  </a:lnTo>
                  <a:lnTo>
                    <a:pt x="5" y="18"/>
                  </a:lnTo>
                  <a:lnTo>
                    <a:pt x="7" y="17"/>
                  </a:lnTo>
                  <a:lnTo>
                    <a:pt x="9" y="15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5" y="9"/>
                  </a:lnTo>
                  <a:lnTo>
                    <a:pt x="17" y="8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4" y="3"/>
                  </a:lnTo>
                  <a:lnTo>
                    <a:pt x="26" y="2"/>
                  </a:lnTo>
                  <a:lnTo>
                    <a:pt x="28" y="1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Freeform 17"/>
            <p:cNvSpPr>
              <a:spLocks noEditPoints="1"/>
            </p:cNvSpPr>
            <p:nvPr/>
          </p:nvSpPr>
          <p:spPr bwMode="auto">
            <a:xfrm>
              <a:off x="7684014" y="4553607"/>
              <a:ext cx="97636" cy="136634"/>
            </a:xfrm>
            <a:custGeom>
              <a:avLst/>
              <a:gdLst>
                <a:gd name="T0" fmla="*/ 1 w 69"/>
                <a:gd name="T1" fmla="*/ 1 h 104"/>
                <a:gd name="T2" fmla="*/ 1 w 69"/>
                <a:gd name="T3" fmla="*/ 1 h 104"/>
                <a:gd name="T4" fmla="*/ 1 w 69"/>
                <a:gd name="T5" fmla="*/ 1 h 104"/>
                <a:gd name="T6" fmla="*/ 1 w 69"/>
                <a:gd name="T7" fmla="*/ 1 h 104"/>
                <a:gd name="T8" fmla="*/ 2 w 69"/>
                <a:gd name="T9" fmla="*/ 1 h 104"/>
                <a:gd name="T10" fmla="*/ 2 w 69"/>
                <a:gd name="T11" fmla="*/ 1 h 104"/>
                <a:gd name="T12" fmla="*/ 2 w 69"/>
                <a:gd name="T13" fmla="*/ 1 h 104"/>
                <a:gd name="T14" fmla="*/ 1 w 69"/>
                <a:gd name="T15" fmla="*/ 1 h 104"/>
                <a:gd name="T16" fmla="*/ 1 w 69"/>
                <a:gd name="T17" fmla="*/ 1 h 104"/>
                <a:gd name="T18" fmla="*/ 1 w 69"/>
                <a:gd name="T19" fmla="*/ 1 h 104"/>
                <a:gd name="T20" fmla="*/ 1 w 69"/>
                <a:gd name="T21" fmla="*/ 1 h 104"/>
                <a:gd name="T22" fmla="*/ 1 w 69"/>
                <a:gd name="T23" fmla="*/ 1 h 104"/>
                <a:gd name="T24" fmla="*/ 1 w 69"/>
                <a:gd name="T25" fmla="*/ 1 h 104"/>
                <a:gd name="T26" fmla="*/ 1 w 69"/>
                <a:gd name="T27" fmla="*/ 1 h 104"/>
                <a:gd name="T28" fmla="*/ 1 w 69"/>
                <a:gd name="T29" fmla="*/ 1 h 104"/>
                <a:gd name="T30" fmla="*/ 1 w 69"/>
                <a:gd name="T31" fmla="*/ 2 h 104"/>
                <a:gd name="T32" fmla="*/ 1 w 69"/>
                <a:gd name="T33" fmla="*/ 2 h 104"/>
                <a:gd name="T34" fmla="*/ 1 w 69"/>
                <a:gd name="T35" fmla="*/ 2 h 104"/>
                <a:gd name="T36" fmla="*/ 1 w 69"/>
                <a:gd name="T37" fmla="*/ 2 h 104"/>
                <a:gd name="T38" fmla="*/ 1 w 69"/>
                <a:gd name="T39" fmla="*/ 2 h 104"/>
                <a:gd name="T40" fmla="*/ 1 w 69"/>
                <a:gd name="T41" fmla="*/ 2 h 104"/>
                <a:gd name="T42" fmla="*/ 1 w 69"/>
                <a:gd name="T43" fmla="*/ 2 h 104"/>
                <a:gd name="T44" fmla="*/ 1 w 69"/>
                <a:gd name="T45" fmla="*/ 2 h 104"/>
                <a:gd name="T46" fmla="*/ 1 w 69"/>
                <a:gd name="T47" fmla="*/ 2 h 104"/>
                <a:gd name="T48" fmla="*/ 1 w 69"/>
                <a:gd name="T49" fmla="*/ 1 h 104"/>
                <a:gd name="T50" fmla="*/ 1 w 69"/>
                <a:gd name="T51" fmla="*/ 1 h 104"/>
                <a:gd name="T52" fmla="*/ 1 w 69"/>
                <a:gd name="T53" fmla="*/ 1 h 104"/>
                <a:gd name="T54" fmla="*/ 1 w 69"/>
                <a:gd name="T55" fmla="*/ 1 h 104"/>
                <a:gd name="T56" fmla="*/ 1 w 69"/>
                <a:gd name="T57" fmla="*/ 1 h 104"/>
                <a:gd name="T58" fmla="*/ 1 w 69"/>
                <a:gd name="T59" fmla="*/ 1 h 104"/>
                <a:gd name="T60" fmla="*/ 1 w 69"/>
                <a:gd name="T61" fmla="*/ 1 h 104"/>
                <a:gd name="T62" fmla="*/ 1 w 69"/>
                <a:gd name="T63" fmla="*/ 1 h 104"/>
                <a:gd name="T64" fmla="*/ 1 w 69"/>
                <a:gd name="T65" fmla="*/ 1 h 104"/>
                <a:gd name="T66" fmla="*/ 1 w 69"/>
                <a:gd name="T67" fmla="*/ 1 h 104"/>
                <a:gd name="T68" fmla="*/ 1 w 69"/>
                <a:gd name="T69" fmla="*/ 1 h 104"/>
                <a:gd name="T70" fmla="*/ 1 w 69"/>
                <a:gd name="T71" fmla="*/ 1 h 104"/>
                <a:gd name="T72" fmla="*/ 1 w 69"/>
                <a:gd name="T73" fmla="*/ 1 h 104"/>
                <a:gd name="T74" fmla="*/ 1 w 69"/>
                <a:gd name="T75" fmla="*/ 1 h 104"/>
                <a:gd name="T76" fmla="*/ 1 w 69"/>
                <a:gd name="T77" fmla="*/ 1 h 104"/>
                <a:gd name="T78" fmla="*/ 1 w 69"/>
                <a:gd name="T79" fmla="*/ 1 h 104"/>
                <a:gd name="T80" fmla="*/ 1 w 69"/>
                <a:gd name="T81" fmla="*/ 1 h 104"/>
                <a:gd name="T82" fmla="*/ 1 w 69"/>
                <a:gd name="T83" fmla="*/ 1 h 104"/>
                <a:gd name="T84" fmla="*/ 1 w 69"/>
                <a:gd name="T85" fmla="*/ 1 h 104"/>
                <a:gd name="T86" fmla="*/ 1 w 69"/>
                <a:gd name="T87" fmla="*/ 1 h 104"/>
                <a:gd name="T88" fmla="*/ 1 w 69"/>
                <a:gd name="T89" fmla="*/ 1 h 104"/>
                <a:gd name="T90" fmla="*/ 1 w 69"/>
                <a:gd name="T91" fmla="*/ 1 h 104"/>
                <a:gd name="T92" fmla="*/ 1 w 69"/>
                <a:gd name="T93" fmla="*/ 1 h 104"/>
                <a:gd name="T94" fmla="*/ 1 w 69"/>
                <a:gd name="T95" fmla="*/ 1 h 104"/>
                <a:gd name="T96" fmla="*/ 1 w 69"/>
                <a:gd name="T97" fmla="*/ 1 h 104"/>
                <a:gd name="T98" fmla="*/ 1 w 69"/>
                <a:gd name="T99" fmla="*/ 1 h 104"/>
                <a:gd name="T100" fmla="*/ 1 w 69"/>
                <a:gd name="T101" fmla="*/ 1 h 104"/>
                <a:gd name="T102" fmla="*/ 1 w 69"/>
                <a:gd name="T103" fmla="*/ 1 h 104"/>
                <a:gd name="T104" fmla="*/ 1 w 69"/>
                <a:gd name="T105" fmla="*/ 1 h 104"/>
                <a:gd name="T106" fmla="*/ 1 w 69"/>
                <a:gd name="T107" fmla="*/ 1 h 104"/>
                <a:gd name="T108" fmla="*/ 1 w 69"/>
                <a:gd name="T109" fmla="*/ 1 h 104"/>
                <a:gd name="T110" fmla="*/ 1 w 69"/>
                <a:gd name="T111" fmla="*/ 1 h 104"/>
                <a:gd name="T112" fmla="*/ 1 w 69"/>
                <a:gd name="T113" fmla="*/ 1 h 104"/>
                <a:gd name="T114" fmla="*/ 1 w 69"/>
                <a:gd name="T115" fmla="*/ 1 h 104"/>
                <a:gd name="T116" fmla="*/ 1 w 69"/>
                <a:gd name="T117" fmla="*/ 1 h 104"/>
                <a:gd name="T118" fmla="*/ 1 w 69"/>
                <a:gd name="T119" fmla="*/ 1 h 104"/>
                <a:gd name="T120" fmla="*/ 1 w 69"/>
                <a:gd name="T121" fmla="*/ 1 h 10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9"/>
                <a:gd name="T184" fmla="*/ 0 h 104"/>
                <a:gd name="T185" fmla="*/ 69 w 69"/>
                <a:gd name="T186" fmla="*/ 104 h 10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9" h="104">
                  <a:moveTo>
                    <a:pt x="58" y="0"/>
                  </a:moveTo>
                  <a:lnTo>
                    <a:pt x="58" y="2"/>
                  </a:lnTo>
                  <a:lnTo>
                    <a:pt x="59" y="2"/>
                  </a:lnTo>
                  <a:lnTo>
                    <a:pt x="60" y="2"/>
                  </a:lnTo>
                  <a:lnTo>
                    <a:pt x="60" y="4"/>
                  </a:lnTo>
                  <a:lnTo>
                    <a:pt x="60" y="5"/>
                  </a:lnTo>
                  <a:lnTo>
                    <a:pt x="61" y="6"/>
                  </a:lnTo>
                  <a:lnTo>
                    <a:pt x="61" y="7"/>
                  </a:lnTo>
                  <a:lnTo>
                    <a:pt x="62" y="8"/>
                  </a:lnTo>
                  <a:lnTo>
                    <a:pt x="62" y="10"/>
                  </a:lnTo>
                  <a:lnTo>
                    <a:pt x="63" y="11"/>
                  </a:lnTo>
                  <a:lnTo>
                    <a:pt x="63" y="12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6" y="15"/>
                  </a:lnTo>
                  <a:lnTo>
                    <a:pt x="67" y="17"/>
                  </a:lnTo>
                  <a:lnTo>
                    <a:pt x="67" y="20"/>
                  </a:lnTo>
                  <a:lnTo>
                    <a:pt x="68" y="23"/>
                  </a:lnTo>
                  <a:lnTo>
                    <a:pt x="68" y="27"/>
                  </a:lnTo>
                  <a:lnTo>
                    <a:pt x="69" y="30"/>
                  </a:lnTo>
                  <a:lnTo>
                    <a:pt x="69" y="34"/>
                  </a:lnTo>
                  <a:lnTo>
                    <a:pt x="69" y="37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68" y="46"/>
                  </a:lnTo>
                  <a:lnTo>
                    <a:pt x="67" y="50"/>
                  </a:lnTo>
                  <a:lnTo>
                    <a:pt x="66" y="52"/>
                  </a:lnTo>
                  <a:lnTo>
                    <a:pt x="64" y="55"/>
                  </a:lnTo>
                  <a:lnTo>
                    <a:pt x="62" y="56"/>
                  </a:lnTo>
                  <a:lnTo>
                    <a:pt x="61" y="57"/>
                  </a:lnTo>
                  <a:lnTo>
                    <a:pt x="60" y="57"/>
                  </a:lnTo>
                  <a:lnTo>
                    <a:pt x="59" y="58"/>
                  </a:lnTo>
                  <a:lnTo>
                    <a:pt x="58" y="58"/>
                  </a:lnTo>
                  <a:lnTo>
                    <a:pt x="56" y="58"/>
                  </a:lnTo>
                  <a:lnTo>
                    <a:pt x="55" y="58"/>
                  </a:lnTo>
                  <a:lnTo>
                    <a:pt x="54" y="58"/>
                  </a:lnTo>
                  <a:lnTo>
                    <a:pt x="53" y="58"/>
                  </a:lnTo>
                  <a:lnTo>
                    <a:pt x="52" y="57"/>
                  </a:lnTo>
                  <a:lnTo>
                    <a:pt x="51" y="57"/>
                  </a:lnTo>
                  <a:lnTo>
                    <a:pt x="49" y="56"/>
                  </a:lnTo>
                  <a:lnTo>
                    <a:pt x="48" y="56"/>
                  </a:lnTo>
                  <a:lnTo>
                    <a:pt x="47" y="55"/>
                  </a:lnTo>
                  <a:lnTo>
                    <a:pt x="46" y="55"/>
                  </a:lnTo>
                  <a:lnTo>
                    <a:pt x="45" y="53"/>
                  </a:lnTo>
                  <a:lnTo>
                    <a:pt x="45" y="52"/>
                  </a:lnTo>
                  <a:lnTo>
                    <a:pt x="44" y="52"/>
                  </a:lnTo>
                  <a:lnTo>
                    <a:pt x="43" y="51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0" y="49"/>
                  </a:lnTo>
                  <a:lnTo>
                    <a:pt x="39" y="48"/>
                  </a:lnTo>
                  <a:lnTo>
                    <a:pt x="39" y="46"/>
                  </a:lnTo>
                  <a:lnTo>
                    <a:pt x="38" y="48"/>
                  </a:lnTo>
                  <a:lnTo>
                    <a:pt x="38" y="46"/>
                  </a:lnTo>
                  <a:lnTo>
                    <a:pt x="37" y="50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7" y="58"/>
                  </a:lnTo>
                  <a:lnTo>
                    <a:pt x="36" y="60"/>
                  </a:lnTo>
                  <a:lnTo>
                    <a:pt x="34" y="64"/>
                  </a:lnTo>
                  <a:lnTo>
                    <a:pt x="34" y="66"/>
                  </a:lnTo>
                  <a:lnTo>
                    <a:pt x="33" y="69"/>
                  </a:lnTo>
                  <a:lnTo>
                    <a:pt x="32" y="72"/>
                  </a:lnTo>
                  <a:lnTo>
                    <a:pt x="31" y="74"/>
                  </a:lnTo>
                  <a:lnTo>
                    <a:pt x="30" y="76"/>
                  </a:lnTo>
                  <a:lnTo>
                    <a:pt x="29" y="79"/>
                  </a:lnTo>
                  <a:lnTo>
                    <a:pt x="28" y="81"/>
                  </a:lnTo>
                  <a:lnTo>
                    <a:pt x="26" y="83"/>
                  </a:lnTo>
                  <a:lnTo>
                    <a:pt x="25" y="86"/>
                  </a:lnTo>
                  <a:lnTo>
                    <a:pt x="25" y="88"/>
                  </a:lnTo>
                  <a:lnTo>
                    <a:pt x="25" y="89"/>
                  </a:lnTo>
                  <a:lnTo>
                    <a:pt x="24" y="91"/>
                  </a:lnTo>
                  <a:lnTo>
                    <a:pt x="24" y="94"/>
                  </a:lnTo>
                  <a:lnTo>
                    <a:pt x="24" y="96"/>
                  </a:lnTo>
                  <a:lnTo>
                    <a:pt x="24" y="97"/>
                  </a:lnTo>
                  <a:lnTo>
                    <a:pt x="24" y="99"/>
                  </a:lnTo>
                  <a:lnTo>
                    <a:pt x="24" y="102"/>
                  </a:lnTo>
                  <a:lnTo>
                    <a:pt x="25" y="103"/>
                  </a:lnTo>
                  <a:lnTo>
                    <a:pt x="24" y="104"/>
                  </a:lnTo>
                  <a:lnTo>
                    <a:pt x="23" y="104"/>
                  </a:lnTo>
                  <a:lnTo>
                    <a:pt x="21" y="103"/>
                  </a:lnTo>
                  <a:lnTo>
                    <a:pt x="20" y="101"/>
                  </a:lnTo>
                  <a:lnTo>
                    <a:pt x="18" y="97"/>
                  </a:lnTo>
                  <a:lnTo>
                    <a:pt x="18" y="95"/>
                  </a:lnTo>
                  <a:lnTo>
                    <a:pt x="18" y="91"/>
                  </a:lnTo>
                  <a:lnTo>
                    <a:pt x="18" y="88"/>
                  </a:lnTo>
                  <a:lnTo>
                    <a:pt x="18" y="84"/>
                  </a:lnTo>
                  <a:lnTo>
                    <a:pt x="18" y="82"/>
                  </a:lnTo>
                  <a:lnTo>
                    <a:pt x="20" y="79"/>
                  </a:lnTo>
                  <a:lnTo>
                    <a:pt x="20" y="75"/>
                  </a:lnTo>
                  <a:lnTo>
                    <a:pt x="21" y="72"/>
                  </a:lnTo>
                  <a:lnTo>
                    <a:pt x="22" y="68"/>
                  </a:lnTo>
                  <a:lnTo>
                    <a:pt x="23" y="65"/>
                  </a:lnTo>
                  <a:lnTo>
                    <a:pt x="24" y="63"/>
                  </a:lnTo>
                  <a:lnTo>
                    <a:pt x="25" y="60"/>
                  </a:lnTo>
                  <a:lnTo>
                    <a:pt x="26" y="57"/>
                  </a:lnTo>
                  <a:lnTo>
                    <a:pt x="28" y="55"/>
                  </a:lnTo>
                  <a:lnTo>
                    <a:pt x="29" y="51"/>
                  </a:lnTo>
                  <a:lnTo>
                    <a:pt x="29" y="48"/>
                  </a:lnTo>
                  <a:lnTo>
                    <a:pt x="30" y="45"/>
                  </a:lnTo>
                  <a:lnTo>
                    <a:pt x="30" y="42"/>
                  </a:lnTo>
                  <a:lnTo>
                    <a:pt x="31" y="38"/>
                  </a:lnTo>
                  <a:lnTo>
                    <a:pt x="31" y="36"/>
                  </a:lnTo>
                  <a:lnTo>
                    <a:pt x="31" y="33"/>
                  </a:lnTo>
                  <a:lnTo>
                    <a:pt x="31" y="29"/>
                  </a:lnTo>
                  <a:lnTo>
                    <a:pt x="29" y="29"/>
                  </a:lnTo>
                  <a:lnTo>
                    <a:pt x="28" y="29"/>
                  </a:lnTo>
                  <a:lnTo>
                    <a:pt x="26" y="29"/>
                  </a:lnTo>
                  <a:lnTo>
                    <a:pt x="24" y="29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5" y="34"/>
                  </a:lnTo>
                  <a:lnTo>
                    <a:pt x="14" y="34"/>
                  </a:lnTo>
                  <a:lnTo>
                    <a:pt x="13" y="35"/>
                  </a:lnTo>
                  <a:lnTo>
                    <a:pt x="11" y="35"/>
                  </a:lnTo>
                  <a:lnTo>
                    <a:pt x="10" y="36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0" y="23"/>
                  </a:lnTo>
                  <a:lnTo>
                    <a:pt x="1" y="23"/>
                  </a:lnTo>
                  <a:lnTo>
                    <a:pt x="2" y="23"/>
                  </a:lnTo>
                  <a:lnTo>
                    <a:pt x="3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3" y="22"/>
                  </a:lnTo>
                  <a:lnTo>
                    <a:pt x="14" y="22"/>
                  </a:lnTo>
                  <a:lnTo>
                    <a:pt x="15" y="21"/>
                  </a:lnTo>
                  <a:lnTo>
                    <a:pt x="17" y="20"/>
                  </a:lnTo>
                  <a:lnTo>
                    <a:pt x="20" y="19"/>
                  </a:lnTo>
                  <a:lnTo>
                    <a:pt x="23" y="18"/>
                  </a:lnTo>
                  <a:lnTo>
                    <a:pt x="26" y="17"/>
                  </a:lnTo>
                  <a:lnTo>
                    <a:pt x="30" y="15"/>
                  </a:lnTo>
                  <a:lnTo>
                    <a:pt x="33" y="14"/>
                  </a:lnTo>
                  <a:lnTo>
                    <a:pt x="37" y="13"/>
                  </a:lnTo>
                  <a:lnTo>
                    <a:pt x="40" y="12"/>
                  </a:lnTo>
                  <a:lnTo>
                    <a:pt x="44" y="11"/>
                  </a:lnTo>
                  <a:lnTo>
                    <a:pt x="47" y="10"/>
                  </a:lnTo>
                  <a:lnTo>
                    <a:pt x="49" y="8"/>
                  </a:lnTo>
                  <a:lnTo>
                    <a:pt x="53" y="7"/>
                  </a:lnTo>
                  <a:lnTo>
                    <a:pt x="56" y="5"/>
                  </a:lnTo>
                  <a:lnTo>
                    <a:pt x="58" y="0"/>
                  </a:lnTo>
                  <a:lnTo>
                    <a:pt x="56" y="2"/>
                  </a:lnTo>
                  <a:lnTo>
                    <a:pt x="58" y="0"/>
                  </a:lnTo>
                  <a:close/>
                  <a:moveTo>
                    <a:pt x="58" y="18"/>
                  </a:moveTo>
                  <a:lnTo>
                    <a:pt x="60" y="19"/>
                  </a:lnTo>
                  <a:lnTo>
                    <a:pt x="60" y="20"/>
                  </a:lnTo>
                  <a:lnTo>
                    <a:pt x="61" y="21"/>
                  </a:lnTo>
                  <a:lnTo>
                    <a:pt x="62" y="22"/>
                  </a:lnTo>
                  <a:lnTo>
                    <a:pt x="62" y="25"/>
                  </a:lnTo>
                  <a:lnTo>
                    <a:pt x="62" y="26"/>
                  </a:lnTo>
                  <a:lnTo>
                    <a:pt x="62" y="27"/>
                  </a:lnTo>
                  <a:lnTo>
                    <a:pt x="62" y="29"/>
                  </a:lnTo>
                  <a:lnTo>
                    <a:pt x="62" y="30"/>
                  </a:lnTo>
                  <a:lnTo>
                    <a:pt x="62" y="31"/>
                  </a:lnTo>
                  <a:lnTo>
                    <a:pt x="62" y="34"/>
                  </a:lnTo>
                  <a:lnTo>
                    <a:pt x="62" y="35"/>
                  </a:lnTo>
                  <a:lnTo>
                    <a:pt x="63" y="36"/>
                  </a:lnTo>
                  <a:lnTo>
                    <a:pt x="62" y="37"/>
                  </a:lnTo>
                  <a:lnTo>
                    <a:pt x="62" y="38"/>
                  </a:lnTo>
                  <a:lnTo>
                    <a:pt x="61" y="40"/>
                  </a:lnTo>
                  <a:lnTo>
                    <a:pt x="61" y="41"/>
                  </a:lnTo>
                  <a:lnTo>
                    <a:pt x="60" y="42"/>
                  </a:lnTo>
                  <a:lnTo>
                    <a:pt x="59" y="43"/>
                  </a:lnTo>
                  <a:lnTo>
                    <a:pt x="58" y="43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4" y="44"/>
                  </a:lnTo>
                  <a:lnTo>
                    <a:pt x="53" y="44"/>
                  </a:lnTo>
                  <a:lnTo>
                    <a:pt x="52" y="44"/>
                  </a:lnTo>
                  <a:lnTo>
                    <a:pt x="51" y="44"/>
                  </a:lnTo>
                  <a:lnTo>
                    <a:pt x="49" y="44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5" y="41"/>
                  </a:lnTo>
                  <a:lnTo>
                    <a:pt x="44" y="40"/>
                  </a:lnTo>
                  <a:lnTo>
                    <a:pt x="43" y="38"/>
                  </a:lnTo>
                  <a:lnTo>
                    <a:pt x="41" y="37"/>
                  </a:lnTo>
                  <a:lnTo>
                    <a:pt x="41" y="36"/>
                  </a:lnTo>
                  <a:lnTo>
                    <a:pt x="40" y="35"/>
                  </a:lnTo>
                  <a:lnTo>
                    <a:pt x="39" y="34"/>
                  </a:lnTo>
                  <a:lnTo>
                    <a:pt x="39" y="31"/>
                  </a:lnTo>
                  <a:lnTo>
                    <a:pt x="38" y="30"/>
                  </a:lnTo>
                  <a:lnTo>
                    <a:pt x="38" y="29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39" y="25"/>
                  </a:lnTo>
                  <a:lnTo>
                    <a:pt x="40" y="23"/>
                  </a:lnTo>
                  <a:lnTo>
                    <a:pt x="41" y="23"/>
                  </a:lnTo>
                  <a:lnTo>
                    <a:pt x="43" y="23"/>
                  </a:lnTo>
                  <a:lnTo>
                    <a:pt x="44" y="22"/>
                  </a:lnTo>
                  <a:lnTo>
                    <a:pt x="45" y="22"/>
                  </a:lnTo>
                  <a:lnTo>
                    <a:pt x="46" y="22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9" y="20"/>
                  </a:lnTo>
                  <a:lnTo>
                    <a:pt x="51" y="20"/>
                  </a:lnTo>
                  <a:lnTo>
                    <a:pt x="52" y="20"/>
                  </a:lnTo>
                  <a:lnTo>
                    <a:pt x="53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5" y="19"/>
                  </a:lnTo>
                  <a:lnTo>
                    <a:pt x="56" y="19"/>
                  </a:lnTo>
                  <a:lnTo>
                    <a:pt x="58" y="18"/>
                  </a:lnTo>
                  <a:lnTo>
                    <a:pt x="56" y="19"/>
                  </a:lnTo>
                  <a:lnTo>
                    <a:pt x="58" y="18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8" name="Freeform 18"/>
            <p:cNvSpPr>
              <a:spLocks noEditPoints="1"/>
            </p:cNvSpPr>
            <p:nvPr/>
          </p:nvSpPr>
          <p:spPr bwMode="auto">
            <a:xfrm>
              <a:off x="6434275" y="4642945"/>
              <a:ext cx="100425" cy="112986"/>
            </a:xfrm>
            <a:custGeom>
              <a:avLst/>
              <a:gdLst>
                <a:gd name="T0" fmla="*/ 1 w 72"/>
                <a:gd name="T1" fmla="*/ 1 h 85"/>
                <a:gd name="T2" fmla="*/ 1 w 72"/>
                <a:gd name="T3" fmla="*/ 1 h 85"/>
                <a:gd name="T4" fmla="*/ 1 w 72"/>
                <a:gd name="T5" fmla="*/ 1 h 85"/>
                <a:gd name="T6" fmla="*/ 1 w 72"/>
                <a:gd name="T7" fmla="*/ 1 h 85"/>
                <a:gd name="T8" fmla="*/ 1 w 72"/>
                <a:gd name="T9" fmla="*/ 1 h 85"/>
                <a:gd name="T10" fmla="*/ 1 w 72"/>
                <a:gd name="T11" fmla="*/ 1 h 85"/>
                <a:gd name="T12" fmla="*/ 1 w 72"/>
                <a:gd name="T13" fmla="*/ 1 h 85"/>
                <a:gd name="T14" fmla="*/ 1 w 72"/>
                <a:gd name="T15" fmla="*/ 1 h 85"/>
                <a:gd name="T16" fmla="*/ 1 w 72"/>
                <a:gd name="T17" fmla="*/ 1 h 85"/>
                <a:gd name="T18" fmla="*/ 1 w 72"/>
                <a:gd name="T19" fmla="*/ 1 h 85"/>
                <a:gd name="T20" fmla="*/ 1 w 72"/>
                <a:gd name="T21" fmla="*/ 1 h 85"/>
                <a:gd name="T22" fmla="*/ 1 w 72"/>
                <a:gd name="T23" fmla="*/ 2 h 85"/>
                <a:gd name="T24" fmla="*/ 1 w 72"/>
                <a:gd name="T25" fmla="*/ 2 h 85"/>
                <a:gd name="T26" fmla="*/ 1 w 72"/>
                <a:gd name="T27" fmla="*/ 2 h 85"/>
                <a:gd name="T28" fmla="*/ 1 w 72"/>
                <a:gd name="T29" fmla="*/ 2 h 85"/>
                <a:gd name="T30" fmla="*/ 1 w 72"/>
                <a:gd name="T31" fmla="*/ 2 h 85"/>
                <a:gd name="T32" fmla="*/ 1 w 72"/>
                <a:gd name="T33" fmla="*/ 1 h 85"/>
                <a:gd name="T34" fmla="*/ 1 w 72"/>
                <a:gd name="T35" fmla="*/ 1 h 85"/>
                <a:gd name="T36" fmla="*/ 1 w 72"/>
                <a:gd name="T37" fmla="*/ 1 h 85"/>
                <a:gd name="T38" fmla="*/ 1 w 72"/>
                <a:gd name="T39" fmla="*/ 1 h 85"/>
                <a:gd name="T40" fmla="*/ 1 w 72"/>
                <a:gd name="T41" fmla="*/ 1 h 85"/>
                <a:gd name="T42" fmla="*/ 1 w 72"/>
                <a:gd name="T43" fmla="*/ 1 h 85"/>
                <a:gd name="T44" fmla="*/ 1 w 72"/>
                <a:gd name="T45" fmla="*/ 1 h 85"/>
                <a:gd name="T46" fmla="*/ 1 w 72"/>
                <a:gd name="T47" fmla="*/ 1 h 85"/>
                <a:gd name="T48" fmla="*/ 1 w 72"/>
                <a:gd name="T49" fmla="*/ 1 h 85"/>
                <a:gd name="T50" fmla="*/ 1 w 72"/>
                <a:gd name="T51" fmla="*/ 1 h 85"/>
                <a:gd name="T52" fmla="*/ 1 w 72"/>
                <a:gd name="T53" fmla="*/ 1 h 85"/>
                <a:gd name="T54" fmla="*/ 1 w 72"/>
                <a:gd name="T55" fmla="*/ 1 h 85"/>
                <a:gd name="T56" fmla="*/ 1 w 72"/>
                <a:gd name="T57" fmla="*/ 0 h 85"/>
                <a:gd name="T58" fmla="*/ 1 w 72"/>
                <a:gd name="T59" fmla="*/ 1 h 85"/>
                <a:gd name="T60" fmla="*/ 1 w 72"/>
                <a:gd name="T61" fmla="*/ 1 h 85"/>
                <a:gd name="T62" fmla="*/ 1 w 72"/>
                <a:gd name="T63" fmla="*/ 1 h 85"/>
                <a:gd name="T64" fmla="*/ 1 w 72"/>
                <a:gd name="T65" fmla="*/ 1 h 85"/>
                <a:gd name="T66" fmla="*/ 1 w 72"/>
                <a:gd name="T67" fmla="*/ 1 h 85"/>
                <a:gd name="T68" fmla="*/ 1 w 72"/>
                <a:gd name="T69" fmla="*/ 1 h 85"/>
                <a:gd name="T70" fmla="*/ 1 w 72"/>
                <a:gd name="T71" fmla="*/ 1 h 85"/>
                <a:gd name="T72" fmla="*/ 1 w 72"/>
                <a:gd name="T73" fmla="*/ 1 h 85"/>
                <a:gd name="T74" fmla="*/ 1 w 72"/>
                <a:gd name="T75" fmla="*/ 1 h 85"/>
                <a:gd name="T76" fmla="*/ 1 w 72"/>
                <a:gd name="T77" fmla="*/ 1 h 85"/>
                <a:gd name="T78" fmla="*/ 1 w 72"/>
                <a:gd name="T79" fmla="*/ 1 h 85"/>
                <a:gd name="T80" fmla="*/ 1 w 72"/>
                <a:gd name="T81" fmla="*/ 2 h 85"/>
                <a:gd name="T82" fmla="*/ 1 w 72"/>
                <a:gd name="T83" fmla="*/ 2 h 85"/>
                <a:gd name="T84" fmla="*/ 1 w 72"/>
                <a:gd name="T85" fmla="*/ 2 h 85"/>
                <a:gd name="T86" fmla="*/ 1 w 72"/>
                <a:gd name="T87" fmla="*/ 2 h 85"/>
                <a:gd name="T88" fmla="*/ 1 w 72"/>
                <a:gd name="T89" fmla="*/ 2 h 85"/>
                <a:gd name="T90" fmla="*/ 1 w 72"/>
                <a:gd name="T91" fmla="*/ 2 h 85"/>
                <a:gd name="T92" fmla="*/ 1 w 72"/>
                <a:gd name="T93" fmla="*/ 2 h 85"/>
                <a:gd name="T94" fmla="*/ 1 w 72"/>
                <a:gd name="T95" fmla="*/ 2 h 85"/>
                <a:gd name="T96" fmla="*/ 1 w 72"/>
                <a:gd name="T97" fmla="*/ 1 h 85"/>
                <a:gd name="T98" fmla="*/ 1 w 72"/>
                <a:gd name="T99" fmla="*/ 1 h 85"/>
                <a:gd name="T100" fmla="*/ 1 w 72"/>
                <a:gd name="T101" fmla="*/ 1 h 85"/>
                <a:gd name="T102" fmla="*/ 0 w 72"/>
                <a:gd name="T103" fmla="*/ 1 h 85"/>
                <a:gd name="T104" fmla="*/ 0 w 72"/>
                <a:gd name="T105" fmla="*/ 1 h 85"/>
                <a:gd name="T106" fmla="*/ 1 w 72"/>
                <a:gd name="T107" fmla="*/ 1 h 85"/>
                <a:gd name="T108" fmla="*/ 1 w 72"/>
                <a:gd name="T109" fmla="*/ 1 h 85"/>
                <a:gd name="T110" fmla="*/ 1 w 72"/>
                <a:gd name="T111" fmla="*/ 1 h 85"/>
                <a:gd name="T112" fmla="*/ 1 w 72"/>
                <a:gd name="T113" fmla="*/ 1 h 85"/>
                <a:gd name="T114" fmla="*/ 1 w 72"/>
                <a:gd name="T115" fmla="*/ 1 h 85"/>
                <a:gd name="T116" fmla="*/ 1 w 72"/>
                <a:gd name="T117" fmla="*/ 1 h 85"/>
                <a:gd name="T118" fmla="*/ 1 w 72"/>
                <a:gd name="T119" fmla="*/ 1 h 85"/>
                <a:gd name="T120" fmla="*/ 1 w 72"/>
                <a:gd name="T121" fmla="*/ 0 h 8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2"/>
                <a:gd name="T184" fmla="*/ 0 h 85"/>
                <a:gd name="T185" fmla="*/ 72 w 72"/>
                <a:gd name="T186" fmla="*/ 85 h 8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2" h="85">
                  <a:moveTo>
                    <a:pt x="33" y="14"/>
                  </a:moveTo>
                  <a:lnTo>
                    <a:pt x="34" y="15"/>
                  </a:lnTo>
                  <a:lnTo>
                    <a:pt x="35" y="15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8" y="15"/>
                  </a:lnTo>
                  <a:lnTo>
                    <a:pt x="49" y="15"/>
                  </a:lnTo>
                  <a:lnTo>
                    <a:pt x="52" y="15"/>
                  </a:lnTo>
                  <a:lnTo>
                    <a:pt x="53" y="16"/>
                  </a:lnTo>
                  <a:lnTo>
                    <a:pt x="54" y="18"/>
                  </a:lnTo>
                  <a:lnTo>
                    <a:pt x="55" y="19"/>
                  </a:lnTo>
                  <a:lnTo>
                    <a:pt x="56" y="20"/>
                  </a:lnTo>
                  <a:lnTo>
                    <a:pt x="57" y="21"/>
                  </a:lnTo>
                  <a:lnTo>
                    <a:pt x="59" y="22"/>
                  </a:lnTo>
                  <a:lnTo>
                    <a:pt x="60" y="23"/>
                  </a:lnTo>
                  <a:lnTo>
                    <a:pt x="60" y="24"/>
                  </a:lnTo>
                  <a:lnTo>
                    <a:pt x="61" y="26"/>
                  </a:lnTo>
                  <a:lnTo>
                    <a:pt x="61" y="28"/>
                  </a:lnTo>
                  <a:lnTo>
                    <a:pt x="62" y="29"/>
                  </a:lnTo>
                  <a:lnTo>
                    <a:pt x="63" y="30"/>
                  </a:lnTo>
                  <a:lnTo>
                    <a:pt x="63" y="34"/>
                  </a:lnTo>
                  <a:lnTo>
                    <a:pt x="63" y="37"/>
                  </a:lnTo>
                  <a:lnTo>
                    <a:pt x="63" y="41"/>
                  </a:lnTo>
                  <a:lnTo>
                    <a:pt x="63" y="44"/>
                  </a:lnTo>
                  <a:lnTo>
                    <a:pt x="63" y="48"/>
                  </a:lnTo>
                  <a:lnTo>
                    <a:pt x="63" y="51"/>
                  </a:lnTo>
                  <a:lnTo>
                    <a:pt x="62" y="53"/>
                  </a:lnTo>
                  <a:lnTo>
                    <a:pt x="61" y="57"/>
                  </a:lnTo>
                  <a:lnTo>
                    <a:pt x="60" y="59"/>
                  </a:lnTo>
                  <a:lnTo>
                    <a:pt x="59" y="62"/>
                  </a:lnTo>
                  <a:lnTo>
                    <a:pt x="56" y="65"/>
                  </a:lnTo>
                  <a:lnTo>
                    <a:pt x="55" y="66"/>
                  </a:lnTo>
                  <a:lnTo>
                    <a:pt x="52" y="68"/>
                  </a:lnTo>
                  <a:lnTo>
                    <a:pt x="49" y="69"/>
                  </a:lnTo>
                  <a:lnTo>
                    <a:pt x="47" y="69"/>
                  </a:lnTo>
                  <a:lnTo>
                    <a:pt x="44" y="71"/>
                  </a:lnTo>
                  <a:lnTo>
                    <a:pt x="41" y="72"/>
                  </a:lnTo>
                  <a:lnTo>
                    <a:pt x="38" y="72"/>
                  </a:lnTo>
                  <a:lnTo>
                    <a:pt x="35" y="72"/>
                  </a:lnTo>
                  <a:lnTo>
                    <a:pt x="32" y="72"/>
                  </a:lnTo>
                  <a:lnTo>
                    <a:pt x="30" y="71"/>
                  </a:lnTo>
                  <a:lnTo>
                    <a:pt x="26" y="71"/>
                  </a:lnTo>
                  <a:lnTo>
                    <a:pt x="24" y="69"/>
                  </a:lnTo>
                  <a:lnTo>
                    <a:pt x="22" y="67"/>
                  </a:lnTo>
                  <a:lnTo>
                    <a:pt x="19" y="66"/>
                  </a:lnTo>
                  <a:lnTo>
                    <a:pt x="17" y="64"/>
                  </a:lnTo>
                  <a:lnTo>
                    <a:pt x="16" y="62"/>
                  </a:lnTo>
                  <a:lnTo>
                    <a:pt x="15" y="60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1" y="54"/>
                  </a:lnTo>
                  <a:lnTo>
                    <a:pt x="10" y="52"/>
                  </a:lnTo>
                  <a:lnTo>
                    <a:pt x="9" y="50"/>
                  </a:lnTo>
                  <a:lnTo>
                    <a:pt x="9" y="48"/>
                  </a:lnTo>
                  <a:lnTo>
                    <a:pt x="9" y="45"/>
                  </a:lnTo>
                  <a:lnTo>
                    <a:pt x="9" y="42"/>
                  </a:lnTo>
                  <a:lnTo>
                    <a:pt x="9" y="39"/>
                  </a:lnTo>
                  <a:lnTo>
                    <a:pt x="9" y="37"/>
                  </a:lnTo>
                  <a:lnTo>
                    <a:pt x="10" y="35"/>
                  </a:lnTo>
                  <a:lnTo>
                    <a:pt x="10" y="33"/>
                  </a:lnTo>
                  <a:lnTo>
                    <a:pt x="11" y="30"/>
                  </a:lnTo>
                  <a:lnTo>
                    <a:pt x="12" y="28"/>
                  </a:lnTo>
                  <a:lnTo>
                    <a:pt x="14" y="26"/>
                  </a:lnTo>
                  <a:lnTo>
                    <a:pt x="15" y="24"/>
                  </a:lnTo>
                  <a:lnTo>
                    <a:pt x="16" y="22"/>
                  </a:lnTo>
                  <a:lnTo>
                    <a:pt x="17" y="21"/>
                  </a:lnTo>
                  <a:lnTo>
                    <a:pt x="19" y="20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4" y="18"/>
                  </a:lnTo>
                  <a:lnTo>
                    <a:pt x="25" y="18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9" y="16"/>
                  </a:lnTo>
                  <a:lnTo>
                    <a:pt x="30" y="15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3" y="14"/>
                  </a:lnTo>
                  <a:close/>
                  <a:moveTo>
                    <a:pt x="37" y="0"/>
                  </a:moveTo>
                  <a:lnTo>
                    <a:pt x="39" y="0"/>
                  </a:lnTo>
                  <a:lnTo>
                    <a:pt x="41" y="0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50" y="1"/>
                  </a:lnTo>
                  <a:lnTo>
                    <a:pt x="53" y="3"/>
                  </a:lnTo>
                  <a:lnTo>
                    <a:pt x="55" y="4"/>
                  </a:lnTo>
                  <a:lnTo>
                    <a:pt x="57" y="5"/>
                  </a:lnTo>
                  <a:lnTo>
                    <a:pt x="60" y="6"/>
                  </a:lnTo>
                  <a:lnTo>
                    <a:pt x="62" y="8"/>
                  </a:lnTo>
                  <a:lnTo>
                    <a:pt x="64" y="11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8" y="15"/>
                  </a:lnTo>
                  <a:lnTo>
                    <a:pt x="68" y="16"/>
                  </a:lnTo>
                  <a:lnTo>
                    <a:pt x="69" y="18"/>
                  </a:lnTo>
                  <a:lnTo>
                    <a:pt x="69" y="19"/>
                  </a:lnTo>
                  <a:lnTo>
                    <a:pt x="70" y="20"/>
                  </a:lnTo>
                  <a:lnTo>
                    <a:pt x="70" y="21"/>
                  </a:lnTo>
                  <a:lnTo>
                    <a:pt x="70" y="22"/>
                  </a:lnTo>
                  <a:lnTo>
                    <a:pt x="71" y="23"/>
                  </a:lnTo>
                  <a:lnTo>
                    <a:pt x="71" y="24"/>
                  </a:lnTo>
                  <a:lnTo>
                    <a:pt x="71" y="26"/>
                  </a:lnTo>
                  <a:lnTo>
                    <a:pt x="72" y="27"/>
                  </a:lnTo>
                  <a:lnTo>
                    <a:pt x="72" y="30"/>
                  </a:lnTo>
                  <a:lnTo>
                    <a:pt x="72" y="34"/>
                  </a:lnTo>
                  <a:lnTo>
                    <a:pt x="72" y="37"/>
                  </a:lnTo>
                  <a:lnTo>
                    <a:pt x="72" y="41"/>
                  </a:lnTo>
                  <a:lnTo>
                    <a:pt x="72" y="44"/>
                  </a:lnTo>
                  <a:lnTo>
                    <a:pt x="72" y="48"/>
                  </a:lnTo>
                  <a:lnTo>
                    <a:pt x="72" y="51"/>
                  </a:lnTo>
                  <a:lnTo>
                    <a:pt x="71" y="54"/>
                  </a:lnTo>
                  <a:lnTo>
                    <a:pt x="70" y="58"/>
                  </a:lnTo>
                  <a:lnTo>
                    <a:pt x="69" y="61"/>
                  </a:lnTo>
                  <a:lnTo>
                    <a:pt x="68" y="64"/>
                  </a:lnTo>
                  <a:lnTo>
                    <a:pt x="67" y="66"/>
                  </a:lnTo>
                  <a:lnTo>
                    <a:pt x="64" y="69"/>
                  </a:lnTo>
                  <a:lnTo>
                    <a:pt x="62" y="73"/>
                  </a:lnTo>
                  <a:lnTo>
                    <a:pt x="60" y="75"/>
                  </a:lnTo>
                  <a:lnTo>
                    <a:pt x="57" y="77"/>
                  </a:lnTo>
                  <a:lnTo>
                    <a:pt x="54" y="80"/>
                  </a:lnTo>
                  <a:lnTo>
                    <a:pt x="50" y="81"/>
                  </a:lnTo>
                  <a:lnTo>
                    <a:pt x="48" y="83"/>
                  </a:lnTo>
                  <a:lnTo>
                    <a:pt x="45" y="84"/>
                  </a:lnTo>
                  <a:lnTo>
                    <a:pt x="41" y="84"/>
                  </a:lnTo>
                  <a:lnTo>
                    <a:pt x="37" y="85"/>
                  </a:lnTo>
                  <a:lnTo>
                    <a:pt x="33" y="85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3" y="83"/>
                  </a:lnTo>
                  <a:lnTo>
                    <a:pt x="21" y="82"/>
                  </a:lnTo>
                  <a:lnTo>
                    <a:pt x="17" y="80"/>
                  </a:lnTo>
                  <a:lnTo>
                    <a:pt x="15" y="79"/>
                  </a:lnTo>
                  <a:lnTo>
                    <a:pt x="12" y="76"/>
                  </a:lnTo>
                  <a:lnTo>
                    <a:pt x="10" y="74"/>
                  </a:lnTo>
                  <a:lnTo>
                    <a:pt x="8" y="72"/>
                  </a:lnTo>
                  <a:lnTo>
                    <a:pt x="7" y="69"/>
                  </a:lnTo>
                  <a:lnTo>
                    <a:pt x="4" y="67"/>
                  </a:lnTo>
                  <a:lnTo>
                    <a:pt x="3" y="65"/>
                  </a:lnTo>
                  <a:lnTo>
                    <a:pt x="3" y="61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1" y="56"/>
                  </a:lnTo>
                  <a:lnTo>
                    <a:pt x="1" y="54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2" y="35"/>
                  </a:lnTo>
                  <a:lnTo>
                    <a:pt x="3" y="31"/>
                  </a:lnTo>
                  <a:lnTo>
                    <a:pt x="4" y="27"/>
                  </a:lnTo>
                  <a:lnTo>
                    <a:pt x="6" y="23"/>
                  </a:lnTo>
                  <a:lnTo>
                    <a:pt x="8" y="21"/>
                  </a:lnTo>
                  <a:lnTo>
                    <a:pt x="9" y="18"/>
                  </a:lnTo>
                  <a:lnTo>
                    <a:pt x="11" y="14"/>
                  </a:lnTo>
                  <a:lnTo>
                    <a:pt x="14" y="12"/>
                  </a:lnTo>
                  <a:lnTo>
                    <a:pt x="17" y="10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3" y="5"/>
                  </a:lnTo>
                  <a:lnTo>
                    <a:pt x="24" y="4"/>
                  </a:lnTo>
                  <a:lnTo>
                    <a:pt x="25" y="4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9" y="1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9" name="Freeform 19"/>
            <p:cNvSpPr>
              <a:spLocks noEditPoints="1"/>
            </p:cNvSpPr>
            <p:nvPr/>
          </p:nvSpPr>
          <p:spPr bwMode="auto">
            <a:xfrm>
              <a:off x="6434275" y="4826876"/>
              <a:ext cx="97636" cy="84083"/>
            </a:xfrm>
            <a:custGeom>
              <a:avLst/>
              <a:gdLst>
                <a:gd name="T0" fmla="*/ 1 w 70"/>
                <a:gd name="T1" fmla="*/ 1 h 63"/>
                <a:gd name="T2" fmla="*/ 1 w 70"/>
                <a:gd name="T3" fmla="*/ 1 h 63"/>
                <a:gd name="T4" fmla="*/ 1 w 70"/>
                <a:gd name="T5" fmla="*/ 1 h 63"/>
                <a:gd name="T6" fmla="*/ 1 w 70"/>
                <a:gd name="T7" fmla="*/ 1 h 63"/>
                <a:gd name="T8" fmla="*/ 1 w 70"/>
                <a:gd name="T9" fmla="*/ 1 h 63"/>
                <a:gd name="T10" fmla="*/ 1 w 70"/>
                <a:gd name="T11" fmla="*/ 1 h 63"/>
                <a:gd name="T12" fmla="*/ 1 w 70"/>
                <a:gd name="T13" fmla="*/ 1 h 63"/>
                <a:gd name="T14" fmla="*/ 1 w 70"/>
                <a:gd name="T15" fmla="*/ 1 h 63"/>
                <a:gd name="T16" fmla="*/ 1 w 70"/>
                <a:gd name="T17" fmla="*/ 1 h 63"/>
                <a:gd name="T18" fmla="*/ 1 w 70"/>
                <a:gd name="T19" fmla="*/ 1 h 63"/>
                <a:gd name="T20" fmla="*/ 1 w 70"/>
                <a:gd name="T21" fmla="*/ 1 h 63"/>
                <a:gd name="T22" fmla="*/ 1 w 70"/>
                <a:gd name="T23" fmla="*/ 1 h 63"/>
                <a:gd name="T24" fmla="*/ 1 w 70"/>
                <a:gd name="T25" fmla="*/ 1 h 63"/>
                <a:gd name="T26" fmla="*/ 1 w 70"/>
                <a:gd name="T27" fmla="*/ 1 h 63"/>
                <a:gd name="T28" fmla="*/ 1 w 70"/>
                <a:gd name="T29" fmla="*/ 1 h 63"/>
                <a:gd name="T30" fmla="*/ 1 w 70"/>
                <a:gd name="T31" fmla="*/ 1 h 63"/>
                <a:gd name="T32" fmla="*/ 1 w 70"/>
                <a:gd name="T33" fmla="*/ 1 h 63"/>
                <a:gd name="T34" fmla="*/ 1 w 70"/>
                <a:gd name="T35" fmla="*/ 1 h 63"/>
                <a:gd name="T36" fmla="*/ 1 w 70"/>
                <a:gd name="T37" fmla="*/ 1 h 63"/>
                <a:gd name="T38" fmla="*/ 1 w 70"/>
                <a:gd name="T39" fmla="*/ 1 h 63"/>
                <a:gd name="T40" fmla="*/ 1 w 70"/>
                <a:gd name="T41" fmla="*/ 1 h 63"/>
                <a:gd name="T42" fmla="*/ 1 w 70"/>
                <a:gd name="T43" fmla="*/ 1 h 63"/>
                <a:gd name="T44" fmla="*/ 1 w 70"/>
                <a:gd name="T45" fmla="*/ 1 h 63"/>
                <a:gd name="T46" fmla="*/ 1 w 70"/>
                <a:gd name="T47" fmla="*/ 1 h 63"/>
                <a:gd name="T48" fmla="*/ 1 w 70"/>
                <a:gd name="T49" fmla="*/ 1 h 63"/>
                <a:gd name="T50" fmla="*/ 1 w 70"/>
                <a:gd name="T51" fmla="*/ 1 h 63"/>
                <a:gd name="T52" fmla="*/ 1 w 70"/>
                <a:gd name="T53" fmla="*/ 1 h 63"/>
                <a:gd name="T54" fmla="*/ 1 w 70"/>
                <a:gd name="T55" fmla="*/ 1 h 63"/>
                <a:gd name="T56" fmla="*/ 1 w 70"/>
                <a:gd name="T57" fmla="*/ 1 h 63"/>
                <a:gd name="T58" fmla="*/ 1 w 70"/>
                <a:gd name="T59" fmla="*/ 1 h 63"/>
                <a:gd name="T60" fmla="*/ 1 w 70"/>
                <a:gd name="T61" fmla="*/ 1 h 63"/>
                <a:gd name="T62" fmla="*/ 1 w 70"/>
                <a:gd name="T63" fmla="*/ 1 h 63"/>
                <a:gd name="T64" fmla="*/ 1 w 70"/>
                <a:gd name="T65" fmla="*/ 1 h 63"/>
                <a:gd name="T66" fmla="*/ 1 w 70"/>
                <a:gd name="T67" fmla="*/ 1 h 63"/>
                <a:gd name="T68" fmla="*/ 1 w 70"/>
                <a:gd name="T69" fmla="*/ 1 h 63"/>
                <a:gd name="T70" fmla="*/ 1 w 70"/>
                <a:gd name="T71" fmla="*/ 1 h 63"/>
                <a:gd name="T72" fmla="*/ 1 w 70"/>
                <a:gd name="T73" fmla="*/ 1 h 63"/>
                <a:gd name="T74" fmla="*/ 1 w 70"/>
                <a:gd name="T75" fmla="*/ 1 h 63"/>
                <a:gd name="T76" fmla="*/ 1 w 70"/>
                <a:gd name="T77" fmla="*/ 1 h 63"/>
                <a:gd name="T78" fmla="*/ 0 w 70"/>
                <a:gd name="T79" fmla="*/ 1 h 63"/>
                <a:gd name="T80" fmla="*/ 1 w 70"/>
                <a:gd name="T81" fmla="*/ 1 h 63"/>
                <a:gd name="T82" fmla="*/ 1 w 70"/>
                <a:gd name="T83" fmla="*/ 1 h 63"/>
                <a:gd name="T84" fmla="*/ 1 w 70"/>
                <a:gd name="T85" fmla="*/ 1 h 63"/>
                <a:gd name="T86" fmla="*/ 1 w 70"/>
                <a:gd name="T87" fmla="*/ 1 h 63"/>
                <a:gd name="T88" fmla="*/ 1 w 70"/>
                <a:gd name="T89" fmla="*/ 1 h 63"/>
                <a:gd name="T90" fmla="*/ 1 w 70"/>
                <a:gd name="T91" fmla="*/ 1 h 63"/>
                <a:gd name="T92" fmla="*/ 1 w 70"/>
                <a:gd name="T93" fmla="*/ 1 h 63"/>
                <a:gd name="T94" fmla="*/ 1 w 70"/>
                <a:gd name="T95" fmla="*/ 1 h 63"/>
                <a:gd name="T96" fmla="*/ 1 w 70"/>
                <a:gd name="T97" fmla="*/ 1 h 63"/>
                <a:gd name="T98" fmla="*/ 1 w 70"/>
                <a:gd name="T99" fmla="*/ 1 h 63"/>
                <a:gd name="T100" fmla="*/ 1 w 70"/>
                <a:gd name="T101" fmla="*/ 1 h 63"/>
                <a:gd name="T102" fmla="*/ 1 w 70"/>
                <a:gd name="T103" fmla="*/ 1 h 63"/>
                <a:gd name="T104" fmla="*/ 1 w 70"/>
                <a:gd name="T105" fmla="*/ 1 h 63"/>
                <a:gd name="T106" fmla="*/ 1 w 70"/>
                <a:gd name="T107" fmla="*/ 1 h 63"/>
                <a:gd name="T108" fmla="*/ 1 w 70"/>
                <a:gd name="T109" fmla="*/ 1 h 63"/>
                <a:gd name="T110" fmla="*/ 1 w 70"/>
                <a:gd name="T111" fmla="*/ 1 h 63"/>
                <a:gd name="T112" fmla="*/ 1 w 70"/>
                <a:gd name="T113" fmla="*/ 0 h 6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0"/>
                <a:gd name="T172" fmla="*/ 0 h 63"/>
                <a:gd name="T173" fmla="*/ 70 w 70"/>
                <a:gd name="T174" fmla="*/ 63 h 6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0" h="63">
                  <a:moveTo>
                    <a:pt x="16" y="20"/>
                  </a:moveTo>
                  <a:lnTo>
                    <a:pt x="16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5" y="22"/>
                  </a:lnTo>
                  <a:lnTo>
                    <a:pt x="26" y="23"/>
                  </a:lnTo>
                  <a:lnTo>
                    <a:pt x="27" y="25"/>
                  </a:lnTo>
                  <a:lnTo>
                    <a:pt x="29" y="26"/>
                  </a:lnTo>
                  <a:lnTo>
                    <a:pt x="29" y="28"/>
                  </a:lnTo>
                  <a:lnTo>
                    <a:pt x="29" y="31"/>
                  </a:lnTo>
                  <a:lnTo>
                    <a:pt x="30" y="32"/>
                  </a:lnTo>
                  <a:lnTo>
                    <a:pt x="30" y="34"/>
                  </a:lnTo>
                  <a:lnTo>
                    <a:pt x="30" y="37"/>
                  </a:lnTo>
                  <a:lnTo>
                    <a:pt x="30" y="39"/>
                  </a:lnTo>
                  <a:lnTo>
                    <a:pt x="30" y="41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5"/>
                  </a:lnTo>
                  <a:lnTo>
                    <a:pt x="25" y="46"/>
                  </a:lnTo>
                  <a:lnTo>
                    <a:pt x="24" y="46"/>
                  </a:lnTo>
                  <a:lnTo>
                    <a:pt x="22" y="46"/>
                  </a:lnTo>
                  <a:lnTo>
                    <a:pt x="21" y="47"/>
                  </a:lnTo>
                  <a:lnTo>
                    <a:pt x="18" y="47"/>
                  </a:lnTo>
                  <a:lnTo>
                    <a:pt x="16" y="47"/>
                  </a:lnTo>
                  <a:lnTo>
                    <a:pt x="15" y="47"/>
                  </a:lnTo>
                  <a:lnTo>
                    <a:pt x="12" y="47"/>
                  </a:lnTo>
                  <a:lnTo>
                    <a:pt x="10" y="47"/>
                  </a:lnTo>
                  <a:lnTo>
                    <a:pt x="9" y="47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7" y="42"/>
                  </a:lnTo>
                  <a:lnTo>
                    <a:pt x="7" y="40"/>
                  </a:lnTo>
                  <a:lnTo>
                    <a:pt x="7" y="39"/>
                  </a:lnTo>
                  <a:lnTo>
                    <a:pt x="7" y="37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1"/>
                  </a:lnTo>
                  <a:lnTo>
                    <a:pt x="7" y="28"/>
                  </a:lnTo>
                  <a:lnTo>
                    <a:pt x="8" y="27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5" y="22"/>
                  </a:lnTo>
                  <a:lnTo>
                    <a:pt x="16" y="20"/>
                  </a:lnTo>
                  <a:close/>
                  <a:moveTo>
                    <a:pt x="48" y="14"/>
                  </a:moveTo>
                  <a:lnTo>
                    <a:pt x="48" y="15"/>
                  </a:lnTo>
                  <a:lnTo>
                    <a:pt x="49" y="15"/>
                  </a:lnTo>
                  <a:lnTo>
                    <a:pt x="50" y="15"/>
                  </a:lnTo>
                  <a:lnTo>
                    <a:pt x="52" y="15"/>
                  </a:lnTo>
                  <a:lnTo>
                    <a:pt x="53" y="15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5" y="17"/>
                  </a:lnTo>
                  <a:lnTo>
                    <a:pt x="56" y="17"/>
                  </a:lnTo>
                  <a:lnTo>
                    <a:pt x="57" y="17"/>
                  </a:lnTo>
                  <a:lnTo>
                    <a:pt x="57" y="19"/>
                  </a:lnTo>
                  <a:lnTo>
                    <a:pt x="59" y="20"/>
                  </a:lnTo>
                  <a:lnTo>
                    <a:pt x="59" y="23"/>
                  </a:lnTo>
                  <a:lnTo>
                    <a:pt x="59" y="24"/>
                  </a:lnTo>
                  <a:lnTo>
                    <a:pt x="60" y="26"/>
                  </a:lnTo>
                  <a:lnTo>
                    <a:pt x="60" y="27"/>
                  </a:lnTo>
                  <a:lnTo>
                    <a:pt x="60" y="30"/>
                  </a:lnTo>
                  <a:lnTo>
                    <a:pt x="60" y="31"/>
                  </a:lnTo>
                  <a:lnTo>
                    <a:pt x="60" y="33"/>
                  </a:lnTo>
                  <a:lnTo>
                    <a:pt x="61" y="34"/>
                  </a:lnTo>
                  <a:lnTo>
                    <a:pt x="61" y="37"/>
                  </a:lnTo>
                  <a:lnTo>
                    <a:pt x="62" y="38"/>
                  </a:lnTo>
                  <a:lnTo>
                    <a:pt x="61" y="39"/>
                  </a:lnTo>
                  <a:lnTo>
                    <a:pt x="62" y="39"/>
                  </a:lnTo>
                  <a:lnTo>
                    <a:pt x="39" y="42"/>
                  </a:lnTo>
                  <a:lnTo>
                    <a:pt x="38" y="41"/>
                  </a:lnTo>
                  <a:lnTo>
                    <a:pt x="38" y="40"/>
                  </a:lnTo>
                  <a:lnTo>
                    <a:pt x="37" y="38"/>
                  </a:lnTo>
                  <a:lnTo>
                    <a:pt x="37" y="37"/>
                  </a:lnTo>
                  <a:lnTo>
                    <a:pt x="37" y="34"/>
                  </a:lnTo>
                  <a:lnTo>
                    <a:pt x="37" y="33"/>
                  </a:lnTo>
                  <a:lnTo>
                    <a:pt x="37" y="31"/>
                  </a:lnTo>
                  <a:lnTo>
                    <a:pt x="37" y="30"/>
                  </a:lnTo>
                  <a:lnTo>
                    <a:pt x="37" y="27"/>
                  </a:lnTo>
                  <a:lnTo>
                    <a:pt x="37" y="26"/>
                  </a:lnTo>
                  <a:lnTo>
                    <a:pt x="37" y="24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1" y="17"/>
                  </a:lnTo>
                  <a:lnTo>
                    <a:pt x="42" y="16"/>
                  </a:lnTo>
                  <a:lnTo>
                    <a:pt x="44" y="15"/>
                  </a:lnTo>
                  <a:lnTo>
                    <a:pt x="48" y="14"/>
                  </a:lnTo>
                  <a:close/>
                  <a:moveTo>
                    <a:pt x="47" y="0"/>
                  </a:moveTo>
                  <a:lnTo>
                    <a:pt x="48" y="1"/>
                  </a:lnTo>
                  <a:lnTo>
                    <a:pt x="49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4" y="2"/>
                  </a:lnTo>
                  <a:lnTo>
                    <a:pt x="55" y="3"/>
                  </a:lnTo>
                  <a:lnTo>
                    <a:pt x="56" y="3"/>
                  </a:lnTo>
                  <a:lnTo>
                    <a:pt x="57" y="4"/>
                  </a:lnTo>
                  <a:lnTo>
                    <a:pt x="59" y="5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2" y="10"/>
                  </a:lnTo>
                  <a:lnTo>
                    <a:pt x="64" y="14"/>
                  </a:lnTo>
                  <a:lnTo>
                    <a:pt x="65" y="17"/>
                  </a:lnTo>
                  <a:lnTo>
                    <a:pt x="65" y="22"/>
                  </a:lnTo>
                  <a:lnTo>
                    <a:pt x="67" y="25"/>
                  </a:lnTo>
                  <a:lnTo>
                    <a:pt x="67" y="28"/>
                  </a:lnTo>
                  <a:lnTo>
                    <a:pt x="68" y="33"/>
                  </a:lnTo>
                  <a:lnTo>
                    <a:pt x="68" y="37"/>
                  </a:lnTo>
                  <a:lnTo>
                    <a:pt x="68" y="41"/>
                  </a:lnTo>
                  <a:lnTo>
                    <a:pt x="68" y="45"/>
                  </a:lnTo>
                  <a:lnTo>
                    <a:pt x="69" y="49"/>
                  </a:lnTo>
                  <a:lnTo>
                    <a:pt x="70" y="53"/>
                  </a:lnTo>
                  <a:lnTo>
                    <a:pt x="69" y="54"/>
                  </a:lnTo>
                  <a:lnTo>
                    <a:pt x="65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6" y="54"/>
                  </a:lnTo>
                  <a:lnTo>
                    <a:pt x="54" y="54"/>
                  </a:lnTo>
                  <a:lnTo>
                    <a:pt x="50" y="55"/>
                  </a:lnTo>
                  <a:lnTo>
                    <a:pt x="47" y="55"/>
                  </a:lnTo>
                  <a:lnTo>
                    <a:pt x="44" y="55"/>
                  </a:lnTo>
                  <a:lnTo>
                    <a:pt x="41" y="56"/>
                  </a:lnTo>
                  <a:lnTo>
                    <a:pt x="38" y="56"/>
                  </a:lnTo>
                  <a:lnTo>
                    <a:pt x="34" y="57"/>
                  </a:lnTo>
                  <a:lnTo>
                    <a:pt x="32" y="57"/>
                  </a:lnTo>
                  <a:lnTo>
                    <a:pt x="30" y="58"/>
                  </a:lnTo>
                  <a:lnTo>
                    <a:pt x="29" y="58"/>
                  </a:lnTo>
                  <a:lnTo>
                    <a:pt x="27" y="58"/>
                  </a:lnTo>
                  <a:lnTo>
                    <a:pt x="26" y="58"/>
                  </a:lnTo>
                  <a:lnTo>
                    <a:pt x="25" y="58"/>
                  </a:lnTo>
                  <a:lnTo>
                    <a:pt x="24" y="58"/>
                  </a:lnTo>
                  <a:lnTo>
                    <a:pt x="23" y="58"/>
                  </a:lnTo>
                  <a:lnTo>
                    <a:pt x="22" y="60"/>
                  </a:lnTo>
                  <a:lnTo>
                    <a:pt x="21" y="60"/>
                  </a:lnTo>
                  <a:lnTo>
                    <a:pt x="19" y="60"/>
                  </a:lnTo>
                  <a:lnTo>
                    <a:pt x="18" y="60"/>
                  </a:lnTo>
                  <a:lnTo>
                    <a:pt x="16" y="61"/>
                  </a:lnTo>
                  <a:lnTo>
                    <a:pt x="15" y="61"/>
                  </a:lnTo>
                  <a:lnTo>
                    <a:pt x="14" y="61"/>
                  </a:lnTo>
                  <a:lnTo>
                    <a:pt x="12" y="61"/>
                  </a:lnTo>
                  <a:lnTo>
                    <a:pt x="11" y="62"/>
                  </a:lnTo>
                  <a:lnTo>
                    <a:pt x="10" y="62"/>
                  </a:lnTo>
                  <a:lnTo>
                    <a:pt x="9" y="62"/>
                  </a:lnTo>
                  <a:lnTo>
                    <a:pt x="8" y="62"/>
                  </a:lnTo>
                  <a:lnTo>
                    <a:pt x="7" y="63"/>
                  </a:lnTo>
                  <a:lnTo>
                    <a:pt x="6" y="63"/>
                  </a:lnTo>
                  <a:lnTo>
                    <a:pt x="4" y="63"/>
                  </a:lnTo>
                  <a:lnTo>
                    <a:pt x="4" y="62"/>
                  </a:lnTo>
                  <a:lnTo>
                    <a:pt x="3" y="60"/>
                  </a:lnTo>
                  <a:lnTo>
                    <a:pt x="3" y="57"/>
                  </a:lnTo>
                  <a:lnTo>
                    <a:pt x="2" y="55"/>
                  </a:lnTo>
                  <a:lnTo>
                    <a:pt x="2" y="52"/>
                  </a:lnTo>
                  <a:lnTo>
                    <a:pt x="2" y="49"/>
                  </a:lnTo>
                  <a:lnTo>
                    <a:pt x="1" y="46"/>
                  </a:lnTo>
                  <a:lnTo>
                    <a:pt x="1" y="43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2" y="17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4" y="12"/>
                  </a:lnTo>
                  <a:lnTo>
                    <a:pt x="6" y="11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2" y="8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3" y="8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1"/>
                  </a:lnTo>
                  <a:lnTo>
                    <a:pt x="27" y="11"/>
                  </a:lnTo>
                  <a:lnTo>
                    <a:pt x="27" y="12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2" y="14"/>
                  </a:lnTo>
                  <a:lnTo>
                    <a:pt x="33" y="14"/>
                  </a:lnTo>
                  <a:lnTo>
                    <a:pt x="33" y="12"/>
                  </a:lnTo>
                  <a:lnTo>
                    <a:pt x="34" y="11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7" y="7"/>
                  </a:lnTo>
                  <a:lnTo>
                    <a:pt x="38" y="5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7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0" name="Freeform 20"/>
            <p:cNvSpPr>
              <a:spLocks/>
            </p:cNvSpPr>
            <p:nvPr/>
          </p:nvSpPr>
          <p:spPr bwMode="auto">
            <a:xfrm>
              <a:off x="7709120" y="4903076"/>
              <a:ext cx="103215" cy="107731"/>
            </a:xfrm>
            <a:custGeom>
              <a:avLst/>
              <a:gdLst>
                <a:gd name="T0" fmla="*/ 1 w 74"/>
                <a:gd name="T1" fmla="*/ 1 h 82"/>
                <a:gd name="T2" fmla="*/ 1 w 74"/>
                <a:gd name="T3" fmla="*/ 1 h 82"/>
                <a:gd name="T4" fmla="*/ 1 w 74"/>
                <a:gd name="T5" fmla="*/ 1 h 82"/>
                <a:gd name="T6" fmla="*/ 1 w 74"/>
                <a:gd name="T7" fmla="*/ 1 h 82"/>
                <a:gd name="T8" fmla="*/ 1 w 74"/>
                <a:gd name="T9" fmla="*/ 1 h 82"/>
                <a:gd name="T10" fmla="*/ 1 w 74"/>
                <a:gd name="T11" fmla="*/ 1 h 82"/>
                <a:gd name="T12" fmla="*/ 1 w 74"/>
                <a:gd name="T13" fmla="*/ 1 h 82"/>
                <a:gd name="T14" fmla="*/ 1 w 74"/>
                <a:gd name="T15" fmla="*/ 1 h 82"/>
                <a:gd name="T16" fmla="*/ 1 w 74"/>
                <a:gd name="T17" fmla="*/ 1 h 82"/>
                <a:gd name="T18" fmla="*/ 1 w 74"/>
                <a:gd name="T19" fmla="*/ 1 h 82"/>
                <a:gd name="T20" fmla="*/ 1 w 74"/>
                <a:gd name="T21" fmla="*/ 1 h 82"/>
                <a:gd name="T22" fmla="*/ 1 w 74"/>
                <a:gd name="T23" fmla="*/ 1 h 82"/>
                <a:gd name="T24" fmla="*/ 1 w 74"/>
                <a:gd name="T25" fmla="*/ 1 h 82"/>
                <a:gd name="T26" fmla="*/ 1 w 74"/>
                <a:gd name="T27" fmla="*/ 1 h 82"/>
                <a:gd name="T28" fmla="*/ 1 w 74"/>
                <a:gd name="T29" fmla="*/ 1 h 82"/>
                <a:gd name="T30" fmla="*/ 1 w 74"/>
                <a:gd name="T31" fmla="*/ 1 h 82"/>
                <a:gd name="T32" fmla="*/ 1 w 74"/>
                <a:gd name="T33" fmla="*/ 1 h 82"/>
                <a:gd name="T34" fmla="*/ 1 w 74"/>
                <a:gd name="T35" fmla="*/ 1 h 82"/>
                <a:gd name="T36" fmla="*/ 1 w 74"/>
                <a:gd name="T37" fmla="*/ 1 h 82"/>
                <a:gd name="T38" fmla="*/ 1 w 74"/>
                <a:gd name="T39" fmla="*/ 1 h 82"/>
                <a:gd name="T40" fmla="*/ 1 w 74"/>
                <a:gd name="T41" fmla="*/ 1 h 82"/>
                <a:gd name="T42" fmla="*/ 1 w 74"/>
                <a:gd name="T43" fmla="*/ 1 h 82"/>
                <a:gd name="T44" fmla="*/ 1 w 74"/>
                <a:gd name="T45" fmla="*/ 1 h 82"/>
                <a:gd name="T46" fmla="*/ 1 w 74"/>
                <a:gd name="T47" fmla="*/ 1 h 82"/>
                <a:gd name="T48" fmla="*/ 1 w 74"/>
                <a:gd name="T49" fmla="*/ 1 h 82"/>
                <a:gd name="T50" fmla="*/ 1 w 74"/>
                <a:gd name="T51" fmla="*/ 1 h 82"/>
                <a:gd name="T52" fmla="*/ 1 w 74"/>
                <a:gd name="T53" fmla="*/ 1 h 82"/>
                <a:gd name="T54" fmla="*/ 1 w 74"/>
                <a:gd name="T55" fmla="*/ 1 h 82"/>
                <a:gd name="T56" fmla="*/ 1 w 74"/>
                <a:gd name="T57" fmla="*/ 1 h 82"/>
                <a:gd name="T58" fmla="*/ 1 w 74"/>
                <a:gd name="T59" fmla="*/ 1 h 82"/>
                <a:gd name="T60" fmla="*/ 1 w 74"/>
                <a:gd name="T61" fmla="*/ 1 h 82"/>
                <a:gd name="T62" fmla="*/ 1 w 74"/>
                <a:gd name="T63" fmla="*/ 1 h 82"/>
                <a:gd name="T64" fmla="*/ 1 w 74"/>
                <a:gd name="T65" fmla="*/ 1 h 82"/>
                <a:gd name="T66" fmla="*/ 1 w 74"/>
                <a:gd name="T67" fmla="*/ 1 h 82"/>
                <a:gd name="T68" fmla="*/ 1 w 74"/>
                <a:gd name="T69" fmla="*/ 1 h 82"/>
                <a:gd name="T70" fmla="*/ 1 w 74"/>
                <a:gd name="T71" fmla="*/ 1 h 82"/>
                <a:gd name="T72" fmla="*/ 1 w 74"/>
                <a:gd name="T73" fmla="*/ 1 h 82"/>
                <a:gd name="T74" fmla="*/ 1 w 74"/>
                <a:gd name="T75" fmla="*/ 1 h 82"/>
                <a:gd name="T76" fmla="*/ 1 w 74"/>
                <a:gd name="T77" fmla="*/ 1 h 82"/>
                <a:gd name="T78" fmla="*/ 1 w 74"/>
                <a:gd name="T79" fmla="*/ 1 h 82"/>
                <a:gd name="T80" fmla="*/ 1 w 74"/>
                <a:gd name="T81" fmla="*/ 1 h 82"/>
                <a:gd name="T82" fmla="*/ 1 w 74"/>
                <a:gd name="T83" fmla="*/ 1 h 82"/>
                <a:gd name="T84" fmla="*/ 1 w 74"/>
                <a:gd name="T85" fmla="*/ 1 h 82"/>
                <a:gd name="T86" fmla="*/ 1 w 74"/>
                <a:gd name="T87" fmla="*/ 1 h 82"/>
                <a:gd name="T88" fmla="*/ 1 w 74"/>
                <a:gd name="T89" fmla="*/ 1 h 82"/>
                <a:gd name="T90" fmla="*/ 0 w 74"/>
                <a:gd name="T91" fmla="*/ 1 h 82"/>
                <a:gd name="T92" fmla="*/ 0 w 74"/>
                <a:gd name="T93" fmla="*/ 1 h 82"/>
                <a:gd name="T94" fmla="*/ 0 w 74"/>
                <a:gd name="T95" fmla="*/ 1 h 82"/>
                <a:gd name="T96" fmla="*/ 0 w 74"/>
                <a:gd name="T97" fmla="*/ 1 h 82"/>
                <a:gd name="T98" fmla="*/ 1 w 74"/>
                <a:gd name="T99" fmla="*/ 1 h 82"/>
                <a:gd name="T100" fmla="*/ 1 w 74"/>
                <a:gd name="T101" fmla="*/ 1 h 82"/>
                <a:gd name="T102" fmla="*/ 1 w 74"/>
                <a:gd name="T103" fmla="*/ 1 h 82"/>
                <a:gd name="T104" fmla="*/ 1 w 74"/>
                <a:gd name="T105" fmla="*/ 1 h 82"/>
                <a:gd name="T106" fmla="*/ 1 w 74"/>
                <a:gd name="T107" fmla="*/ 1 h 82"/>
                <a:gd name="T108" fmla="*/ 1 w 74"/>
                <a:gd name="T109" fmla="*/ 1 h 82"/>
                <a:gd name="T110" fmla="*/ 1 w 74"/>
                <a:gd name="T111" fmla="*/ 1 h 82"/>
                <a:gd name="T112" fmla="*/ 1 w 74"/>
                <a:gd name="T113" fmla="*/ 1 h 82"/>
                <a:gd name="T114" fmla="*/ 1 w 74"/>
                <a:gd name="T115" fmla="*/ 1 h 82"/>
                <a:gd name="T116" fmla="*/ 1 w 74"/>
                <a:gd name="T117" fmla="*/ 1 h 82"/>
                <a:gd name="T118" fmla="*/ 1 w 74"/>
                <a:gd name="T119" fmla="*/ 1 h 82"/>
                <a:gd name="T120" fmla="*/ 1 w 74"/>
                <a:gd name="T121" fmla="*/ 1 h 8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4"/>
                <a:gd name="T184" fmla="*/ 0 h 82"/>
                <a:gd name="T185" fmla="*/ 74 w 74"/>
                <a:gd name="T186" fmla="*/ 82 h 8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4" h="82">
                  <a:moveTo>
                    <a:pt x="73" y="0"/>
                  </a:moveTo>
                  <a:lnTo>
                    <a:pt x="73" y="1"/>
                  </a:lnTo>
                  <a:lnTo>
                    <a:pt x="74" y="0"/>
                  </a:lnTo>
                  <a:lnTo>
                    <a:pt x="69" y="19"/>
                  </a:lnTo>
                  <a:lnTo>
                    <a:pt x="68" y="19"/>
                  </a:lnTo>
                  <a:lnTo>
                    <a:pt x="67" y="19"/>
                  </a:lnTo>
                  <a:lnTo>
                    <a:pt x="66" y="19"/>
                  </a:lnTo>
                  <a:lnTo>
                    <a:pt x="65" y="18"/>
                  </a:lnTo>
                  <a:lnTo>
                    <a:pt x="64" y="18"/>
                  </a:lnTo>
                  <a:lnTo>
                    <a:pt x="62" y="18"/>
                  </a:lnTo>
                  <a:lnTo>
                    <a:pt x="61" y="18"/>
                  </a:lnTo>
                  <a:lnTo>
                    <a:pt x="60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9" y="21"/>
                  </a:lnTo>
                  <a:lnTo>
                    <a:pt x="46" y="21"/>
                  </a:lnTo>
                  <a:lnTo>
                    <a:pt x="43" y="22"/>
                  </a:lnTo>
                  <a:lnTo>
                    <a:pt x="41" y="23"/>
                  </a:lnTo>
                  <a:lnTo>
                    <a:pt x="37" y="23"/>
                  </a:lnTo>
                  <a:lnTo>
                    <a:pt x="35" y="24"/>
                  </a:lnTo>
                  <a:lnTo>
                    <a:pt x="31" y="24"/>
                  </a:lnTo>
                  <a:lnTo>
                    <a:pt x="29" y="26"/>
                  </a:lnTo>
                  <a:lnTo>
                    <a:pt x="26" y="27"/>
                  </a:lnTo>
                  <a:lnTo>
                    <a:pt x="23" y="27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7" y="28"/>
                  </a:lnTo>
                  <a:lnTo>
                    <a:pt x="16" y="29"/>
                  </a:lnTo>
                  <a:lnTo>
                    <a:pt x="51" y="65"/>
                  </a:lnTo>
                  <a:lnTo>
                    <a:pt x="58" y="66"/>
                  </a:lnTo>
                  <a:lnTo>
                    <a:pt x="58" y="67"/>
                  </a:lnTo>
                  <a:lnTo>
                    <a:pt x="58" y="68"/>
                  </a:lnTo>
                  <a:lnTo>
                    <a:pt x="58" y="69"/>
                  </a:lnTo>
                  <a:lnTo>
                    <a:pt x="58" y="70"/>
                  </a:lnTo>
                  <a:lnTo>
                    <a:pt x="57" y="72"/>
                  </a:lnTo>
                  <a:lnTo>
                    <a:pt x="57" y="73"/>
                  </a:lnTo>
                  <a:lnTo>
                    <a:pt x="57" y="74"/>
                  </a:lnTo>
                  <a:lnTo>
                    <a:pt x="57" y="75"/>
                  </a:lnTo>
                  <a:lnTo>
                    <a:pt x="55" y="76"/>
                  </a:lnTo>
                  <a:lnTo>
                    <a:pt x="55" y="77"/>
                  </a:lnTo>
                  <a:lnTo>
                    <a:pt x="55" y="79"/>
                  </a:lnTo>
                  <a:lnTo>
                    <a:pt x="54" y="80"/>
                  </a:lnTo>
                  <a:lnTo>
                    <a:pt x="54" y="81"/>
                  </a:lnTo>
                  <a:lnTo>
                    <a:pt x="53" y="82"/>
                  </a:lnTo>
                  <a:lnTo>
                    <a:pt x="53" y="81"/>
                  </a:lnTo>
                  <a:lnTo>
                    <a:pt x="52" y="80"/>
                  </a:lnTo>
                  <a:lnTo>
                    <a:pt x="52" y="79"/>
                  </a:lnTo>
                  <a:lnTo>
                    <a:pt x="51" y="76"/>
                  </a:lnTo>
                  <a:lnTo>
                    <a:pt x="50" y="75"/>
                  </a:lnTo>
                  <a:lnTo>
                    <a:pt x="49" y="74"/>
                  </a:lnTo>
                  <a:lnTo>
                    <a:pt x="47" y="73"/>
                  </a:lnTo>
                  <a:lnTo>
                    <a:pt x="46" y="70"/>
                  </a:lnTo>
                  <a:lnTo>
                    <a:pt x="45" y="69"/>
                  </a:lnTo>
                  <a:lnTo>
                    <a:pt x="43" y="68"/>
                  </a:lnTo>
                  <a:lnTo>
                    <a:pt x="42" y="67"/>
                  </a:lnTo>
                  <a:lnTo>
                    <a:pt x="41" y="66"/>
                  </a:lnTo>
                  <a:lnTo>
                    <a:pt x="39" y="64"/>
                  </a:lnTo>
                  <a:lnTo>
                    <a:pt x="36" y="61"/>
                  </a:lnTo>
                  <a:lnTo>
                    <a:pt x="34" y="58"/>
                  </a:lnTo>
                  <a:lnTo>
                    <a:pt x="30" y="54"/>
                  </a:lnTo>
                  <a:lnTo>
                    <a:pt x="28" y="52"/>
                  </a:lnTo>
                  <a:lnTo>
                    <a:pt x="24" y="49"/>
                  </a:lnTo>
                  <a:lnTo>
                    <a:pt x="22" y="46"/>
                  </a:lnTo>
                  <a:lnTo>
                    <a:pt x="20" y="43"/>
                  </a:lnTo>
                  <a:lnTo>
                    <a:pt x="16" y="39"/>
                  </a:lnTo>
                  <a:lnTo>
                    <a:pt x="14" y="37"/>
                  </a:lnTo>
                  <a:lnTo>
                    <a:pt x="11" y="34"/>
                  </a:lnTo>
                  <a:lnTo>
                    <a:pt x="8" y="30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3" y="26"/>
                  </a:lnTo>
                  <a:lnTo>
                    <a:pt x="3" y="24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2"/>
                  </a:lnTo>
                  <a:lnTo>
                    <a:pt x="3" y="22"/>
                  </a:lnTo>
                  <a:lnTo>
                    <a:pt x="5" y="21"/>
                  </a:lnTo>
                  <a:lnTo>
                    <a:pt x="6" y="21"/>
                  </a:lnTo>
                  <a:lnTo>
                    <a:pt x="8" y="20"/>
                  </a:lnTo>
                  <a:lnTo>
                    <a:pt x="11" y="20"/>
                  </a:lnTo>
                  <a:lnTo>
                    <a:pt x="13" y="20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9" y="18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6" y="15"/>
                  </a:lnTo>
                  <a:lnTo>
                    <a:pt x="27" y="15"/>
                  </a:lnTo>
                  <a:lnTo>
                    <a:pt x="29" y="15"/>
                  </a:lnTo>
                  <a:lnTo>
                    <a:pt x="31" y="14"/>
                  </a:lnTo>
                  <a:lnTo>
                    <a:pt x="34" y="14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44" y="12"/>
                  </a:lnTo>
                  <a:lnTo>
                    <a:pt x="46" y="11"/>
                  </a:lnTo>
                  <a:lnTo>
                    <a:pt x="49" y="11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4" y="9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7"/>
                  </a:lnTo>
                  <a:lnTo>
                    <a:pt x="64" y="6"/>
                  </a:lnTo>
                  <a:lnTo>
                    <a:pt x="66" y="6"/>
                  </a:lnTo>
                  <a:lnTo>
                    <a:pt x="67" y="5"/>
                  </a:lnTo>
                  <a:lnTo>
                    <a:pt x="69" y="4"/>
                  </a:lnTo>
                  <a:lnTo>
                    <a:pt x="70" y="3"/>
                  </a:lnTo>
                  <a:lnTo>
                    <a:pt x="73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1" name="Freeform 21"/>
            <p:cNvSpPr>
              <a:spLocks noEditPoints="1"/>
            </p:cNvSpPr>
            <p:nvPr/>
          </p:nvSpPr>
          <p:spPr bwMode="auto">
            <a:xfrm>
              <a:off x="6824818" y="4719145"/>
              <a:ext cx="209220" cy="446690"/>
            </a:xfrm>
            <a:custGeom>
              <a:avLst/>
              <a:gdLst>
                <a:gd name="T0" fmla="*/ 1 w 151"/>
                <a:gd name="T1" fmla="*/ 5 h 339"/>
                <a:gd name="T2" fmla="*/ 2 w 151"/>
                <a:gd name="T3" fmla="*/ 4 h 339"/>
                <a:gd name="T4" fmla="*/ 0 w 151"/>
                <a:gd name="T5" fmla="*/ 5 h 339"/>
                <a:gd name="T6" fmla="*/ 0 w 151"/>
                <a:gd name="T7" fmla="*/ 5 h 339"/>
                <a:gd name="T8" fmla="*/ 1 w 151"/>
                <a:gd name="T9" fmla="*/ 4 h 339"/>
                <a:gd name="T10" fmla="*/ 1 w 151"/>
                <a:gd name="T11" fmla="*/ 4 h 339"/>
                <a:gd name="T12" fmla="*/ 1 w 151"/>
                <a:gd name="T13" fmla="*/ 3 h 339"/>
                <a:gd name="T14" fmla="*/ 1 w 151"/>
                <a:gd name="T15" fmla="*/ 5 h 339"/>
                <a:gd name="T16" fmla="*/ 0 w 151"/>
                <a:gd name="T17" fmla="*/ 4 h 339"/>
                <a:gd name="T18" fmla="*/ 0 w 151"/>
                <a:gd name="T19" fmla="*/ 5 h 339"/>
                <a:gd name="T20" fmla="*/ 1 w 151"/>
                <a:gd name="T21" fmla="*/ 5 h 339"/>
                <a:gd name="T22" fmla="*/ 0 w 151"/>
                <a:gd name="T23" fmla="*/ 5 h 339"/>
                <a:gd name="T24" fmla="*/ 0 w 151"/>
                <a:gd name="T25" fmla="*/ 5 h 339"/>
                <a:gd name="T26" fmla="*/ 0 w 151"/>
                <a:gd name="T27" fmla="*/ 4 h 339"/>
                <a:gd name="T28" fmla="*/ 0 w 151"/>
                <a:gd name="T29" fmla="*/ 5 h 339"/>
                <a:gd name="T30" fmla="*/ 0 w 151"/>
                <a:gd name="T31" fmla="*/ 4 h 339"/>
                <a:gd name="T32" fmla="*/ 0 w 151"/>
                <a:gd name="T33" fmla="*/ 4 h 339"/>
                <a:gd name="T34" fmla="*/ 0 w 151"/>
                <a:gd name="T35" fmla="*/ 6 h 339"/>
                <a:gd name="T36" fmla="*/ 0 w 151"/>
                <a:gd name="T37" fmla="*/ 5 h 339"/>
                <a:gd name="T38" fmla="*/ 0 w 151"/>
                <a:gd name="T39" fmla="*/ 4 h 339"/>
                <a:gd name="T40" fmla="*/ 1 w 151"/>
                <a:gd name="T41" fmla="*/ 4 h 339"/>
                <a:gd name="T42" fmla="*/ 1 w 151"/>
                <a:gd name="T43" fmla="*/ 3 h 339"/>
                <a:gd name="T44" fmla="*/ 1 w 151"/>
                <a:gd name="T45" fmla="*/ 2 h 339"/>
                <a:gd name="T46" fmla="*/ 1 w 151"/>
                <a:gd name="T47" fmla="*/ 3 h 339"/>
                <a:gd name="T48" fmla="*/ 1 w 151"/>
                <a:gd name="T49" fmla="*/ 2 h 339"/>
                <a:gd name="T50" fmla="*/ 1 w 151"/>
                <a:gd name="T51" fmla="*/ 3 h 339"/>
                <a:gd name="T52" fmla="*/ 1 w 151"/>
                <a:gd name="T53" fmla="*/ 3 h 339"/>
                <a:gd name="T54" fmla="*/ 0 w 151"/>
                <a:gd name="T55" fmla="*/ 3 h 339"/>
                <a:gd name="T56" fmla="*/ 0 w 151"/>
                <a:gd name="T57" fmla="*/ 3 h 339"/>
                <a:gd name="T58" fmla="*/ 1 w 151"/>
                <a:gd name="T59" fmla="*/ 1 h 339"/>
                <a:gd name="T60" fmla="*/ 2 w 151"/>
                <a:gd name="T61" fmla="*/ 3 h 339"/>
                <a:gd name="T62" fmla="*/ 2 w 151"/>
                <a:gd name="T63" fmla="*/ 5 h 339"/>
                <a:gd name="T64" fmla="*/ 1 w 151"/>
                <a:gd name="T65" fmla="*/ 5 h 339"/>
                <a:gd name="T66" fmla="*/ 1 w 151"/>
                <a:gd name="T67" fmla="*/ 5 h 339"/>
                <a:gd name="T68" fmla="*/ 1 w 151"/>
                <a:gd name="T69" fmla="*/ 6 h 339"/>
                <a:gd name="T70" fmla="*/ 0 w 151"/>
                <a:gd name="T71" fmla="*/ 5 h 339"/>
                <a:gd name="T72" fmla="*/ 0 w 151"/>
                <a:gd name="T73" fmla="*/ 4 h 339"/>
                <a:gd name="T74" fmla="*/ 0 w 151"/>
                <a:gd name="T75" fmla="*/ 4 h 339"/>
                <a:gd name="T76" fmla="*/ 0 w 151"/>
                <a:gd name="T77" fmla="*/ 2 h 339"/>
                <a:gd name="T78" fmla="*/ 0 w 151"/>
                <a:gd name="T79" fmla="*/ 1 h 339"/>
                <a:gd name="T80" fmla="*/ 0 w 151"/>
                <a:gd name="T81" fmla="*/ 4 h 339"/>
                <a:gd name="T82" fmla="*/ 0 w 151"/>
                <a:gd name="T83" fmla="*/ 1 h 339"/>
                <a:gd name="T84" fmla="*/ 0 w 151"/>
                <a:gd name="T85" fmla="*/ 2 h 339"/>
                <a:gd name="T86" fmla="*/ 0 w 151"/>
                <a:gd name="T87" fmla="*/ 3 h 339"/>
                <a:gd name="T88" fmla="*/ 0 w 151"/>
                <a:gd name="T89" fmla="*/ 4 h 339"/>
                <a:gd name="T90" fmla="*/ 0 w 151"/>
                <a:gd name="T91" fmla="*/ 3 h 339"/>
                <a:gd name="T92" fmla="*/ 0 w 151"/>
                <a:gd name="T93" fmla="*/ 4 h 339"/>
                <a:gd name="T94" fmla="*/ 1 w 151"/>
                <a:gd name="T95" fmla="*/ 4 h 339"/>
                <a:gd name="T96" fmla="*/ 0 w 151"/>
                <a:gd name="T97" fmla="*/ 3 h 339"/>
                <a:gd name="T98" fmla="*/ 0 w 151"/>
                <a:gd name="T99" fmla="*/ 3 h 339"/>
                <a:gd name="T100" fmla="*/ 1 w 151"/>
                <a:gd name="T101" fmla="*/ 4 h 339"/>
                <a:gd name="T102" fmla="*/ 2 w 151"/>
                <a:gd name="T103" fmla="*/ 3 h 339"/>
                <a:gd name="T104" fmla="*/ 2 w 151"/>
                <a:gd name="T105" fmla="*/ 3 h 339"/>
                <a:gd name="T106" fmla="*/ 2 w 151"/>
                <a:gd name="T107" fmla="*/ 2 h 339"/>
                <a:gd name="T108" fmla="*/ 1 w 151"/>
                <a:gd name="T109" fmla="*/ 3 h 339"/>
                <a:gd name="T110" fmla="*/ 1 w 151"/>
                <a:gd name="T111" fmla="*/ 3 h 339"/>
                <a:gd name="T112" fmla="*/ 1 w 151"/>
                <a:gd name="T113" fmla="*/ 2 h 339"/>
                <a:gd name="T114" fmla="*/ 1 w 151"/>
                <a:gd name="T115" fmla="*/ 2 h 339"/>
                <a:gd name="T116" fmla="*/ 1 w 151"/>
                <a:gd name="T117" fmla="*/ 2 h 339"/>
                <a:gd name="T118" fmla="*/ 1 w 151"/>
                <a:gd name="T119" fmla="*/ 2 h 339"/>
                <a:gd name="T120" fmla="*/ 1 w 151"/>
                <a:gd name="T121" fmla="*/ 1 h 339"/>
                <a:gd name="T122" fmla="*/ 1 w 151"/>
                <a:gd name="T123" fmla="*/ 2 h 339"/>
                <a:gd name="T124" fmla="*/ 1 w 151"/>
                <a:gd name="T125" fmla="*/ 1 h 33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1"/>
                <a:gd name="T190" fmla="*/ 0 h 339"/>
                <a:gd name="T191" fmla="*/ 151 w 151"/>
                <a:gd name="T192" fmla="*/ 339 h 33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1" h="339">
                  <a:moveTo>
                    <a:pt x="133" y="189"/>
                  </a:moveTo>
                  <a:lnTo>
                    <a:pt x="132" y="195"/>
                  </a:lnTo>
                  <a:lnTo>
                    <a:pt x="132" y="202"/>
                  </a:lnTo>
                  <a:lnTo>
                    <a:pt x="132" y="208"/>
                  </a:lnTo>
                  <a:lnTo>
                    <a:pt x="132" y="215"/>
                  </a:lnTo>
                  <a:lnTo>
                    <a:pt x="132" y="221"/>
                  </a:lnTo>
                  <a:lnTo>
                    <a:pt x="132" y="228"/>
                  </a:lnTo>
                  <a:lnTo>
                    <a:pt x="132" y="233"/>
                  </a:lnTo>
                  <a:lnTo>
                    <a:pt x="132" y="240"/>
                  </a:lnTo>
                  <a:lnTo>
                    <a:pt x="132" y="246"/>
                  </a:lnTo>
                  <a:lnTo>
                    <a:pt x="132" y="253"/>
                  </a:lnTo>
                  <a:lnTo>
                    <a:pt x="132" y="259"/>
                  </a:lnTo>
                  <a:lnTo>
                    <a:pt x="133" y="265"/>
                  </a:lnTo>
                  <a:lnTo>
                    <a:pt x="133" y="266"/>
                  </a:lnTo>
                  <a:lnTo>
                    <a:pt x="133" y="267"/>
                  </a:lnTo>
                  <a:lnTo>
                    <a:pt x="133" y="268"/>
                  </a:lnTo>
                  <a:lnTo>
                    <a:pt x="133" y="269"/>
                  </a:lnTo>
                  <a:lnTo>
                    <a:pt x="133" y="270"/>
                  </a:lnTo>
                  <a:lnTo>
                    <a:pt x="133" y="271"/>
                  </a:lnTo>
                  <a:lnTo>
                    <a:pt x="132" y="273"/>
                  </a:lnTo>
                  <a:lnTo>
                    <a:pt x="132" y="274"/>
                  </a:lnTo>
                  <a:lnTo>
                    <a:pt x="131" y="274"/>
                  </a:lnTo>
                  <a:lnTo>
                    <a:pt x="130" y="275"/>
                  </a:lnTo>
                  <a:lnTo>
                    <a:pt x="129" y="275"/>
                  </a:lnTo>
                  <a:lnTo>
                    <a:pt x="127" y="276"/>
                  </a:lnTo>
                  <a:lnTo>
                    <a:pt x="126" y="276"/>
                  </a:lnTo>
                  <a:lnTo>
                    <a:pt x="125" y="276"/>
                  </a:lnTo>
                  <a:lnTo>
                    <a:pt x="124" y="277"/>
                  </a:lnTo>
                  <a:lnTo>
                    <a:pt x="123" y="277"/>
                  </a:lnTo>
                  <a:lnTo>
                    <a:pt x="122" y="277"/>
                  </a:lnTo>
                  <a:lnTo>
                    <a:pt x="121" y="277"/>
                  </a:lnTo>
                  <a:lnTo>
                    <a:pt x="121" y="276"/>
                  </a:lnTo>
                  <a:lnTo>
                    <a:pt x="119" y="276"/>
                  </a:lnTo>
                  <a:lnTo>
                    <a:pt x="119" y="275"/>
                  </a:lnTo>
                  <a:lnTo>
                    <a:pt x="119" y="274"/>
                  </a:lnTo>
                  <a:lnTo>
                    <a:pt x="121" y="274"/>
                  </a:lnTo>
                  <a:lnTo>
                    <a:pt x="122" y="273"/>
                  </a:lnTo>
                  <a:lnTo>
                    <a:pt x="123" y="273"/>
                  </a:lnTo>
                  <a:lnTo>
                    <a:pt x="124" y="273"/>
                  </a:lnTo>
                  <a:lnTo>
                    <a:pt x="124" y="271"/>
                  </a:lnTo>
                  <a:lnTo>
                    <a:pt x="125" y="271"/>
                  </a:lnTo>
                  <a:lnTo>
                    <a:pt x="125" y="270"/>
                  </a:lnTo>
                  <a:lnTo>
                    <a:pt x="126" y="269"/>
                  </a:lnTo>
                  <a:lnTo>
                    <a:pt x="126" y="265"/>
                  </a:lnTo>
                  <a:lnTo>
                    <a:pt x="126" y="260"/>
                  </a:lnTo>
                  <a:lnTo>
                    <a:pt x="127" y="255"/>
                  </a:lnTo>
                  <a:lnTo>
                    <a:pt x="127" y="250"/>
                  </a:lnTo>
                  <a:lnTo>
                    <a:pt x="129" y="245"/>
                  </a:lnTo>
                  <a:lnTo>
                    <a:pt x="129" y="240"/>
                  </a:lnTo>
                  <a:lnTo>
                    <a:pt x="129" y="235"/>
                  </a:lnTo>
                  <a:lnTo>
                    <a:pt x="130" y="230"/>
                  </a:lnTo>
                  <a:lnTo>
                    <a:pt x="130" y="225"/>
                  </a:lnTo>
                  <a:lnTo>
                    <a:pt x="131" y="221"/>
                  </a:lnTo>
                  <a:lnTo>
                    <a:pt x="131" y="216"/>
                  </a:lnTo>
                  <a:lnTo>
                    <a:pt x="132" y="210"/>
                  </a:lnTo>
                  <a:lnTo>
                    <a:pt x="132" y="209"/>
                  </a:lnTo>
                  <a:lnTo>
                    <a:pt x="132" y="207"/>
                  </a:lnTo>
                  <a:lnTo>
                    <a:pt x="132" y="205"/>
                  </a:lnTo>
                  <a:lnTo>
                    <a:pt x="132" y="204"/>
                  </a:lnTo>
                  <a:lnTo>
                    <a:pt x="132" y="201"/>
                  </a:lnTo>
                  <a:lnTo>
                    <a:pt x="132" y="200"/>
                  </a:lnTo>
                  <a:lnTo>
                    <a:pt x="132" y="198"/>
                  </a:lnTo>
                  <a:lnTo>
                    <a:pt x="132" y="197"/>
                  </a:lnTo>
                  <a:lnTo>
                    <a:pt x="132" y="194"/>
                  </a:lnTo>
                  <a:lnTo>
                    <a:pt x="132" y="193"/>
                  </a:lnTo>
                  <a:lnTo>
                    <a:pt x="132" y="191"/>
                  </a:lnTo>
                  <a:lnTo>
                    <a:pt x="133" y="189"/>
                  </a:lnTo>
                  <a:close/>
                  <a:moveTo>
                    <a:pt x="127" y="194"/>
                  </a:moveTo>
                  <a:lnTo>
                    <a:pt x="119" y="265"/>
                  </a:lnTo>
                  <a:lnTo>
                    <a:pt x="118" y="266"/>
                  </a:lnTo>
                  <a:lnTo>
                    <a:pt x="117" y="266"/>
                  </a:lnTo>
                  <a:lnTo>
                    <a:pt x="116" y="266"/>
                  </a:lnTo>
                  <a:lnTo>
                    <a:pt x="116" y="265"/>
                  </a:lnTo>
                  <a:lnTo>
                    <a:pt x="127" y="194"/>
                  </a:lnTo>
                  <a:close/>
                  <a:moveTo>
                    <a:pt x="57" y="268"/>
                  </a:moveTo>
                  <a:lnTo>
                    <a:pt x="57" y="269"/>
                  </a:lnTo>
                  <a:lnTo>
                    <a:pt x="58" y="268"/>
                  </a:lnTo>
                  <a:lnTo>
                    <a:pt x="58" y="270"/>
                  </a:lnTo>
                  <a:lnTo>
                    <a:pt x="60" y="271"/>
                  </a:lnTo>
                  <a:lnTo>
                    <a:pt x="60" y="273"/>
                  </a:lnTo>
                  <a:lnTo>
                    <a:pt x="60" y="274"/>
                  </a:lnTo>
                  <a:lnTo>
                    <a:pt x="60" y="275"/>
                  </a:lnTo>
                  <a:lnTo>
                    <a:pt x="60" y="276"/>
                  </a:lnTo>
                  <a:lnTo>
                    <a:pt x="60" y="277"/>
                  </a:lnTo>
                  <a:lnTo>
                    <a:pt x="60" y="280"/>
                  </a:lnTo>
                  <a:lnTo>
                    <a:pt x="60" y="281"/>
                  </a:lnTo>
                  <a:lnTo>
                    <a:pt x="58" y="282"/>
                  </a:lnTo>
                  <a:lnTo>
                    <a:pt x="58" y="283"/>
                  </a:lnTo>
                  <a:lnTo>
                    <a:pt x="58" y="284"/>
                  </a:lnTo>
                  <a:lnTo>
                    <a:pt x="57" y="285"/>
                  </a:lnTo>
                  <a:lnTo>
                    <a:pt x="56" y="286"/>
                  </a:lnTo>
                  <a:lnTo>
                    <a:pt x="56" y="285"/>
                  </a:lnTo>
                  <a:lnTo>
                    <a:pt x="55" y="284"/>
                  </a:lnTo>
                  <a:lnTo>
                    <a:pt x="55" y="283"/>
                  </a:lnTo>
                  <a:lnTo>
                    <a:pt x="55" y="282"/>
                  </a:lnTo>
                  <a:lnTo>
                    <a:pt x="55" y="281"/>
                  </a:lnTo>
                  <a:lnTo>
                    <a:pt x="55" y="280"/>
                  </a:lnTo>
                  <a:lnTo>
                    <a:pt x="55" y="278"/>
                  </a:lnTo>
                  <a:lnTo>
                    <a:pt x="55" y="277"/>
                  </a:lnTo>
                  <a:lnTo>
                    <a:pt x="55" y="275"/>
                  </a:lnTo>
                  <a:lnTo>
                    <a:pt x="55" y="274"/>
                  </a:lnTo>
                  <a:lnTo>
                    <a:pt x="55" y="273"/>
                  </a:lnTo>
                  <a:lnTo>
                    <a:pt x="55" y="271"/>
                  </a:lnTo>
                  <a:lnTo>
                    <a:pt x="56" y="269"/>
                  </a:lnTo>
                  <a:lnTo>
                    <a:pt x="57" y="268"/>
                  </a:lnTo>
                  <a:close/>
                  <a:moveTo>
                    <a:pt x="123" y="186"/>
                  </a:moveTo>
                  <a:lnTo>
                    <a:pt x="121" y="201"/>
                  </a:lnTo>
                  <a:lnTo>
                    <a:pt x="119" y="202"/>
                  </a:lnTo>
                  <a:lnTo>
                    <a:pt x="118" y="202"/>
                  </a:lnTo>
                  <a:lnTo>
                    <a:pt x="118" y="201"/>
                  </a:lnTo>
                  <a:lnTo>
                    <a:pt x="117" y="201"/>
                  </a:lnTo>
                  <a:lnTo>
                    <a:pt x="116" y="202"/>
                  </a:lnTo>
                  <a:lnTo>
                    <a:pt x="115" y="202"/>
                  </a:lnTo>
                  <a:lnTo>
                    <a:pt x="115" y="204"/>
                  </a:lnTo>
                  <a:lnTo>
                    <a:pt x="114" y="205"/>
                  </a:lnTo>
                  <a:lnTo>
                    <a:pt x="114" y="206"/>
                  </a:lnTo>
                  <a:lnTo>
                    <a:pt x="114" y="207"/>
                  </a:lnTo>
                  <a:lnTo>
                    <a:pt x="114" y="208"/>
                  </a:lnTo>
                  <a:lnTo>
                    <a:pt x="114" y="209"/>
                  </a:lnTo>
                  <a:lnTo>
                    <a:pt x="112" y="210"/>
                  </a:lnTo>
                  <a:lnTo>
                    <a:pt x="112" y="212"/>
                  </a:lnTo>
                  <a:lnTo>
                    <a:pt x="111" y="213"/>
                  </a:lnTo>
                  <a:lnTo>
                    <a:pt x="111" y="214"/>
                  </a:lnTo>
                  <a:lnTo>
                    <a:pt x="111" y="215"/>
                  </a:lnTo>
                  <a:lnTo>
                    <a:pt x="110" y="217"/>
                  </a:lnTo>
                  <a:lnTo>
                    <a:pt x="109" y="220"/>
                  </a:lnTo>
                  <a:lnTo>
                    <a:pt x="108" y="222"/>
                  </a:lnTo>
                  <a:lnTo>
                    <a:pt x="107" y="223"/>
                  </a:lnTo>
                  <a:lnTo>
                    <a:pt x="106" y="225"/>
                  </a:lnTo>
                  <a:lnTo>
                    <a:pt x="104" y="228"/>
                  </a:lnTo>
                  <a:lnTo>
                    <a:pt x="103" y="229"/>
                  </a:lnTo>
                  <a:lnTo>
                    <a:pt x="102" y="230"/>
                  </a:lnTo>
                  <a:lnTo>
                    <a:pt x="100" y="232"/>
                  </a:lnTo>
                  <a:lnTo>
                    <a:pt x="99" y="233"/>
                  </a:lnTo>
                  <a:lnTo>
                    <a:pt x="96" y="235"/>
                  </a:lnTo>
                  <a:lnTo>
                    <a:pt x="95" y="235"/>
                  </a:lnTo>
                  <a:lnTo>
                    <a:pt x="93" y="236"/>
                  </a:lnTo>
                  <a:lnTo>
                    <a:pt x="91" y="236"/>
                  </a:lnTo>
                  <a:lnTo>
                    <a:pt x="88" y="236"/>
                  </a:lnTo>
                  <a:lnTo>
                    <a:pt x="86" y="236"/>
                  </a:lnTo>
                  <a:lnTo>
                    <a:pt x="85" y="236"/>
                  </a:lnTo>
                  <a:lnTo>
                    <a:pt x="83" y="236"/>
                  </a:lnTo>
                  <a:lnTo>
                    <a:pt x="80" y="235"/>
                  </a:lnTo>
                  <a:lnTo>
                    <a:pt x="78" y="233"/>
                  </a:lnTo>
                  <a:lnTo>
                    <a:pt x="77" y="233"/>
                  </a:lnTo>
                  <a:lnTo>
                    <a:pt x="74" y="232"/>
                  </a:lnTo>
                  <a:lnTo>
                    <a:pt x="73" y="231"/>
                  </a:lnTo>
                  <a:lnTo>
                    <a:pt x="72" y="229"/>
                  </a:lnTo>
                  <a:lnTo>
                    <a:pt x="70" y="229"/>
                  </a:lnTo>
                  <a:lnTo>
                    <a:pt x="69" y="228"/>
                  </a:lnTo>
                  <a:lnTo>
                    <a:pt x="68" y="227"/>
                  </a:lnTo>
                  <a:lnTo>
                    <a:pt x="66" y="225"/>
                  </a:lnTo>
                  <a:lnTo>
                    <a:pt x="65" y="224"/>
                  </a:lnTo>
                  <a:lnTo>
                    <a:pt x="64" y="223"/>
                  </a:lnTo>
                  <a:lnTo>
                    <a:pt x="63" y="222"/>
                  </a:lnTo>
                  <a:lnTo>
                    <a:pt x="62" y="221"/>
                  </a:lnTo>
                  <a:lnTo>
                    <a:pt x="61" y="220"/>
                  </a:lnTo>
                  <a:lnTo>
                    <a:pt x="60" y="219"/>
                  </a:lnTo>
                  <a:lnTo>
                    <a:pt x="60" y="217"/>
                  </a:lnTo>
                  <a:lnTo>
                    <a:pt x="61" y="219"/>
                  </a:lnTo>
                  <a:lnTo>
                    <a:pt x="63" y="220"/>
                  </a:lnTo>
                  <a:lnTo>
                    <a:pt x="65" y="221"/>
                  </a:lnTo>
                  <a:lnTo>
                    <a:pt x="69" y="222"/>
                  </a:lnTo>
                  <a:lnTo>
                    <a:pt x="71" y="223"/>
                  </a:lnTo>
                  <a:lnTo>
                    <a:pt x="73" y="224"/>
                  </a:lnTo>
                  <a:lnTo>
                    <a:pt x="77" y="224"/>
                  </a:lnTo>
                  <a:lnTo>
                    <a:pt x="79" y="224"/>
                  </a:lnTo>
                  <a:lnTo>
                    <a:pt x="83" y="225"/>
                  </a:lnTo>
                  <a:lnTo>
                    <a:pt x="85" y="224"/>
                  </a:lnTo>
                  <a:lnTo>
                    <a:pt x="88" y="224"/>
                  </a:lnTo>
                  <a:lnTo>
                    <a:pt x="92" y="223"/>
                  </a:lnTo>
                  <a:lnTo>
                    <a:pt x="93" y="223"/>
                  </a:lnTo>
                  <a:lnTo>
                    <a:pt x="94" y="223"/>
                  </a:lnTo>
                  <a:lnTo>
                    <a:pt x="96" y="223"/>
                  </a:lnTo>
                  <a:lnTo>
                    <a:pt x="98" y="222"/>
                  </a:lnTo>
                  <a:lnTo>
                    <a:pt x="100" y="222"/>
                  </a:lnTo>
                  <a:lnTo>
                    <a:pt x="101" y="221"/>
                  </a:lnTo>
                  <a:lnTo>
                    <a:pt x="102" y="220"/>
                  </a:lnTo>
                  <a:lnTo>
                    <a:pt x="104" y="220"/>
                  </a:lnTo>
                  <a:lnTo>
                    <a:pt x="106" y="219"/>
                  </a:lnTo>
                  <a:lnTo>
                    <a:pt x="107" y="217"/>
                  </a:lnTo>
                  <a:lnTo>
                    <a:pt x="108" y="216"/>
                  </a:lnTo>
                  <a:lnTo>
                    <a:pt x="109" y="214"/>
                  </a:lnTo>
                  <a:lnTo>
                    <a:pt x="109" y="213"/>
                  </a:lnTo>
                  <a:lnTo>
                    <a:pt x="109" y="212"/>
                  </a:lnTo>
                  <a:lnTo>
                    <a:pt x="110" y="210"/>
                  </a:lnTo>
                  <a:lnTo>
                    <a:pt x="110" y="209"/>
                  </a:lnTo>
                  <a:lnTo>
                    <a:pt x="111" y="208"/>
                  </a:lnTo>
                  <a:lnTo>
                    <a:pt x="111" y="207"/>
                  </a:lnTo>
                  <a:lnTo>
                    <a:pt x="112" y="205"/>
                  </a:lnTo>
                  <a:lnTo>
                    <a:pt x="112" y="204"/>
                  </a:lnTo>
                  <a:lnTo>
                    <a:pt x="114" y="202"/>
                  </a:lnTo>
                  <a:lnTo>
                    <a:pt x="114" y="201"/>
                  </a:lnTo>
                  <a:lnTo>
                    <a:pt x="115" y="200"/>
                  </a:lnTo>
                  <a:lnTo>
                    <a:pt x="116" y="198"/>
                  </a:lnTo>
                  <a:lnTo>
                    <a:pt x="115" y="194"/>
                  </a:lnTo>
                  <a:lnTo>
                    <a:pt x="114" y="195"/>
                  </a:lnTo>
                  <a:lnTo>
                    <a:pt x="115" y="194"/>
                  </a:lnTo>
                  <a:lnTo>
                    <a:pt x="123" y="185"/>
                  </a:lnTo>
                  <a:lnTo>
                    <a:pt x="122" y="186"/>
                  </a:lnTo>
                  <a:lnTo>
                    <a:pt x="123" y="186"/>
                  </a:lnTo>
                  <a:close/>
                  <a:moveTo>
                    <a:pt x="28" y="191"/>
                  </a:moveTo>
                  <a:lnTo>
                    <a:pt x="30" y="194"/>
                  </a:lnTo>
                  <a:lnTo>
                    <a:pt x="31" y="198"/>
                  </a:lnTo>
                  <a:lnTo>
                    <a:pt x="33" y="201"/>
                  </a:lnTo>
                  <a:lnTo>
                    <a:pt x="34" y="205"/>
                  </a:lnTo>
                  <a:lnTo>
                    <a:pt x="36" y="208"/>
                  </a:lnTo>
                  <a:lnTo>
                    <a:pt x="38" y="212"/>
                  </a:lnTo>
                  <a:lnTo>
                    <a:pt x="40" y="215"/>
                  </a:lnTo>
                  <a:lnTo>
                    <a:pt x="41" y="219"/>
                  </a:lnTo>
                  <a:lnTo>
                    <a:pt x="43" y="222"/>
                  </a:lnTo>
                  <a:lnTo>
                    <a:pt x="45" y="225"/>
                  </a:lnTo>
                  <a:lnTo>
                    <a:pt x="47" y="229"/>
                  </a:lnTo>
                  <a:lnTo>
                    <a:pt x="49" y="231"/>
                  </a:lnTo>
                  <a:lnTo>
                    <a:pt x="49" y="233"/>
                  </a:lnTo>
                  <a:lnTo>
                    <a:pt x="50" y="235"/>
                  </a:lnTo>
                  <a:lnTo>
                    <a:pt x="51" y="237"/>
                  </a:lnTo>
                  <a:lnTo>
                    <a:pt x="53" y="238"/>
                  </a:lnTo>
                  <a:lnTo>
                    <a:pt x="54" y="239"/>
                  </a:lnTo>
                  <a:lnTo>
                    <a:pt x="55" y="242"/>
                  </a:lnTo>
                  <a:lnTo>
                    <a:pt x="57" y="243"/>
                  </a:lnTo>
                  <a:lnTo>
                    <a:pt x="58" y="244"/>
                  </a:lnTo>
                  <a:lnTo>
                    <a:pt x="60" y="245"/>
                  </a:lnTo>
                  <a:lnTo>
                    <a:pt x="61" y="247"/>
                  </a:lnTo>
                  <a:lnTo>
                    <a:pt x="62" y="248"/>
                  </a:lnTo>
                  <a:lnTo>
                    <a:pt x="63" y="250"/>
                  </a:lnTo>
                  <a:lnTo>
                    <a:pt x="64" y="252"/>
                  </a:lnTo>
                  <a:lnTo>
                    <a:pt x="66" y="253"/>
                  </a:lnTo>
                  <a:lnTo>
                    <a:pt x="69" y="255"/>
                  </a:lnTo>
                  <a:lnTo>
                    <a:pt x="71" y="258"/>
                  </a:lnTo>
                  <a:lnTo>
                    <a:pt x="73" y="259"/>
                  </a:lnTo>
                  <a:lnTo>
                    <a:pt x="76" y="261"/>
                  </a:lnTo>
                  <a:lnTo>
                    <a:pt x="79" y="262"/>
                  </a:lnTo>
                  <a:lnTo>
                    <a:pt x="81" y="263"/>
                  </a:lnTo>
                  <a:lnTo>
                    <a:pt x="84" y="265"/>
                  </a:lnTo>
                  <a:lnTo>
                    <a:pt x="87" y="265"/>
                  </a:lnTo>
                  <a:lnTo>
                    <a:pt x="91" y="265"/>
                  </a:lnTo>
                  <a:lnTo>
                    <a:pt x="94" y="263"/>
                  </a:lnTo>
                  <a:lnTo>
                    <a:pt x="95" y="262"/>
                  </a:lnTo>
                  <a:lnTo>
                    <a:pt x="98" y="261"/>
                  </a:lnTo>
                  <a:lnTo>
                    <a:pt x="100" y="260"/>
                  </a:lnTo>
                  <a:lnTo>
                    <a:pt x="101" y="258"/>
                  </a:lnTo>
                  <a:lnTo>
                    <a:pt x="103" y="256"/>
                  </a:lnTo>
                  <a:lnTo>
                    <a:pt x="104" y="254"/>
                  </a:lnTo>
                  <a:lnTo>
                    <a:pt x="106" y="252"/>
                  </a:lnTo>
                  <a:lnTo>
                    <a:pt x="107" y="251"/>
                  </a:lnTo>
                  <a:lnTo>
                    <a:pt x="108" y="248"/>
                  </a:lnTo>
                  <a:lnTo>
                    <a:pt x="109" y="246"/>
                  </a:lnTo>
                  <a:lnTo>
                    <a:pt x="110" y="244"/>
                  </a:lnTo>
                  <a:lnTo>
                    <a:pt x="112" y="242"/>
                  </a:lnTo>
                  <a:lnTo>
                    <a:pt x="109" y="268"/>
                  </a:lnTo>
                  <a:lnTo>
                    <a:pt x="106" y="269"/>
                  </a:lnTo>
                  <a:lnTo>
                    <a:pt x="102" y="270"/>
                  </a:lnTo>
                  <a:lnTo>
                    <a:pt x="100" y="271"/>
                  </a:lnTo>
                  <a:lnTo>
                    <a:pt x="96" y="271"/>
                  </a:lnTo>
                  <a:lnTo>
                    <a:pt x="93" y="271"/>
                  </a:lnTo>
                  <a:lnTo>
                    <a:pt x="89" y="271"/>
                  </a:lnTo>
                  <a:lnTo>
                    <a:pt x="87" y="271"/>
                  </a:lnTo>
                  <a:lnTo>
                    <a:pt x="84" y="270"/>
                  </a:lnTo>
                  <a:lnTo>
                    <a:pt x="80" y="269"/>
                  </a:lnTo>
                  <a:lnTo>
                    <a:pt x="77" y="269"/>
                  </a:lnTo>
                  <a:lnTo>
                    <a:pt x="73" y="268"/>
                  </a:lnTo>
                  <a:lnTo>
                    <a:pt x="71" y="266"/>
                  </a:lnTo>
                  <a:lnTo>
                    <a:pt x="70" y="265"/>
                  </a:lnTo>
                  <a:lnTo>
                    <a:pt x="69" y="263"/>
                  </a:lnTo>
                  <a:lnTo>
                    <a:pt x="68" y="261"/>
                  </a:lnTo>
                  <a:lnTo>
                    <a:pt x="65" y="260"/>
                  </a:lnTo>
                  <a:lnTo>
                    <a:pt x="64" y="259"/>
                  </a:lnTo>
                  <a:lnTo>
                    <a:pt x="63" y="258"/>
                  </a:lnTo>
                  <a:lnTo>
                    <a:pt x="62" y="256"/>
                  </a:lnTo>
                  <a:lnTo>
                    <a:pt x="61" y="254"/>
                  </a:lnTo>
                  <a:lnTo>
                    <a:pt x="60" y="253"/>
                  </a:lnTo>
                  <a:lnTo>
                    <a:pt x="58" y="252"/>
                  </a:lnTo>
                  <a:lnTo>
                    <a:pt x="57" y="250"/>
                  </a:lnTo>
                  <a:lnTo>
                    <a:pt x="57" y="247"/>
                  </a:lnTo>
                  <a:lnTo>
                    <a:pt x="56" y="247"/>
                  </a:lnTo>
                  <a:lnTo>
                    <a:pt x="55" y="247"/>
                  </a:lnTo>
                  <a:lnTo>
                    <a:pt x="54" y="246"/>
                  </a:lnTo>
                  <a:lnTo>
                    <a:pt x="53" y="246"/>
                  </a:lnTo>
                  <a:lnTo>
                    <a:pt x="51" y="246"/>
                  </a:lnTo>
                  <a:lnTo>
                    <a:pt x="51" y="245"/>
                  </a:lnTo>
                  <a:lnTo>
                    <a:pt x="50" y="245"/>
                  </a:lnTo>
                  <a:lnTo>
                    <a:pt x="50" y="244"/>
                  </a:lnTo>
                  <a:lnTo>
                    <a:pt x="49" y="244"/>
                  </a:lnTo>
                  <a:lnTo>
                    <a:pt x="49" y="243"/>
                  </a:lnTo>
                  <a:lnTo>
                    <a:pt x="48" y="243"/>
                  </a:lnTo>
                  <a:lnTo>
                    <a:pt x="48" y="242"/>
                  </a:lnTo>
                  <a:lnTo>
                    <a:pt x="47" y="240"/>
                  </a:lnTo>
                  <a:lnTo>
                    <a:pt x="47" y="239"/>
                  </a:lnTo>
                  <a:lnTo>
                    <a:pt x="47" y="238"/>
                  </a:lnTo>
                  <a:lnTo>
                    <a:pt x="47" y="237"/>
                  </a:lnTo>
                  <a:lnTo>
                    <a:pt x="46" y="236"/>
                  </a:lnTo>
                  <a:lnTo>
                    <a:pt x="46" y="235"/>
                  </a:lnTo>
                  <a:lnTo>
                    <a:pt x="46" y="233"/>
                  </a:lnTo>
                  <a:lnTo>
                    <a:pt x="45" y="232"/>
                  </a:lnTo>
                  <a:lnTo>
                    <a:pt x="45" y="231"/>
                  </a:lnTo>
                  <a:lnTo>
                    <a:pt x="43" y="231"/>
                  </a:lnTo>
                  <a:lnTo>
                    <a:pt x="42" y="231"/>
                  </a:lnTo>
                  <a:lnTo>
                    <a:pt x="41" y="231"/>
                  </a:lnTo>
                  <a:lnTo>
                    <a:pt x="40" y="231"/>
                  </a:lnTo>
                  <a:lnTo>
                    <a:pt x="39" y="231"/>
                  </a:lnTo>
                  <a:lnTo>
                    <a:pt x="38" y="231"/>
                  </a:lnTo>
                  <a:lnTo>
                    <a:pt x="36" y="230"/>
                  </a:lnTo>
                  <a:lnTo>
                    <a:pt x="35" y="230"/>
                  </a:lnTo>
                  <a:lnTo>
                    <a:pt x="34" y="230"/>
                  </a:lnTo>
                  <a:lnTo>
                    <a:pt x="33" y="230"/>
                  </a:lnTo>
                  <a:lnTo>
                    <a:pt x="32" y="230"/>
                  </a:lnTo>
                  <a:lnTo>
                    <a:pt x="32" y="229"/>
                  </a:lnTo>
                  <a:lnTo>
                    <a:pt x="28" y="191"/>
                  </a:lnTo>
                  <a:close/>
                  <a:moveTo>
                    <a:pt x="58" y="263"/>
                  </a:moveTo>
                  <a:lnTo>
                    <a:pt x="58" y="265"/>
                  </a:lnTo>
                  <a:lnTo>
                    <a:pt x="60" y="265"/>
                  </a:lnTo>
                  <a:lnTo>
                    <a:pt x="61" y="266"/>
                  </a:lnTo>
                  <a:lnTo>
                    <a:pt x="62" y="266"/>
                  </a:lnTo>
                  <a:lnTo>
                    <a:pt x="62" y="267"/>
                  </a:lnTo>
                  <a:lnTo>
                    <a:pt x="63" y="267"/>
                  </a:lnTo>
                  <a:lnTo>
                    <a:pt x="63" y="268"/>
                  </a:lnTo>
                  <a:lnTo>
                    <a:pt x="64" y="268"/>
                  </a:lnTo>
                  <a:lnTo>
                    <a:pt x="63" y="270"/>
                  </a:lnTo>
                  <a:lnTo>
                    <a:pt x="63" y="273"/>
                  </a:lnTo>
                  <a:lnTo>
                    <a:pt x="63" y="274"/>
                  </a:lnTo>
                  <a:lnTo>
                    <a:pt x="63" y="276"/>
                  </a:lnTo>
                  <a:lnTo>
                    <a:pt x="63" y="277"/>
                  </a:lnTo>
                  <a:lnTo>
                    <a:pt x="63" y="280"/>
                  </a:lnTo>
                  <a:lnTo>
                    <a:pt x="63" y="281"/>
                  </a:lnTo>
                  <a:lnTo>
                    <a:pt x="63" y="283"/>
                  </a:lnTo>
                  <a:lnTo>
                    <a:pt x="63" y="284"/>
                  </a:lnTo>
                  <a:lnTo>
                    <a:pt x="64" y="286"/>
                  </a:lnTo>
                  <a:lnTo>
                    <a:pt x="65" y="288"/>
                  </a:lnTo>
                  <a:lnTo>
                    <a:pt x="66" y="289"/>
                  </a:lnTo>
                  <a:lnTo>
                    <a:pt x="70" y="292"/>
                  </a:lnTo>
                  <a:lnTo>
                    <a:pt x="73" y="294"/>
                  </a:lnTo>
                  <a:lnTo>
                    <a:pt x="77" y="297"/>
                  </a:lnTo>
                  <a:lnTo>
                    <a:pt x="80" y="300"/>
                  </a:lnTo>
                  <a:lnTo>
                    <a:pt x="85" y="301"/>
                  </a:lnTo>
                  <a:lnTo>
                    <a:pt x="88" y="304"/>
                  </a:lnTo>
                  <a:lnTo>
                    <a:pt x="92" y="306"/>
                  </a:lnTo>
                  <a:lnTo>
                    <a:pt x="96" y="308"/>
                  </a:lnTo>
                  <a:lnTo>
                    <a:pt x="101" y="309"/>
                  </a:lnTo>
                  <a:lnTo>
                    <a:pt x="104" y="311"/>
                  </a:lnTo>
                  <a:lnTo>
                    <a:pt x="109" y="312"/>
                  </a:lnTo>
                  <a:lnTo>
                    <a:pt x="115" y="313"/>
                  </a:lnTo>
                  <a:lnTo>
                    <a:pt x="115" y="314"/>
                  </a:lnTo>
                  <a:lnTo>
                    <a:pt x="116" y="314"/>
                  </a:lnTo>
                  <a:lnTo>
                    <a:pt x="117" y="314"/>
                  </a:lnTo>
                  <a:lnTo>
                    <a:pt x="118" y="314"/>
                  </a:lnTo>
                  <a:lnTo>
                    <a:pt x="119" y="314"/>
                  </a:lnTo>
                  <a:lnTo>
                    <a:pt x="121" y="314"/>
                  </a:lnTo>
                  <a:lnTo>
                    <a:pt x="122" y="314"/>
                  </a:lnTo>
                  <a:lnTo>
                    <a:pt x="122" y="315"/>
                  </a:lnTo>
                  <a:lnTo>
                    <a:pt x="122" y="316"/>
                  </a:lnTo>
                  <a:lnTo>
                    <a:pt x="116" y="317"/>
                  </a:lnTo>
                  <a:lnTo>
                    <a:pt x="110" y="319"/>
                  </a:lnTo>
                  <a:lnTo>
                    <a:pt x="104" y="319"/>
                  </a:lnTo>
                  <a:lnTo>
                    <a:pt x="100" y="319"/>
                  </a:lnTo>
                  <a:lnTo>
                    <a:pt x="94" y="319"/>
                  </a:lnTo>
                  <a:lnTo>
                    <a:pt x="88" y="317"/>
                  </a:lnTo>
                  <a:lnTo>
                    <a:pt x="84" y="317"/>
                  </a:lnTo>
                  <a:lnTo>
                    <a:pt x="78" y="317"/>
                  </a:lnTo>
                  <a:lnTo>
                    <a:pt x="73" y="316"/>
                  </a:lnTo>
                  <a:lnTo>
                    <a:pt x="68" y="316"/>
                  </a:lnTo>
                  <a:lnTo>
                    <a:pt x="62" y="317"/>
                  </a:lnTo>
                  <a:lnTo>
                    <a:pt x="57" y="317"/>
                  </a:lnTo>
                  <a:lnTo>
                    <a:pt x="56" y="317"/>
                  </a:lnTo>
                  <a:lnTo>
                    <a:pt x="55" y="317"/>
                  </a:lnTo>
                  <a:lnTo>
                    <a:pt x="55" y="316"/>
                  </a:lnTo>
                  <a:lnTo>
                    <a:pt x="55" y="305"/>
                  </a:lnTo>
                  <a:lnTo>
                    <a:pt x="56" y="305"/>
                  </a:lnTo>
                  <a:lnTo>
                    <a:pt x="57" y="305"/>
                  </a:lnTo>
                  <a:lnTo>
                    <a:pt x="58" y="304"/>
                  </a:lnTo>
                  <a:lnTo>
                    <a:pt x="60" y="304"/>
                  </a:lnTo>
                  <a:lnTo>
                    <a:pt x="61" y="304"/>
                  </a:lnTo>
                  <a:lnTo>
                    <a:pt x="61" y="303"/>
                  </a:lnTo>
                  <a:lnTo>
                    <a:pt x="61" y="301"/>
                  </a:lnTo>
                  <a:lnTo>
                    <a:pt x="62" y="300"/>
                  </a:lnTo>
                  <a:lnTo>
                    <a:pt x="62" y="299"/>
                  </a:lnTo>
                  <a:lnTo>
                    <a:pt x="62" y="298"/>
                  </a:lnTo>
                  <a:lnTo>
                    <a:pt x="62" y="297"/>
                  </a:lnTo>
                  <a:lnTo>
                    <a:pt x="62" y="296"/>
                  </a:lnTo>
                  <a:lnTo>
                    <a:pt x="62" y="294"/>
                  </a:lnTo>
                  <a:lnTo>
                    <a:pt x="62" y="293"/>
                  </a:lnTo>
                  <a:lnTo>
                    <a:pt x="62" y="292"/>
                  </a:lnTo>
                  <a:lnTo>
                    <a:pt x="62" y="291"/>
                  </a:lnTo>
                  <a:lnTo>
                    <a:pt x="61" y="291"/>
                  </a:lnTo>
                  <a:lnTo>
                    <a:pt x="61" y="290"/>
                  </a:lnTo>
                  <a:lnTo>
                    <a:pt x="60" y="290"/>
                  </a:lnTo>
                  <a:lnTo>
                    <a:pt x="60" y="289"/>
                  </a:lnTo>
                  <a:lnTo>
                    <a:pt x="58" y="290"/>
                  </a:lnTo>
                  <a:lnTo>
                    <a:pt x="57" y="290"/>
                  </a:lnTo>
                  <a:lnTo>
                    <a:pt x="56" y="291"/>
                  </a:lnTo>
                  <a:lnTo>
                    <a:pt x="56" y="296"/>
                  </a:lnTo>
                  <a:lnTo>
                    <a:pt x="55" y="297"/>
                  </a:lnTo>
                  <a:lnTo>
                    <a:pt x="55" y="298"/>
                  </a:lnTo>
                  <a:lnTo>
                    <a:pt x="55" y="297"/>
                  </a:lnTo>
                  <a:lnTo>
                    <a:pt x="54" y="294"/>
                  </a:lnTo>
                  <a:lnTo>
                    <a:pt x="54" y="292"/>
                  </a:lnTo>
                  <a:lnTo>
                    <a:pt x="54" y="290"/>
                  </a:lnTo>
                  <a:lnTo>
                    <a:pt x="54" y="288"/>
                  </a:lnTo>
                  <a:lnTo>
                    <a:pt x="53" y="285"/>
                  </a:lnTo>
                  <a:lnTo>
                    <a:pt x="53" y="283"/>
                  </a:lnTo>
                  <a:lnTo>
                    <a:pt x="53" y="281"/>
                  </a:lnTo>
                  <a:lnTo>
                    <a:pt x="53" y="278"/>
                  </a:lnTo>
                  <a:lnTo>
                    <a:pt x="53" y="276"/>
                  </a:lnTo>
                  <a:lnTo>
                    <a:pt x="53" y="274"/>
                  </a:lnTo>
                  <a:lnTo>
                    <a:pt x="54" y="271"/>
                  </a:lnTo>
                  <a:lnTo>
                    <a:pt x="55" y="268"/>
                  </a:lnTo>
                  <a:lnTo>
                    <a:pt x="55" y="267"/>
                  </a:lnTo>
                  <a:lnTo>
                    <a:pt x="55" y="266"/>
                  </a:lnTo>
                  <a:lnTo>
                    <a:pt x="56" y="266"/>
                  </a:lnTo>
                  <a:lnTo>
                    <a:pt x="56" y="265"/>
                  </a:lnTo>
                  <a:lnTo>
                    <a:pt x="57" y="265"/>
                  </a:lnTo>
                  <a:lnTo>
                    <a:pt x="58" y="263"/>
                  </a:lnTo>
                  <a:lnTo>
                    <a:pt x="57" y="265"/>
                  </a:lnTo>
                  <a:lnTo>
                    <a:pt x="58" y="263"/>
                  </a:lnTo>
                  <a:close/>
                  <a:moveTo>
                    <a:pt x="33" y="255"/>
                  </a:moveTo>
                  <a:lnTo>
                    <a:pt x="33" y="256"/>
                  </a:lnTo>
                  <a:lnTo>
                    <a:pt x="34" y="255"/>
                  </a:lnTo>
                  <a:lnTo>
                    <a:pt x="34" y="256"/>
                  </a:lnTo>
                  <a:lnTo>
                    <a:pt x="34" y="258"/>
                  </a:lnTo>
                  <a:lnTo>
                    <a:pt x="35" y="258"/>
                  </a:lnTo>
                  <a:lnTo>
                    <a:pt x="43" y="256"/>
                  </a:lnTo>
                  <a:lnTo>
                    <a:pt x="43" y="258"/>
                  </a:lnTo>
                  <a:lnTo>
                    <a:pt x="43" y="259"/>
                  </a:lnTo>
                  <a:lnTo>
                    <a:pt x="45" y="259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2" y="261"/>
                  </a:lnTo>
                  <a:lnTo>
                    <a:pt x="42" y="262"/>
                  </a:lnTo>
                  <a:lnTo>
                    <a:pt x="41" y="262"/>
                  </a:lnTo>
                  <a:lnTo>
                    <a:pt x="41" y="263"/>
                  </a:lnTo>
                  <a:lnTo>
                    <a:pt x="40" y="263"/>
                  </a:lnTo>
                  <a:lnTo>
                    <a:pt x="40" y="265"/>
                  </a:lnTo>
                  <a:lnTo>
                    <a:pt x="39" y="265"/>
                  </a:lnTo>
                  <a:lnTo>
                    <a:pt x="38" y="265"/>
                  </a:lnTo>
                  <a:lnTo>
                    <a:pt x="36" y="266"/>
                  </a:lnTo>
                  <a:lnTo>
                    <a:pt x="35" y="266"/>
                  </a:lnTo>
                  <a:lnTo>
                    <a:pt x="34" y="266"/>
                  </a:lnTo>
                  <a:lnTo>
                    <a:pt x="34" y="265"/>
                  </a:lnTo>
                  <a:lnTo>
                    <a:pt x="33" y="265"/>
                  </a:lnTo>
                  <a:lnTo>
                    <a:pt x="32" y="265"/>
                  </a:lnTo>
                  <a:lnTo>
                    <a:pt x="32" y="263"/>
                  </a:lnTo>
                  <a:lnTo>
                    <a:pt x="31" y="263"/>
                  </a:lnTo>
                  <a:lnTo>
                    <a:pt x="31" y="262"/>
                  </a:lnTo>
                  <a:lnTo>
                    <a:pt x="31" y="258"/>
                  </a:lnTo>
                  <a:lnTo>
                    <a:pt x="32" y="255"/>
                  </a:lnTo>
                  <a:lnTo>
                    <a:pt x="32" y="256"/>
                  </a:lnTo>
                  <a:lnTo>
                    <a:pt x="33" y="255"/>
                  </a:lnTo>
                  <a:close/>
                  <a:moveTo>
                    <a:pt x="40" y="239"/>
                  </a:moveTo>
                  <a:lnTo>
                    <a:pt x="39" y="240"/>
                  </a:lnTo>
                  <a:lnTo>
                    <a:pt x="40" y="239"/>
                  </a:lnTo>
                  <a:lnTo>
                    <a:pt x="40" y="240"/>
                  </a:lnTo>
                  <a:lnTo>
                    <a:pt x="40" y="242"/>
                  </a:lnTo>
                  <a:lnTo>
                    <a:pt x="41" y="242"/>
                  </a:lnTo>
                  <a:lnTo>
                    <a:pt x="41" y="243"/>
                  </a:lnTo>
                  <a:lnTo>
                    <a:pt x="41" y="244"/>
                  </a:lnTo>
                  <a:lnTo>
                    <a:pt x="42" y="244"/>
                  </a:lnTo>
                  <a:lnTo>
                    <a:pt x="41" y="245"/>
                  </a:lnTo>
                  <a:lnTo>
                    <a:pt x="41" y="246"/>
                  </a:lnTo>
                  <a:lnTo>
                    <a:pt x="40" y="246"/>
                  </a:lnTo>
                  <a:lnTo>
                    <a:pt x="40" y="247"/>
                  </a:lnTo>
                  <a:lnTo>
                    <a:pt x="39" y="247"/>
                  </a:lnTo>
                  <a:lnTo>
                    <a:pt x="39" y="248"/>
                  </a:lnTo>
                  <a:lnTo>
                    <a:pt x="38" y="248"/>
                  </a:lnTo>
                  <a:lnTo>
                    <a:pt x="36" y="250"/>
                  </a:lnTo>
                  <a:lnTo>
                    <a:pt x="36" y="251"/>
                  </a:lnTo>
                  <a:lnTo>
                    <a:pt x="36" y="252"/>
                  </a:lnTo>
                  <a:lnTo>
                    <a:pt x="36" y="253"/>
                  </a:lnTo>
                  <a:lnTo>
                    <a:pt x="38" y="253"/>
                  </a:lnTo>
                  <a:lnTo>
                    <a:pt x="39" y="253"/>
                  </a:lnTo>
                  <a:lnTo>
                    <a:pt x="40" y="253"/>
                  </a:lnTo>
                  <a:lnTo>
                    <a:pt x="41" y="252"/>
                  </a:lnTo>
                  <a:lnTo>
                    <a:pt x="42" y="251"/>
                  </a:lnTo>
                  <a:lnTo>
                    <a:pt x="43" y="251"/>
                  </a:lnTo>
                  <a:lnTo>
                    <a:pt x="43" y="250"/>
                  </a:lnTo>
                  <a:lnTo>
                    <a:pt x="45" y="250"/>
                  </a:lnTo>
                  <a:lnTo>
                    <a:pt x="46" y="250"/>
                  </a:lnTo>
                  <a:lnTo>
                    <a:pt x="46" y="251"/>
                  </a:lnTo>
                  <a:lnTo>
                    <a:pt x="47" y="251"/>
                  </a:lnTo>
                  <a:lnTo>
                    <a:pt x="48" y="251"/>
                  </a:lnTo>
                  <a:lnTo>
                    <a:pt x="48" y="252"/>
                  </a:lnTo>
                  <a:lnTo>
                    <a:pt x="49" y="252"/>
                  </a:lnTo>
                  <a:lnTo>
                    <a:pt x="50" y="252"/>
                  </a:lnTo>
                  <a:lnTo>
                    <a:pt x="51" y="252"/>
                  </a:lnTo>
                  <a:lnTo>
                    <a:pt x="51" y="253"/>
                  </a:lnTo>
                  <a:lnTo>
                    <a:pt x="53" y="253"/>
                  </a:lnTo>
                  <a:lnTo>
                    <a:pt x="53" y="254"/>
                  </a:lnTo>
                  <a:lnTo>
                    <a:pt x="53" y="255"/>
                  </a:lnTo>
                  <a:lnTo>
                    <a:pt x="53" y="256"/>
                  </a:lnTo>
                  <a:lnTo>
                    <a:pt x="53" y="258"/>
                  </a:lnTo>
                  <a:lnTo>
                    <a:pt x="54" y="258"/>
                  </a:lnTo>
                  <a:lnTo>
                    <a:pt x="50" y="262"/>
                  </a:lnTo>
                  <a:lnTo>
                    <a:pt x="48" y="267"/>
                  </a:lnTo>
                  <a:lnTo>
                    <a:pt x="47" y="271"/>
                  </a:lnTo>
                  <a:lnTo>
                    <a:pt x="46" y="277"/>
                  </a:lnTo>
                  <a:lnTo>
                    <a:pt x="46" y="282"/>
                  </a:lnTo>
                  <a:lnTo>
                    <a:pt x="46" y="288"/>
                  </a:lnTo>
                  <a:lnTo>
                    <a:pt x="47" y="293"/>
                  </a:lnTo>
                  <a:lnTo>
                    <a:pt x="48" y="299"/>
                  </a:lnTo>
                  <a:lnTo>
                    <a:pt x="48" y="304"/>
                  </a:lnTo>
                  <a:lnTo>
                    <a:pt x="49" y="309"/>
                  </a:lnTo>
                  <a:lnTo>
                    <a:pt x="49" y="315"/>
                  </a:lnTo>
                  <a:lnTo>
                    <a:pt x="49" y="320"/>
                  </a:lnTo>
                  <a:lnTo>
                    <a:pt x="49" y="321"/>
                  </a:lnTo>
                  <a:lnTo>
                    <a:pt x="50" y="322"/>
                  </a:lnTo>
                  <a:lnTo>
                    <a:pt x="51" y="323"/>
                  </a:lnTo>
                  <a:lnTo>
                    <a:pt x="53" y="324"/>
                  </a:lnTo>
                  <a:lnTo>
                    <a:pt x="54" y="324"/>
                  </a:lnTo>
                  <a:lnTo>
                    <a:pt x="54" y="326"/>
                  </a:lnTo>
                  <a:lnTo>
                    <a:pt x="55" y="326"/>
                  </a:lnTo>
                  <a:lnTo>
                    <a:pt x="55" y="327"/>
                  </a:lnTo>
                  <a:lnTo>
                    <a:pt x="56" y="327"/>
                  </a:lnTo>
                  <a:lnTo>
                    <a:pt x="63" y="329"/>
                  </a:lnTo>
                  <a:lnTo>
                    <a:pt x="62" y="330"/>
                  </a:lnTo>
                  <a:lnTo>
                    <a:pt x="62" y="331"/>
                  </a:lnTo>
                  <a:lnTo>
                    <a:pt x="63" y="331"/>
                  </a:lnTo>
                  <a:lnTo>
                    <a:pt x="62" y="332"/>
                  </a:lnTo>
                  <a:lnTo>
                    <a:pt x="61" y="332"/>
                  </a:lnTo>
                  <a:lnTo>
                    <a:pt x="60" y="332"/>
                  </a:lnTo>
                  <a:lnTo>
                    <a:pt x="58" y="332"/>
                  </a:lnTo>
                  <a:lnTo>
                    <a:pt x="57" y="332"/>
                  </a:lnTo>
                  <a:lnTo>
                    <a:pt x="56" y="332"/>
                  </a:lnTo>
                  <a:lnTo>
                    <a:pt x="55" y="332"/>
                  </a:lnTo>
                  <a:lnTo>
                    <a:pt x="54" y="332"/>
                  </a:lnTo>
                  <a:lnTo>
                    <a:pt x="53" y="332"/>
                  </a:lnTo>
                  <a:lnTo>
                    <a:pt x="51" y="331"/>
                  </a:lnTo>
                  <a:lnTo>
                    <a:pt x="50" y="331"/>
                  </a:lnTo>
                  <a:lnTo>
                    <a:pt x="50" y="330"/>
                  </a:lnTo>
                  <a:lnTo>
                    <a:pt x="49" y="330"/>
                  </a:lnTo>
                  <a:lnTo>
                    <a:pt x="48" y="329"/>
                  </a:lnTo>
                  <a:lnTo>
                    <a:pt x="47" y="328"/>
                  </a:lnTo>
                  <a:lnTo>
                    <a:pt x="46" y="327"/>
                  </a:lnTo>
                  <a:lnTo>
                    <a:pt x="45" y="327"/>
                  </a:lnTo>
                  <a:lnTo>
                    <a:pt x="45" y="326"/>
                  </a:lnTo>
                  <a:lnTo>
                    <a:pt x="43" y="326"/>
                  </a:lnTo>
                  <a:lnTo>
                    <a:pt x="42" y="326"/>
                  </a:lnTo>
                  <a:lnTo>
                    <a:pt x="41" y="326"/>
                  </a:lnTo>
                  <a:lnTo>
                    <a:pt x="40" y="326"/>
                  </a:lnTo>
                  <a:lnTo>
                    <a:pt x="40" y="324"/>
                  </a:lnTo>
                  <a:lnTo>
                    <a:pt x="39" y="320"/>
                  </a:lnTo>
                  <a:lnTo>
                    <a:pt x="38" y="314"/>
                  </a:lnTo>
                  <a:lnTo>
                    <a:pt x="36" y="308"/>
                  </a:lnTo>
                  <a:lnTo>
                    <a:pt x="35" y="303"/>
                  </a:lnTo>
                  <a:lnTo>
                    <a:pt x="34" y="298"/>
                  </a:lnTo>
                  <a:lnTo>
                    <a:pt x="32" y="292"/>
                  </a:lnTo>
                  <a:lnTo>
                    <a:pt x="31" y="288"/>
                  </a:lnTo>
                  <a:lnTo>
                    <a:pt x="27" y="283"/>
                  </a:lnTo>
                  <a:lnTo>
                    <a:pt x="25" y="278"/>
                  </a:lnTo>
                  <a:lnTo>
                    <a:pt x="22" y="275"/>
                  </a:lnTo>
                  <a:lnTo>
                    <a:pt x="17" y="271"/>
                  </a:lnTo>
                  <a:lnTo>
                    <a:pt x="12" y="268"/>
                  </a:lnTo>
                  <a:lnTo>
                    <a:pt x="11" y="268"/>
                  </a:lnTo>
                  <a:lnTo>
                    <a:pt x="11" y="267"/>
                  </a:lnTo>
                  <a:lnTo>
                    <a:pt x="10" y="267"/>
                  </a:lnTo>
                  <a:lnTo>
                    <a:pt x="9" y="266"/>
                  </a:lnTo>
                  <a:lnTo>
                    <a:pt x="9" y="265"/>
                  </a:lnTo>
                  <a:lnTo>
                    <a:pt x="9" y="263"/>
                  </a:lnTo>
                  <a:lnTo>
                    <a:pt x="9" y="262"/>
                  </a:lnTo>
                  <a:lnTo>
                    <a:pt x="9" y="261"/>
                  </a:lnTo>
                  <a:lnTo>
                    <a:pt x="10" y="260"/>
                  </a:lnTo>
                  <a:lnTo>
                    <a:pt x="11" y="259"/>
                  </a:lnTo>
                  <a:lnTo>
                    <a:pt x="12" y="259"/>
                  </a:lnTo>
                  <a:lnTo>
                    <a:pt x="15" y="258"/>
                  </a:lnTo>
                  <a:lnTo>
                    <a:pt x="17" y="256"/>
                  </a:lnTo>
                  <a:lnTo>
                    <a:pt x="19" y="256"/>
                  </a:lnTo>
                  <a:lnTo>
                    <a:pt x="20" y="255"/>
                  </a:lnTo>
                  <a:lnTo>
                    <a:pt x="23" y="254"/>
                  </a:lnTo>
                  <a:lnTo>
                    <a:pt x="25" y="254"/>
                  </a:lnTo>
                  <a:lnTo>
                    <a:pt x="26" y="253"/>
                  </a:lnTo>
                  <a:lnTo>
                    <a:pt x="28" y="251"/>
                  </a:lnTo>
                  <a:lnTo>
                    <a:pt x="30" y="250"/>
                  </a:lnTo>
                  <a:lnTo>
                    <a:pt x="31" y="247"/>
                  </a:lnTo>
                  <a:lnTo>
                    <a:pt x="33" y="245"/>
                  </a:lnTo>
                  <a:lnTo>
                    <a:pt x="34" y="245"/>
                  </a:lnTo>
                  <a:lnTo>
                    <a:pt x="34" y="244"/>
                  </a:lnTo>
                  <a:lnTo>
                    <a:pt x="35" y="244"/>
                  </a:lnTo>
                  <a:lnTo>
                    <a:pt x="35" y="243"/>
                  </a:lnTo>
                  <a:lnTo>
                    <a:pt x="36" y="243"/>
                  </a:lnTo>
                  <a:lnTo>
                    <a:pt x="36" y="242"/>
                  </a:lnTo>
                  <a:lnTo>
                    <a:pt x="38" y="242"/>
                  </a:lnTo>
                  <a:lnTo>
                    <a:pt x="38" y="240"/>
                  </a:lnTo>
                  <a:lnTo>
                    <a:pt x="39" y="240"/>
                  </a:lnTo>
                  <a:lnTo>
                    <a:pt x="40" y="239"/>
                  </a:lnTo>
                  <a:close/>
                  <a:moveTo>
                    <a:pt x="92" y="161"/>
                  </a:moveTo>
                  <a:lnTo>
                    <a:pt x="92" y="162"/>
                  </a:lnTo>
                  <a:lnTo>
                    <a:pt x="93" y="161"/>
                  </a:lnTo>
                  <a:lnTo>
                    <a:pt x="93" y="162"/>
                  </a:lnTo>
                  <a:lnTo>
                    <a:pt x="93" y="163"/>
                  </a:lnTo>
                  <a:lnTo>
                    <a:pt x="94" y="163"/>
                  </a:lnTo>
                  <a:lnTo>
                    <a:pt x="93" y="164"/>
                  </a:lnTo>
                  <a:lnTo>
                    <a:pt x="94" y="164"/>
                  </a:lnTo>
                  <a:lnTo>
                    <a:pt x="91" y="168"/>
                  </a:lnTo>
                  <a:lnTo>
                    <a:pt x="87" y="170"/>
                  </a:lnTo>
                  <a:lnTo>
                    <a:pt x="84" y="174"/>
                  </a:lnTo>
                  <a:lnTo>
                    <a:pt x="80" y="176"/>
                  </a:lnTo>
                  <a:lnTo>
                    <a:pt x="78" y="179"/>
                  </a:lnTo>
                  <a:lnTo>
                    <a:pt x="74" y="183"/>
                  </a:lnTo>
                  <a:lnTo>
                    <a:pt x="72" y="186"/>
                  </a:lnTo>
                  <a:lnTo>
                    <a:pt x="70" y="190"/>
                  </a:lnTo>
                  <a:lnTo>
                    <a:pt x="68" y="193"/>
                  </a:lnTo>
                  <a:lnTo>
                    <a:pt x="65" y="198"/>
                  </a:lnTo>
                  <a:lnTo>
                    <a:pt x="64" y="201"/>
                  </a:lnTo>
                  <a:lnTo>
                    <a:pt x="63" y="205"/>
                  </a:lnTo>
                  <a:lnTo>
                    <a:pt x="62" y="206"/>
                  </a:lnTo>
                  <a:lnTo>
                    <a:pt x="62" y="207"/>
                  </a:lnTo>
                  <a:lnTo>
                    <a:pt x="61" y="207"/>
                  </a:lnTo>
                  <a:lnTo>
                    <a:pt x="58" y="206"/>
                  </a:lnTo>
                  <a:lnTo>
                    <a:pt x="58" y="204"/>
                  </a:lnTo>
                  <a:lnTo>
                    <a:pt x="60" y="200"/>
                  </a:lnTo>
                  <a:lnTo>
                    <a:pt x="61" y="197"/>
                  </a:lnTo>
                  <a:lnTo>
                    <a:pt x="62" y="193"/>
                  </a:lnTo>
                  <a:lnTo>
                    <a:pt x="63" y="190"/>
                  </a:lnTo>
                  <a:lnTo>
                    <a:pt x="64" y="186"/>
                  </a:lnTo>
                  <a:lnTo>
                    <a:pt x="66" y="184"/>
                  </a:lnTo>
                  <a:lnTo>
                    <a:pt x="69" y="181"/>
                  </a:lnTo>
                  <a:lnTo>
                    <a:pt x="70" y="178"/>
                  </a:lnTo>
                  <a:lnTo>
                    <a:pt x="73" y="175"/>
                  </a:lnTo>
                  <a:lnTo>
                    <a:pt x="76" y="172"/>
                  </a:lnTo>
                  <a:lnTo>
                    <a:pt x="79" y="169"/>
                  </a:lnTo>
                  <a:lnTo>
                    <a:pt x="80" y="168"/>
                  </a:lnTo>
                  <a:lnTo>
                    <a:pt x="81" y="168"/>
                  </a:lnTo>
                  <a:lnTo>
                    <a:pt x="83" y="167"/>
                  </a:lnTo>
                  <a:lnTo>
                    <a:pt x="84" y="167"/>
                  </a:lnTo>
                  <a:lnTo>
                    <a:pt x="85" y="166"/>
                  </a:lnTo>
                  <a:lnTo>
                    <a:pt x="85" y="164"/>
                  </a:lnTo>
                  <a:lnTo>
                    <a:pt x="86" y="164"/>
                  </a:lnTo>
                  <a:lnTo>
                    <a:pt x="87" y="163"/>
                  </a:lnTo>
                  <a:lnTo>
                    <a:pt x="88" y="163"/>
                  </a:lnTo>
                  <a:lnTo>
                    <a:pt x="89" y="162"/>
                  </a:lnTo>
                  <a:lnTo>
                    <a:pt x="92" y="161"/>
                  </a:lnTo>
                  <a:lnTo>
                    <a:pt x="91" y="162"/>
                  </a:lnTo>
                  <a:lnTo>
                    <a:pt x="92" y="161"/>
                  </a:lnTo>
                  <a:close/>
                  <a:moveTo>
                    <a:pt x="51" y="11"/>
                  </a:moveTo>
                  <a:lnTo>
                    <a:pt x="50" y="13"/>
                  </a:lnTo>
                  <a:lnTo>
                    <a:pt x="51" y="11"/>
                  </a:lnTo>
                  <a:lnTo>
                    <a:pt x="53" y="14"/>
                  </a:lnTo>
                  <a:lnTo>
                    <a:pt x="55" y="16"/>
                  </a:lnTo>
                  <a:lnTo>
                    <a:pt x="56" y="18"/>
                  </a:lnTo>
                  <a:lnTo>
                    <a:pt x="57" y="22"/>
                  </a:lnTo>
                  <a:lnTo>
                    <a:pt x="58" y="24"/>
                  </a:lnTo>
                  <a:lnTo>
                    <a:pt x="60" y="26"/>
                  </a:lnTo>
                  <a:lnTo>
                    <a:pt x="61" y="30"/>
                  </a:lnTo>
                  <a:lnTo>
                    <a:pt x="62" y="32"/>
                  </a:lnTo>
                  <a:lnTo>
                    <a:pt x="63" y="34"/>
                  </a:lnTo>
                  <a:lnTo>
                    <a:pt x="64" y="38"/>
                  </a:lnTo>
                  <a:lnTo>
                    <a:pt x="65" y="40"/>
                  </a:lnTo>
                  <a:lnTo>
                    <a:pt x="66" y="42"/>
                  </a:lnTo>
                  <a:lnTo>
                    <a:pt x="66" y="46"/>
                  </a:lnTo>
                  <a:lnTo>
                    <a:pt x="68" y="48"/>
                  </a:lnTo>
                  <a:lnTo>
                    <a:pt x="69" y="50"/>
                  </a:lnTo>
                  <a:lnTo>
                    <a:pt x="69" y="53"/>
                  </a:lnTo>
                  <a:lnTo>
                    <a:pt x="70" y="55"/>
                  </a:lnTo>
                  <a:lnTo>
                    <a:pt x="70" y="59"/>
                  </a:lnTo>
                  <a:lnTo>
                    <a:pt x="71" y="61"/>
                  </a:lnTo>
                  <a:lnTo>
                    <a:pt x="71" y="63"/>
                  </a:lnTo>
                  <a:lnTo>
                    <a:pt x="72" y="67"/>
                  </a:lnTo>
                  <a:lnTo>
                    <a:pt x="72" y="69"/>
                  </a:lnTo>
                  <a:lnTo>
                    <a:pt x="73" y="71"/>
                  </a:lnTo>
                  <a:lnTo>
                    <a:pt x="74" y="74"/>
                  </a:lnTo>
                  <a:lnTo>
                    <a:pt x="74" y="80"/>
                  </a:lnTo>
                  <a:lnTo>
                    <a:pt x="74" y="87"/>
                  </a:lnTo>
                  <a:lnTo>
                    <a:pt x="74" y="94"/>
                  </a:lnTo>
                  <a:lnTo>
                    <a:pt x="74" y="101"/>
                  </a:lnTo>
                  <a:lnTo>
                    <a:pt x="74" y="108"/>
                  </a:lnTo>
                  <a:lnTo>
                    <a:pt x="74" y="114"/>
                  </a:lnTo>
                  <a:lnTo>
                    <a:pt x="74" y="121"/>
                  </a:lnTo>
                  <a:lnTo>
                    <a:pt x="73" y="128"/>
                  </a:lnTo>
                  <a:lnTo>
                    <a:pt x="73" y="135"/>
                  </a:lnTo>
                  <a:lnTo>
                    <a:pt x="72" y="140"/>
                  </a:lnTo>
                  <a:lnTo>
                    <a:pt x="71" y="147"/>
                  </a:lnTo>
                  <a:lnTo>
                    <a:pt x="70" y="153"/>
                  </a:lnTo>
                  <a:lnTo>
                    <a:pt x="69" y="155"/>
                  </a:lnTo>
                  <a:lnTo>
                    <a:pt x="69" y="158"/>
                  </a:lnTo>
                  <a:lnTo>
                    <a:pt x="69" y="160"/>
                  </a:lnTo>
                  <a:lnTo>
                    <a:pt x="70" y="162"/>
                  </a:lnTo>
                  <a:lnTo>
                    <a:pt x="70" y="163"/>
                  </a:lnTo>
                  <a:lnTo>
                    <a:pt x="70" y="166"/>
                  </a:lnTo>
                  <a:lnTo>
                    <a:pt x="70" y="168"/>
                  </a:lnTo>
                  <a:lnTo>
                    <a:pt x="70" y="170"/>
                  </a:lnTo>
                  <a:lnTo>
                    <a:pt x="70" y="171"/>
                  </a:lnTo>
                  <a:lnTo>
                    <a:pt x="69" y="174"/>
                  </a:lnTo>
                  <a:lnTo>
                    <a:pt x="69" y="175"/>
                  </a:lnTo>
                  <a:lnTo>
                    <a:pt x="68" y="176"/>
                  </a:lnTo>
                  <a:lnTo>
                    <a:pt x="66" y="177"/>
                  </a:lnTo>
                  <a:lnTo>
                    <a:pt x="66" y="176"/>
                  </a:lnTo>
                  <a:lnTo>
                    <a:pt x="65" y="177"/>
                  </a:lnTo>
                  <a:lnTo>
                    <a:pt x="65" y="176"/>
                  </a:lnTo>
                  <a:lnTo>
                    <a:pt x="64" y="176"/>
                  </a:lnTo>
                  <a:lnTo>
                    <a:pt x="64" y="175"/>
                  </a:lnTo>
                  <a:lnTo>
                    <a:pt x="64" y="174"/>
                  </a:lnTo>
                  <a:lnTo>
                    <a:pt x="64" y="172"/>
                  </a:lnTo>
                  <a:lnTo>
                    <a:pt x="64" y="171"/>
                  </a:lnTo>
                  <a:lnTo>
                    <a:pt x="64" y="170"/>
                  </a:lnTo>
                  <a:lnTo>
                    <a:pt x="64" y="169"/>
                  </a:lnTo>
                  <a:lnTo>
                    <a:pt x="65" y="168"/>
                  </a:lnTo>
                  <a:lnTo>
                    <a:pt x="64" y="167"/>
                  </a:lnTo>
                  <a:lnTo>
                    <a:pt x="64" y="164"/>
                  </a:lnTo>
                  <a:lnTo>
                    <a:pt x="64" y="162"/>
                  </a:lnTo>
                  <a:lnTo>
                    <a:pt x="64" y="160"/>
                  </a:lnTo>
                  <a:lnTo>
                    <a:pt x="64" y="158"/>
                  </a:lnTo>
                  <a:lnTo>
                    <a:pt x="63" y="156"/>
                  </a:lnTo>
                  <a:lnTo>
                    <a:pt x="64" y="154"/>
                  </a:lnTo>
                  <a:lnTo>
                    <a:pt x="64" y="152"/>
                  </a:lnTo>
                  <a:lnTo>
                    <a:pt x="64" y="149"/>
                  </a:lnTo>
                  <a:lnTo>
                    <a:pt x="64" y="148"/>
                  </a:lnTo>
                  <a:lnTo>
                    <a:pt x="65" y="146"/>
                  </a:lnTo>
                  <a:lnTo>
                    <a:pt x="66" y="144"/>
                  </a:lnTo>
                  <a:lnTo>
                    <a:pt x="66" y="143"/>
                  </a:lnTo>
                  <a:lnTo>
                    <a:pt x="66" y="141"/>
                  </a:lnTo>
                  <a:lnTo>
                    <a:pt x="68" y="140"/>
                  </a:lnTo>
                  <a:lnTo>
                    <a:pt x="68" y="139"/>
                  </a:lnTo>
                  <a:lnTo>
                    <a:pt x="68" y="138"/>
                  </a:lnTo>
                  <a:lnTo>
                    <a:pt x="68" y="137"/>
                  </a:lnTo>
                  <a:lnTo>
                    <a:pt x="68" y="136"/>
                  </a:lnTo>
                  <a:lnTo>
                    <a:pt x="68" y="135"/>
                  </a:lnTo>
                  <a:lnTo>
                    <a:pt x="68" y="133"/>
                  </a:lnTo>
                  <a:lnTo>
                    <a:pt x="68" y="132"/>
                  </a:lnTo>
                  <a:lnTo>
                    <a:pt x="68" y="131"/>
                  </a:lnTo>
                  <a:lnTo>
                    <a:pt x="69" y="129"/>
                  </a:lnTo>
                  <a:lnTo>
                    <a:pt x="68" y="126"/>
                  </a:lnTo>
                  <a:lnTo>
                    <a:pt x="68" y="124"/>
                  </a:lnTo>
                  <a:lnTo>
                    <a:pt x="68" y="122"/>
                  </a:lnTo>
                  <a:lnTo>
                    <a:pt x="68" y="120"/>
                  </a:lnTo>
                  <a:lnTo>
                    <a:pt x="68" y="116"/>
                  </a:lnTo>
                  <a:lnTo>
                    <a:pt x="68" y="114"/>
                  </a:lnTo>
                  <a:lnTo>
                    <a:pt x="69" y="111"/>
                  </a:lnTo>
                  <a:lnTo>
                    <a:pt x="69" y="109"/>
                  </a:lnTo>
                  <a:lnTo>
                    <a:pt x="69" y="106"/>
                  </a:lnTo>
                  <a:lnTo>
                    <a:pt x="69" y="103"/>
                  </a:lnTo>
                  <a:lnTo>
                    <a:pt x="69" y="101"/>
                  </a:lnTo>
                  <a:lnTo>
                    <a:pt x="69" y="98"/>
                  </a:lnTo>
                  <a:lnTo>
                    <a:pt x="69" y="91"/>
                  </a:lnTo>
                  <a:lnTo>
                    <a:pt x="69" y="83"/>
                  </a:lnTo>
                  <a:lnTo>
                    <a:pt x="68" y="76"/>
                  </a:lnTo>
                  <a:lnTo>
                    <a:pt x="66" y="68"/>
                  </a:lnTo>
                  <a:lnTo>
                    <a:pt x="65" y="61"/>
                  </a:lnTo>
                  <a:lnTo>
                    <a:pt x="64" y="54"/>
                  </a:lnTo>
                  <a:lnTo>
                    <a:pt x="62" y="46"/>
                  </a:lnTo>
                  <a:lnTo>
                    <a:pt x="60" y="39"/>
                  </a:lnTo>
                  <a:lnTo>
                    <a:pt x="57" y="32"/>
                  </a:lnTo>
                  <a:lnTo>
                    <a:pt x="55" y="25"/>
                  </a:lnTo>
                  <a:lnTo>
                    <a:pt x="51" y="19"/>
                  </a:lnTo>
                  <a:lnTo>
                    <a:pt x="49" y="13"/>
                  </a:lnTo>
                  <a:lnTo>
                    <a:pt x="50" y="13"/>
                  </a:lnTo>
                  <a:lnTo>
                    <a:pt x="51" y="11"/>
                  </a:lnTo>
                  <a:close/>
                  <a:moveTo>
                    <a:pt x="102" y="141"/>
                  </a:moveTo>
                  <a:lnTo>
                    <a:pt x="102" y="143"/>
                  </a:lnTo>
                  <a:lnTo>
                    <a:pt x="103" y="143"/>
                  </a:lnTo>
                  <a:lnTo>
                    <a:pt x="103" y="144"/>
                  </a:lnTo>
                  <a:lnTo>
                    <a:pt x="103" y="145"/>
                  </a:lnTo>
                  <a:lnTo>
                    <a:pt x="104" y="145"/>
                  </a:lnTo>
                  <a:lnTo>
                    <a:pt x="103" y="147"/>
                  </a:lnTo>
                  <a:lnTo>
                    <a:pt x="103" y="149"/>
                  </a:lnTo>
                  <a:lnTo>
                    <a:pt x="103" y="151"/>
                  </a:lnTo>
                  <a:lnTo>
                    <a:pt x="103" y="153"/>
                  </a:lnTo>
                  <a:lnTo>
                    <a:pt x="103" y="154"/>
                  </a:lnTo>
                  <a:lnTo>
                    <a:pt x="103" y="156"/>
                  </a:lnTo>
                  <a:lnTo>
                    <a:pt x="103" y="159"/>
                  </a:lnTo>
                  <a:lnTo>
                    <a:pt x="103" y="160"/>
                  </a:lnTo>
                  <a:lnTo>
                    <a:pt x="103" y="162"/>
                  </a:lnTo>
                  <a:lnTo>
                    <a:pt x="103" y="163"/>
                  </a:lnTo>
                  <a:lnTo>
                    <a:pt x="103" y="166"/>
                  </a:lnTo>
                  <a:lnTo>
                    <a:pt x="104" y="167"/>
                  </a:lnTo>
                  <a:lnTo>
                    <a:pt x="103" y="168"/>
                  </a:lnTo>
                  <a:lnTo>
                    <a:pt x="103" y="169"/>
                  </a:lnTo>
                  <a:lnTo>
                    <a:pt x="102" y="169"/>
                  </a:lnTo>
                  <a:lnTo>
                    <a:pt x="101" y="169"/>
                  </a:lnTo>
                  <a:lnTo>
                    <a:pt x="101" y="168"/>
                  </a:lnTo>
                  <a:lnTo>
                    <a:pt x="100" y="167"/>
                  </a:lnTo>
                  <a:lnTo>
                    <a:pt x="99" y="166"/>
                  </a:lnTo>
                  <a:lnTo>
                    <a:pt x="99" y="163"/>
                  </a:lnTo>
                  <a:lnTo>
                    <a:pt x="98" y="162"/>
                  </a:lnTo>
                  <a:lnTo>
                    <a:pt x="98" y="160"/>
                  </a:lnTo>
                  <a:lnTo>
                    <a:pt x="98" y="158"/>
                  </a:lnTo>
                  <a:lnTo>
                    <a:pt x="98" y="156"/>
                  </a:lnTo>
                  <a:lnTo>
                    <a:pt x="98" y="154"/>
                  </a:lnTo>
                  <a:lnTo>
                    <a:pt x="98" y="152"/>
                  </a:lnTo>
                  <a:lnTo>
                    <a:pt x="98" y="151"/>
                  </a:lnTo>
                  <a:lnTo>
                    <a:pt x="98" y="148"/>
                  </a:lnTo>
                  <a:lnTo>
                    <a:pt x="99" y="146"/>
                  </a:lnTo>
                  <a:lnTo>
                    <a:pt x="99" y="145"/>
                  </a:lnTo>
                  <a:lnTo>
                    <a:pt x="99" y="144"/>
                  </a:lnTo>
                  <a:lnTo>
                    <a:pt x="100" y="143"/>
                  </a:lnTo>
                  <a:lnTo>
                    <a:pt x="102" y="141"/>
                  </a:lnTo>
                  <a:close/>
                  <a:moveTo>
                    <a:pt x="47" y="153"/>
                  </a:moveTo>
                  <a:lnTo>
                    <a:pt x="47" y="154"/>
                  </a:lnTo>
                  <a:lnTo>
                    <a:pt x="48" y="154"/>
                  </a:lnTo>
                  <a:lnTo>
                    <a:pt x="49" y="155"/>
                  </a:lnTo>
                  <a:lnTo>
                    <a:pt x="50" y="155"/>
                  </a:lnTo>
                  <a:lnTo>
                    <a:pt x="51" y="155"/>
                  </a:lnTo>
                  <a:lnTo>
                    <a:pt x="53" y="156"/>
                  </a:lnTo>
                  <a:lnTo>
                    <a:pt x="54" y="156"/>
                  </a:lnTo>
                  <a:lnTo>
                    <a:pt x="55" y="156"/>
                  </a:lnTo>
                  <a:lnTo>
                    <a:pt x="56" y="156"/>
                  </a:lnTo>
                  <a:lnTo>
                    <a:pt x="57" y="156"/>
                  </a:lnTo>
                  <a:lnTo>
                    <a:pt x="58" y="156"/>
                  </a:lnTo>
                  <a:lnTo>
                    <a:pt x="58" y="158"/>
                  </a:lnTo>
                  <a:lnTo>
                    <a:pt x="58" y="159"/>
                  </a:lnTo>
                  <a:lnTo>
                    <a:pt x="60" y="159"/>
                  </a:lnTo>
                  <a:lnTo>
                    <a:pt x="61" y="159"/>
                  </a:lnTo>
                  <a:lnTo>
                    <a:pt x="60" y="160"/>
                  </a:lnTo>
                  <a:lnTo>
                    <a:pt x="58" y="161"/>
                  </a:lnTo>
                  <a:lnTo>
                    <a:pt x="58" y="162"/>
                  </a:lnTo>
                  <a:lnTo>
                    <a:pt x="57" y="162"/>
                  </a:lnTo>
                  <a:lnTo>
                    <a:pt x="56" y="162"/>
                  </a:lnTo>
                  <a:lnTo>
                    <a:pt x="55" y="162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3" y="161"/>
                  </a:lnTo>
                  <a:lnTo>
                    <a:pt x="51" y="161"/>
                  </a:lnTo>
                  <a:lnTo>
                    <a:pt x="50" y="160"/>
                  </a:lnTo>
                  <a:lnTo>
                    <a:pt x="49" y="160"/>
                  </a:lnTo>
                  <a:lnTo>
                    <a:pt x="48" y="160"/>
                  </a:lnTo>
                  <a:lnTo>
                    <a:pt x="47" y="159"/>
                  </a:lnTo>
                  <a:lnTo>
                    <a:pt x="46" y="159"/>
                  </a:lnTo>
                  <a:lnTo>
                    <a:pt x="46" y="158"/>
                  </a:lnTo>
                  <a:lnTo>
                    <a:pt x="45" y="158"/>
                  </a:lnTo>
                  <a:lnTo>
                    <a:pt x="45" y="156"/>
                  </a:lnTo>
                  <a:lnTo>
                    <a:pt x="43" y="156"/>
                  </a:lnTo>
                  <a:lnTo>
                    <a:pt x="45" y="155"/>
                  </a:lnTo>
                  <a:lnTo>
                    <a:pt x="46" y="154"/>
                  </a:lnTo>
                  <a:lnTo>
                    <a:pt x="47" y="153"/>
                  </a:lnTo>
                  <a:close/>
                  <a:moveTo>
                    <a:pt x="101" y="6"/>
                  </a:moveTo>
                  <a:lnTo>
                    <a:pt x="101" y="8"/>
                  </a:lnTo>
                  <a:lnTo>
                    <a:pt x="101" y="10"/>
                  </a:lnTo>
                  <a:lnTo>
                    <a:pt x="102" y="11"/>
                  </a:lnTo>
                  <a:lnTo>
                    <a:pt x="103" y="14"/>
                  </a:lnTo>
                  <a:lnTo>
                    <a:pt x="103" y="15"/>
                  </a:lnTo>
                  <a:lnTo>
                    <a:pt x="104" y="17"/>
                  </a:lnTo>
                  <a:lnTo>
                    <a:pt x="106" y="19"/>
                  </a:lnTo>
                  <a:lnTo>
                    <a:pt x="107" y="21"/>
                  </a:lnTo>
                  <a:lnTo>
                    <a:pt x="108" y="23"/>
                  </a:lnTo>
                  <a:lnTo>
                    <a:pt x="108" y="24"/>
                  </a:lnTo>
                  <a:lnTo>
                    <a:pt x="109" y="26"/>
                  </a:lnTo>
                  <a:lnTo>
                    <a:pt x="110" y="27"/>
                  </a:lnTo>
                  <a:lnTo>
                    <a:pt x="110" y="29"/>
                  </a:lnTo>
                  <a:lnTo>
                    <a:pt x="110" y="30"/>
                  </a:lnTo>
                  <a:lnTo>
                    <a:pt x="111" y="31"/>
                  </a:lnTo>
                  <a:lnTo>
                    <a:pt x="112" y="32"/>
                  </a:lnTo>
                  <a:lnTo>
                    <a:pt x="114" y="33"/>
                  </a:lnTo>
                  <a:lnTo>
                    <a:pt x="115" y="33"/>
                  </a:lnTo>
                  <a:lnTo>
                    <a:pt x="116" y="33"/>
                  </a:lnTo>
                  <a:lnTo>
                    <a:pt x="116" y="34"/>
                  </a:lnTo>
                  <a:lnTo>
                    <a:pt x="116" y="36"/>
                  </a:lnTo>
                  <a:lnTo>
                    <a:pt x="117" y="37"/>
                  </a:lnTo>
                  <a:lnTo>
                    <a:pt x="117" y="38"/>
                  </a:lnTo>
                  <a:lnTo>
                    <a:pt x="118" y="39"/>
                  </a:lnTo>
                  <a:lnTo>
                    <a:pt x="119" y="40"/>
                  </a:lnTo>
                  <a:lnTo>
                    <a:pt x="119" y="41"/>
                  </a:lnTo>
                  <a:lnTo>
                    <a:pt x="121" y="42"/>
                  </a:lnTo>
                  <a:lnTo>
                    <a:pt x="122" y="44"/>
                  </a:lnTo>
                  <a:lnTo>
                    <a:pt x="123" y="44"/>
                  </a:lnTo>
                  <a:lnTo>
                    <a:pt x="123" y="46"/>
                  </a:lnTo>
                  <a:lnTo>
                    <a:pt x="124" y="47"/>
                  </a:lnTo>
                  <a:lnTo>
                    <a:pt x="125" y="48"/>
                  </a:lnTo>
                  <a:lnTo>
                    <a:pt x="125" y="49"/>
                  </a:lnTo>
                  <a:lnTo>
                    <a:pt x="126" y="52"/>
                  </a:lnTo>
                  <a:lnTo>
                    <a:pt x="126" y="53"/>
                  </a:lnTo>
                  <a:lnTo>
                    <a:pt x="127" y="55"/>
                  </a:lnTo>
                  <a:lnTo>
                    <a:pt x="127" y="56"/>
                  </a:lnTo>
                  <a:lnTo>
                    <a:pt x="129" y="57"/>
                  </a:lnTo>
                  <a:lnTo>
                    <a:pt x="129" y="60"/>
                  </a:lnTo>
                  <a:lnTo>
                    <a:pt x="130" y="61"/>
                  </a:lnTo>
                  <a:lnTo>
                    <a:pt x="131" y="62"/>
                  </a:lnTo>
                  <a:lnTo>
                    <a:pt x="131" y="65"/>
                  </a:lnTo>
                  <a:lnTo>
                    <a:pt x="132" y="68"/>
                  </a:lnTo>
                  <a:lnTo>
                    <a:pt x="133" y="71"/>
                  </a:lnTo>
                  <a:lnTo>
                    <a:pt x="134" y="74"/>
                  </a:lnTo>
                  <a:lnTo>
                    <a:pt x="136" y="76"/>
                  </a:lnTo>
                  <a:lnTo>
                    <a:pt x="137" y="78"/>
                  </a:lnTo>
                  <a:lnTo>
                    <a:pt x="138" y="82"/>
                  </a:lnTo>
                  <a:lnTo>
                    <a:pt x="139" y="84"/>
                  </a:lnTo>
                  <a:lnTo>
                    <a:pt x="139" y="86"/>
                  </a:lnTo>
                  <a:lnTo>
                    <a:pt x="140" y="90"/>
                  </a:lnTo>
                  <a:lnTo>
                    <a:pt x="140" y="93"/>
                  </a:lnTo>
                  <a:lnTo>
                    <a:pt x="140" y="95"/>
                  </a:lnTo>
                  <a:lnTo>
                    <a:pt x="140" y="100"/>
                  </a:lnTo>
                  <a:lnTo>
                    <a:pt x="141" y="103"/>
                  </a:lnTo>
                  <a:lnTo>
                    <a:pt x="141" y="107"/>
                  </a:lnTo>
                  <a:lnTo>
                    <a:pt x="142" y="110"/>
                  </a:lnTo>
                  <a:lnTo>
                    <a:pt x="144" y="114"/>
                  </a:lnTo>
                  <a:lnTo>
                    <a:pt x="144" y="117"/>
                  </a:lnTo>
                  <a:lnTo>
                    <a:pt x="145" y="121"/>
                  </a:lnTo>
                  <a:lnTo>
                    <a:pt x="145" y="124"/>
                  </a:lnTo>
                  <a:lnTo>
                    <a:pt x="146" y="128"/>
                  </a:lnTo>
                  <a:lnTo>
                    <a:pt x="147" y="131"/>
                  </a:lnTo>
                  <a:lnTo>
                    <a:pt x="148" y="135"/>
                  </a:lnTo>
                  <a:lnTo>
                    <a:pt x="149" y="137"/>
                  </a:lnTo>
                  <a:lnTo>
                    <a:pt x="149" y="140"/>
                  </a:lnTo>
                  <a:lnTo>
                    <a:pt x="151" y="143"/>
                  </a:lnTo>
                  <a:lnTo>
                    <a:pt x="151" y="146"/>
                  </a:lnTo>
                  <a:lnTo>
                    <a:pt x="151" y="148"/>
                  </a:lnTo>
                  <a:lnTo>
                    <a:pt x="151" y="152"/>
                  </a:lnTo>
                  <a:lnTo>
                    <a:pt x="151" y="154"/>
                  </a:lnTo>
                  <a:lnTo>
                    <a:pt x="151" y="156"/>
                  </a:lnTo>
                  <a:lnTo>
                    <a:pt x="149" y="159"/>
                  </a:lnTo>
                  <a:lnTo>
                    <a:pt x="149" y="162"/>
                  </a:lnTo>
                  <a:lnTo>
                    <a:pt x="149" y="164"/>
                  </a:lnTo>
                  <a:lnTo>
                    <a:pt x="149" y="167"/>
                  </a:lnTo>
                  <a:lnTo>
                    <a:pt x="151" y="169"/>
                  </a:lnTo>
                  <a:lnTo>
                    <a:pt x="149" y="171"/>
                  </a:lnTo>
                  <a:lnTo>
                    <a:pt x="149" y="174"/>
                  </a:lnTo>
                  <a:lnTo>
                    <a:pt x="149" y="176"/>
                  </a:lnTo>
                  <a:lnTo>
                    <a:pt x="149" y="178"/>
                  </a:lnTo>
                  <a:lnTo>
                    <a:pt x="149" y="181"/>
                  </a:lnTo>
                  <a:lnTo>
                    <a:pt x="149" y="183"/>
                  </a:lnTo>
                  <a:lnTo>
                    <a:pt x="149" y="185"/>
                  </a:lnTo>
                  <a:lnTo>
                    <a:pt x="149" y="187"/>
                  </a:lnTo>
                  <a:lnTo>
                    <a:pt x="149" y="190"/>
                  </a:lnTo>
                  <a:lnTo>
                    <a:pt x="149" y="192"/>
                  </a:lnTo>
                  <a:lnTo>
                    <a:pt x="149" y="194"/>
                  </a:lnTo>
                  <a:lnTo>
                    <a:pt x="149" y="195"/>
                  </a:lnTo>
                  <a:lnTo>
                    <a:pt x="149" y="201"/>
                  </a:lnTo>
                  <a:lnTo>
                    <a:pt x="149" y="206"/>
                  </a:lnTo>
                  <a:lnTo>
                    <a:pt x="149" y="210"/>
                  </a:lnTo>
                  <a:lnTo>
                    <a:pt x="149" y="216"/>
                  </a:lnTo>
                  <a:lnTo>
                    <a:pt x="149" y="221"/>
                  </a:lnTo>
                  <a:lnTo>
                    <a:pt x="149" y="227"/>
                  </a:lnTo>
                  <a:lnTo>
                    <a:pt x="149" y="231"/>
                  </a:lnTo>
                  <a:lnTo>
                    <a:pt x="149" y="236"/>
                  </a:lnTo>
                  <a:lnTo>
                    <a:pt x="149" y="242"/>
                  </a:lnTo>
                  <a:lnTo>
                    <a:pt x="149" y="246"/>
                  </a:lnTo>
                  <a:lnTo>
                    <a:pt x="149" y="251"/>
                  </a:lnTo>
                  <a:lnTo>
                    <a:pt x="151" y="255"/>
                  </a:lnTo>
                  <a:lnTo>
                    <a:pt x="149" y="256"/>
                  </a:lnTo>
                  <a:lnTo>
                    <a:pt x="149" y="258"/>
                  </a:lnTo>
                  <a:lnTo>
                    <a:pt x="149" y="259"/>
                  </a:lnTo>
                  <a:lnTo>
                    <a:pt x="149" y="260"/>
                  </a:lnTo>
                  <a:lnTo>
                    <a:pt x="149" y="261"/>
                  </a:lnTo>
                  <a:lnTo>
                    <a:pt x="149" y="262"/>
                  </a:lnTo>
                  <a:lnTo>
                    <a:pt x="149" y="263"/>
                  </a:lnTo>
                  <a:lnTo>
                    <a:pt x="151" y="263"/>
                  </a:lnTo>
                  <a:lnTo>
                    <a:pt x="149" y="285"/>
                  </a:lnTo>
                  <a:lnTo>
                    <a:pt x="148" y="286"/>
                  </a:lnTo>
                  <a:lnTo>
                    <a:pt x="147" y="286"/>
                  </a:lnTo>
                  <a:lnTo>
                    <a:pt x="144" y="286"/>
                  </a:lnTo>
                  <a:lnTo>
                    <a:pt x="142" y="286"/>
                  </a:lnTo>
                  <a:lnTo>
                    <a:pt x="142" y="285"/>
                  </a:lnTo>
                  <a:lnTo>
                    <a:pt x="142" y="284"/>
                  </a:lnTo>
                  <a:lnTo>
                    <a:pt x="141" y="283"/>
                  </a:lnTo>
                  <a:lnTo>
                    <a:pt x="141" y="282"/>
                  </a:lnTo>
                  <a:lnTo>
                    <a:pt x="140" y="281"/>
                  </a:lnTo>
                  <a:lnTo>
                    <a:pt x="139" y="280"/>
                  </a:lnTo>
                  <a:lnTo>
                    <a:pt x="138" y="280"/>
                  </a:lnTo>
                  <a:lnTo>
                    <a:pt x="138" y="278"/>
                  </a:lnTo>
                  <a:lnTo>
                    <a:pt x="136" y="280"/>
                  </a:lnTo>
                  <a:lnTo>
                    <a:pt x="134" y="280"/>
                  </a:lnTo>
                  <a:lnTo>
                    <a:pt x="133" y="280"/>
                  </a:lnTo>
                  <a:lnTo>
                    <a:pt x="132" y="281"/>
                  </a:lnTo>
                  <a:lnTo>
                    <a:pt x="131" y="281"/>
                  </a:lnTo>
                  <a:lnTo>
                    <a:pt x="130" y="282"/>
                  </a:lnTo>
                  <a:lnTo>
                    <a:pt x="129" y="283"/>
                  </a:lnTo>
                  <a:lnTo>
                    <a:pt x="127" y="283"/>
                  </a:lnTo>
                  <a:lnTo>
                    <a:pt x="126" y="284"/>
                  </a:lnTo>
                  <a:lnTo>
                    <a:pt x="125" y="284"/>
                  </a:lnTo>
                  <a:lnTo>
                    <a:pt x="124" y="283"/>
                  </a:lnTo>
                  <a:lnTo>
                    <a:pt x="122" y="283"/>
                  </a:lnTo>
                  <a:lnTo>
                    <a:pt x="121" y="283"/>
                  </a:lnTo>
                  <a:lnTo>
                    <a:pt x="118" y="282"/>
                  </a:lnTo>
                  <a:lnTo>
                    <a:pt x="117" y="281"/>
                  </a:lnTo>
                  <a:lnTo>
                    <a:pt x="116" y="280"/>
                  </a:lnTo>
                  <a:lnTo>
                    <a:pt x="114" y="278"/>
                  </a:lnTo>
                  <a:lnTo>
                    <a:pt x="112" y="277"/>
                  </a:lnTo>
                  <a:lnTo>
                    <a:pt x="111" y="277"/>
                  </a:lnTo>
                  <a:lnTo>
                    <a:pt x="109" y="276"/>
                  </a:lnTo>
                  <a:lnTo>
                    <a:pt x="108" y="276"/>
                  </a:lnTo>
                  <a:lnTo>
                    <a:pt x="106" y="277"/>
                  </a:lnTo>
                  <a:lnTo>
                    <a:pt x="104" y="277"/>
                  </a:lnTo>
                  <a:lnTo>
                    <a:pt x="101" y="278"/>
                  </a:lnTo>
                  <a:lnTo>
                    <a:pt x="99" y="278"/>
                  </a:lnTo>
                  <a:lnTo>
                    <a:pt x="95" y="278"/>
                  </a:lnTo>
                  <a:lnTo>
                    <a:pt x="93" y="278"/>
                  </a:lnTo>
                  <a:lnTo>
                    <a:pt x="89" y="278"/>
                  </a:lnTo>
                  <a:lnTo>
                    <a:pt x="87" y="278"/>
                  </a:lnTo>
                  <a:lnTo>
                    <a:pt x="84" y="277"/>
                  </a:lnTo>
                  <a:lnTo>
                    <a:pt x="81" y="277"/>
                  </a:lnTo>
                  <a:lnTo>
                    <a:pt x="78" y="276"/>
                  </a:lnTo>
                  <a:lnTo>
                    <a:pt x="76" y="275"/>
                  </a:lnTo>
                  <a:lnTo>
                    <a:pt x="73" y="274"/>
                  </a:lnTo>
                  <a:lnTo>
                    <a:pt x="71" y="273"/>
                  </a:lnTo>
                  <a:lnTo>
                    <a:pt x="70" y="274"/>
                  </a:lnTo>
                  <a:lnTo>
                    <a:pt x="69" y="275"/>
                  </a:lnTo>
                  <a:lnTo>
                    <a:pt x="69" y="276"/>
                  </a:lnTo>
                  <a:lnTo>
                    <a:pt x="69" y="277"/>
                  </a:lnTo>
                  <a:lnTo>
                    <a:pt x="69" y="278"/>
                  </a:lnTo>
                  <a:lnTo>
                    <a:pt x="69" y="280"/>
                  </a:lnTo>
                  <a:lnTo>
                    <a:pt x="69" y="281"/>
                  </a:lnTo>
                  <a:lnTo>
                    <a:pt x="69" y="282"/>
                  </a:lnTo>
                  <a:lnTo>
                    <a:pt x="70" y="283"/>
                  </a:lnTo>
                  <a:lnTo>
                    <a:pt x="70" y="284"/>
                  </a:lnTo>
                  <a:lnTo>
                    <a:pt x="70" y="285"/>
                  </a:lnTo>
                  <a:lnTo>
                    <a:pt x="70" y="286"/>
                  </a:lnTo>
                  <a:lnTo>
                    <a:pt x="71" y="286"/>
                  </a:lnTo>
                  <a:lnTo>
                    <a:pt x="74" y="290"/>
                  </a:lnTo>
                  <a:lnTo>
                    <a:pt x="79" y="292"/>
                  </a:lnTo>
                  <a:lnTo>
                    <a:pt x="84" y="294"/>
                  </a:lnTo>
                  <a:lnTo>
                    <a:pt x="88" y="297"/>
                  </a:lnTo>
                  <a:lnTo>
                    <a:pt x="92" y="299"/>
                  </a:lnTo>
                  <a:lnTo>
                    <a:pt x="96" y="301"/>
                  </a:lnTo>
                  <a:lnTo>
                    <a:pt x="101" y="304"/>
                  </a:lnTo>
                  <a:lnTo>
                    <a:pt x="104" y="306"/>
                  </a:lnTo>
                  <a:lnTo>
                    <a:pt x="109" y="307"/>
                  </a:lnTo>
                  <a:lnTo>
                    <a:pt x="115" y="308"/>
                  </a:lnTo>
                  <a:lnTo>
                    <a:pt x="119" y="308"/>
                  </a:lnTo>
                  <a:lnTo>
                    <a:pt x="125" y="308"/>
                  </a:lnTo>
                  <a:lnTo>
                    <a:pt x="125" y="309"/>
                  </a:lnTo>
                  <a:lnTo>
                    <a:pt x="125" y="311"/>
                  </a:lnTo>
                  <a:lnTo>
                    <a:pt x="126" y="312"/>
                  </a:lnTo>
                  <a:lnTo>
                    <a:pt x="127" y="312"/>
                  </a:lnTo>
                  <a:lnTo>
                    <a:pt x="125" y="321"/>
                  </a:lnTo>
                  <a:lnTo>
                    <a:pt x="123" y="322"/>
                  </a:lnTo>
                  <a:lnTo>
                    <a:pt x="122" y="323"/>
                  </a:lnTo>
                  <a:lnTo>
                    <a:pt x="121" y="323"/>
                  </a:lnTo>
                  <a:lnTo>
                    <a:pt x="119" y="324"/>
                  </a:lnTo>
                  <a:lnTo>
                    <a:pt x="118" y="324"/>
                  </a:lnTo>
                  <a:lnTo>
                    <a:pt x="116" y="324"/>
                  </a:lnTo>
                  <a:lnTo>
                    <a:pt x="115" y="324"/>
                  </a:lnTo>
                  <a:lnTo>
                    <a:pt x="114" y="324"/>
                  </a:lnTo>
                  <a:lnTo>
                    <a:pt x="111" y="324"/>
                  </a:lnTo>
                  <a:lnTo>
                    <a:pt x="110" y="324"/>
                  </a:lnTo>
                  <a:lnTo>
                    <a:pt x="109" y="324"/>
                  </a:lnTo>
                  <a:lnTo>
                    <a:pt x="108" y="324"/>
                  </a:lnTo>
                  <a:lnTo>
                    <a:pt x="103" y="326"/>
                  </a:lnTo>
                  <a:lnTo>
                    <a:pt x="100" y="327"/>
                  </a:lnTo>
                  <a:lnTo>
                    <a:pt x="96" y="326"/>
                  </a:lnTo>
                  <a:lnTo>
                    <a:pt x="93" y="326"/>
                  </a:lnTo>
                  <a:lnTo>
                    <a:pt x="89" y="326"/>
                  </a:lnTo>
                  <a:lnTo>
                    <a:pt x="86" y="324"/>
                  </a:lnTo>
                  <a:lnTo>
                    <a:pt x="83" y="324"/>
                  </a:lnTo>
                  <a:lnTo>
                    <a:pt x="79" y="323"/>
                  </a:lnTo>
                  <a:lnTo>
                    <a:pt x="76" y="323"/>
                  </a:lnTo>
                  <a:lnTo>
                    <a:pt x="72" y="323"/>
                  </a:lnTo>
                  <a:lnTo>
                    <a:pt x="69" y="324"/>
                  </a:lnTo>
                  <a:lnTo>
                    <a:pt x="66" y="324"/>
                  </a:lnTo>
                  <a:lnTo>
                    <a:pt x="66" y="326"/>
                  </a:lnTo>
                  <a:lnTo>
                    <a:pt x="66" y="327"/>
                  </a:lnTo>
                  <a:lnTo>
                    <a:pt x="66" y="328"/>
                  </a:lnTo>
                  <a:lnTo>
                    <a:pt x="68" y="328"/>
                  </a:lnTo>
                  <a:lnTo>
                    <a:pt x="68" y="329"/>
                  </a:lnTo>
                  <a:lnTo>
                    <a:pt x="68" y="330"/>
                  </a:lnTo>
                  <a:lnTo>
                    <a:pt x="69" y="331"/>
                  </a:lnTo>
                  <a:lnTo>
                    <a:pt x="69" y="332"/>
                  </a:lnTo>
                  <a:lnTo>
                    <a:pt x="69" y="334"/>
                  </a:lnTo>
                  <a:lnTo>
                    <a:pt x="68" y="335"/>
                  </a:lnTo>
                  <a:lnTo>
                    <a:pt x="66" y="336"/>
                  </a:lnTo>
                  <a:lnTo>
                    <a:pt x="65" y="337"/>
                  </a:lnTo>
                  <a:lnTo>
                    <a:pt x="64" y="337"/>
                  </a:lnTo>
                  <a:lnTo>
                    <a:pt x="63" y="338"/>
                  </a:lnTo>
                  <a:lnTo>
                    <a:pt x="62" y="338"/>
                  </a:lnTo>
                  <a:lnTo>
                    <a:pt x="60" y="339"/>
                  </a:lnTo>
                  <a:lnTo>
                    <a:pt x="58" y="339"/>
                  </a:lnTo>
                  <a:lnTo>
                    <a:pt x="57" y="339"/>
                  </a:lnTo>
                  <a:lnTo>
                    <a:pt x="56" y="339"/>
                  </a:lnTo>
                  <a:lnTo>
                    <a:pt x="55" y="339"/>
                  </a:lnTo>
                  <a:lnTo>
                    <a:pt x="54" y="339"/>
                  </a:lnTo>
                  <a:lnTo>
                    <a:pt x="53" y="338"/>
                  </a:lnTo>
                  <a:lnTo>
                    <a:pt x="50" y="338"/>
                  </a:lnTo>
                  <a:lnTo>
                    <a:pt x="49" y="337"/>
                  </a:lnTo>
                  <a:lnTo>
                    <a:pt x="48" y="337"/>
                  </a:lnTo>
                  <a:lnTo>
                    <a:pt x="47" y="336"/>
                  </a:lnTo>
                  <a:lnTo>
                    <a:pt x="46" y="335"/>
                  </a:lnTo>
                  <a:lnTo>
                    <a:pt x="45" y="335"/>
                  </a:lnTo>
                  <a:lnTo>
                    <a:pt x="43" y="334"/>
                  </a:lnTo>
                  <a:lnTo>
                    <a:pt x="42" y="334"/>
                  </a:lnTo>
                  <a:lnTo>
                    <a:pt x="41" y="332"/>
                  </a:lnTo>
                  <a:lnTo>
                    <a:pt x="40" y="332"/>
                  </a:lnTo>
                  <a:lnTo>
                    <a:pt x="39" y="332"/>
                  </a:lnTo>
                  <a:lnTo>
                    <a:pt x="38" y="331"/>
                  </a:lnTo>
                  <a:lnTo>
                    <a:pt x="35" y="330"/>
                  </a:lnTo>
                  <a:lnTo>
                    <a:pt x="34" y="329"/>
                  </a:lnTo>
                  <a:lnTo>
                    <a:pt x="34" y="328"/>
                  </a:lnTo>
                  <a:lnTo>
                    <a:pt x="33" y="326"/>
                  </a:lnTo>
                  <a:lnTo>
                    <a:pt x="33" y="323"/>
                  </a:lnTo>
                  <a:lnTo>
                    <a:pt x="32" y="322"/>
                  </a:lnTo>
                  <a:lnTo>
                    <a:pt x="32" y="320"/>
                  </a:lnTo>
                  <a:lnTo>
                    <a:pt x="32" y="317"/>
                  </a:lnTo>
                  <a:lnTo>
                    <a:pt x="31" y="315"/>
                  </a:lnTo>
                  <a:lnTo>
                    <a:pt x="31" y="314"/>
                  </a:lnTo>
                  <a:lnTo>
                    <a:pt x="30" y="312"/>
                  </a:lnTo>
                  <a:lnTo>
                    <a:pt x="30" y="309"/>
                  </a:lnTo>
                  <a:lnTo>
                    <a:pt x="28" y="307"/>
                  </a:lnTo>
                  <a:lnTo>
                    <a:pt x="28" y="305"/>
                  </a:lnTo>
                  <a:lnTo>
                    <a:pt x="28" y="301"/>
                  </a:lnTo>
                  <a:lnTo>
                    <a:pt x="27" y="299"/>
                  </a:lnTo>
                  <a:lnTo>
                    <a:pt x="26" y="297"/>
                  </a:lnTo>
                  <a:lnTo>
                    <a:pt x="26" y="294"/>
                  </a:lnTo>
                  <a:lnTo>
                    <a:pt x="25" y="292"/>
                  </a:lnTo>
                  <a:lnTo>
                    <a:pt x="23" y="290"/>
                  </a:lnTo>
                  <a:lnTo>
                    <a:pt x="22" y="288"/>
                  </a:lnTo>
                  <a:lnTo>
                    <a:pt x="20" y="285"/>
                  </a:lnTo>
                  <a:lnTo>
                    <a:pt x="18" y="284"/>
                  </a:lnTo>
                  <a:lnTo>
                    <a:pt x="17" y="282"/>
                  </a:lnTo>
                  <a:lnTo>
                    <a:pt x="15" y="282"/>
                  </a:lnTo>
                  <a:lnTo>
                    <a:pt x="13" y="281"/>
                  </a:lnTo>
                  <a:lnTo>
                    <a:pt x="12" y="280"/>
                  </a:lnTo>
                  <a:lnTo>
                    <a:pt x="11" y="278"/>
                  </a:lnTo>
                  <a:lnTo>
                    <a:pt x="10" y="277"/>
                  </a:lnTo>
                  <a:lnTo>
                    <a:pt x="9" y="276"/>
                  </a:lnTo>
                  <a:lnTo>
                    <a:pt x="8" y="275"/>
                  </a:lnTo>
                  <a:lnTo>
                    <a:pt x="7" y="274"/>
                  </a:lnTo>
                  <a:lnTo>
                    <a:pt x="5" y="273"/>
                  </a:lnTo>
                  <a:lnTo>
                    <a:pt x="4" y="271"/>
                  </a:lnTo>
                  <a:lnTo>
                    <a:pt x="3" y="270"/>
                  </a:lnTo>
                  <a:lnTo>
                    <a:pt x="3" y="268"/>
                  </a:lnTo>
                  <a:lnTo>
                    <a:pt x="2" y="268"/>
                  </a:lnTo>
                  <a:lnTo>
                    <a:pt x="2" y="267"/>
                  </a:lnTo>
                  <a:lnTo>
                    <a:pt x="2" y="266"/>
                  </a:lnTo>
                  <a:lnTo>
                    <a:pt x="1" y="266"/>
                  </a:lnTo>
                  <a:lnTo>
                    <a:pt x="1" y="265"/>
                  </a:lnTo>
                  <a:lnTo>
                    <a:pt x="1" y="263"/>
                  </a:lnTo>
                  <a:lnTo>
                    <a:pt x="1" y="262"/>
                  </a:lnTo>
                  <a:lnTo>
                    <a:pt x="2" y="262"/>
                  </a:lnTo>
                  <a:lnTo>
                    <a:pt x="2" y="261"/>
                  </a:lnTo>
                  <a:lnTo>
                    <a:pt x="2" y="260"/>
                  </a:lnTo>
                  <a:lnTo>
                    <a:pt x="3" y="259"/>
                  </a:lnTo>
                  <a:lnTo>
                    <a:pt x="3" y="258"/>
                  </a:lnTo>
                  <a:lnTo>
                    <a:pt x="4" y="256"/>
                  </a:lnTo>
                  <a:lnTo>
                    <a:pt x="4" y="255"/>
                  </a:lnTo>
                  <a:lnTo>
                    <a:pt x="5" y="255"/>
                  </a:lnTo>
                  <a:lnTo>
                    <a:pt x="7" y="254"/>
                  </a:lnTo>
                  <a:lnTo>
                    <a:pt x="8" y="253"/>
                  </a:lnTo>
                  <a:lnTo>
                    <a:pt x="9" y="253"/>
                  </a:lnTo>
                  <a:lnTo>
                    <a:pt x="10" y="252"/>
                  </a:lnTo>
                  <a:lnTo>
                    <a:pt x="11" y="252"/>
                  </a:lnTo>
                  <a:lnTo>
                    <a:pt x="12" y="251"/>
                  </a:lnTo>
                  <a:lnTo>
                    <a:pt x="13" y="251"/>
                  </a:lnTo>
                  <a:lnTo>
                    <a:pt x="16" y="250"/>
                  </a:lnTo>
                  <a:lnTo>
                    <a:pt x="17" y="250"/>
                  </a:lnTo>
                  <a:lnTo>
                    <a:pt x="18" y="250"/>
                  </a:lnTo>
                  <a:lnTo>
                    <a:pt x="19" y="250"/>
                  </a:lnTo>
                  <a:lnTo>
                    <a:pt x="20" y="248"/>
                  </a:lnTo>
                  <a:lnTo>
                    <a:pt x="22" y="248"/>
                  </a:lnTo>
                  <a:lnTo>
                    <a:pt x="23" y="247"/>
                  </a:lnTo>
                  <a:lnTo>
                    <a:pt x="24" y="247"/>
                  </a:lnTo>
                  <a:lnTo>
                    <a:pt x="25" y="246"/>
                  </a:lnTo>
                  <a:lnTo>
                    <a:pt x="26" y="245"/>
                  </a:lnTo>
                  <a:lnTo>
                    <a:pt x="25" y="245"/>
                  </a:lnTo>
                  <a:lnTo>
                    <a:pt x="25" y="244"/>
                  </a:lnTo>
                  <a:lnTo>
                    <a:pt x="12" y="239"/>
                  </a:lnTo>
                  <a:lnTo>
                    <a:pt x="11" y="240"/>
                  </a:lnTo>
                  <a:lnTo>
                    <a:pt x="10" y="240"/>
                  </a:lnTo>
                  <a:lnTo>
                    <a:pt x="10" y="242"/>
                  </a:lnTo>
                  <a:lnTo>
                    <a:pt x="9" y="242"/>
                  </a:lnTo>
                  <a:lnTo>
                    <a:pt x="8" y="243"/>
                  </a:lnTo>
                  <a:lnTo>
                    <a:pt x="7" y="243"/>
                  </a:lnTo>
                  <a:lnTo>
                    <a:pt x="7" y="244"/>
                  </a:lnTo>
                  <a:lnTo>
                    <a:pt x="5" y="244"/>
                  </a:lnTo>
                  <a:lnTo>
                    <a:pt x="4" y="244"/>
                  </a:lnTo>
                  <a:lnTo>
                    <a:pt x="4" y="243"/>
                  </a:lnTo>
                  <a:lnTo>
                    <a:pt x="3" y="240"/>
                  </a:lnTo>
                  <a:lnTo>
                    <a:pt x="2" y="238"/>
                  </a:lnTo>
                  <a:lnTo>
                    <a:pt x="2" y="235"/>
                  </a:lnTo>
                  <a:lnTo>
                    <a:pt x="1" y="232"/>
                  </a:lnTo>
                  <a:lnTo>
                    <a:pt x="1" y="229"/>
                  </a:lnTo>
                  <a:lnTo>
                    <a:pt x="1" y="227"/>
                  </a:lnTo>
                  <a:lnTo>
                    <a:pt x="1" y="224"/>
                  </a:lnTo>
                  <a:lnTo>
                    <a:pt x="1" y="221"/>
                  </a:lnTo>
                  <a:lnTo>
                    <a:pt x="1" y="219"/>
                  </a:lnTo>
                  <a:lnTo>
                    <a:pt x="1" y="215"/>
                  </a:lnTo>
                  <a:lnTo>
                    <a:pt x="1" y="213"/>
                  </a:lnTo>
                  <a:lnTo>
                    <a:pt x="1" y="209"/>
                  </a:lnTo>
                  <a:lnTo>
                    <a:pt x="1" y="208"/>
                  </a:lnTo>
                  <a:lnTo>
                    <a:pt x="1" y="206"/>
                  </a:lnTo>
                  <a:lnTo>
                    <a:pt x="1" y="204"/>
                  </a:lnTo>
                  <a:lnTo>
                    <a:pt x="1" y="201"/>
                  </a:lnTo>
                  <a:lnTo>
                    <a:pt x="1" y="200"/>
                  </a:lnTo>
                  <a:lnTo>
                    <a:pt x="1" y="198"/>
                  </a:lnTo>
                  <a:lnTo>
                    <a:pt x="1" y="195"/>
                  </a:lnTo>
                  <a:lnTo>
                    <a:pt x="1" y="193"/>
                  </a:lnTo>
                  <a:lnTo>
                    <a:pt x="1" y="191"/>
                  </a:lnTo>
                  <a:lnTo>
                    <a:pt x="1" y="189"/>
                  </a:lnTo>
                  <a:lnTo>
                    <a:pt x="1" y="186"/>
                  </a:lnTo>
                  <a:lnTo>
                    <a:pt x="1" y="184"/>
                  </a:lnTo>
                  <a:lnTo>
                    <a:pt x="0" y="183"/>
                  </a:lnTo>
                  <a:lnTo>
                    <a:pt x="0" y="182"/>
                  </a:lnTo>
                  <a:lnTo>
                    <a:pt x="0" y="181"/>
                  </a:lnTo>
                  <a:lnTo>
                    <a:pt x="0" y="179"/>
                  </a:lnTo>
                  <a:lnTo>
                    <a:pt x="0" y="177"/>
                  </a:lnTo>
                  <a:lnTo>
                    <a:pt x="0" y="176"/>
                  </a:lnTo>
                  <a:lnTo>
                    <a:pt x="0" y="175"/>
                  </a:lnTo>
                  <a:lnTo>
                    <a:pt x="0" y="174"/>
                  </a:lnTo>
                  <a:lnTo>
                    <a:pt x="0" y="171"/>
                  </a:lnTo>
                  <a:lnTo>
                    <a:pt x="0" y="170"/>
                  </a:lnTo>
                  <a:lnTo>
                    <a:pt x="0" y="169"/>
                  </a:lnTo>
                  <a:lnTo>
                    <a:pt x="1" y="167"/>
                  </a:lnTo>
                  <a:lnTo>
                    <a:pt x="1" y="162"/>
                  </a:lnTo>
                  <a:lnTo>
                    <a:pt x="1" y="156"/>
                  </a:lnTo>
                  <a:lnTo>
                    <a:pt x="1" y="151"/>
                  </a:lnTo>
                  <a:lnTo>
                    <a:pt x="1" y="146"/>
                  </a:lnTo>
                  <a:lnTo>
                    <a:pt x="1" y="140"/>
                  </a:lnTo>
                  <a:lnTo>
                    <a:pt x="1" y="135"/>
                  </a:lnTo>
                  <a:lnTo>
                    <a:pt x="2" y="129"/>
                  </a:lnTo>
                  <a:lnTo>
                    <a:pt x="2" y="124"/>
                  </a:lnTo>
                  <a:lnTo>
                    <a:pt x="2" y="118"/>
                  </a:lnTo>
                  <a:lnTo>
                    <a:pt x="2" y="114"/>
                  </a:lnTo>
                  <a:lnTo>
                    <a:pt x="2" y="108"/>
                  </a:lnTo>
                  <a:lnTo>
                    <a:pt x="3" y="102"/>
                  </a:lnTo>
                  <a:lnTo>
                    <a:pt x="2" y="102"/>
                  </a:lnTo>
                  <a:lnTo>
                    <a:pt x="2" y="101"/>
                  </a:lnTo>
                  <a:lnTo>
                    <a:pt x="2" y="100"/>
                  </a:lnTo>
                  <a:lnTo>
                    <a:pt x="2" y="99"/>
                  </a:lnTo>
                  <a:lnTo>
                    <a:pt x="2" y="98"/>
                  </a:lnTo>
                  <a:lnTo>
                    <a:pt x="2" y="97"/>
                  </a:lnTo>
                  <a:lnTo>
                    <a:pt x="2" y="95"/>
                  </a:lnTo>
                  <a:lnTo>
                    <a:pt x="2" y="94"/>
                  </a:lnTo>
                  <a:lnTo>
                    <a:pt x="3" y="93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88"/>
                  </a:lnTo>
                  <a:lnTo>
                    <a:pt x="3" y="87"/>
                  </a:lnTo>
                  <a:lnTo>
                    <a:pt x="3" y="86"/>
                  </a:lnTo>
                  <a:lnTo>
                    <a:pt x="3" y="85"/>
                  </a:lnTo>
                  <a:lnTo>
                    <a:pt x="3" y="84"/>
                  </a:lnTo>
                  <a:lnTo>
                    <a:pt x="3" y="83"/>
                  </a:lnTo>
                  <a:lnTo>
                    <a:pt x="3" y="82"/>
                  </a:lnTo>
                  <a:lnTo>
                    <a:pt x="3" y="80"/>
                  </a:lnTo>
                  <a:lnTo>
                    <a:pt x="3" y="79"/>
                  </a:lnTo>
                  <a:lnTo>
                    <a:pt x="3" y="78"/>
                  </a:lnTo>
                  <a:lnTo>
                    <a:pt x="3" y="77"/>
                  </a:lnTo>
                  <a:lnTo>
                    <a:pt x="3" y="76"/>
                  </a:lnTo>
                  <a:lnTo>
                    <a:pt x="4" y="74"/>
                  </a:lnTo>
                  <a:lnTo>
                    <a:pt x="4" y="71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4" y="61"/>
                  </a:lnTo>
                  <a:lnTo>
                    <a:pt x="5" y="57"/>
                  </a:lnTo>
                  <a:lnTo>
                    <a:pt x="5" y="54"/>
                  </a:lnTo>
                  <a:lnTo>
                    <a:pt x="5" y="50"/>
                  </a:lnTo>
                  <a:lnTo>
                    <a:pt x="5" y="48"/>
                  </a:lnTo>
                  <a:lnTo>
                    <a:pt x="7" y="45"/>
                  </a:lnTo>
                  <a:lnTo>
                    <a:pt x="7" y="41"/>
                  </a:lnTo>
                  <a:lnTo>
                    <a:pt x="8" y="38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2"/>
                  </a:lnTo>
                  <a:lnTo>
                    <a:pt x="10" y="31"/>
                  </a:lnTo>
                  <a:lnTo>
                    <a:pt x="11" y="30"/>
                  </a:lnTo>
                  <a:lnTo>
                    <a:pt x="11" y="29"/>
                  </a:lnTo>
                  <a:lnTo>
                    <a:pt x="12" y="27"/>
                  </a:lnTo>
                  <a:lnTo>
                    <a:pt x="13" y="25"/>
                  </a:lnTo>
                  <a:lnTo>
                    <a:pt x="15" y="23"/>
                  </a:lnTo>
                  <a:lnTo>
                    <a:pt x="16" y="21"/>
                  </a:lnTo>
                  <a:lnTo>
                    <a:pt x="17" y="17"/>
                  </a:lnTo>
                  <a:lnTo>
                    <a:pt x="18" y="15"/>
                  </a:lnTo>
                  <a:lnTo>
                    <a:pt x="19" y="11"/>
                  </a:lnTo>
                  <a:lnTo>
                    <a:pt x="22" y="8"/>
                  </a:lnTo>
                  <a:lnTo>
                    <a:pt x="23" y="6"/>
                  </a:lnTo>
                  <a:lnTo>
                    <a:pt x="24" y="3"/>
                  </a:lnTo>
                  <a:lnTo>
                    <a:pt x="25" y="1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28" y="4"/>
                  </a:lnTo>
                  <a:lnTo>
                    <a:pt x="26" y="9"/>
                  </a:lnTo>
                  <a:lnTo>
                    <a:pt x="25" y="13"/>
                  </a:lnTo>
                  <a:lnTo>
                    <a:pt x="23" y="17"/>
                  </a:lnTo>
                  <a:lnTo>
                    <a:pt x="20" y="22"/>
                  </a:lnTo>
                  <a:lnTo>
                    <a:pt x="19" y="26"/>
                  </a:lnTo>
                  <a:lnTo>
                    <a:pt x="17" y="31"/>
                  </a:lnTo>
                  <a:lnTo>
                    <a:pt x="16" y="36"/>
                  </a:lnTo>
                  <a:lnTo>
                    <a:pt x="15" y="40"/>
                  </a:lnTo>
                  <a:lnTo>
                    <a:pt x="13" y="45"/>
                  </a:lnTo>
                  <a:lnTo>
                    <a:pt x="12" y="49"/>
                  </a:lnTo>
                  <a:lnTo>
                    <a:pt x="12" y="53"/>
                  </a:lnTo>
                  <a:lnTo>
                    <a:pt x="11" y="69"/>
                  </a:lnTo>
                  <a:lnTo>
                    <a:pt x="10" y="84"/>
                  </a:lnTo>
                  <a:lnTo>
                    <a:pt x="9" y="99"/>
                  </a:lnTo>
                  <a:lnTo>
                    <a:pt x="9" y="114"/>
                  </a:lnTo>
                  <a:lnTo>
                    <a:pt x="8" y="129"/>
                  </a:lnTo>
                  <a:lnTo>
                    <a:pt x="8" y="144"/>
                  </a:lnTo>
                  <a:lnTo>
                    <a:pt x="8" y="159"/>
                  </a:lnTo>
                  <a:lnTo>
                    <a:pt x="8" y="174"/>
                  </a:lnTo>
                  <a:lnTo>
                    <a:pt x="8" y="189"/>
                  </a:lnTo>
                  <a:lnTo>
                    <a:pt x="8" y="204"/>
                  </a:lnTo>
                  <a:lnTo>
                    <a:pt x="8" y="219"/>
                  </a:lnTo>
                  <a:lnTo>
                    <a:pt x="9" y="232"/>
                  </a:lnTo>
                  <a:lnTo>
                    <a:pt x="12" y="233"/>
                  </a:lnTo>
                  <a:lnTo>
                    <a:pt x="13" y="233"/>
                  </a:lnTo>
                  <a:lnTo>
                    <a:pt x="15" y="232"/>
                  </a:lnTo>
                  <a:lnTo>
                    <a:pt x="13" y="220"/>
                  </a:lnTo>
                  <a:lnTo>
                    <a:pt x="13" y="207"/>
                  </a:lnTo>
                  <a:lnTo>
                    <a:pt x="13" y="194"/>
                  </a:lnTo>
                  <a:lnTo>
                    <a:pt x="13" y="182"/>
                  </a:lnTo>
                  <a:lnTo>
                    <a:pt x="13" y="168"/>
                  </a:lnTo>
                  <a:lnTo>
                    <a:pt x="12" y="155"/>
                  </a:lnTo>
                  <a:lnTo>
                    <a:pt x="12" y="143"/>
                  </a:lnTo>
                  <a:lnTo>
                    <a:pt x="12" y="130"/>
                  </a:lnTo>
                  <a:lnTo>
                    <a:pt x="11" y="116"/>
                  </a:lnTo>
                  <a:lnTo>
                    <a:pt x="11" y="103"/>
                  </a:lnTo>
                  <a:lnTo>
                    <a:pt x="11" y="91"/>
                  </a:lnTo>
                  <a:lnTo>
                    <a:pt x="11" y="77"/>
                  </a:lnTo>
                  <a:lnTo>
                    <a:pt x="11" y="76"/>
                  </a:lnTo>
                  <a:lnTo>
                    <a:pt x="11" y="75"/>
                  </a:lnTo>
                  <a:lnTo>
                    <a:pt x="12" y="75"/>
                  </a:lnTo>
                  <a:lnTo>
                    <a:pt x="13" y="74"/>
                  </a:lnTo>
                  <a:lnTo>
                    <a:pt x="13" y="75"/>
                  </a:lnTo>
                  <a:lnTo>
                    <a:pt x="15" y="75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5"/>
                  </a:lnTo>
                  <a:lnTo>
                    <a:pt x="17" y="74"/>
                  </a:lnTo>
                  <a:lnTo>
                    <a:pt x="17" y="72"/>
                  </a:lnTo>
                  <a:lnTo>
                    <a:pt x="17" y="70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7" y="65"/>
                  </a:lnTo>
                  <a:lnTo>
                    <a:pt x="17" y="64"/>
                  </a:lnTo>
                  <a:lnTo>
                    <a:pt x="17" y="62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8" y="57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9" y="54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0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0" y="47"/>
                  </a:lnTo>
                  <a:lnTo>
                    <a:pt x="22" y="46"/>
                  </a:lnTo>
                  <a:lnTo>
                    <a:pt x="23" y="45"/>
                  </a:lnTo>
                  <a:lnTo>
                    <a:pt x="24" y="44"/>
                  </a:lnTo>
                  <a:lnTo>
                    <a:pt x="24" y="45"/>
                  </a:lnTo>
                  <a:lnTo>
                    <a:pt x="25" y="44"/>
                  </a:lnTo>
                  <a:lnTo>
                    <a:pt x="25" y="47"/>
                  </a:lnTo>
                  <a:lnTo>
                    <a:pt x="25" y="49"/>
                  </a:lnTo>
                  <a:lnTo>
                    <a:pt x="25" y="52"/>
                  </a:lnTo>
                  <a:lnTo>
                    <a:pt x="25" y="54"/>
                  </a:lnTo>
                  <a:lnTo>
                    <a:pt x="25" y="57"/>
                  </a:lnTo>
                  <a:lnTo>
                    <a:pt x="24" y="60"/>
                  </a:lnTo>
                  <a:lnTo>
                    <a:pt x="24" y="63"/>
                  </a:lnTo>
                  <a:lnTo>
                    <a:pt x="24" y="65"/>
                  </a:lnTo>
                  <a:lnTo>
                    <a:pt x="24" y="68"/>
                  </a:lnTo>
                  <a:lnTo>
                    <a:pt x="23" y="71"/>
                  </a:lnTo>
                  <a:lnTo>
                    <a:pt x="23" y="74"/>
                  </a:lnTo>
                  <a:lnTo>
                    <a:pt x="24" y="76"/>
                  </a:lnTo>
                  <a:lnTo>
                    <a:pt x="23" y="80"/>
                  </a:lnTo>
                  <a:lnTo>
                    <a:pt x="23" y="84"/>
                  </a:lnTo>
                  <a:lnTo>
                    <a:pt x="23" y="87"/>
                  </a:lnTo>
                  <a:lnTo>
                    <a:pt x="24" y="91"/>
                  </a:lnTo>
                  <a:lnTo>
                    <a:pt x="24" y="94"/>
                  </a:lnTo>
                  <a:lnTo>
                    <a:pt x="24" y="98"/>
                  </a:lnTo>
                  <a:lnTo>
                    <a:pt x="25" y="101"/>
                  </a:lnTo>
                  <a:lnTo>
                    <a:pt x="25" y="105"/>
                  </a:lnTo>
                  <a:lnTo>
                    <a:pt x="26" y="108"/>
                  </a:lnTo>
                  <a:lnTo>
                    <a:pt x="26" y="111"/>
                  </a:lnTo>
                  <a:lnTo>
                    <a:pt x="26" y="115"/>
                  </a:lnTo>
                  <a:lnTo>
                    <a:pt x="26" y="118"/>
                  </a:lnTo>
                  <a:lnTo>
                    <a:pt x="25" y="120"/>
                  </a:lnTo>
                  <a:lnTo>
                    <a:pt x="24" y="120"/>
                  </a:lnTo>
                  <a:lnTo>
                    <a:pt x="24" y="118"/>
                  </a:lnTo>
                  <a:lnTo>
                    <a:pt x="23" y="118"/>
                  </a:lnTo>
                  <a:lnTo>
                    <a:pt x="22" y="117"/>
                  </a:lnTo>
                  <a:lnTo>
                    <a:pt x="20" y="116"/>
                  </a:lnTo>
                  <a:lnTo>
                    <a:pt x="20" y="115"/>
                  </a:lnTo>
                  <a:lnTo>
                    <a:pt x="20" y="114"/>
                  </a:lnTo>
                  <a:lnTo>
                    <a:pt x="19" y="111"/>
                  </a:lnTo>
                  <a:lnTo>
                    <a:pt x="19" y="109"/>
                  </a:lnTo>
                  <a:lnTo>
                    <a:pt x="18" y="107"/>
                  </a:lnTo>
                  <a:lnTo>
                    <a:pt x="18" y="106"/>
                  </a:lnTo>
                  <a:lnTo>
                    <a:pt x="18" y="103"/>
                  </a:lnTo>
                  <a:lnTo>
                    <a:pt x="18" y="102"/>
                  </a:lnTo>
                  <a:lnTo>
                    <a:pt x="18" y="101"/>
                  </a:lnTo>
                  <a:lnTo>
                    <a:pt x="18" y="99"/>
                  </a:lnTo>
                  <a:lnTo>
                    <a:pt x="18" y="98"/>
                  </a:lnTo>
                  <a:lnTo>
                    <a:pt x="18" y="95"/>
                  </a:lnTo>
                  <a:lnTo>
                    <a:pt x="18" y="94"/>
                  </a:lnTo>
                  <a:lnTo>
                    <a:pt x="18" y="91"/>
                  </a:lnTo>
                  <a:lnTo>
                    <a:pt x="20" y="169"/>
                  </a:lnTo>
                  <a:lnTo>
                    <a:pt x="19" y="172"/>
                  </a:lnTo>
                  <a:lnTo>
                    <a:pt x="19" y="175"/>
                  </a:lnTo>
                  <a:lnTo>
                    <a:pt x="19" y="177"/>
                  </a:lnTo>
                  <a:lnTo>
                    <a:pt x="19" y="181"/>
                  </a:lnTo>
                  <a:lnTo>
                    <a:pt x="19" y="183"/>
                  </a:lnTo>
                  <a:lnTo>
                    <a:pt x="19" y="185"/>
                  </a:lnTo>
                  <a:lnTo>
                    <a:pt x="19" y="187"/>
                  </a:lnTo>
                  <a:lnTo>
                    <a:pt x="20" y="191"/>
                  </a:lnTo>
                  <a:lnTo>
                    <a:pt x="20" y="193"/>
                  </a:lnTo>
                  <a:lnTo>
                    <a:pt x="20" y="197"/>
                  </a:lnTo>
                  <a:lnTo>
                    <a:pt x="20" y="199"/>
                  </a:lnTo>
                  <a:lnTo>
                    <a:pt x="22" y="201"/>
                  </a:lnTo>
                  <a:lnTo>
                    <a:pt x="22" y="205"/>
                  </a:lnTo>
                  <a:lnTo>
                    <a:pt x="22" y="208"/>
                  </a:lnTo>
                  <a:lnTo>
                    <a:pt x="22" y="212"/>
                  </a:lnTo>
                  <a:lnTo>
                    <a:pt x="22" y="214"/>
                  </a:lnTo>
                  <a:lnTo>
                    <a:pt x="22" y="217"/>
                  </a:lnTo>
                  <a:lnTo>
                    <a:pt x="22" y="221"/>
                  </a:lnTo>
                  <a:lnTo>
                    <a:pt x="22" y="224"/>
                  </a:lnTo>
                  <a:lnTo>
                    <a:pt x="22" y="227"/>
                  </a:lnTo>
                  <a:lnTo>
                    <a:pt x="22" y="230"/>
                  </a:lnTo>
                  <a:lnTo>
                    <a:pt x="22" y="232"/>
                  </a:lnTo>
                  <a:lnTo>
                    <a:pt x="23" y="236"/>
                  </a:lnTo>
                  <a:lnTo>
                    <a:pt x="24" y="238"/>
                  </a:lnTo>
                  <a:lnTo>
                    <a:pt x="24" y="239"/>
                  </a:lnTo>
                  <a:lnTo>
                    <a:pt x="25" y="239"/>
                  </a:lnTo>
                  <a:lnTo>
                    <a:pt x="26" y="239"/>
                  </a:lnTo>
                  <a:lnTo>
                    <a:pt x="27" y="239"/>
                  </a:lnTo>
                  <a:lnTo>
                    <a:pt x="28" y="239"/>
                  </a:lnTo>
                  <a:lnTo>
                    <a:pt x="30" y="239"/>
                  </a:lnTo>
                  <a:lnTo>
                    <a:pt x="31" y="239"/>
                  </a:lnTo>
                  <a:lnTo>
                    <a:pt x="32" y="239"/>
                  </a:lnTo>
                  <a:lnTo>
                    <a:pt x="33" y="239"/>
                  </a:lnTo>
                  <a:lnTo>
                    <a:pt x="33" y="238"/>
                  </a:lnTo>
                  <a:lnTo>
                    <a:pt x="34" y="238"/>
                  </a:lnTo>
                  <a:lnTo>
                    <a:pt x="34" y="237"/>
                  </a:lnTo>
                  <a:lnTo>
                    <a:pt x="33" y="237"/>
                  </a:lnTo>
                  <a:lnTo>
                    <a:pt x="32" y="237"/>
                  </a:lnTo>
                  <a:lnTo>
                    <a:pt x="31" y="237"/>
                  </a:lnTo>
                  <a:lnTo>
                    <a:pt x="30" y="237"/>
                  </a:lnTo>
                  <a:lnTo>
                    <a:pt x="28" y="236"/>
                  </a:lnTo>
                  <a:lnTo>
                    <a:pt x="27" y="236"/>
                  </a:lnTo>
                  <a:lnTo>
                    <a:pt x="26" y="236"/>
                  </a:lnTo>
                  <a:lnTo>
                    <a:pt x="26" y="235"/>
                  </a:lnTo>
                  <a:lnTo>
                    <a:pt x="25" y="235"/>
                  </a:lnTo>
                  <a:lnTo>
                    <a:pt x="24" y="233"/>
                  </a:lnTo>
                  <a:lnTo>
                    <a:pt x="24" y="232"/>
                  </a:lnTo>
                  <a:lnTo>
                    <a:pt x="24" y="231"/>
                  </a:lnTo>
                  <a:lnTo>
                    <a:pt x="24" y="230"/>
                  </a:lnTo>
                  <a:lnTo>
                    <a:pt x="24" y="229"/>
                  </a:lnTo>
                  <a:lnTo>
                    <a:pt x="24" y="228"/>
                  </a:lnTo>
                  <a:lnTo>
                    <a:pt x="24" y="225"/>
                  </a:lnTo>
                  <a:lnTo>
                    <a:pt x="24" y="222"/>
                  </a:lnTo>
                  <a:lnTo>
                    <a:pt x="24" y="219"/>
                  </a:lnTo>
                  <a:lnTo>
                    <a:pt x="23" y="215"/>
                  </a:lnTo>
                  <a:lnTo>
                    <a:pt x="23" y="212"/>
                  </a:lnTo>
                  <a:lnTo>
                    <a:pt x="23" y="208"/>
                  </a:lnTo>
                  <a:lnTo>
                    <a:pt x="23" y="205"/>
                  </a:lnTo>
                  <a:lnTo>
                    <a:pt x="23" y="201"/>
                  </a:lnTo>
                  <a:lnTo>
                    <a:pt x="22" y="198"/>
                  </a:lnTo>
                  <a:lnTo>
                    <a:pt x="22" y="194"/>
                  </a:lnTo>
                  <a:lnTo>
                    <a:pt x="22" y="191"/>
                  </a:lnTo>
                  <a:lnTo>
                    <a:pt x="23" y="187"/>
                  </a:lnTo>
                  <a:lnTo>
                    <a:pt x="22" y="186"/>
                  </a:lnTo>
                  <a:lnTo>
                    <a:pt x="22" y="184"/>
                  </a:lnTo>
                  <a:lnTo>
                    <a:pt x="22" y="182"/>
                  </a:lnTo>
                  <a:lnTo>
                    <a:pt x="22" y="179"/>
                  </a:lnTo>
                  <a:lnTo>
                    <a:pt x="22" y="178"/>
                  </a:lnTo>
                  <a:lnTo>
                    <a:pt x="22" y="176"/>
                  </a:lnTo>
                  <a:lnTo>
                    <a:pt x="22" y="174"/>
                  </a:lnTo>
                  <a:lnTo>
                    <a:pt x="22" y="171"/>
                  </a:lnTo>
                  <a:lnTo>
                    <a:pt x="22" y="169"/>
                  </a:lnTo>
                  <a:lnTo>
                    <a:pt x="20" y="167"/>
                  </a:lnTo>
                  <a:lnTo>
                    <a:pt x="20" y="164"/>
                  </a:lnTo>
                  <a:lnTo>
                    <a:pt x="20" y="162"/>
                  </a:lnTo>
                  <a:lnTo>
                    <a:pt x="20" y="161"/>
                  </a:lnTo>
                  <a:lnTo>
                    <a:pt x="20" y="160"/>
                  </a:lnTo>
                  <a:lnTo>
                    <a:pt x="22" y="160"/>
                  </a:lnTo>
                  <a:lnTo>
                    <a:pt x="22" y="159"/>
                  </a:lnTo>
                  <a:lnTo>
                    <a:pt x="23" y="158"/>
                  </a:lnTo>
                  <a:lnTo>
                    <a:pt x="23" y="159"/>
                  </a:lnTo>
                  <a:lnTo>
                    <a:pt x="24" y="158"/>
                  </a:lnTo>
                  <a:lnTo>
                    <a:pt x="26" y="159"/>
                  </a:lnTo>
                  <a:lnTo>
                    <a:pt x="26" y="160"/>
                  </a:lnTo>
                  <a:lnTo>
                    <a:pt x="26" y="161"/>
                  </a:lnTo>
                  <a:lnTo>
                    <a:pt x="26" y="162"/>
                  </a:lnTo>
                  <a:lnTo>
                    <a:pt x="26" y="163"/>
                  </a:lnTo>
                  <a:lnTo>
                    <a:pt x="26" y="164"/>
                  </a:lnTo>
                  <a:lnTo>
                    <a:pt x="26" y="166"/>
                  </a:lnTo>
                  <a:lnTo>
                    <a:pt x="26" y="167"/>
                  </a:lnTo>
                  <a:lnTo>
                    <a:pt x="26" y="168"/>
                  </a:lnTo>
                  <a:lnTo>
                    <a:pt x="26" y="169"/>
                  </a:lnTo>
                  <a:lnTo>
                    <a:pt x="27" y="169"/>
                  </a:lnTo>
                  <a:lnTo>
                    <a:pt x="28" y="174"/>
                  </a:lnTo>
                  <a:lnTo>
                    <a:pt x="30" y="177"/>
                  </a:lnTo>
                  <a:lnTo>
                    <a:pt x="31" y="181"/>
                  </a:lnTo>
                  <a:lnTo>
                    <a:pt x="32" y="184"/>
                  </a:lnTo>
                  <a:lnTo>
                    <a:pt x="33" y="186"/>
                  </a:lnTo>
                  <a:lnTo>
                    <a:pt x="34" y="190"/>
                  </a:lnTo>
                  <a:lnTo>
                    <a:pt x="35" y="193"/>
                  </a:lnTo>
                  <a:lnTo>
                    <a:pt x="38" y="197"/>
                  </a:lnTo>
                  <a:lnTo>
                    <a:pt x="39" y="199"/>
                  </a:lnTo>
                  <a:lnTo>
                    <a:pt x="40" y="202"/>
                  </a:lnTo>
                  <a:lnTo>
                    <a:pt x="41" y="206"/>
                  </a:lnTo>
                  <a:lnTo>
                    <a:pt x="43" y="208"/>
                  </a:lnTo>
                  <a:lnTo>
                    <a:pt x="45" y="212"/>
                  </a:lnTo>
                  <a:lnTo>
                    <a:pt x="46" y="214"/>
                  </a:lnTo>
                  <a:lnTo>
                    <a:pt x="48" y="217"/>
                  </a:lnTo>
                  <a:lnTo>
                    <a:pt x="49" y="220"/>
                  </a:lnTo>
                  <a:lnTo>
                    <a:pt x="51" y="223"/>
                  </a:lnTo>
                  <a:lnTo>
                    <a:pt x="53" y="225"/>
                  </a:lnTo>
                  <a:lnTo>
                    <a:pt x="55" y="229"/>
                  </a:lnTo>
                  <a:lnTo>
                    <a:pt x="56" y="231"/>
                  </a:lnTo>
                  <a:lnTo>
                    <a:pt x="58" y="235"/>
                  </a:lnTo>
                  <a:lnTo>
                    <a:pt x="61" y="237"/>
                  </a:lnTo>
                  <a:lnTo>
                    <a:pt x="63" y="239"/>
                  </a:lnTo>
                  <a:lnTo>
                    <a:pt x="65" y="242"/>
                  </a:lnTo>
                  <a:lnTo>
                    <a:pt x="66" y="244"/>
                  </a:lnTo>
                  <a:lnTo>
                    <a:pt x="69" y="245"/>
                  </a:lnTo>
                  <a:lnTo>
                    <a:pt x="70" y="247"/>
                  </a:lnTo>
                  <a:lnTo>
                    <a:pt x="72" y="248"/>
                  </a:lnTo>
                  <a:lnTo>
                    <a:pt x="74" y="250"/>
                  </a:lnTo>
                  <a:lnTo>
                    <a:pt x="77" y="252"/>
                  </a:lnTo>
                  <a:lnTo>
                    <a:pt x="79" y="253"/>
                  </a:lnTo>
                  <a:lnTo>
                    <a:pt x="81" y="253"/>
                  </a:lnTo>
                  <a:lnTo>
                    <a:pt x="84" y="254"/>
                  </a:lnTo>
                  <a:lnTo>
                    <a:pt x="87" y="254"/>
                  </a:lnTo>
                  <a:lnTo>
                    <a:pt x="89" y="255"/>
                  </a:lnTo>
                  <a:lnTo>
                    <a:pt x="93" y="254"/>
                  </a:lnTo>
                  <a:lnTo>
                    <a:pt x="95" y="254"/>
                  </a:lnTo>
                  <a:lnTo>
                    <a:pt x="98" y="252"/>
                  </a:lnTo>
                  <a:lnTo>
                    <a:pt x="100" y="251"/>
                  </a:lnTo>
                  <a:lnTo>
                    <a:pt x="101" y="250"/>
                  </a:lnTo>
                  <a:lnTo>
                    <a:pt x="103" y="247"/>
                  </a:lnTo>
                  <a:lnTo>
                    <a:pt x="104" y="245"/>
                  </a:lnTo>
                  <a:lnTo>
                    <a:pt x="106" y="243"/>
                  </a:lnTo>
                  <a:lnTo>
                    <a:pt x="107" y="240"/>
                  </a:lnTo>
                  <a:lnTo>
                    <a:pt x="108" y="239"/>
                  </a:lnTo>
                  <a:lnTo>
                    <a:pt x="109" y="237"/>
                  </a:lnTo>
                  <a:lnTo>
                    <a:pt x="110" y="235"/>
                  </a:lnTo>
                  <a:lnTo>
                    <a:pt x="112" y="232"/>
                  </a:lnTo>
                  <a:lnTo>
                    <a:pt x="112" y="233"/>
                  </a:lnTo>
                  <a:lnTo>
                    <a:pt x="114" y="233"/>
                  </a:lnTo>
                  <a:lnTo>
                    <a:pt x="115" y="232"/>
                  </a:lnTo>
                  <a:lnTo>
                    <a:pt x="118" y="210"/>
                  </a:lnTo>
                  <a:lnTo>
                    <a:pt x="117" y="214"/>
                  </a:lnTo>
                  <a:lnTo>
                    <a:pt x="116" y="216"/>
                  </a:lnTo>
                  <a:lnTo>
                    <a:pt x="115" y="219"/>
                  </a:lnTo>
                  <a:lnTo>
                    <a:pt x="114" y="221"/>
                  </a:lnTo>
                  <a:lnTo>
                    <a:pt x="112" y="223"/>
                  </a:lnTo>
                  <a:lnTo>
                    <a:pt x="111" y="224"/>
                  </a:lnTo>
                  <a:lnTo>
                    <a:pt x="110" y="227"/>
                  </a:lnTo>
                  <a:lnTo>
                    <a:pt x="109" y="229"/>
                  </a:lnTo>
                  <a:lnTo>
                    <a:pt x="108" y="231"/>
                  </a:lnTo>
                  <a:lnTo>
                    <a:pt x="107" y="233"/>
                  </a:lnTo>
                  <a:lnTo>
                    <a:pt x="106" y="236"/>
                  </a:lnTo>
                  <a:lnTo>
                    <a:pt x="104" y="237"/>
                  </a:lnTo>
                  <a:lnTo>
                    <a:pt x="102" y="239"/>
                  </a:lnTo>
                  <a:lnTo>
                    <a:pt x="101" y="240"/>
                  </a:lnTo>
                  <a:lnTo>
                    <a:pt x="100" y="242"/>
                  </a:lnTo>
                  <a:lnTo>
                    <a:pt x="99" y="243"/>
                  </a:lnTo>
                  <a:lnTo>
                    <a:pt x="98" y="244"/>
                  </a:lnTo>
                  <a:lnTo>
                    <a:pt x="95" y="244"/>
                  </a:lnTo>
                  <a:lnTo>
                    <a:pt x="94" y="245"/>
                  </a:lnTo>
                  <a:lnTo>
                    <a:pt x="92" y="245"/>
                  </a:lnTo>
                  <a:lnTo>
                    <a:pt x="91" y="246"/>
                  </a:lnTo>
                  <a:lnTo>
                    <a:pt x="88" y="246"/>
                  </a:lnTo>
                  <a:lnTo>
                    <a:pt x="86" y="246"/>
                  </a:lnTo>
                  <a:lnTo>
                    <a:pt x="85" y="245"/>
                  </a:lnTo>
                  <a:lnTo>
                    <a:pt x="79" y="244"/>
                  </a:lnTo>
                  <a:lnTo>
                    <a:pt x="73" y="242"/>
                  </a:lnTo>
                  <a:lnTo>
                    <a:pt x="70" y="238"/>
                  </a:lnTo>
                  <a:lnTo>
                    <a:pt x="65" y="235"/>
                  </a:lnTo>
                  <a:lnTo>
                    <a:pt x="62" y="231"/>
                  </a:lnTo>
                  <a:lnTo>
                    <a:pt x="58" y="227"/>
                  </a:lnTo>
                  <a:lnTo>
                    <a:pt x="55" y="222"/>
                  </a:lnTo>
                  <a:lnTo>
                    <a:pt x="51" y="217"/>
                  </a:lnTo>
                  <a:lnTo>
                    <a:pt x="49" y="213"/>
                  </a:lnTo>
                  <a:lnTo>
                    <a:pt x="46" y="208"/>
                  </a:lnTo>
                  <a:lnTo>
                    <a:pt x="43" y="204"/>
                  </a:lnTo>
                  <a:lnTo>
                    <a:pt x="41" y="199"/>
                  </a:lnTo>
                  <a:lnTo>
                    <a:pt x="40" y="198"/>
                  </a:lnTo>
                  <a:lnTo>
                    <a:pt x="39" y="197"/>
                  </a:lnTo>
                  <a:lnTo>
                    <a:pt x="38" y="194"/>
                  </a:lnTo>
                  <a:lnTo>
                    <a:pt x="38" y="193"/>
                  </a:lnTo>
                  <a:lnTo>
                    <a:pt x="36" y="191"/>
                  </a:lnTo>
                  <a:lnTo>
                    <a:pt x="35" y="190"/>
                  </a:lnTo>
                  <a:lnTo>
                    <a:pt x="34" y="187"/>
                  </a:lnTo>
                  <a:lnTo>
                    <a:pt x="34" y="186"/>
                  </a:lnTo>
                  <a:lnTo>
                    <a:pt x="33" y="184"/>
                  </a:lnTo>
                  <a:lnTo>
                    <a:pt x="33" y="183"/>
                  </a:lnTo>
                  <a:lnTo>
                    <a:pt x="32" y="181"/>
                  </a:lnTo>
                  <a:lnTo>
                    <a:pt x="32" y="178"/>
                  </a:lnTo>
                  <a:lnTo>
                    <a:pt x="31" y="175"/>
                  </a:lnTo>
                  <a:lnTo>
                    <a:pt x="31" y="170"/>
                  </a:lnTo>
                  <a:lnTo>
                    <a:pt x="30" y="166"/>
                  </a:lnTo>
                  <a:lnTo>
                    <a:pt x="28" y="161"/>
                  </a:lnTo>
                  <a:lnTo>
                    <a:pt x="27" y="156"/>
                  </a:lnTo>
                  <a:lnTo>
                    <a:pt x="26" y="152"/>
                  </a:lnTo>
                  <a:lnTo>
                    <a:pt x="26" y="147"/>
                  </a:lnTo>
                  <a:lnTo>
                    <a:pt x="25" y="143"/>
                  </a:lnTo>
                  <a:lnTo>
                    <a:pt x="24" y="138"/>
                  </a:lnTo>
                  <a:lnTo>
                    <a:pt x="23" y="133"/>
                  </a:lnTo>
                  <a:lnTo>
                    <a:pt x="23" y="129"/>
                  </a:lnTo>
                  <a:lnTo>
                    <a:pt x="23" y="124"/>
                  </a:lnTo>
                  <a:lnTo>
                    <a:pt x="23" y="125"/>
                  </a:lnTo>
                  <a:lnTo>
                    <a:pt x="24" y="124"/>
                  </a:lnTo>
                  <a:lnTo>
                    <a:pt x="25" y="125"/>
                  </a:lnTo>
                  <a:lnTo>
                    <a:pt x="26" y="126"/>
                  </a:lnTo>
                  <a:lnTo>
                    <a:pt x="26" y="129"/>
                  </a:lnTo>
                  <a:lnTo>
                    <a:pt x="27" y="130"/>
                  </a:lnTo>
                  <a:lnTo>
                    <a:pt x="27" y="131"/>
                  </a:lnTo>
                  <a:lnTo>
                    <a:pt x="28" y="133"/>
                  </a:lnTo>
                  <a:lnTo>
                    <a:pt x="28" y="135"/>
                  </a:lnTo>
                  <a:lnTo>
                    <a:pt x="28" y="137"/>
                  </a:lnTo>
                  <a:lnTo>
                    <a:pt x="30" y="138"/>
                  </a:lnTo>
                  <a:lnTo>
                    <a:pt x="30" y="140"/>
                  </a:lnTo>
                  <a:lnTo>
                    <a:pt x="31" y="141"/>
                  </a:lnTo>
                  <a:lnTo>
                    <a:pt x="32" y="143"/>
                  </a:lnTo>
                  <a:lnTo>
                    <a:pt x="32" y="145"/>
                  </a:lnTo>
                  <a:lnTo>
                    <a:pt x="32" y="146"/>
                  </a:lnTo>
                  <a:lnTo>
                    <a:pt x="33" y="148"/>
                  </a:lnTo>
                  <a:lnTo>
                    <a:pt x="33" y="149"/>
                  </a:lnTo>
                  <a:lnTo>
                    <a:pt x="34" y="152"/>
                  </a:lnTo>
                  <a:lnTo>
                    <a:pt x="34" y="153"/>
                  </a:lnTo>
                  <a:lnTo>
                    <a:pt x="34" y="154"/>
                  </a:lnTo>
                  <a:lnTo>
                    <a:pt x="35" y="156"/>
                  </a:lnTo>
                  <a:lnTo>
                    <a:pt x="35" y="158"/>
                  </a:lnTo>
                  <a:lnTo>
                    <a:pt x="36" y="160"/>
                  </a:lnTo>
                  <a:lnTo>
                    <a:pt x="36" y="161"/>
                  </a:lnTo>
                  <a:lnTo>
                    <a:pt x="38" y="162"/>
                  </a:lnTo>
                  <a:lnTo>
                    <a:pt x="38" y="164"/>
                  </a:lnTo>
                  <a:lnTo>
                    <a:pt x="38" y="167"/>
                  </a:lnTo>
                  <a:lnTo>
                    <a:pt x="38" y="169"/>
                  </a:lnTo>
                  <a:lnTo>
                    <a:pt x="39" y="171"/>
                  </a:lnTo>
                  <a:lnTo>
                    <a:pt x="39" y="174"/>
                  </a:lnTo>
                  <a:lnTo>
                    <a:pt x="39" y="176"/>
                  </a:lnTo>
                  <a:lnTo>
                    <a:pt x="40" y="177"/>
                  </a:lnTo>
                  <a:lnTo>
                    <a:pt x="40" y="179"/>
                  </a:lnTo>
                  <a:lnTo>
                    <a:pt x="41" y="182"/>
                  </a:lnTo>
                  <a:lnTo>
                    <a:pt x="41" y="184"/>
                  </a:lnTo>
                  <a:lnTo>
                    <a:pt x="42" y="186"/>
                  </a:lnTo>
                  <a:lnTo>
                    <a:pt x="43" y="187"/>
                  </a:lnTo>
                  <a:lnTo>
                    <a:pt x="45" y="191"/>
                  </a:lnTo>
                  <a:lnTo>
                    <a:pt x="46" y="194"/>
                  </a:lnTo>
                  <a:lnTo>
                    <a:pt x="47" y="197"/>
                  </a:lnTo>
                  <a:lnTo>
                    <a:pt x="49" y="200"/>
                  </a:lnTo>
                  <a:lnTo>
                    <a:pt x="51" y="202"/>
                  </a:lnTo>
                  <a:lnTo>
                    <a:pt x="54" y="205"/>
                  </a:lnTo>
                  <a:lnTo>
                    <a:pt x="56" y="207"/>
                  </a:lnTo>
                  <a:lnTo>
                    <a:pt x="58" y="209"/>
                  </a:lnTo>
                  <a:lnTo>
                    <a:pt x="62" y="212"/>
                  </a:lnTo>
                  <a:lnTo>
                    <a:pt x="64" y="214"/>
                  </a:lnTo>
                  <a:lnTo>
                    <a:pt x="68" y="215"/>
                  </a:lnTo>
                  <a:lnTo>
                    <a:pt x="71" y="216"/>
                  </a:lnTo>
                  <a:lnTo>
                    <a:pt x="73" y="217"/>
                  </a:lnTo>
                  <a:lnTo>
                    <a:pt x="76" y="219"/>
                  </a:lnTo>
                  <a:lnTo>
                    <a:pt x="79" y="219"/>
                  </a:lnTo>
                  <a:lnTo>
                    <a:pt x="81" y="219"/>
                  </a:lnTo>
                  <a:lnTo>
                    <a:pt x="84" y="217"/>
                  </a:lnTo>
                  <a:lnTo>
                    <a:pt x="87" y="217"/>
                  </a:lnTo>
                  <a:lnTo>
                    <a:pt x="89" y="217"/>
                  </a:lnTo>
                  <a:lnTo>
                    <a:pt x="93" y="216"/>
                  </a:lnTo>
                  <a:lnTo>
                    <a:pt x="95" y="215"/>
                  </a:lnTo>
                  <a:lnTo>
                    <a:pt x="98" y="214"/>
                  </a:lnTo>
                  <a:lnTo>
                    <a:pt x="100" y="213"/>
                  </a:lnTo>
                  <a:lnTo>
                    <a:pt x="103" y="212"/>
                  </a:lnTo>
                  <a:lnTo>
                    <a:pt x="108" y="202"/>
                  </a:lnTo>
                  <a:lnTo>
                    <a:pt x="96" y="213"/>
                  </a:lnTo>
                  <a:lnTo>
                    <a:pt x="95" y="214"/>
                  </a:lnTo>
                  <a:lnTo>
                    <a:pt x="94" y="214"/>
                  </a:lnTo>
                  <a:lnTo>
                    <a:pt x="93" y="214"/>
                  </a:lnTo>
                  <a:lnTo>
                    <a:pt x="92" y="214"/>
                  </a:lnTo>
                  <a:lnTo>
                    <a:pt x="92" y="213"/>
                  </a:lnTo>
                  <a:lnTo>
                    <a:pt x="91" y="213"/>
                  </a:lnTo>
                  <a:lnTo>
                    <a:pt x="92" y="212"/>
                  </a:lnTo>
                  <a:lnTo>
                    <a:pt x="121" y="179"/>
                  </a:lnTo>
                  <a:lnTo>
                    <a:pt x="121" y="181"/>
                  </a:lnTo>
                  <a:lnTo>
                    <a:pt x="122" y="179"/>
                  </a:lnTo>
                  <a:lnTo>
                    <a:pt x="123" y="181"/>
                  </a:lnTo>
                  <a:lnTo>
                    <a:pt x="126" y="172"/>
                  </a:lnTo>
                  <a:lnTo>
                    <a:pt x="129" y="171"/>
                  </a:lnTo>
                  <a:lnTo>
                    <a:pt x="129" y="172"/>
                  </a:lnTo>
                  <a:lnTo>
                    <a:pt x="130" y="172"/>
                  </a:lnTo>
                  <a:lnTo>
                    <a:pt x="130" y="174"/>
                  </a:lnTo>
                  <a:lnTo>
                    <a:pt x="131" y="174"/>
                  </a:lnTo>
                  <a:lnTo>
                    <a:pt x="130" y="175"/>
                  </a:lnTo>
                  <a:lnTo>
                    <a:pt x="130" y="176"/>
                  </a:lnTo>
                  <a:lnTo>
                    <a:pt x="131" y="176"/>
                  </a:lnTo>
                  <a:lnTo>
                    <a:pt x="132" y="176"/>
                  </a:lnTo>
                  <a:lnTo>
                    <a:pt x="134" y="176"/>
                  </a:lnTo>
                  <a:lnTo>
                    <a:pt x="134" y="167"/>
                  </a:lnTo>
                  <a:lnTo>
                    <a:pt x="136" y="166"/>
                  </a:lnTo>
                  <a:lnTo>
                    <a:pt x="137" y="166"/>
                  </a:lnTo>
                  <a:lnTo>
                    <a:pt x="138" y="164"/>
                  </a:lnTo>
                  <a:lnTo>
                    <a:pt x="138" y="166"/>
                  </a:lnTo>
                  <a:lnTo>
                    <a:pt x="139" y="164"/>
                  </a:lnTo>
                  <a:lnTo>
                    <a:pt x="139" y="166"/>
                  </a:lnTo>
                  <a:lnTo>
                    <a:pt x="140" y="166"/>
                  </a:lnTo>
                  <a:lnTo>
                    <a:pt x="141" y="166"/>
                  </a:lnTo>
                  <a:lnTo>
                    <a:pt x="140" y="273"/>
                  </a:lnTo>
                  <a:lnTo>
                    <a:pt x="142" y="274"/>
                  </a:lnTo>
                  <a:lnTo>
                    <a:pt x="144" y="273"/>
                  </a:lnTo>
                  <a:lnTo>
                    <a:pt x="142" y="270"/>
                  </a:lnTo>
                  <a:lnTo>
                    <a:pt x="142" y="268"/>
                  </a:lnTo>
                  <a:lnTo>
                    <a:pt x="142" y="266"/>
                  </a:lnTo>
                  <a:lnTo>
                    <a:pt x="142" y="263"/>
                  </a:lnTo>
                  <a:lnTo>
                    <a:pt x="142" y="261"/>
                  </a:lnTo>
                  <a:lnTo>
                    <a:pt x="142" y="259"/>
                  </a:lnTo>
                  <a:lnTo>
                    <a:pt x="142" y="256"/>
                  </a:lnTo>
                  <a:lnTo>
                    <a:pt x="142" y="253"/>
                  </a:lnTo>
                  <a:lnTo>
                    <a:pt x="142" y="251"/>
                  </a:lnTo>
                  <a:lnTo>
                    <a:pt x="142" y="248"/>
                  </a:lnTo>
                  <a:lnTo>
                    <a:pt x="142" y="246"/>
                  </a:lnTo>
                  <a:lnTo>
                    <a:pt x="142" y="243"/>
                  </a:lnTo>
                  <a:lnTo>
                    <a:pt x="141" y="237"/>
                  </a:lnTo>
                  <a:lnTo>
                    <a:pt x="141" y="231"/>
                  </a:lnTo>
                  <a:lnTo>
                    <a:pt x="141" y="225"/>
                  </a:lnTo>
                  <a:lnTo>
                    <a:pt x="141" y="220"/>
                  </a:lnTo>
                  <a:lnTo>
                    <a:pt x="141" y="214"/>
                  </a:lnTo>
                  <a:lnTo>
                    <a:pt x="141" y="208"/>
                  </a:lnTo>
                  <a:lnTo>
                    <a:pt x="141" y="202"/>
                  </a:lnTo>
                  <a:lnTo>
                    <a:pt x="141" y="197"/>
                  </a:lnTo>
                  <a:lnTo>
                    <a:pt x="141" y="191"/>
                  </a:lnTo>
                  <a:lnTo>
                    <a:pt x="141" y="185"/>
                  </a:lnTo>
                  <a:lnTo>
                    <a:pt x="141" y="179"/>
                  </a:lnTo>
                  <a:lnTo>
                    <a:pt x="142" y="172"/>
                  </a:lnTo>
                  <a:lnTo>
                    <a:pt x="142" y="166"/>
                  </a:lnTo>
                  <a:lnTo>
                    <a:pt x="142" y="158"/>
                  </a:lnTo>
                  <a:lnTo>
                    <a:pt x="142" y="149"/>
                  </a:lnTo>
                  <a:lnTo>
                    <a:pt x="142" y="141"/>
                  </a:lnTo>
                  <a:lnTo>
                    <a:pt x="141" y="133"/>
                  </a:lnTo>
                  <a:lnTo>
                    <a:pt x="140" y="126"/>
                  </a:lnTo>
                  <a:lnTo>
                    <a:pt x="138" y="118"/>
                  </a:lnTo>
                  <a:lnTo>
                    <a:pt x="137" y="110"/>
                  </a:lnTo>
                  <a:lnTo>
                    <a:pt x="134" y="102"/>
                  </a:lnTo>
                  <a:lnTo>
                    <a:pt x="133" y="94"/>
                  </a:lnTo>
                  <a:lnTo>
                    <a:pt x="131" y="86"/>
                  </a:lnTo>
                  <a:lnTo>
                    <a:pt x="130" y="78"/>
                  </a:lnTo>
                  <a:lnTo>
                    <a:pt x="129" y="79"/>
                  </a:lnTo>
                  <a:lnTo>
                    <a:pt x="129" y="78"/>
                  </a:lnTo>
                  <a:lnTo>
                    <a:pt x="126" y="80"/>
                  </a:lnTo>
                  <a:lnTo>
                    <a:pt x="124" y="83"/>
                  </a:lnTo>
                  <a:lnTo>
                    <a:pt x="122" y="85"/>
                  </a:lnTo>
                  <a:lnTo>
                    <a:pt x="121" y="87"/>
                  </a:lnTo>
                  <a:lnTo>
                    <a:pt x="118" y="90"/>
                  </a:lnTo>
                  <a:lnTo>
                    <a:pt x="117" y="92"/>
                  </a:lnTo>
                  <a:lnTo>
                    <a:pt x="116" y="94"/>
                  </a:lnTo>
                  <a:lnTo>
                    <a:pt x="115" y="97"/>
                  </a:lnTo>
                  <a:lnTo>
                    <a:pt x="114" y="100"/>
                  </a:lnTo>
                  <a:lnTo>
                    <a:pt x="112" y="102"/>
                  </a:lnTo>
                  <a:lnTo>
                    <a:pt x="111" y="105"/>
                  </a:lnTo>
                  <a:lnTo>
                    <a:pt x="110" y="107"/>
                  </a:lnTo>
                  <a:lnTo>
                    <a:pt x="109" y="109"/>
                  </a:lnTo>
                  <a:lnTo>
                    <a:pt x="109" y="110"/>
                  </a:lnTo>
                  <a:lnTo>
                    <a:pt x="108" y="111"/>
                  </a:lnTo>
                  <a:lnTo>
                    <a:pt x="108" y="113"/>
                  </a:lnTo>
                  <a:lnTo>
                    <a:pt x="107" y="114"/>
                  </a:lnTo>
                  <a:lnTo>
                    <a:pt x="107" y="115"/>
                  </a:lnTo>
                  <a:lnTo>
                    <a:pt x="106" y="116"/>
                  </a:lnTo>
                  <a:lnTo>
                    <a:pt x="106" y="117"/>
                  </a:lnTo>
                  <a:lnTo>
                    <a:pt x="104" y="118"/>
                  </a:lnTo>
                  <a:lnTo>
                    <a:pt x="104" y="120"/>
                  </a:lnTo>
                  <a:lnTo>
                    <a:pt x="103" y="121"/>
                  </a:lnTo>
                  <a:lnTo>
                    <a:pt x="103" y="122"/>
                  </a:lnTo>
                  <a:lnTo>
                    <a:pt x="102" y="124"/>
                  </a:lnTo>
                  <a:lnTo>
                    <a:pt x="102" y="125"/>
                  </a:lnTo>
                  <a:lnTo>
                    <a:pt x="102" y="126"/>
                  </a:lnTo>
                  <a:lnTo>
                    <a:pt x="102" y="128"/>
                  </a:lnTo>
                  <a:lnTo>
                    <a:pt x="103" y="129"/>
                  </a:lnTo>
                  <a:lnTo>
                    <a:pt x="103" y="130"/>
                  </a:lnTo>
                  <a:lnTo>
                    <a:pt x="104" y="131"/>
                  </a:lnTo>
                  <a:lnTo>
                    <a:pt x="106" y="132"/>
                  </a:lnTo>
                  <a:lnTo>
                    <a:pt x="107" y="133"/>
                  </a:lnTo>
                  <a:lnTo>
                    <a:pt x="107" y="135"/>
                  </a:lnTo>
                  <a:lnTo>
                    <a:pt x="108" y="136"/>
                  </a:lnTo>
                  <a:lnTo>
                    <a:pt x="109" y="136"/>
                  </a:lnTo>
                  <a:lnTo>
                    <a:pt x="109" y="137"/>
                  </a:lnTo>
                  <a:lnTo>
                    <a:pt x="109" y="138"/>
                  </a:lnTo>
                  <a:lnTo>
                    <a:pt x="109" y="139"/>
                  </a:lnTo>
                  <a:lnTo>
                    <a:pt x="108" y="139"/>
                  </a:lnTo>
                  <a:lnTo>
                    <a:pt x="107" y="140"/>
                  </a:lnTo>
                  <a:lnTo>
                    <a:pt x="107" y="139"/>
                  </a:lnTo>
                  <a:lnTo>
                    <a:pt x="99" y="136"/>
                  </a:lnTo>
                  <a:lnTo>
                    <a:pt x="96" y="138"/>
                  </a:lnTo>
                  <a:lnTo>
                    <a:pt x="95" y="139"/>
                  </a:lnTo>
                  <a:lnTo>
                    <a:pt x="94" y="141"/>
                  </a:lnTo>
                  <a:lnTo>
                    <a:pt x="93" y="143"/>
                  </a:lnTo>
                  <a:lnTo>
                    <a:pt x="92" y="145"/>
                  </a:lnTo>
                  <a:lnTo>
                    <a:pt x="91" y="147"/>
                  </a:lnTo>
                  <a:lnTo>
                    <a:pt x="89" y="148"/>
                  </a:lnTo>
                  <a:lnTo>
                    <a:pt x="88" y="151"/>
                  </a:lnTo>
                  <a:lnTo>
                    <a:pt x="87" y="152"/>
                  </a:lnTo>
                  <a:lnTo>
                    <a:pt x="85" y="154"/>
                  </a:lnTo>
                  <a:lnTo>
                    <a:pt x="83" y="155"/>
                  </a:lnTo>
                  <a:lnTo>
                    <a:pt x="81" y="155"/>
                  </a:lnTo>
                  <a:lnTo>
                    <a:pt x="80" y="155"/>
                  </a:lnTo>
                  <a:lnTo>
                    <a:pt x="79" y="155"/>
                  </a:lnTo>
                  <a:lnTo>
                    <a:pt x="79" y="154"/>
                  </a:lnTo>
                  <a:lnTo>
                    <a:pt x="79" y="153"/>
                  </a:lnTo>
                  <a:lnTo>
                    <a:pt x="78" y="154"/>
                  </a:lnTo>
                  <a:lnTo>
                    <a:pt x="78" y="153"/>
                  </a:lnTo>
                  <a:lnTo>
                    <a:pt x="78" y="152"/>
                  </a:lnTo>
                  <a:lnTo>
                    <a:pt x="78" y="151"/>
                  </a:lnTo>
                  <a:lnTo>
                    <a:pt x="79" y="149"/>
                  </a:lnTo>
                  <a:lnTo>
                    <a:pt x="79" y="148"/>
                  </a:lnTo>
                  <a:lnTo>
                    <a:pt x="80" y="147"/>
                  </a:lnTo>
                  <a:lnTo>
                    <a:pt x="81" y="146"/>
                  </a:lnTo>
                  <a:lnTo>
                    <a:pt x="83" y="145"/>
                  </a:lnTo>
                  <a:lnTo>
                    <a:pt x="84" y="144"/>
                  </a:lnTo>
                  <a:lnTo>
                    <a:pt x="85" y="143"/>
                  </a:lnTo>
                  <a:lnTo>
                    <a:pt x="86" y="141"/>
                  </a:lnTo>
                  <a:lnTo>
                    <a:pt x="87" y="140"/>
                  </a:lnTo>
                  <a:lnTo>
                    <a:pt x="88" y="139"/>
                  </a:lnTo>
                  <a:lnTo>
                    <a:pt x="89" y="138"/>
                  </a:lnTo>
                  <a:lnTo>
                    <a:pt x="91" y="137"/>
                  </a:lnTo>
                  <a:lnTo>
                    <a:pt x="92" y="135"/>
                  </a:lnTo>
                  <a:lnTo>
                    <a:pt x="93" y="131"/>
                  </a:lnTo>
                  <a:lnTo>
                    <a:pt x="94" y="128"/>
                  </a:lnTo>
                  <a:lnTo>
                    <a:pt x="96" y="124"/>
                  </a:lnTo>
                  <a:lnTo>
                    <a:pt x="98" y="121"/>
                  </a:lnTo>
                  <a:lnTo>
                    <a:pt x="99" y="116"/>
                  </a:lnTo>
                  <a:lnTo>
                    <a:pt x="100" y="113"/>
                  </a:lnTo>
                  <a:lnTo>
                    <a:pt x="102" y="109"/>
                  </a:lnTo>
                  <a:lnTo>
                    <a:pt x="103" y="105"/>
                  </a:lnTo>
                  <a:lnTo>
                    <a:pt x="104" y="101"/>
                  </a:lnTo>
                  <a:lnTo>
                    <a:pt x="107" y="98"/>
                  </a:lnTo>
                  <a:lnTo>
                    <a:pt x="109" y="94"/>
                  </a:lnTo>
                  <a:lnTo>
                    <a:pt x="111" y="90"/>
                  </a:lnTo>
                  <a:lnTo>
                    <a:pt x="111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5" y="83"/>
                  </a:lnTo>
                  <a:lnTo>
                    <a:pt x="116" y="80"/>
                  </a:lnTo>
                  <a:lnTo>
                    <a:pt x="117" y="79"/>
                  </a:lnTo>
                  <a:lnTo>
                    <a:pt x="118" y="77"/>
                  </a:lnTo>
                  <a:lnTo>
                    <a:pt x="121" y="76"/>
                  </a:lnTo>
                  <a:lnTo>
                    <a:pt x="122" y="74"/>
                  </a:lnTo>
                  <a:lnTo>
                    <a:pt x="123" y="72"/>
                  </a:lnTo>
                  <a:lnTo>
                    <a:pt x="124" y="71"/>
                  </a:lnTo>
                  <a:lnTo>
                    <a:pt x="126" y="69"/>
                  </a:lnTo>
                  <a:lnTo>
                    <a:pt x="126" y="68"/>
                  </a:lnTo>
                  <a:lnTo>
                    <a:pt x="126" y="67"/>
                  </a:lnTo>
                  <a:lnTo>
                    <a:pt x="125" y="65"/>
                  </a:lnTo>
                  <a:lnTo>
                    <a:pt x="125" y="64"/>
                  </a:lnTo>
                  <a:lnTo>
                    <a:pt x="124" y="63"/>
                  </a:lnTo>
                  <a:lnTo>
                    <a:pt x="124" y="62"/>
                  </a:lnTo>
                  <a:lnTo>
                    <a:pt x="124" y="61"/>
                  </a:lnTo>
                  <a:lnTo>
                    <a:pt x="123" y="61"/>
                  </a:lnTo>
                  <a:lnTo>
                    <a:pt x="122" y="61"/>
                  </a:lnTo>
                  <a:lnTo>
                    <a:pt x="121" y="61"/>
                  </a:lnTo>
                  <a:lnTo>
                    <a:pt x="117" y="63"/>
                  </a:lnTo>
                  <a:lnTo>
                    <a:pt x="114" y="67"/>
                  </a:lnTo>
                  <a:lnTo>
                    <a:pt x="111" y="69"/>
                  </a:lnTo>
                  <a:lnTo>
                    <a:pt x="109" y="72"/>
                  </a:lnTo>
                  <a:lnTo>
                    <a:pt x="107" y="75"/>
                  </a:lnTo>
                  <a:lnTo>
                    <a:pt x="106" y="78"/>
                  </a:lnTo>
                  <a:lnTo>
                    <a:pt x="104" y="82"/>
                  </a:lnTo>
                  <a:lnTo>
                    <a:pt x="102" y="85"/>
                  </a:lnTo>
                  <a:lnTo>
                    <a:pt x="101" y="88"/>
                  </a:lnTo>
                  <a:lnTo>
                    <a:pt x="100" y="92"/>
                  </a:lnTo>
                  <a:lnTo>
                    <a:pt x="99" y="95"/>
                  </a:lnTo>
                  <a:lnTo>
                    <a:pt x="98" y="99"/>
                  </a:lnTo>
                  <a:lnTo>
                    <a:pt x="96" y="102"/>
                  </a:lnTo>
                  <a:lnTo>
                    <a:pt x="95" y="105"/>
                  </a:lnTo>
                  <a:lnTo>
                    <a:pt x="94" y="107"/>
                  </a:lnTo>
                  <a:lnTo>
                    <a:pt x="93" y="110"/>
                  </a:lnTo>
                  <a:lnTo>
                    <a:pt x="92" y="113"/>
                  </a:lnTo>
                  <a:lnTo>
                    <a:pt x="91" y="115"/>
                  </a:lnTo>
                  <a:lnTo>
                    <a:pt x="89" y="117"/>
                  </a:lnTo>
                  <a:lnTo>
                    <a:pt x="88" y="121"/>
                  </a:lnTo>
                  <a:lnTo>
                    <a:pt x="87" y="123"/>
                  </a:lnTo>
                  <a:lnTo>
                    <a:pt x="86" y="125"/>
                  </a:lnTo>
                  <a:lnTo>
                    <a:pt x="85" y="128"/>
                  </a:lnTo>
                  <a:lnTo>
                    <a:pt x="84" y="129"/>
                  </a:lnTo>
                  <a:lnTo>
                    <a:pt x="83" y="129"/>
                  </a:lnTo>
                  <a:lnTo>
                    <a:pt x="81" y="129"/>
                  </a:lnTo>
                  <a:lnTo>
                    <a:pt x="81" y="128"/>
                  </a:lnTo>
                  <a:lnTo>
                    <a:pt x="80" y="125"/>
                  </a:lnTo>
                  <a:lnTo>
                    <a:pt x="81" y="122"/>
                  </a:lnTo>
                  <a:lnTo>
                    <a:pt x="84" y="117"/>
                  </a:lnTo>
                  <a:lnTo>
                    <a:pt x="86" y="113"/>
                  </a:lnTo>
                  <a:lnTo>
                    <a:pt x="87" y="108"/>
                  </a:lnTo>
                  <a:lnTo>
                    <a:pt x="89" y="103"/>
                  </a:lnTo>
                  <a:lnTo>
                    <a:pt x="91" y="99"/>
                  </a:lnTo>
                  <a:lnTo>
                    <a:pt x="93" y="94"/>
                  </a:lnTo>
                  <a:lnTo>
                    <a:pt x="95" y="90"/>
                  </a:lnTo>
                  <a:lnTo>
                    <a:pt x="96" y="85"/>
                  </a:lnTo>
                  <a:lnTo>
                    <a:pt x="99" y="80"/>
                  </a:lnTo>
                  <a:lnTo>
                    <a:pt x="101" y="76"/>
                  </a:lnTo>
                  <a:lnTo>
                    <a:pt x="103" y="70"/>
                  </a:lnTo>
                  <a:lnTo>
                    <a:pt x="103" y="69"/>
                  </a:lnTo>
                  <a:lnTo>
                    <a:pt x="104" y="68"/>
                  </a:lnTo>
                  <a:lnTo>
                    <a:pt x="106" y="65"/>
                  </a:lnTo>
                  <a:lnTo>
                    <a:pt x="107" y="64"/>
                  </a:lnTo>
                  <a:lnTo>
                    <a:pt x="109" y="62"/>
                  </a:lnTo>
                  <a:lnTo>
                    <a:pt x="110" y="61"/>
                  </a:lnTo>
                  <a:lnTo>
                    <a:pt x="111" y="59"/>
                  </a:lnTo>
                  <a:lnTo>
                    <a:pt x="114" y="57"/>
                  </a:lnTo>
                  <a:lnTo>
                    <a:pt x="115" y="56"/>
                  </a:lnTo>
                  <a:lnTo>
                    <a:pt x="117" y="55"/>
                  </a:lnTo>
                  <a:lnTo>
                    <a:pt x="119" y="54"/>
                  </a:lnTo>
                  <a:lnTo>
                    <a:pt x="122" y="52"/>
                  </a:lnTo>
                  <a:lnTo>
                    <a:pt x="121" y="52"/>
                  </a:lnTo>
                  <a:lnTo>
                    <a:pt x="121" y="50"/>
                  </a:lnTo>
                  <a:lnTo>
                    <a:pt x="119" y="50"/>
                  </a:lnTo>
                  <a:lnTo>
                    <a:pt x="119" y="49"/>
                  </a:lnTo>
                  <a:lnTo>
                    <a:pt x="118" y="48"/>
                  </a:lnTo>
                  <a:lnTo>
                    <a:pt x="117" y="48"/>
                  </a:lnTo>
                  <a:lnTo>
                    <a:pt x="117" y="47"/>
                  </a:lnTo>
                  <a:lnTo>
                    <a:pt x="116" y="48"/>
                  </a:lnTo>
                  <a:lnTo>
                    <a:pt x="115" y="48"/>
                  </a:lnTo>
                  <a:lnTo>
                    <a:pt x="114" y="48"/>
                  </a:lnTo>
                  <a:lnTo>
                    <a:pt x="114" y="47"/>
                  </a:lnTo>
                  <a:lnTo>
                    <a:pt x="109" y="50"/>
                  </a:lnTo>
                  <a:lnTo>
                    <a:pt x="107" y="54"/>
                  </a:lnTo>
                  <a:lnTo>
                    <a:pt x="103" y="57"/>
                  </a:lnTo>
                  <a:lnTo>
                    <a:pt x="101" y="61"/>
                  </a:lnTo>
                  <a:lnTo>
                    <a:pt x="99" y="64"/>
                  </a:lnTo>
                  <a:lnTo>
                    <a:pt x="98" y="69"/>
                  </a:lnTo>
                  <a:lnTo>
                    <a:pt x="95" y="74"/>
                  </a:lnTo>
                  <a:lnTo>
                    <a:pt x="93" y="78"/>
                  </a:lnTo>
                  <a:lnTo>
                    <a:pt x="92" y="82"/>
                  </a:lnTo>
                  <a:lnTo>
                    <a:pt x="89" y="86"/>
                  </a:lnTo>
                  <a:lnTo>
                    <a:pt x="87" y="91"/>
                  </a:lnTo>
                  <a:lnTo>
                    <a:pt x="86" y="94"/>
                  </a:lnTo>
                  <a:lnTo>
                    <a:pt x="85" y="95"/>
                  </a:lnTo>
                  <a:lnTo>
                    <a:pt x="85" y="97"/>
                  </a:lnTo>
                  <a:lnTo>
                    <a:pt x="84" y="98"/>
                  </a:lnTo>
                  <a:lnTo>
                    <a:pt x="83" y="99"/>
                  </a:lnTo>
                  <a:lnTo>
                    <a:pt x="81" y="100"/>
                  </a:lnTo>
                  <a:lnTo>
                    <a:pt x="80" y="100"/>
                  </a:lnTo>
                  <a:lnTo>
                    <a:pt x="79" y="100"/>
                  </a:lnTo>
                  <a:lnTo>
                    <a:pt x="79" y="99"/>
                  </a:lnTo>
                  <a:lnTo>
                    <a:pt x="78" y="99"/>
                  </a:lnTo>
                  <a:lnTo>
                    <a:pt x="78" y="98"/>
                  </a:lnTo>
                  <a:lnTo>
                    <a:pt x="79" y="94"/>
                  </a:lnTo>
                  <a:lnTo>
                    <a:pt x="81" y="91"/>
                  </a:lnTo>
                  <a:lnTo>
                    <a:pt x="83" y="87"/>
                  </a:lnTo>
                  <a:lnTo>
                    <a:pt x="85" y="83"/>
                  </a:lnTo>
                  <a:lnTo>
                    <a:pt x="86" y="79"/>
                  </a:lnTo>
                  <a:lnTo>
                    <a:pt x="88" y="75"/>
                  </a:lnTo>
                  <a:lnTo>
                    <a:pt x="89" y="71"/>
                  </a:lnTo>
                  <a:lnTo>
                    <a:pt x="92" y="67"/>
                  </a:lnTo>
                  <a:lnTo>
                    <a:pt x="93" y="63"/>
                  </a:lnTo>
                  <a:lnTo>
                    <a:pt x="95" y="59"/>
                  </a:lnTo>
                  <a:lnTo>
                    <a:pt x="98" y="55"/>
                  </a:lnTo>
                  <a:lnTo>
                    <a:pt x="100" y="50"/>
                  </a:lnTo>
                  <a:lnTo>
                    <a:pt x="101" y="49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4" y="46"/>
                  </a:lnTo>
                  <a:lnTo>
                    <a:pt x="106" y="45"/>
                  </a:lnTo>
                  <a:lnTo>
                    <a:pt x="107" y="44"/>
                  </a:lnTo>
                  <a:lnTo>
                    <a:pt x="108" y="44"/>
                  </a:lnTo>
                  <a:lnTo>
                    <a:pt x="109" y="42"/>
                  </a:lnTo>
                  <a:lnTo>
                    <a:pt x="110" y="41"/>
                  </a:lnTo>
                  <a:lnTo>
                    <a:pt x="111" y="40"/>
                  </a:lnTo>
                  <a:lnTo>
                    <a:pt x="112" y="39"/>
                  </a:lnTo>
                  <a:lnTo>
                    <a:pt x="111" y="39"/>
                  </a:lnTo>
                  <a:lnTo>
                    <a:pt x="111" y="38"/>
                  </a:lnTo>
                  <a:lnTo>
                    <a:pt x="110" y="38"/>
                  </a:lnTo>
                  <a:lnTo>
                    <a:pt x="109" y="38"/>
                  </a:lnTo>
                  <a:lnTo>
                    <a:pt x="108" y="38"/>
                  </a:lnTo>
                  <a:lnTo>
                    <a:pt x="107" y="38"/>
                  </a:lnTo>
                  <a:lnTo>
                    <a:pt x="106" y="38"/>
                  </a:lnTo>
                  <a:lnTo>
                    <a:pt x="102" y="40"/>
                  </a:lnTo>
                  <a:lnTo>
                    <a:pt x="99" y="44"/>
                  </a:lnTo>
                  <a:lnTo>
                    <a:pt x="96" y="46"/>
                  </a:lnTo>
                  <a:lnTo>
                    <a:pt x="95" y="49"/>
                  </a:lnTo>
                  <a:lnTo>
                    <a:pt x="93" y="53"/>
                  </a:lnTo>
                  <a:lnTo>
                    <a:pt x="92" y="56"/>
                  </a:lnTo>
                  <a:lnTo>
                    <a:pt x="89" y="60"/>
                  </a:lnTo>
                  <a:lnTo>
                    <a:pt x="88" y="64"/>
                  </a:lnTo>
                  <a:lnTo>
                    <a:pt x="86" y="68"/>
                  </a:lnTo>
                  <a:lnTo>
                    <a:pt x="85" y="70"/>
                  </a:lnTo>
                  <a:lnTo>
                    <a:pt x="83" y="74"/>
                  </a:lnTo>
                  <a:lnTo>
                    <a:pt x="80" y="76"/>
                  </a:lnTo>
                  <a:lnTo>
                    <a:pt x="78" y="76"/>
                  </a:lnTo>
                  <a:lnTo>
                    <a:pt x="77" y="76"/>
                  </a:lnTo>
                  <a:lnTo>
                    <a:pt x="77" y="75"/>
                  </a:lnTo>
                  <a:lnTo>
                    <a:pt x="76" y="75"/>
                  </a:lnTo>
                  <a:lnTo>
                    <a:pt x="76" y="74"/>
                  </a:lnTo>
                  <a:lnTo>
                    <a:pt x="77" y="70"/>
                  </a:lnTo>
                  <a:lnTo>
                    <a:pt x="79" y="67"/>
                  </a:lnTo>
                  <a:lnTo>
                    <a:pt x="81" y="63"/>
                  </a:lnTo>
                  <a:lnTo>
                    <a:pt x="83" y="59"/>
                  </a:lnTo>
                  <a:lnTo>
                    <a:pt x="85" y="55"/>
                  </a:lnTo>
                  <a:lnTo>
                    <a:pt x="87" y="50"/>
                  </a:lnTo>
                  <a:lnTo>
                    <a:pt x="89" y="47"/>
                  </a:lnTo>
                  <a:lnTo>
                    <a:pt x="92" y="44"/>
                  </a:lnTo>
                  <a:lnTo>
                    <a:pt x="94" y="40"/>
                  </a:lnTo>
                  <a:lnTo>
                    <a:pt x="96" y="37"/>
                  </a:lnTo>
                  <a:lnTo>
                    <a:pt x="100" y="33"/>
                  </a:lnTo>
                  <a:lnTo>
                    <a:pt x="104" y="31"/>
                  </a:lnTo>
                  <a:lnTo>
                    <a:pt x="104" y="30"/>
                  </a:lnTo>
                  <a:lnTo>
                    <a:pt x="104" y="29"/>
                  </a:lnTo>
                  <a:lnTo>
                    <a:pt x="103" y="29"/>
                  </a:lnTo>
                  <a:lnTo>
                    <a:pt x="103" y="27"/>
                  </a:lnTo>
                  <a:lnTo>
                    <a:pt x="103" y="26"/>
                  </a:lnTo>
                  <a:lnTo>
                    <a:pt x="103" y="25"/>
                  </a:lnTo>
                  <a:lnTo>
                    <a:pt x="102" y="25"/>
                  </a:lnTo>
                  <a:lnTo>
                    <a:pt x="102" y="24"/>
                  </a:lnTo>
                  <a:lnTo>
                    <a:pt x="101" y="23"/>
                  </a:lnTo>
                  <a:lnTo>
                    <a:pt x="100" y="22"/>
                  </a:lnTo>
                  <a:lnTo>
                    <a:pt x="100" y="19"/>
                  </a:lnTo>
                  <a:lnTo>
                    <a:pt x="99" y="18"/>
                  </a:lnTo>
                  <a:lnTo>
                    <a:pt x="98" y="17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6" y="13"/>
                  </a:lnTo>
                  <a:lnTo>
                    <a:pt x="95" y="11"/>
                  </a:lnTo>
                  <a:lnTo>
                    <a:pt x="96" y="10"/>
                  </a:lnTo>
                  <a:lnTo>
                    <a:pt x="101" y="6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2" name="Freeform 22"/>
            <p:cNvSpPr>
              <a:spLocks/>
            </p:cNvSpPr>
            <p:nvPr/>
          </p:nvSpPr>
          <p:spPr bwMode="auto">
            <a:xfrm>
              <a:off x="7000563" y="4966138"/>
              <a:ext cx="2790" cy="262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0 h 2"/>
                <a:gd name="T6" fmla="*/ 0 w 1"/>
                <a:gd name="T7" fmla="*/ 1 h 2"/>
                <a:gd name="T8" fmla="*/ 0 w 1"/>
                <a:gd name="T9" fmla="*/ 1 h 2"/>
                <a:gd name="T10" fmla="*/ 0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0 w 1"/>
                <a:gd name="T19" fmla="*/ 1 h 2"/>
                <a:gd name="T20" fmla="*/ 0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1 h 2"/>
                <a:gd name="T28" fmla="*/ 1 w 1"/>
                <a:gd name="T29" fmla="*/ 0 h 2"/>
                <a:gd name="T30" fmla="*/ 1 w 1"/>
                <a:gd name="T31" fmla="*/ 0 h 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"/>
                <a:gd name="T49" fmla="*/ 0 h 2"/>
                <a:gd name="T50" fmla="*/ 1 w 1"/>
                <a:gd name="T51" fmla="*/ 2 h 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" h="2">
                  <a:moveTo>
                    <a:pt x="1" y="0"/>
                  </a:moveTo>
                  <a:lnTo>
                    <a:pt x="1" y="2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auto">
            <a:xfrm>
              <a:off x="7628222" y="5050221"/>
              <a:ext cx="122742" cy="115614"/>
            </a:xfrm>
            <a:custGeom>
              <a:avLst/>
              <a:gdLst>
                <a:gd name="T0" fmla="*/ 0 w 89"/>
                <a:gd name="T1" fmla="*/ 1 h 88"/>
                <a:gd name="T2" fmla="*/ 0 w 89"/>
                <a:gd name="T3" fmla="*/ 1 h 88"/>
                <a:gd name="T4" fmla="*/ 0 w 89"/>
                <a:gd name="T5" fmla="*/ 1 h 88"/>
                <a:gd name="T6" fmla="*/ 0 w 89"/>
                <a:gd name="T7" fmla="*/ 1 h 88"/>
                <a:gd name="T8" fmla="*/ 0 w 89"/>
                <a:gd name="T9" fmla="*/ 1 h 88"/>
                <a:gd name="T10" fmla="*/ 1 w 89"/>
                <a:gd name="T11" fmla="*/ 1 h 88"/>
                <a:gd name="T12" fmla="*/ 1 w 89"/>
                <a:gd name="T13" fmla="*/ 1 h 88"/>
                <a:gd name="T14" fmla="*/ 1 w 89"/>
                <a:gd name="T15" fmla="*/ 1 h 88"/>
                <a:gd name="T16" fmla="*/ 1 w 89"/>
                <a:gd name="T17" fmla="*/ 1 h 88"/>
                <a:gd name="T18" fmla="*/ 1 w 89"/>
                <a:gd name="T19" fmla="*/ 1 h 88"/>
                <a:gd name="T20" fmla="*/ 1 w 89"/>
                <a:gd name="T21" fmla="*/ 1 h 88"/>
                <a:gd name="T22" fmla="*/ 0 w 89"/>
                <a:gd name="T23" fmla="*/ 1 h 88"/>
                <a:gd name="T24" fmla="*/ 0 w 89"/>
                <a:gd name="T25" fmla="*/ 1 h 88"/>
                <a:gd name="T26" fmla="*/ 0 w 89"/>
                <a:gd name="T27" fmla="*/ 1 h 88"/>
                <a:gd name="T28" fmla="*/ 0 w 89"/>
                <a:gd name="T29" fmla="*/ 1 h 88"/>
                <a:gd name="T30" fmla="*/ 0 w 89"/>
                <a:gd name="T31" fmla="*/ 1 h 88"/>
                <a:gd name="T32" fmla="*/ 0 w 89"/>
                <a:gd name="T33" fmla="*/ 1 h 88"/>
                <a:gd name="T34" fmla="*/ 0 w 89"/>
                <a:gd name="T35" fmla="*/ 1 h 88"/>
                <a:gd name="T36" fmla="*/ 0 w 89"/>
                <a:gd name="T37" fmla="*/ 1 h 88"/>
                <a:gd name="T38" fmla="*/ 0 w 89"/>
                <a:gd name="T39" fmla="*/ 1 h 88"/>
                <a:gd name="T40" fmla="*/ 0 w 89"/>
                <a:gd name="T41" fmla="*/ 1 h 88"/>
                <a:gd name="T42" fmla="*/ 0 w 89"/>
                <a:gd name="T43" fmla="*/ 1 h 88"/>
                <a:gd name="T44" fmla="*/ 0 w 89"/>
                <a:gd name="T45" fmla="*/ 1 h 88"/>
                <a:gd name="T46" fmla="*/ 0 w 89"/>
                <a:gd name="T47" fmla="*/ 1 h 88"/>
                <a:gd name="T48" fmla="*/ 0 w 89"/>
                <a:gd name="T49" fmla="*/ 1 h 88"/>
                <a:gd name="T50" fmla="*/ 0 w 89"/>
                <a:gd name="T51" fmla="*/ 1 h 88"/>
                <a:gd name="T52" fmla="*/ 0 w 89"/>
                <a:gd name="T53" fmla="*/ 1 h 88"/>
                <a:gd name="T54" fmla="*/ 0 w 89"/>
                <a:gd name="T55" fmla="*/ 1 h 88"/>
                <a:gd name="T56" fmla="*/ 0 w 89"/>
                <a:gd name="T57" fmla="*/ 1 h 88"/>
                <a:gd name="T58" fmla="*/ 0 w 89"/>
                <a:gd name="T59" fmla="*/ 1 h 88"/>
                <a:gd name="T60" fmla="*/ 0 w 89"/>
                <a:gd name="T61" fmla="*/ 1 h 88"/>
                <a:gd name="T62" fmla="*/ 0 w 89"/>
                <a:gd name="T63" fmla="*/ 1 h 88"/>
                <a:gd name="T64" fmla="*/ 0 w 89"/>
                <a:gd name="T65" fmla="*/ 1 h 88"/>
                <a:gd name="T66" fmla="*/ 0 w 89"/>
                <a:gd name="T67" fmla="*/ 1 h 88"/>
                <a:gd name="T68" fmla="*/ 0 w 89"/>
                <a:gd name="T69" fmla="*/ 1 h 88"/>
                <a:gd name="T70" fmla="*/ 0 w 89"/>
                <a:gd name="T71" fmla="*/ 1 h 88"/>
                <a:gd name="T72" fmla="*/ 0 w 89"/>
                <a:gd name="T73" fmla="*/ 1 h 88"/>
                <a:gd name="T74" fmla="*/ 0 w 89"/>
                <a:gd name="T75" fmla="*/ 1 h 88"/>
                <a:gd name="T76" fmla="*/ 0 w 89"/>
                <a:gd name="T77" fmla="*/ 1 h 88"/>
                <a:gd name="T78" fmla="*/ 0 w 89"/>
                <a:gd name="T79" fmla="*/ 1 h 88"/>
                <a:gd name="T80" fmla="*/ 0 w 89"/>
                <a:gd name="T81" fmla="*/ 1 h 88"/>
                <a:gd name="T82" fmla="*/ 0 w 89"/>
                <a:gd name="T83" fmla="*/ 1 h 88"/>
                <a:gd name="T84" fmla="*/ 1 w 89"/>
                <a:gd name="T85" fmla="*/ 1 h 88"/>
                <a:gd name="T86" fmla="*/ 1 w 89"/>
                <a:gd name="T87" fmla="*/ 1 h 88"/>
                <a:gd name="T88" fmla="*/ 1 w 89"/>
                <a:gd name="T89" fmla="*/ 1 h 88"/>
                <a:gd name="T90" fmla="*/ 1 w 89"/>
                <a:gd name="T91" fmla="*/ 1 h 88"/>
                <a:gd name="T92" fmla="*/ 1 w 89"/>
                <a:gd name="T93" fmla="*/ 1 h 88"/>
                <a:gd name="T94" fmla="*/ 1 w 89"/>
                <a:gd name="T95" fmla="*/ 1 h 88"/>
                <a:gd name="T96" fmla="*/ 0 w 89"/>
                <a:gd name="T97" fmla="*/ 1 h 88"/>
                <a:gd name="T98" fmla="*/ 0 w 89"/>
                <a:gd name="T99" fmla="*/ 1 h 88"/>
                <a:gd name="T100" fmla="*/ 0 w 89"/>
                <a:gd name="T101" fmla="*/ 1 h 88"/>
                <a:gd name="T102" fmla="*/ 0 w 89"/>
                <a:gd name="T103" fmla="*/ 1 h 88"/>
                <a:gd name="T104" fmla="*/ 0 w 89"/>
                <a:gd name="T105" fmla="*/ 1 h 88"/>
                <a:gd name="T106" fmla="*/ 0 w 89"/>
                <a:gd name="T107" fmla="*/ 1 h 88"/>
                <a:gd name="T108" fmla="*/ 0 w 89"/>
                <a:gd name="T109" fmla="*/ 1 h 88"/>
                <a:gd name="T110" fmla="*/ 0 w 89"/>
                <a:gd name="T111" fmla="*/ 1 h 88"/>
                <a:gd name="T112" fmla="*/ 0 w 89"/>
                <a:gd name="T113" fmla="*/ 1 h 88"/>
                <a:gd name="T114" fmla="*/ 0 w 89"/>
                <a:gd name="T115" fmla="*/ 1 h 88"/>
                <a:gd name="T116" fmla="*/ 0 w 89"/>
                <a:gd name="T117" fmla="*/ 1 h 88"/>
                <a:gd name="T118" fmla="*/ 0 w 89"/>
                <a:gd name="T119" fmla="*/ 1 h 88"/>
                <a:gd name="T120" fmla="*/ 0 w 89"/>
                <a:gd name="T121" fmla="*/ 0 h 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9"/>
                <a:gd name="T184" fmla="*/ 0 h 88"/>
                <a:gd name="T185" fmla="*/ 89 w 89"/>
                <a:gd name="T186" fmla="*/ 88 h 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9" h="88">
                  <a:moveTo>
                    <a:pt x="29" y="0"/>
                  </a:moveTo>
                  <a:lnTo>
                    <a:pt x="29" y="1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8" y="8"/>
                  </a:lnTo>
                  <a:lnTo>
                    <a:pt x="43" y="10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57" y="19"/>
                  </a:lnTo>
                  <a:lnTo>
                    <a:pt x="62" y="22"/>
                  </a:lnTo>
                  <a:lnTo>
                    <a:pt x="67" y="24"/>
                  </a:lnTo>
                  <a:lnTo>
                    <a:pt x="72" y="26"/>
                  </a:lnTo>
                  <a:lnTo>
                    <a:pt x="78" y="29"/>
                  </a:lnTo>
                  <a:lnTo>
                    <a:pt x="82" y="31"/>
                  </a:lnTo>
                  <a:lnTo>
                    <a:pt x="88" y="33"/>
                  </a:lnTo>
                  <a:lnTo>
                    <a:pt x="88" y="34"/>
                  </a:lnTo>
                  <a:lnTo>
                    <a:pt x="88" y="36"/>
                  </a:lnTo>
                  <a:lnTo>
                    <a:pt x="89" y="36"/>
                  </a:lnTo>
                  <a:lnTo>
                    <a:pt x="86" y="37"/>
                  </a:lnTo>
                  <a:lnTo>
                    <a:pt x="83" y="37"/>
                  </a:lnTo>
                  <a:lnTo>
                    <a:pt x="80" y="38"/>
                  </a:lnTo>
                  <a:lnTo>
                    <a:pt x="78" y="38"/>
                  </a:lnTo>
                  <a:lnTo>
                    <a:pt x="75" y="39"/>
                  </a:lnTo>
                  <a:lnTo>
                    <a:pt x="72" y="39"/>
                  </a:lnTo>
                  <a:lnTo>
                    <a:pt x="70" y="40"/>
                  </a:lnTo>
                  <a:lnTo>
                    <a:pt x="66" y="40"/>
                  </a:lnTo>
                  <a:lnTo>
                    <a:pt x="64" y="41"/>
                  </a:lnTo>
                  <a:lnTo>
                    <a:pt x="62" y="42"/>
                  </a:lnTo>
                  <a:lnTo>
                    <a:pt x="59" y="44"/>
                  </a:lnTo>
                  <a:lnTo>
                    <a:pt x="57" y="44"/>
                  </a:lnTo>
                  <a:lnTo>
                    <a:pt x="53" y="45"/>
                  </a:lnTo>
                  <a:lnTo>
                    <a:pt x="50" y="46"/>
                  </a:lnTo>
                  <a:lnTo>
                    <a:pt x="47" y="46"/>
                  </a:lnTo>
                  <a:lnTo>
                    <a:pt x="44" y="47"/>
                  </a:lnTo>
                  <a:lnTo>
                    <a:pt x="41" y="47"/>
                  </a:lnTo>
                  <a:lnTo>
                    <a:pt x="38" y="48"/>
                  </a:lnTo>
                  <a:lnTo>
                    <a:pt x="35" y="49"/>
                  </a:lnTo>
                  <a:lnTo>
                    <a:pt x="33" y="51"/>
                  </a:lnTo>
                  <a:lnTo>
                    <a:pt x="29" y="51"/>
                  </a:lnTo>
                  <a:lnTo>
                    <a:pt x="27" y="52"/>
                  </a:lnTo>
                  <a:lnTo>
                    <a:pt x="25" y="53"/>
                  </a:lnTo>
                  <a:lnTo>
                    <a:pt x="22" y="53"/>
                  </a:lnTo>
                  <a:lnTo>
                    <a:pt x="24" y="55"/>
                  </a:lnTo>
                  <a:lnTo>
                    <a:pt x="26" y="57"/>
                  </a:lnTo>
                  <a:lnTo>
                    <a:pt x="28" y="60"/>
                  </a:lnTo>
                  <a:lnTo>
                    <a:pt x="32" y="62"/>
                  </a:lnTo>
                  <a:lnTo>
                    <a:pt x="34" y="63"/>
                  </a:lnTo>
                  <a:lnTo>
                    <a:pt x="36" y="65"/>
                  </a:lnTo>
                  <a:lnTo>
                    <a:pt x="40" y="67"/>
                  </a:lnTo>
                  <a:lnTo>
                    <a:pt x="42" y="69"/>
                  </a:lnTo>
                  <a:lnTo>
                    <a:pt x="45" y="71"/>
                  </a:lnTo>
                  <a:lnTo>
                    <a:pt x="48" y="72"/>
                  </a:lnTo>
                  <a:lnTo>
                    <a:pt x="51" y="75"/>
                  </a:lnTo>
                  <a:lnTo>
                    <a:pt x="55" y="76"/>
                  </a:lnTo>
                  <a:lnTo>
                    <a:pt x="62" y="76"/>
                  </a:lnTo>
                  <a:lnTo>
                    <a:pt x="60" y="77"/>
                  </a:lnTo>
                  <a:lnTo>
                    <a:pt x="60" y="78"/>
                  </a:lnTo>
                  <a:lnTo>
                    <a:pt x="62" y="78"/>
                  </a:lnTo>
                  <a:lnTo>
                    <a:pt x="57" y="86"/>
                  </a:lnTo>
                  <a:lnTo>
                    <a:pt x="56" y="87"/>
                  </a:lnTo>
                  <a:lnTo>
                    <a:pt x="55" y="88"/>
                  </a:lnTo>
                  <a:lnTo>
                    <a:pt x="53" y="88"/>
                  </a:lnTo>
                  <a:lnTo>
                    <a:pt x="52" y="88"/>
                  </a:lnTo>
                  <a:lnTo>
                    <a:pt x="52" y="87"/>
                  </a:lnTo>
                  <a:lnTo>
                    <a:pt x="51" y="86"/>
                  </a:lnTo>
                  <a:lnTo>
                    <a:pt x="51" y="85"/>
                  </a:lnTo>
                  <a:lnTo>
                    <a:pt x="50" y="84"/>
                  </a:lnTo>
                  <a:lnTo>
                    <a:pt x="49" y="83"/>
                  </a:lnTo>
                  <a:lnTo>
                    <a:pt x="48" y="82"/>
                  </a:lnTo>
                  <a:lnTo>
                    <a:pt x="47" y="80"/>
                  </a:lnTo>
                  <a:lnTo>
                    <a:pt x="45" y="79"/>
                  </a:lnTo>
                  <a:lnTo>
                    <a:pt x="44" y="78"/>
                  </a:lnTo>
                  <a:lnTo>
                    <a:pt x="43" y="77"/>
                  </a:lnTo>
                  <a:lnTo>
                    <a:pt x="42" y="76"/>
                  </a:lnTo>
                  <a:lnTo>
                    <a:pt x="41" y="75"/>
                  </a:lnTo>
                  <a:lnTo>
                    <a:pt x="40" y="74"/>
                  </a:lnTo>
                  <a:lnTo>
                    <a:pt x="36" y="72"/>
                  </a:lnTo>
                  <a:lnTo>
                    <a:pt x="33" y="70"/>
                  </a:lnTo>
                  <a:lnTo>
                    <a:pt x="29" y="68"/>
                  </a:lnTo>
                  <a:lnTo>
                    <a:pt x="27" y="65"/>
                  </a:lnTo>
                  <a:lnTo>
                    <a:pt x="24" y="63"/>
                  </a:lnTo>
                  <a:lnTo>
                    <a:pt x="20" y="61"/>
                  </a:lnTo>
                  <a:lnTo>
                    <a:pt x="18" y="59"/>
                  </a:lnTo>
                  <a:lnTo>
                    <a:pt x="14" y="56"/>
                  </a:lnTo>
                  <a:lnTo>
                    <a:pt x="11" y="54"/>
                  </a:lnTo>
                  <a:lnTo>
                    <a:pt x="7" y="52"/>
                  </a:lnTo>
                  <a:lnTo>
                    <a:pt x="4" y="49"/>
                  </a:lnTo>
                  <a:lnTo>
                    <a:pt x="2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2" y="45"/>
                  </a:lnTo>
                  <a:lnTo>
                    <a:pt x="3" y="45"/>
                  </a:lnTo>
                  <a:lnTo>
                    <a:pt x="4" y="45"/>
                  </a:lnTo>
                  <a:lnTo>
                    <a:pt x="5" y="45"/>
                  </a:lnTo>
                  <a:lnTo>
                    <a:pt x="6" y="45"/>
                  </a:lnTo>
                  <a:lnTo>
                    <a:pt x="7" y="45"/>
                  </a:lnTo>
                  <a:lnTo>
                    <a:pt x="9" y="45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7" y="42"/>
                  </a:lnTo>
                  <a:lnTo>
                    <a:pt x="20" y="42"/>
                  </a:lnTo>
                  <a:lnTo>
                    <a:pt x="25" y="41"/>
                  </a:lnTo>
                  <a:lnTo>
                    <a:pt x="29" y="40"/>
                  </a:lnTo>
                  <a:lnTo>
                    <a:pt x="33" y="39"/>
                  </a:lnTo>
                  <a:lnTo>
                    <a:pt x="37" y="38"/>
                  </a:lnTo>
                  <a:lnTo>
                    <a:pt x="41" y="37"/>
                  </a:lnTo>
                  <a:lnTo>
                    <a:pt x="45" y="36"/>
                  </a:lnTo>
                  <a:lnTo>
                    <a:pt x="50" y="34"/>
                  </a:lnTo>
                  <a:lnTo>
                    <a:pt x="53" y="33"/>
                  </a:lnTo>
                  <a:lnTo>
                    <a:pt x="58" y="32"/>
                  </a:lnTo>
                  <a:lnTo>
                    <a:pt x="63" y="31"/>
                  </a:lnTo>
                  <a:lnTo>
                    <a:pt x="67" y="30"/>
                  </a:lnTo>
                  <a:lnTo>
                    <a:pt x="66" y="30"/>
                  </a:lnTo>
                  <a:lnTo>
                    <a:pt x="67" y="29"/>
                  </a:lnTo>
                  <a:lnTo>
                    <a:pt x="66" y="29"/>
                  </a:lnTo>
                  <a:lnTo>
                    <a:pt x="65" y="29"/>
                  </a:lnTo>
                  <a:lnTo>
                    <a:pt x="65" y="28"/>
                  </a:lnTo>
                  <a:lnTo>
                    <a:pt x="62" y="26"/>
                  </a:lnTo>
                  <a:lnTo>
                    <a:pt x="58" y="25"/>
                  </a:lnTo>
                  <a:lnTo>
                    <a:pt x="55" y="24"/>
                  </a:lnTo>
                  <a:lnTo>
                    <a:pt x="51" y="22"/>
                  </a:lnTo>
                  <a:lnTo>
                    <a:pt x="49" y="21"/>
                  </a:lnTo>
                  <a:lnTo>
                    <a:pt x="45" y="18"/>
                  </a:lnTo>
                  <a:lnTo>
                    <a:pt x="42" y="17"/>
                  </a:lnTo>
                  <a:lnTo>
                    <a:pt x="38" y="15"/>
                  </a:lnTo>
                  <a:lnTo>
                    <a:pt x="34" y="14"/>
                  </a:lnTo>
                  <a:lnTo>
                    <a:pt x="30" y="13"/>
                  </a:lnTo>
                  <a:lnTo>
                    <a:pt x="27" y="13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0"/>
                  </a:lnTo>
                  <a:lnTo>
                    <a:pt x="22" y="9"/>
                  </a:lnTo>
                  <a:lnTo>
                    <a:pt x="24" y="8"/>
                  </a:lnTo>
                  <a:lnTo>
                    <a:pt x="25" y="7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8" y="1"/>
                  </a:lnTo>
                  <a:lnTo>
                    <a:pt x="29" y="0"/>
                  </a:lnTo>
                  <a:lnTo>
                    <a:pt x="28" y="1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4" name="Freeform 24"/>
            <p:cNvSpPr>
              <a:spLocks/>
            </p:cNvSpPr>
            <p:nvPr/>
          </p:nvSpPr>
          <p:spPr bwMode="auto">
            <a:xfrm>
              <a:off x="6498436" y="5063359"/>
              <a:ext cx="106005" cy="81455"/>
            </a:xfrm>
            <a:custGeom>
              <a:avLst/>
              <a:gdLst>
                <a:gd name="T0" fmla="*/ 1 w 75"/>
                <a:gd name="T1" fmla="*/ 1 h 62"/>
                <a:gd name="T2" fmla="*/ 1 w 75"/>
                <a:gd name="T3" fmla="*/ 1 h 62"/>
                <a:gd name="T4" fmla="*/ 1 w 75"/>
                <a:gd name="T5" fmla="*/ 1 h 62"/>
                <a:gd name="T6" fmla="*/ 1 w 75"/>
                <a:gd name="T7" fmla="*/ 1 h 62"/>
                <a:gd name="T8" fmla="*/ 2 w 75"/>
                <a:gd name="T9" fmla="*/ 1 h 62"/>
                <a:gd name="T10" fmla="*/ 2 w 75"/>
                <a:gd name="T11" fmla="*/ 1 h 62"/>
                <a:gd name="T12" fmla="*/ 2 w 75"/>
                <a:gd name="T13" fmla="*/ 1 h 62"/>
                <a:gd name="T14" fmla="*/ 2 w 75"/>
                <a:gd name="T15" fmla="*/ 1 h 62"/>
                <a:gd name="T16" fmla="*/ 2 w 75"/>
                <a:gd name="T17" fmla="*/ 1 h 62"/>
                <a:gd name="T18" fmla="*/ 1 w 75"/>
                <a:gd name="T19" fmla="*/ 1 h 62"/>
                <a:gd name="T20" fmla="*/ 1 w 75"/>
                <a:gd name="T21" fmla="*/ 1 h 62"/>
                <a:gd name="T22" fmla="*/ 1 w 75"/>
                <a:gd name="T23" fmla="*/ 1 h 62"/>
                <a:gd name="T24" fmla="*/ 1 w 75"/>
                <a:gd name="T25" fmla="*/ 1 h 62"/>
                <a:gd name="T26" fmla="*/ 1 w 75"/>
                <a:gd name="T27" fmla="*/ 1 h 62"/>
                <a:gd name="T28" fmla="*/ 1 w 75"/>
                <a:gd name="T29" fmla="*/ 1 h 62"/>
                <a:gd name="T30" fmla="*/ 1 w 75"/>
                <a:gd name="T31" fmla="*/ 1 h 62"/>
                <a:gd name="T32" fmla="*/ 1 w 75"/>
                <a:gd name="T33" fmla="*/ 1 h 62"/>
                <a:gd name="T34" fmla="*/ 1 w 75"/>
                <a:gd name="T35" fmla="*/ 1 h 62"/>
                <a:gd name="T36" fmla="*/ 1 w 75"/>
                <a:gd name="T37" fmla="*/ 1 h 62"/>
                <a:gd name="T38" fmla="*/ 1 w 75"/>
                <a:gd name="T39" fmla="*/ 1 h 62"/>
                <a:gd name="T40" fmla="*/ 1 w 75"/>
                <a:gd name="T41" fmla="*/ 1 h 62"/>
                <a:gd name="T42" fmla="*/ 1 w 75"/>
                <a:gd name="T43" fmla="*/ 1 h 62"/>
                <a:gd name="T44" fmla="*/ 1 w 75"/>
                <a:gd name="T45" fmla="*/ 1 h 62"/>
                <a:gd name="T46" fmla="*/ 1 w 75"/>
                <a:gd name="T47" fmla="*/ 1 h 62"/>
                <a:gd name="T48" fmla="*/ 1 w 75"/>
                <a:gd name="T49" fmla="*/ 1 h 62"/>
                <a:gd name="T50" fmla="*/ 1 w 75"/>
                <a:gd name="T51" fmla="*/ 1 h 62"/>
                <a:gd name="T52" fmla="*/ 1 w 75"/>
                <a:gd name="T53" fmla="*/ 1 h 62"/>
                <a:gd name="T54" fmla="*/ 1 w 75"/>
                <a:gd name="T55" fmla="*/ 1 h 62"/>
                <a:gd name="T56" fmla="*/ 1 w 75"/>
                <a:gd name="T57" fmla="*/ 1 h 62"/>
                <a:gd name="T58" fmla="*/ 1 w 75"/>
                <a:gd name="T59" fmla="*/ 1 h 62"/>
                <a:gd name="T60" fmla="*/ 1 w 75"/>
                <a:gd name="T61" fmla="*/ 1 h 62"/>
                <a:gd name="T62" fmla="*/ 1 w 75"/>
                <a:gd name="T63" fmla="*/ 1 h 62"/>
                <a:gd name="T64" fmla="*/ 0 w 75"/>
                <a:gd name="T65" fmla="*/ 1 h 62"/>
                <a:gd name="T66" fmla="*/ 0 w 75"/>
                <a:gd name="T67" fmla="*/ 1 h 62"/>
                <a:gd name="T68" fmla="*/ 1 w 75"/>
                <a:gd name="T69" fmla="*/ 1 h 62"/>
                <a:gd name="T70" fmla="*/ 1 w 75"/>
                <a:gd name="T71" fmla="*/ 1 h 62"/>
                <a:gd name="T72" fmla="*/ 1 w 75"/>
                <a:gd name="T73" fmla="*/ 1 h 62"/>
                <a:gd name="T74" fmla="*/ 1 w 75"/>
                <a:gd name="T75" fmla="*/ 1 h 62"/>
                <a:gd name="T76" fmla="*/ 1 w 75"/>
                <a:gd name="T77" fmla="*/ 1 h 62"/>
                <a:gd name="T78" fmla="*/ 1 w 75"/>
                <a:gd name="T79" fmla="*/ 1 h 62"/>
                <a:gd name="T80" fmla="*/ 1 w 75"/>
                <a:gd name="T81" fmla="*/ 1 h 62"/>
                <a:gd name="T82" fmla="*/ 1 w 75"/>
                <a:gd name="T83" fmla="*/ 1 h 62"/>
                <a:gd name="T84" fmla="*/ 1 w 75"/>
                <a:gd name="T85" fmla="*/ 1 h 62"/>
                <a:gd name="T86" fmla="*/ 1 w 75"/>
                <a:gd name="T87" fmla="*/ 1 h 62"/>
                <a:gd name="T88" fmla="*/ 1 w 75"/>
                <a:gd name="T89" fmla="*/ 1 h 62"/>
                <a:gd name="T90" fmla="*/ 1 w 75"/>
                <a:gd name="T91" fmla="*/ 1 h 62"/>
                <a:gd name="T92" fmla="*/ 1 w 75"/>
                <a:gd name="T93" fmla="*/ 1 h 62"/>
                <a:gd name="T94" fmla="*/ 1 w 75"/>
                <a:gd name="T95" fmla="*/ 1 h 62"/>
                <a:gd name="T96" fmla="*/ 1 w 75"/>
                <a:gd name="T97" fmla="*/ 1 h 62"/>
                <a:gd name="T98" fmla="*/ 1 w 75"/>
                <a:gd name="T99" fmla="*/ 1 h 62"/>
                <a:gd name="T100" fmla="*/ 1 w 75"/>
                <a:gd name="T101" fmla="*/ 1 h 62"/>
                <a:gd name="T102" fmla="*/ 1 w 75"/>
                <a:gd name="T103" fmla="*/ 1 h 62"/>
                <a:gd name="T104" fmla="*/ 1 w 75"/>
                <a:gd name="T105" fmla="*/ 1 h 62"/>
                <a:gd name="T106" fmla="*/ 1 w 75"/>
                <a:gd name="T107" fmla="*/ 1 h 62"/>
                <a:gd name="T108" fmla="*/ 1 w 75"/>
                <a:gd name="T109" fmla="*/ 1 h 62"/>
                <a:gd name="T110" fmla="*/ 1 w 75"/>
                <a:gd name="T111" fmla="*/ 1 h 62"/>
                <a:gd name="T112" fmla="*/ 1 w 75"/>
                <a:gd name="T113" fmla="*/ 1 h 62"/>
                <a:gd name="T114" fmla="*/ 1 w 75"/>
                <a:gd name="T115" fmla="*/ 0 h 6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75"/>
                <a:gd name="T175" fmla="*/ 0 h 62"/>
                <a:gd name="T176" fmla="*/ 75 w 75"/>
                <a:gd name="T177" fmla="*/ 62 h 6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75" h="62">
                  <a:moveTo>
                    <a:pt x="64" y="0"/>
                  </a:moveTo>
                  <a:lnTo>
                    <a:pt x="63" y="1"/>
                  </a:lnTo>
                  <a:lnTo>
                    <a:pt x="64" y="0"/>
                  </a:lnTo>
                  <a:lnTo>
                    <a:pt x="75" y="15"/>
                  </a:lnTo>
                  <a:lnTo>
                    <a:pt x="74" y="16"/>
                  </a:lnTo>
                  <a:lnTo>
                    <a:pt x="69" y="19"/>
                  </a:lnTo>
                  <a:lnTo>
                    <a:pt x="64" y="20"/>
                  </a:lnTo>
                  <a:lnTo>
                    <a:pt x="60" y="21"/>
                  </a:lnTo>
                  <a:lnTo>
                    <a:pt x="56" y="23"/>
                  </a:lnTo>
                  <a:lnTo>
                    <a:pt x="52" y="26"/>
                  </a:lnTo>
                  <a:lnTo>
                    <a:pt x="47" y="28"/>
                  </a:lnTo>
                  <a:lnTo>
                    <a:pt x="44" y="30"/>
                  </a:lnTo>
                  <a:lnTo>
                    <a:pt x="39" y="32"/>
                  </a:lnTo>
                  <a:lnTo>
                    <a:pt x="36" y="35"/>
                  </a:lnTo>
                  <a:lnTo>
                    <a:pt x="31" y="37"/>
                  </a:lnTo>
                  <a:lnTo>
                    <a:pt x="26" y="39"/>
                  </a:lnTo>
                  <a:lnTo>
                    <a:pt x="23" y="41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4"/>
                  </a:lnTo>
                  <a:lnTo>
                    <a:pt x="23" y="46"/>
                  </a:lnTo>
                  <a:lnTo>
                    <a:pt x="24" y="47"/>
                  </a:lnTo>
                  <a:lnTo>
                    <a:pt x="25" y="49"/>
                  </a:lnTo>
                  <a:lnTo>
                    <a:pt x="26" y="51"/>
                  </a:lnTo>
                  <a:lnTo>
                    <a:pt x="28" y="52"/>
                  </a:lnTo>
                  <a:lnTo>
                    <a:pt x="29" y="53"/>
                  </a:lnTo>
                  <a:lnTo>
                    <a:pt x="30" y="54"/>
                  </a:lnTo>
                  <a:lnTo>
                    <a:pt x="31" y="55"/>
                  </a:lnTo>
                  <a:lnTo>
                    <a:pt x="32" y="57"/>
                  </a:lnTo>
                  <a:lnTo>
                    <a:pt x="33" y="58"/>
                  </a:lnTo>
                  <a:lnTo>
                    <a:pt x="36" y="59"/>
                  </a:lnTo>
                  <a:lnTo>
                    <a:pt x="35" y="60"/>
                  </a:lnTo>
                  <a:lnTo>
                    <a:pt x="35" y="61"/>
                  </a:lnTo>
                  <a:lnTo>
                    <a:pt x="33" y="61"/>
                  </a:lnTo>
                  <a:lnTo>
                    <a:pt x="32" y="62"/>
                  </a:lnTo>
                  <a:lnTo>
                    <a:pt x="31" y="62"/>
                  </a:lnTo>
                  <a:lnTo>
                    <a:pt x="30" y="62"/>
                  </a:lnTo>
                  <a:lnTo>
                    <a:pt x="29" y="62"/>
                  </a:lnTo>
                  <a:lnTo>
                    <a:pt x="28" y="62"/>
                  </a:lnTo>
                  <a:lnTo>
                    <a:pt x="26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4" y="60"/>
                  </a:lnTo>
                  <a:lnTo>
                    <a:pt x="23" y="58"/>
                  </a:lnTo>
                  <a:lnTo>
                    <a:pt x="22" y="55"/>
                  </a:lnTo>
                  <a:lnTo>
                    <a:pt x="21" y="54"/>
                  </a:lnTo>
                  <a:lnTo>
                    <a:pt x="20" y="52"/>
                  </a:lnTo>
                  <a:lnTo>
                    <a:pt x="18" y="50"/>
                  </a:lnTo>
                  <a:lnTo>
                    <a:pt x="17" y="47"/>
                  </a:lnTo>
                  <a:lnTo>
                    <a:pt x="16" y="46"/>
                  </a:lnTo>
                  <a:lnTo>
                    <a:pt x="15" y="44"/>
                  </a:lnTo>
                  <a:lnTo>
                    <a:pt x="14" y="43"/>
                  </a:lnTo>
                  <a:lnTo>
                    <a:pt x="13" y="41"/>
                  </a:lnTo>
                  <a:lnTo>
                    <a:pt x="13" y="38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2" y="11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5" y="7"/>
                  </a:lnTo>
                  <a:lnTo>
                    <a:pt x="5" y="8"/>
                  </a:lnTo>
                  <a:lnTo>
                    <a:pt x="6" y="7"/>
                  </a:lnTo>
                  <a:lnTo>
                    <a:pt x="6" y="9"/>
                  </a:lnTo>
                  <a:lnTo>
                    <a:pt x="7" y="12"/>
                  </a:lnTo>
                  <a:lnTo>
                    <a:pt x="7" y="13"/>
                  </a:lnTo>
                  <a:lnTo>
                    <a:pt x="8" y="15"/>
                  </a:lnTo>
                  <a:lnTo>
                    <a:pt x="8" y="18"/>
                  </a:lnTo>
                  <a:lnTo>
                    <a:pt x="9" y="20"/>
                  </a:lnTo>
                  <a:lnTo>
                    <a:pt x="9" y="21"/>
                  </a:lnTo>
                  <a:lnTo>
                    <a:pt x="10" y="23"/>
                  </a:lnTo>
                  <a:lnTo>
                    <a:pt x="12" y="26"/>
                  </a:lnTo>
                  <a:lnTo>
                    <a:pt x="13" y="27"/>
                  </a:lnTo>
                  <a:lnTo>
                    <a:pt x="14" y="28"/>
                  </a:lnTo>
                  <a:lnTo>
                    <a:pt x="16" y="29"/>
                  </a:lnTo>
                  <a:lnTo>
                    <a:pt x="20" y="28"/>
                  </a:lnTo>
                  <a:lnTo>
                    <a:pt x="23" y="27"/>
                  </a:lnTo>
                  <a:lnTo>
                    <a:pt x="26" y="26"/>
                  </a:lnTo>
                  <a:lnTo>
                    <a:pt x="30" y="23"/>
                  </a:lnTo>
                  <a:lnTo>
                    <a:pt x="33" y="22"/>
                  </a:lnTo>
                  <a:lnTo>
                    <a:pt x="37" y="20"/>
                  </a:lnTo>
                  <a:lnTo>
                    <a:pt x="40" y="18"/>
                  </a:lnTo>
                  <a:lnTo>
                    <a:pt x="44" y="16"/>
                  </a:lnTo>
                  <a:lnTo>
                    <a:pt x="47" y="14"/>
                  </a:lnTo>
                  <a:lnTo>
                    <a:pt x="51" y="12"/>
                  </a:lnTo>
                  <a:lnTo>
                    <a:pt x="54" y="11"/>
                  </a:lnTo>
                  <a:lnTo>
                    <a:pt x="59" y="8"/>
                  </a:lnTo>
                  <a:lnTo>
                    <a:pt x="60" y="7"/>
                  </a:lnTo>
                  <a:lnTo>
                    <a:pt x="61" y="6"/>
                  </a:lnTo>
                  <a:lnTo>
                    <a:pt x="62" y="5"/>
                  </a:lnTo>
                  <a:lnTo>
                    <a:pt x="62" y="3"/>
                  </a:lnTo>
                  <a:lnTo>
                    <a:pt x="63" y="0"/>
                  </a:lnTo>
                  <a:lnTo>
                    <a:pt x="63" y="1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5" name="Freeform 25"/>
            <p:cNvSpPr>
              <a:spLocks noEditPoints="1"/>
            </p:cNvSpPr>
            <p:nvPr/>
          </p:nvSpPr>
          <p:spPr bwMode="auto">
            <a:xfrm>
              <a:off x="6604440" y="5136931"/>
              <a:ext cx="114373" cy="102476"/>
            </a:xfrm>
            <a:custGeom>
              <a:avLst/>
              <a:gdLst>
                <a:gd name="T0" fmla="*/ 0 w 83"/>
                <a:gd name="T1" fmla="*/ 0 h 79"/>
                <a:gd name="T2" fmla="*/ 0 w 83"/>
                <a:gd name="T3" fmla="*/ 0 h 79"/>
                <a:gd name="T4" fmla="*/ 0 w 83"/>
                <a:gd name="T5" fmla="*/ 0 h 79"/>
                <a:gd name="T6" fmla="*/ 0 w 83"/>
                <a:gd name="T7" fmla="*/ 0 h 79"/>
                <a:gd name="T8" fmla="*/ 0 w 83"/>
                <a:gd name="T9" fmla="*/ 0 h 79"/>
                <a:gd name="T10" fmla="*/ 0 w 83"/>
                <a:gd name="T11" fmla="*/ 0 h 79"/>
                <a:gd name="T12" fmla="*/ 0 w 83"/>
                <a:gd name="T13" fmla="*/ 0 h 79"/>
                <a:gd name="T14" fmla="*/ 0 w 83"/>
                <a:gd name="T15" fmla="*/ 0 h 79"/>
                <a:gd name="T16" fmla="*/ 0 w 83"/>
                <a:gd name="T17" fmla="*/ 0 h 79"/>
                <a:gd name="T18" fmla="*/ 0 w 83"/>
                <a:gd name="T19" fmla="*/ 0 h 79"/>
                <a:gd name="T20" fmla="*/ 0 w 83"/>
                <a:gd name="T21" fmla="*/ 0 h 79"/>
                <a:gd name="T22" fmla="*/ 0 w 83"/>
                <a:gd name="T23" fmla="*/ 0 h 79"/>
                <a:gd name="T24" fmla="*/ 0 w 83"/>
                <a:gd name="T25" fmla="*/ 0 h 79"/>
                <a:gd name="T26" fmla="*/ 0 w 83"/>
                <a:gd name="T27" fmla="*/ 0 h 79"/>
                <a:gd name="T28" fmla="*/ 0 w 83"/>
                <a:gd name="T29" fmla="*/ 0 h 79"/>
                <a:gd name="T30" fmla="*/ 0 w 83"/>
                <a:gd name="T31" fmla="*/ 0 h 79"/>
                <a:gd name="T32" fmla="*/ 0 w 83"/>
                <a:gd name="T33" fmla="*/ 0 h 79"/>
                <a:gd name="T34" fmla="*/ 0 w 83"/>
                <a:gd name="T35" fmla="*/ 0 h 79"/>
                <a:gd name="T36" fmla="*/ 0 w 83"/>
                <a:gd name="T37" fmla="*/ 0 h 79"/>
                <a:gd name="T38" fmla="*/ 0 w 83"/>
                <a:gd name="T39" fmla="*/ 0 h 79"/>
                <a:gd name="T40" fmla="*/ 1 w 83"/>
                <a:gd name="T41" fmla="*/ 0 h 79"/>
                <a:gd name="T42" fmla="*/ 1 w 83"/>
                <a:gd name="T43" fmla="*/ 1 h 79"/>
                <a:gd name="T44" fmla="*/ 1 w 83"/>
                <a:gd name="T45" fmla="*/ 1 h 79"/>
                <a:gd name="T46" fmla="*/ 1 w 83"/>
                <a:gd name="T47" fmla="*/ 1 h 79"/>
                <a:gd name="T48" fmla="*/ 1 w 83"/>
                <a:gd name="T49" fmla="*/ 1 h 79"/>
                <a:gd name="T50" fmla="*/ 1 w 83"/>
                <a:gd name="T51" fmla="*/ 1 h 79"/>
                <a:gd name="T52" fmla="*/ 0 w 83"/>
                <a:gd name="T53" fmla="*/ 1 h 79"/>
                <a:gd name="T54" fmla="*/ 0 w 83"/>
                <a:gd name="T55" fmla="*/ 1 h 79"/>
                <a:gd name="T56" fmla="*/ 0 w 83"/>
                <a:gd name="T57" fmla="*/ 1 h 79"/>
                <a:gd name="T58" fmla="*/ 0 w 83"/>
                <a:gd name="T59" fmla="*/ 1 h 79"/>
                <a:gd name="T60" fmla="*/ 0 w 83"/>
                <a:gd name="T61" fmla="*/ 1 h 79"/>
                <a:gd name="T62" fmla="*/ 0 w 83"/>
                <a:gd name="T63" fmla="*/ 1 h 79"/>
                <a:gd name="T64" fmla="*/ 0 w 83"/>
                <a:gd name="T65" fmla="*/ 1 h 79"/>
                <a:gd name="T66" fmla="*/ 0 w 83"/>
                <a:gd name="T67" fmla="*/ 1 h 79"/>
                <a:gd name="T68" fmla="*/ 0 w 83"/>
                <a:gd name="T69" fmla="*/ 1 h 79"/>
                <a:gd name="T70" fmla="*/ 0 w 83"/>
                <a:gd name="T71" fmla="*/ 1 h 79"/>
                <a:gd name="T72" fmla="*/ 0 w 83"/>
                <a:gd name="T73" fmla="*/ 1 h 79"/>
                <a:gd name="T74" fmla="*/ 0 w 83"/>
                <a:gd name="T75" fmla="*/ 0 h 79"/>
                <a:gd name="T76" fmla="*/ 0 w 83"/>
                <a:gd name="T77" fmla="*/ 0 h 79"/>
                <a:gd name="T78" fmla="*/ 0 w 83"/>
                <a:gd name="T79" fmla="*/ 0 h 79"/>
                <a:gd name="T80" fmla="*/ 0 w 83"/>
                <a:gd name="T81" fmla="*/ 0 h 79"/>
                <a:gd name="T82" fmla="*/ 0 w 83"/>
                <a:gd name="T83" fmla="*/ 0 h 79"/>
                <a:gd name="T84" fmla="*/ 0 w 83"/>
                <a:gd name="T85" fmla="*/ 0 h 79"/>
                <a:gd name="T86" fmla="*/ 0 w 83"/>
                <a:gd name="T87" fmla="*/ 0 h 79"/>
                <a:gd name="T88" fmla="*/ 0 w 83"/>
                <a:gd name="T89" fmla="*/ 0 h 79"/>
                <a:gd name="T90" fmla="*/ 0 w 83"/>
                <a:gd name="T91" fmla="*/ 0 h 79"/>
                <a:gd name="T92" fmla="*/ 0 w 83"/>
                <a:gd name="T93" fmla="*/ 0 h 79"/>
                <a:gd name="T94" fmla="*/ 0 w 83"/>
                <a:gd name="T95" fmla="*/ 0 h 79"/>
                <a:gd name="T96" fmla="*/ 0 w 83"/>
                <a:gd name="T97" fmla="*/ 0 h 79"/>
                <a:gd name="T98" fmla="*/ 0 w 83"/>
                <a:gd name="T99" fmla="*/ 0 h 79"/>
                <a:gd name="T100" fmla="*/ 0 w 83"/>
                <a:gd name="T101" fmla="*/ 0 h 79"/>
                <a:gd name="T102" fmla="*/ 0 w 83"/>
                <a:gd name="T103" fmla="*/ 0 h 79"/>
                <a:gd name="T104" fmla="*/ 0 w 83"/>
                <a:gd name="T105" fmla="*/ 0 h 79"/>
                <a:gd name="T106" fmla="*/ 0 w 83"/>
                <a:gd name="T107" fmla="*/ 0 h 79"/>
                <a:gd name="T108" fmla="*/ 0 w 83"/>
                <a:gd name="T109" fmla="*/ 1 h 79"/>
                <a:gd name="T110" fmla="*/ 0 w 83"/>
                <a:gd name="T111" fmla="*/ 1 h 79"/>
                <a:gd name="T112" fmla="*/ 0 w 83"/>
                <a:gd name="T113" fmla="*/ 1 h 79"/>
                <a:gd name="T114" fmla="*/ 0 w 83"/>
                <a:gd name="T115" fmla="*/ 1 h 79"/>
                <a:gd name="T116" fmla="*/ 0 w 83"/>
                <a:gd name="T117" fmla="*/ 1 h 79"/>
                <a:gd name="T118" fmla="*/ 0 w 83"/>
                <a:gd name="T119" fmla="*/ 0 h 79"/>
                <a:gd name="T120" fmla="*/ 0 w 83"/>
                <a:gd name="T121" fmla="*/ 0 h 79"/>
                <a:gd name="T122" fmla="*/ 0 w 83"/>
                <a:gd name="T123" fmla="*/ 0 h 79"/>
                <a:gd name="T124" fmla="*/ 0 w 83"/>
                <a:gd name="T125" fmla="*/ 0 h 7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"/>
                <a:gd name="T190" fmla="*/ 0 h 79"/>
                <a:gd name="T191" fmla="*/ 83 w 83"/>
                <a:gd name="T192" fmla="*/ 79 h 7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" h="79">
                  <a:moveTo>
                    <a:pt x="24" y="0"/>
                  </a:moveTo>
                  <a:lnTo>
                    <a:pt x="24" y="2"/>
                  </a:lnTo>
                  <a:lnTo>
                    <a:pt x="25" y="2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4" y="19"/>
                  </a:lnTo>
                  <a:lnTo>
                    <a:pt x="32" y="20"/>
                  </a:lnTo>
                  <a:lnTo>
                    <a:pt x="31" y="22"/>
                  </a:lnTo>
                  <a:lnTo>
                    <a:pt x="30" y="23"/>
                  </a:lnTo>
                  <a:lnTo>
                    <a:pt x="29" y="25"/>
                  </a:lnTo>
                  <a:lnTo>
                    <a:pt x="29" y="27"/>
                  </a:lnTo>
                  <a:lnTo>
                    <a:pt x="27" y="29"/>
                  </a:lnTo>
                  <a:lnTo>
                    <a:pt x="26" y="32"/>
                  </a:lnTo>
                  <a:lnTo>
                    <a:pt x="26" y="34"/>
                  </a:lnTo>
                  <a:lnTo>
                    <a:pt x="25" y="36"/>
                  </a:lnTo>
                  <a:lnTo>
                    <a:pt x="25" y="38"/>
                  </a:lnTo>
                  <a:lnTo>
                    <a:pt x="25" y="40"/>
                  </a:lnTo>
                  <a:lnTo>
                    <a:pt x="26" y="42"/>
                  </a:lnTo>
                  <a:lnTo>
                    <a:pt x="27" y="43"/>
                  </a:lnTo>
                  <a:lnTo>
                    <a:pt x="30" y="45"/>
                  </a:lnTo>
                  <a:lnTo>
                    <a:pt x="31" y="47"/>
                  </a:lnTo>
                  <a:lnTo>
                    <a:pt x="33" y="49"/>
                  </a:lnTo>
                  <a:lnTo>
                    <a:pt x="34" y="50"/>
                  </a:lnTo>
                  <a:lnTo>
                    <a:pt x="36" y="52"/>
                  </a:lnTo>
                  <a:lnTo>
                    <a:pt x="38" y="53"/>
                  </a:lnTo>
                  <a:lnTo>
                    <a:pt x="39" y="56"/>
                  </a:lnTo>
                  <a:lnTo>
                    <a:pt x="41" y="57"/>
                  </a:lnTo>
                  <a:lnTo>
                    <a:pt x="42" y="59"/>
                  </a:lnTo>
                  <a:lnTo>
                    <a:pt x="45" y="60"/>
                  </a:lnTo>
                  <a:lnTo>
                    <a:pt x="45" y="61"/>
                  </a:lnTo>
                  <a:lnTo>
                    <a:pt x="46" y="61"/>
                  </a:lnTo>
                  <a:lnTo>
                    <a:pt x="67" y="57"/>
                  </a:lnTo>
                  <a:lnTo>
                    <a:pt x="68" y="53"/>
                  </a:lnTo>
                  <a:lnTo>
                    <a:pt x="82" y="63"/>
                  </a:lnTo>
                  <a:lnTo>
                    <a:pt x="82" y="64"/>
                  </a:lnTo>
                  <a:lnTo>
                    <a:pt x="82" y="65"/>
                  </a:lnTo>
                  <a:lnTo>
                    <a:pt x="83" y="65"/>
                  </a:lnTo>
                  <a:lnTo>
                    <a:pt x="76" y="66"/>
                  </a:lnTo>
                  <a:lnTo>
                    <a:pt x="69" y="66"/>
                  </a:lnTo>
                  <a:lnTo>
                    <a:pt x="63" y="67"/>
                  </a:lnTo>
                  <a:lnTo>
                    <a:pt x="56" y="68"/>
                  </a:lnTo>
                  <a:lnTo>
                    <a:pt x="49" y="70"/>
                  </a:lnTo>
                  <a:lnTo>
                    <a:pt x="42" y="71"/>
                  </a:lnTo>
                  <a:lnTo>
                    <a:pt x="36" y="72"/>
                  </a:lnTo>
                  <a:lnTo>
                    <a:pt x="29" y="73"/>
                  </a:lnTo>
                  <a:lnTo>
                    <a:pt x="22" y="75"/>
                  </a:lnTo>
                  <a:lnTo>
                    <a:pt x="15" y="76"/>
                  </a:lnTo>
                  <a:lnTo>
                    <a:pt x="8" y="78"/>
                  </a:lnTo>
                  <a:lnTo>
                    <a:pt x="2" y="79"/>
                  </a:lnTo>
                  <a:lnTo>
                    <a:pt x="1" y="79"/>
                  </a:lnTo>
                  <a:lnTo>
                    <a:pt x="1" y="78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1" y="73"/>
                  </a:lnTo>
                  <a:lnTo>
                    <a:pt x="1" y="72"/>
                  </a:lnTo>
                  <a:lnTo>
                    <a:pt x="1" y="71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4" y="64"/>
                  </a:lnTo>
                  <a:lnTo>
                    <a:pt x="4" y="61"/>
                  </a:lnTo>
                  <a:lnTo>
                    <a:pt x="6" y="59"/>
                  </a:lnTo>
                  <a:lnTo>
                    <a:pt x="7" y="56"/>
                  </a:lnTo>
                  <a:lnTo>
                    <a:pt x="8" y="53"/>
                  </a:lnTo>
                  <a:lnTo>
                    <a:pt x="9" y="50"/>
                  </a:lnTo>
                  <a:lnTo>
                    <a:pt x="10" y="48"/>
                  </a:lnTo>
                  <a:lnTo>
                    <a:pt x="11" y="45"/>
                  </a:lnTo>
                  <a:lnTo>
                    <a:pt x="13" y="43"/>
                  </a:lnTo>
                  <a:lnTo>
                    <a:pt x="14" y="40"/>
                  </a:lnTo>
                  <a:lnTo>
                    <a:pt x="14" y="37"/>
                  </a:lnTo>
                  <a:lnTo>
                    <a:pt x="15" y="35"/>
                  </a:lnTo>
                  <a:lnTo>
                    <a:pt x="16" y="32"/>
                  </a:lnTo>
                  <a:lnTo>
                    <a:pt x="16" y="30"/>
                  </a:lnTo>
                  <a:lnTo>
                    <a:pt x="16" y="29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8" y="23"/>
                  </a:lnTo>
                  <a:lnTo>
                    <a:pt x="18" y="22"/>
                  </a:lnTo>
                  <a:lnTo>
                    <a:pt x="19" y="20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1" y="15"/>
                  </a:lnTo>
                  <a:lnTo>
                    <a:pt x="22" y="14"/>
                  </a:lnTo>
                  <a:lnTo>
                    <a:pt x="23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0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2" y="3"/>
                  </a:lnTo>
                  <a:lnTo>
                    <a:pt x="23" y="2"/>
                  </a:lnTo>
                  <a:lnTo>
                    <a:pt x="24" y="0"/>
                  </a:lnTo>
                  <a:close/>
                  <a:moveTo>
                    <a:pt x="37" y="63"/>
                  </a:moveTo>
                  <a:lnTo>
                    <a:pt x="16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5" y="63"/>
                  </a:lnTo>
                  <a:lnTo>
                    <a:pt x="16" y="60"/>
                  </a:lnTo>
                  <a:lnTo>
                    <a:pt x="16" y="59"/>
                  </a:lnTo>
                  <a:lnTo>
                    <a:pt x="16" y="58"/>
                  </a:lnTo>
                  <a:lnTo>
                    <a:pt x="17" y="57"/>
                  </a:lnTo>
                  <a:lnTo>
                    <a:pt x="17" y="55"/>
                  </a:lnTo>
                  <a:lnTo>
                    <a:pt x="17" y="53"/>
                  </a:lnTo>
                  <a:lnTo>
                    <a:pt x="18" y="52"/>
                  </a:lnTo>
                  <a:lnTo>
                    <a:pt x="18" y="50"/>
                  </a:lnTo>
                  <a:lnTo>
                    <a:pt x="19" y="49"/>
                  </a:lnTo>
                  <a:lnTo>
                    <a:pt x="21" y="47"/>
                  </a:lnTo>
                  <a:lnTo>
                    <a:pt x="37" y="63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6" name="Freeform 26"/>
            <p:cNvSpPr>
              <a:spLocks/>
            </p:cNvSpPr>
            <p:nvPr/>
          </p:nvSpPr>
          <p:spPr bwMode="auto">
            <a:xfrm>
              <a:off x="7552903" y="5194738"/>
              <a:ext cx="75319" cy="70945"/>
            </a:xfrm>
            <a:custGeom>
              <a:avLst/>
              <a:gdLst>
                <a:gd name="T0" fmla="*/ 1 w 54"/>
                <a:gd name="T1" fmla="*/ 1 h 53"/>
                <a:gd name="T2" fmla="*/ 1 w 54"/>
                <a:gd name="T3" fmla="*/ 1 h 53"/>
                <a:gd name="T4" fmla="*/ 1 w 54"/>
                <a:gd name="T5" fmla="*/ 1 h 53"/>
                <a:gd name="T6" fmla="*/ 1 w 54"/>
                <a:gd name="T7" fmla="*/ 1 h 53"/>
                <a:gd name="T8" fmla="*/ 1 w 54"/>
                <a:gd name="T9" fmla="*/ 1 h 53"/>
                <a:gd name="T10" fmla="*/ 1 w 54"/>
                <a:gd name="T11" fmla="*/ 1 h 53"/>
                <a:gd name="T12" fmla="*/ 1 w 54"/>
                <a:gd name="T13" fmla="*/ 1 h 53"/>
                <a:gd name="T14" fmla="*/ 1 w 54"/>
                <a:gd name="T15" fmla="*/ 1 h 53"/>
                <a:gd name="T16" fmla="*/ 1 w 54"/>
                <a:gd name="T17" fmla="*/ 1 h 53"/>
                <a:gd name="T18" fmla="*/ 1 w 54"/>
                <a:gd name="T19" fmla="*/ 1 h 53"/>
                <a:gd name="T20" fmla="*/ 1 w 54"/>
                <a:gd name="T21" fmla="*/ 1 h 53"/>
                <a:gd name="T22" fmla="*/ 1 w 54"/>
                <a:gd name="T23" fmla="*/ 1 h 53"/>
                <a:gd name="T24" fmla="*/ 1 w 54"/>
                <a:gd name="T25" fmla="*/ 1 h 53"/>
                <a:gd name="T26" fmla="*/ 1 w 54"/>
                <a:gd name="T27" fmla="*/ 1 h 53"/>
                <a:gd name="T28" fmla="*/ 1 w 54"/>
                <a:gd name="T29" fmla="*/ 1 h 53"/>
                <a:gd name="T30" fmla="*/ 1 w 54"/>
                <a:gd name="T31" fmla="*/ 1 h 53"/>
                <a:gd name="T32" fmla="*/ 1 w 54"/>
                <a:gd name="T33" fmla="*/ 1 h 53"/>
                <a:gd name="T34" fmla="*/ 1 w 54"/>
                <a:gd name="T35" fmla="*/ 1 h 53"/>
                <a:gd name="T36" fmla="*/ 1 w 54"/>
                <a:gd name="T37" fmla="*/ 1 h 53"/>
                <a:gd name="T38" fmla="*/ 1 w 54"/>
                <a:gd name="T39" fmla="*/ 1 h 53"/>
                <a:gd name="T40" fmla="*/ 1 w 54"/>
                <a:gd name="T41" fmla="*/ 1 h 53"/>
                <a:gd name="T42" fmla="*/ 1 w 54"/>
                <a:gd name="T43" fmla="*/ 1 h 53"/>
                <a:gd name="T44" fmla="*/ 1 w 54"/>
                <a:gd name="T45" fmla="*/ 1 h 53"/>
                <a:gd name="T46" fmla="*/ 1 w 54"/>
                <a:gd name="T47" fmla="*/ 1 h 53"/>
                <a:gd name="T48" fmla="*/ 1 w 54"/>
                <a:gd name="T49" fmla="*/ 1 h 53"/>
                <a:gd name="T50" fmla="*/ 1 w 54"/>
                <a:gd name="T51" fmla="*/ 1 h 53"/>
                <a:gd name="T52" fmla="*/ 1 w 54"/>
                <a:gd name="T53" fmla="*/ 1 h 53"/>
                <a:gd name="T54" fmla="*/ 1 w 54"/>
                <a:gd name="T55" fmla="*/ 1 h 53"/>
                <a:gd name="T56" fmla="*/ 1 w 54"/>
                <a:gd name="T57" fmla="*/ 1 h 53"/>
                <a:gd name="T58" fmla="*/ 1 w 54"/>
                <a:gd name="T59" fmla="*/ 1 h 53"/>
                <a:gd name="T60" fmla="*/ 1 w 54"/>
                <a:gd name="T61" fmla="*/ 1 h 53"/>
                <a:gd name="T62" fmla="*/ 0 w 54"/>
                <a:gd name="T63" fmla="*/ 1 h 53"/>
                <a:gd name="T64" fmla="*/ 0 w 54"/>
                <a:gd name="T65" fmla="*/ 1 h 53"/>
                <a:gd name="T66" fmla="*/ 1 w 54"/>
                <a:gd name="T67" fmla="*/ 1 h 53"/>
                <a:gd name="T68" fmla="*/ 1 w 54"/>
                <a:gd name="T69" fmla="*/ 1 h 53"/>
                <a:gd name="T70" fmla="*/ 1 w 54"/>
                <a:gd name="T71" fmla="*/ 1 h 53"/>
                <a:gd name="T72" fmla="*/ 1 w 54"/>
                <a:gd name="T73" fmla="*/ 1 h 53"/>
                <a:gd name="T74" fmla="*/ 1 w 54"/>
                <a:gd name="T75" fmla="*/ 1 h 53"/>
                <a:gd name="T76" fmla="*/ 1 w 54"/>
                <a:gd name="T77" fmla="*/ 1 h 53"/>
                <a:gd name="T78" fmla="*/ 1 w 54"/>
                <a:gd name="T79" fmla="*/ 1 h 53"/>
                <a:gd name="T80" fmla="*/ 1 w 54"/>
                <a:gd name="T81" fmla="*/ 1 h 53"/>
                <a:gd name="T82" fmla="*/ 1 w 54"/>
                <a:gd name="T83" fmla="*/ 1 h 53"/>
                <a:gd name="T84" fmla="*/ 1 w 54"/>
                <a:gd name="T85" fmla="*/ 1 h 53"/>
                <a:gd name="T86" fmla="*/ 1 w 54"/>
                <a:gd name="T87" fmla="*/ 0 h 5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54"/>
                <a:gd name="T133" fmla="*/ 0 h 53"/>
                <a:gd name="T134" fmla="*/ 54 w 54"/>
                <a:gd name="T135" fmla="*/ 53 h 5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54" h="53">
                  <a:moveTo>
                    <a:pt x="8" y="0"/>
                  </a:moveTo>
                  <a:lnTo>
                    <a:pt x="12" y="2"/>
                  </a:lnTo>
                  <a:lnTo>
                    <a:pt x="14" y="5"/>
                  </a:lnTo>
                  <a:lnTo>
                    <a:pt x="18" y="8"/>
                  </a:lnTo>
                  <a:lnTo>
                    <a:pt x="21" y="12"/>
                  </a:lnTo>
                  <a:lnTo>
                    <a:pt x="25" y="15"/>
                  </a:lnTo>
                  <a:lnTo>
                    <a:pt x="27" y="20"/>
                  </a:lnTo>
                  <a:lnTo>
                    <a:pt x="31" y="23"/>
                  </a:lnTo>
                  <a:lnTo>
                    <a:pt x="34" y="27"/>
                  </a:lnTo>
                  <a:lnTo>
                    <a:pt x="38" y="30"/>
                  </a:lnTo>
                  <a:lnTo>
                    <a:pt x="42" y="33"/>
                  </a:lnTo>
                  <a:lnTo>
                    <a:pt x="46" y="36"/>
                  </a:lnTo>
                  <a:lnTo>
                    <a:pt x="49" y="38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3"/>
                  </a:lnTo>
                  <a:lnTo>
                    <a:pt x="54" y="44"/>
                  </a:lnTo>
                  <a:lnTo>
                    <a:pt x="52" y="45"/>
                  </a:lnTo>
                  <a:lnTo>
                    <a:pt x="51" y="46"/>
                  </a:lnTo>
                  <a:lnTo>
                    <a:pt x="50" y="48"/>
                  </a:lnTo>
                  <a:lnTo>
                    <a:pt x="49" y="49"/>
                  </a:lnTo>
                  <a:lnTo>
                    <a:pt x="48" y="50"/>
                  </a:lnTo>
                  <a:lnTo>
                    <a:pt x="48" y="51"/>
                  </a:lnTo>
                  <a:lnTo>
                    <a:pt x="47" y="51"/>
                  </a:lnTo>
                  <a:lnTo>
                    <a:pt x="47" y="52"/>
                  </a:lnTo>
                  <a:lnTo>
                    <a:pt x="46" y="52"/>
                  </a:lnTo>
                  <a:lnTo>
                    <a:pt x="44" y="53"/>
                  </a:lnTo>
                  <a:lnTo>
                    <a:pt x="42" y="52"/>
                  </a:lnTo>
                  <a:lnTo>
                    <a:pt x="41" y="50"/>
                  </a:lnTo>
                  <a:lnTo>
                    <a:pt x="40" y="48"/>
                  </a:lnTo>
                  <a:lnTo>
                    <a:pt x="39" y="45"/>
                  </a:lnTo>
                  <a:lnTo>
                    <a:pt x="36" y="43"/>
                  </a:lnTo>
                  <a:lnTo>
                    <a:pt x="35" y="41"/>
                  </a:lnTo>
                  <a:lnTo>
                    <a:pt x="33" y="39"/>
                  </a:lnTo>
                  <a:lnTo>
                    <a:pt x="32" y="37"/>
                  </a:lnTo>
                  <a:lnTo>
                    <a:pt x="29" y="36"/>
                  </a:lnTo>
                  <a:lnTo>
                    <a:pt x="27" y="34"/>
                  </a:lnTo>
                  <a:lnTo>
                    <a:pt x="25" y="31"/>
                  </a:lnTo>
                  <a:lnTo>
                    <a:pt x="23" y="29"/>
                  </a:lnTo>
                  <a:lnTo>
                    <a:pt x="21" y="27"/>
                  </a:lnTo>
                  <a:lnTo>
                    <a:pt x="19" y="26"/>
                  </a:lnTo>
                  <a:lnTo>
                    <a:pt x="18" y="23"/>
                  </a:lnTo>
                  <a:lnTo>
                    <a:pt x="17" y="22"/>
                  </a:lnTo>
                  <a:lnTo>
                    <a:pt x="14" y="20"/>
                  </a:lnTo>
                  <a:lnTo>
                    <a:pt x="13" y="19"/>
                  </a:lnTo>
                  <a:lnTo>
                    <a:pt x="11" y="16"/>
                  </a:lnTo>
                  <a:lnTo>
                    <a:pt x="10" y="15"/>
                  </a:lnTo>
                  <a:lnTo>
                    <a:pt x="8" y="14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4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Freeform 27"/>
            <p:cNvSpPr>
              <a:spLocks/>
            </p:cNvSpPr>
            <p:nvPr/>
          </p:nvSpPr>
          <p:spPr bwMode="auto">
            <a:xfrm>
              <a:off x="6702076" y="5263055"/>
              <a:ext cx="92057" cy="94593"/>
            </a:xfrm>
            <a:custGeom>
              <a:avLst/>
              <a:gdLst>
                <a:gd name="T0" fmla="*/ 1 w 66"/>
                <a:gd name="T1" fmla="*/ 1 h 71"/>
                <a:gd name="T2" fmla="*/ 1 w 66"/>
                <a:gd name="T3" fmla="*/ 1 h 71"/>
                <a:gd name="T4" fmla="*/ 1 w 66"/>
                <a:gd name="T5" fmla="*/ 1 h 71"/>
                <a:gd name="T6" fmla="*/ 1 w 66"/>
                <a:gd name="T7" fmla="*/ 1 h 71"/>
                <a:gd name="T8" fmla="*/ 1 w 66"/>
                <a:gd name="T9" fmla="*/ 1 h 71"/>
                <a:gd name="T10" fmla="*/ 1 w 66"/>
                <a:gd name="T11" fmla="*/ 1 h 71"/>
                <a:gd name="T12" fmla="*/ 1 w 66"/>
                <a:gd name="T13" fmla="*/ 1 h 71"/>
                <a:gd name="T14" fmla="*/ 1 w 66"/>
                <a:gd name="T15" fmla="*/ 1 h 71"/>
                <a:gd name="T16" fmla="*/ 1 w 66"/>
                <a:gd name="T17" fmla="*/ 1 h 71"/>
                <a:gd name="T18" fmla="*/ 1 w 66"/>
                <a:gd name="T19" fmla="*/ 1 h 71"/>
                <a:gd name="T20" fmla="*/ 1 w 66"/>
                <a:gd name="T21" fmla="*/ 1 h 71"/>
                <a:gd name="T22" fmla="*/ 1 w 66"/>
                <a:gd name="T23" fmla="*/ 1 h 71"/>
                <a:gd name="T24" fmla="*/ 1 w 66"/>
                <a:gd name="T25" fmla="*/ 1 h 71"/>
                <a:gd name="T26" fmla="*/ 1 w 66"/>
                <a:gd name="T27" fmla="*/ 1 h 71"/>
                <a:gd name="T28" fmla="*/ 1 w 66"/>
                <a:gd name="T29" fmla="*/ 2 h 71"/>
                <a:gd name="T30" fmla="*/ 1 w 66"/>
                <a:gd name="T31" fmla="*/ 2 h 71"/>
                <a:gd name="T32" fmla="*/ 1 w 66"/>
                <a:gd name="T33" fmla="*/ 2 h 71"/>
                <a:gd name="T34" fmla="*/ 1 w 66"/>
                <a:gd name="T35" fmla="*/ 2 h 71"/>
                <a:gd name="T36" fmla="*/ 1 w 66"/>
                <a:gd name="T37" fmla="*/ 2 h 71"/>
                <a:gd name="T38" fmla="*/ 1 w 66"/>
                <a:gd name="T39" fmla="*/ 2 h 71"/>
                <a:gd name="T40" fmla="*/ 1 w 66"/>
                <a:gd name="T41" fmla="*/ 2 h 71"/>
                <a:gd name="T42" fmla="*/ 1 w 66"/>
                <a:gd name="T43" fmla="*/ 2 h 71"/>
                <a:gd name="T44" fmla="*/ 1 w 66"/>
                <a:gd name="T45" fmla="*/ 2 h 71"/>
                <a:gd name="T46" fmla="*/ 1 w 66"/>
                <a:gd name="T47" fmla="*/ 2 h 71"/>
                <a:gd name="T48" fmla="*/ 1 w 66"/>
                <a:gd name="T49" fmla="*/ 2 h 71"/>
                <a:gd name="T50" fmla="*/ 1 w 66"/>
                <a:gd name="T51" fmla="*/ 2 h 71"/>
                <a:gd name="T52" fmla="*/ 1 w 66"/>
                <a:gd name="T53" fmla="*/ 1 h 71"/>
                <a:gd name="T54" fmla="*/ 1 w 66"/>
                <a:gd name="T55" fmla="*/ 1 h 71"/>
                <a:gd name="T56" fmla="*/ 1 w 66"/>
                <a:gd name="T57" fmla="*/ 1 h 71"/>
                <a:gd name="T58" fmla="*/ 1 w 66"/>
                <a:gd name="T59" fmla="*/ 1 h 71"/>
                <a:gd name="T60" fmla="*/ 1 w 66"/>
                <a:gd name="T61" fmla="*/ 1 h 71"/>
                <a:gd name="T62" fmla="*/ 1 w 66"/>
                <a:gd name="T63" fmla="*/ 1 h 71"/>
                <a:gd name="T64" fmla="*/ 0 w 66"/>
                <a:gd name="T65" fmla="*/ 1 h 71"/>
                <a:gd name="T66" fmla="*/ 0 w 66"/>
                <a:gd name="T67" fmla="*/ 1 h 71"/>
                <a:gd name="T68" fmla="*/ 0 w 66"/>
                <a:gd name="T69" fmla="*/ 1 h 71"/>
                <a:gd name="T70" fmla="*/ 0 w 66"/>
                <a:gd name="T71" fmla="*/ 1 h 71"/>
                <a:gd name="T72" fmla="*/ 1 w 66"/>
                <a:gd name="T73" fmla="*/ 1 h 71"/>
                <a:gd name="T74" fmla="*/ 1 w 66"/>
                <a:gd name="T75" fmla="*/ 1 h 71"/>
                <a:gd name="T76" fmla="*/ 1 w 66"/>
                <a:gd name="T77" fmla="*/ 1 h 71"/>
                <a:gd name="T78" fmla="*/ 1 w 66"/>
                <a:gd name="T79" fmla="*/ 1 h 71"/>
                <a:gd name="T80" fmla="*/ 1 w 66"/>
                <a:gd name="T81" fmla="*/ 1 h 71"/>
                <a:gd name="T82" fmla="*/ 1 w 66"/>
                <a:gd name="T83" fmla="*/ 1 h 71"/>
                <a:gd name="T84" fmla="*/ 1 w 66"/>
                <a:gd name="T85" fmla="*/ 1 h 71"/>
                <a:gd name="T86" fmla="*/ 1 w 66"/>
                <a:gd name="T87" fmla="*/ 1 h 71"/>
                <a:gd name="T88" fmla="*/ 1 w 66"/>
                <a:gd name="T89" fmla="*/ 1 h 71"/>
                <a:gd name="T90" fmla="*/ 1 w 66"/>
                <a:gd name="T91" fmla="*/ 1 h 71"/>
                <a:gd name="T92" fmla="*/ 1 w 66"/>
                <a:gd name="T93" fmla="*/ 1 h 71"/>
                <a:gd name="T94" fmla="*/ 1 w 66"/>
                <a:gd name="T95" fmla="*/ 1 h 71"/>
                <a:gd name="T96" fmla="*/ 1 w 66"/>
                <a:gd name="T97" fmla="*/ 1 h 71"/>
                <a:gd name="T98" fmla="*/ 1 w 66"/>
                <a:gd name="T99" fmla="*/ 1 h 71"/>
                <a:gd name="T100" fmla="*/ 1 w 66"/>
                <a:gd name="T101" fmla="*/ 1 h 71"/>
                <a:gd name="T102" fmla="*/ 1 w 66"/>
                <a:gd name="T103" fmla="*/ 1 h 71"/>
                <a:gd name="T104" fmla="*/ 1 w 66"/>
                <a:gd name="T105" fmla="*/ 1 h 71"/>
                <a:gd name="T106" fmla="*/ 1 w 66"/>
                <a:gd name="T107" fmla="*/ 1 h 71"/>
                <a:gd name="T108" fmla="*/ 1 w 66"/>
                <a:gd name="T109" fmla="*/ 1 h 71"/>
                <a:gd name="T110" fmla="*/ 1 w 66"/>
                <a:gd name="T111" fmla="*/ 1 h 71"/>
                <a:gd name="T112" fmla="*/ 1 w 66"/>
                <a:gd name="T113" fmla="*/ 1 h 71"/>
                <a:gd name="T114" fmla="*/ 1 w 66"/>
                <a:gd name="T115" fmla="*/ 1 h 71"/>
                <a:gd name="T116" fmla="*/ 1 w 66"/>
                <a:gd name="T117" fmla="*/ 1 h 71"/>
                <a:gd name="T118" fmla="*/ 1 w 66"/>
                <a:gd name="T119" fmla="*/ 1 h 71"/>
                <a:gd name="T120" fmla="*/ 1 w 66"/>
                <a:gd name="T121" fmla="*/ 0 h 7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6"/>
                <a:gd name="T184" fmla="*/ 0 h 71"/>
                <a:gd name="T185" fmla="*/ 66 w 66"/>
                <a:gd name="T186" fmla="*/ 71 h 7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6" h="71">
                  <a:moveTo>
                    <a:pt x="53" y="0"/>
                  </a:moveTo>
                  <a:lnTo>
                    <a:pt x="53" y="1"/>
                  </a:lnTo>
                  <a:lnTo>
                    <a:pt x="54" y="2"/>
                  </a:lnTo>
                  <a:lnTo>
                    <a:pt x="55" y="2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59" y="5"/>
                  </a:lnTo>
                  <a:lnTo>
                    <a:pt x="60" y="6"/>
                  </a:lnTo>
                  <a:lnTo>
                    <a:pt x="61" y="7"/>
                  </a:lnTo>
                  <a:lnTo>
                    <a:pt x="62" y="7"/>
                  </a:lnTo>
                  <a:lnTo>
                    <a:pt x="63" y="8"/>
                  </a:lnTo>
                  <a:lnTo>
                    <a:pt x="65" y="9"/>
                  </a:lnTo>
                  <a:lnTo>
                    <a:pt x="66" y="9"/>
                  </a:lnTo>
                  <a:lnTo>
                    <a:pt x="66" y="12"/>
                  </a:lnTo>
                  <a:lnTo>
                    <a:pt x="61" y="15"/>
                  </a:lnTo>
                  <a:lnTo>
                    <a:pt x="59" y="19"/>
                  </a:lnTo>
                  <a:lnTo>
                    <a:pt x="55" y="22"/>
                  </a:lnTo>
                  <a:lnTo>
                    <a:pt x="52" y="25"/>
                  </a:lnTo>
                  <a:lnTo>
                    <a:pt x="50" y="29"/>
                  </a:lnTo>
                  <a:lnTo>
                    <a:pt x="47" y="32"/>
                  </a:lnTo>
                  <a:lnTo>
                    <a:pt x="45" y="37"/>
                  </a:lnTo>
                  <a:lnTo>
                    <a:pt x="43" y="40"/>
                  </a:lnTo>
                  <a:lnTo>
                    <a:pt x="40" y="44"/>
                  </a:lnTo>
                  <a:lnTo>
                    <a:pt x="38" y="47"/>
                  </a:lnTo>
                  <a:lnTo>
                    <a:pt x="36" y="51"/>
                  </a:lnTo>
                  <a:lnTo>
                    <a:pt x="34" y="54"/>
                  </a:lnTo>
                  <a:lnTo>
                    <a:pt x="34" y="55"/>
                  </a:lnTo>
                  <a:lnTo>
                    <a:pt x="34" y="57"/>
                  </a:lnTo>
                  <a:lnTo>
                    <a:pt x="34" y="58"/>
                  </a:lnTo>
                  <a:lnTo>
                    <a:pt x="35" y="59"/>
                  </a:lnTo>
                  <a:lnTo>
                    <a:pt x="36" y="60"/>
                  </a:lnTo>
                  <a:lnTo>
                    <a:pt x="37" y="60"/>
                  </a:lnTo>
                  <a:lnTo>
                    <a:pt x="38" y="61"/>
                  </a:lnTo>
                  <a:lnTo>
                    <a:pt x="39" y="61"/>
                  </a:lnTo>
                  <a:lnTo>
                    <a:pt x="40" y="62"/>
                  </a:lnTo>
                  <a:lnTo>
                    <a:pt x="42" y="62"/>
                  </a:lnTo>
                  <a:lnTo>
                    <a:pt x="43" y="63"/>
                  </a:lnTo>
                  <a:lnTo>
                    <a:pt x="44" y="63"/>
                  </a:lnTo>
                  <a:lnTo>
                    <a:pt x="45" y="65"/>
                  </a:lnTo>
                  <a:lnTo>
                    <a:pt x="46" y="65"/>
                  </a:lnTo>
                  <a:lnTo>
                    <a:pt x="47" y="65"/>
                  </a:lnTo>
                  <a:lnTo>
                    <a:pt x="48" y="65"/>
                  </a:lnTo>
                  <a:lnTo>
                    <a:pt x="50" y="65"/>
                  </a:lnTo>
                  <a:lnTo>
                    <a:pt x="52" y="65"/>
                  </a:lnTo>
                  <a:lnTo>
                    <a:pt x="51" y="66"/>
                  </a:lnTo>
                  <a:lnTo>
                    <a:pt x="51" y="67"/>
                  </a:lnTo>
                  <a:lnTo>
                    <a:pt x="52" y="67"/>
                  </a:lnTo>
                  <a:lnTo>
                    <a:pt x="51" y="68"/>
                  </a:lnTo>
                  <a:lnTo>
                    <a:pt x="51" y="69"/>
                  </a:lnTo>
                  <a:lnTo>
                    <a:pt x="51" y="70"/>
                  </a:lnTo>
                  <a:lnTo>
                    <a:pt x="50" y="70"/>
                  </a:lnTo>
                  <a:lnTo>
                    <a:pt x="50" y="71"/>
                  </a:lnTo>
                  <a:lnTo>
                    <a:pt x="48" y="71"/>
                  </a:lnTo>
                  <a:lnTo>
                    <a:pt x="44" y="71"/>
                  </a:lnTo>
                  <a:lnTo>
                    <a:pt x="40" y="69"/>
                  </a:lnTo>
                  <a:lnTo>
                    <a:pt x="37" y="68"/>
                  </a:lnTo>
                  <a:lnTo>
                    <a:pt x="34" y="66"/>
                  </a:lnTo>
                  <a:lnTo>
                    <a:pt x="31" y="65"/>
                  </a:lnTo>
                  <a:lnTo>
                    <a:pt x="28" y="62"/>
                  </a:lnTo>
                  <a:lnTo>
                    <a:pt x="24" y="60"/>
                  </a:lnTo>
                  <a:lnTo>
                    <a:pt x="21" y="58"/>
                  </a:lnTo>
                  <a:lnTo>
                    <a:pt x="19" y="55"/>
                  </a:lnTo>
                  <a:lnTo>
                    <a:pt x="15" y="53"/>
                  </a:lnTo>
                  <a:lnTo>
                    <a:pt x="12" y="51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7" y="48"/>
                  </a:lnTo>
                  <a:lnTo>
                    <a:pt x="6" y="47"/>
                  </a:lnTo>
                  <a:lnTo>
                    <a:pt x="5" y="46"/>
                  </a:lnTo>
                  <a:lnTo>
                    <a:pt x="4" y="46"/>
                  </a:lnTo>
                  <a:lnTo>
                    <a:pt x="2" y="45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5"/>
                  </a:lnTo>
                  <a:lnTo>
                    <a:pt x="2" y="35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5" y="34"/>
                  </a:lnTo>
                  <a:lnTo>
                    <a:pt x="6" y="35"/>
                  </a:lnTo>
                  <a:lnTo>
                    <a:pt x="7" y="36"/>
                  </a:lnTo>
                  <a:lnTo>
                    <a:pt x="8" y="37"/>
                  </a:lnTo>
                  <a:lnTo>
                    <a:pt x="9" y="39"/>
                  </a:lnTo>
                  <a:lnTo>
                    <a:pt x="10" y="40"/>
                  </a:lnTo>
                  <a:lnTo>
                    <a:pt x="12" y="42"/>
                  </a:lnTo>
                  <a:lnTo>
                    <a:pt x="13" y="43"/>
                  </a:lnTo>
                  <a:lnTo>
                    <a:pt x="14" y="44"/>
                  </a:lnTo>
                  <a:lnTo>
                    <a:pt x="16" y="45"/>
                  </a:lnTo>
                  <a:lnTo>
                    <a:pt x="17" y="46"/>
                  </a:lnTo>
                  <a:lnTo>
                    <a:pt x="20" y="47"/>
                  </a:lnTo>
                  <a:lnTo>
                    <a:pt x="22" y="47"/>
                  </a:lnTo>
                  <a:lnTo>
                    <a:pt x="24" y="45"/>
                  </a:lnTo>
                  <a:lnTo>
                    <a:pt x="27" y="43"/>
                  </a:lnTo>
                  <a:lnTo>
                    <a:pt x="29" y="39"/>
                  </a:lnTo>
                  <a:lnTo>
                    <a:pt x="30" y="37"/>
                  </a:lnTo>
                  <a:lnTo>
                    <a:pt x="32" y="34"/>
                  </a:lnTo>
                  <a:lnTo>
                    <a:pt x="35" y="31"/>
                  </a:lnTo>
                  <a:lnTo>
                    <a:pt x="36" y="28"/>
                  </a:lnTo>
                  <a:lnTo>
                    <a:pt x="38" y="25"/>
                  </a:lnTo>
                  <a:lnTo>
                    <a:pt x="40" y="22"/>
                  </a:lnTo>
                  <a:lnTo>
                    <a:pt x="42" y="20"/>
                  </a:lnTo>
                  <a:lnTo>
                    <a:pt x="44" y="16"/>
                  </a:lnTo>
                  <a:lnTo>
                    <a:pt x="46" y="13"/>
                  </a:lnTo>
                  <a:lnTo>
                    <a:pt x="47" y="12"/>
                  </a:lnTo>
                  <a:lnTo>
                    <a:pt x="47" y="11"/>
                  </a:lnTo>
                  <a:lnTo>
                    <a:pt x="48" y="9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6"/>
                  </a:lnTo>
                  <a:lnTo>
                    <a:pt x="51" y="5"/>
                  </a:lnTo>
                  <a:lnTo>
                    <a:pt x="51" y="4"/>
                  </a:lnTo>
                  <a:lnTo>
                    <a:pt x="51" y="2"/>
                  </a:lnTo>
                  <a:lnTo>
                    <a:pt x="52" y="0"/>
                  </a:lnTo>
                  <a:lnTo>
                    <a:pt x="52" y="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Freeform 28"/>
            <p:cNvSpPr>
              <a:spLocks/>
            </p:cNvSpPr>
            <p:nvPr/>
          </p:nvSpPr>
          <p:spPr bwMode="auto">
            <a:xfrm>
              <a:off x="7455267" y="5273566"/>
              <a:ext cx="97636" cy="102476"/>
            </a:xfrm>
            <a:custGeom>
              <a:avLst/>
              <a:gdLst>
                <a:gd name="T0" fmla="*/ 1 w 71"/>
                <a:gd name="T1" fmla="*/ 0 h 79"/>
                <a:gd name="T2" fmla="*/ 1 w 71"/>
                <a:gd name="T3" fmla="*/ 0 h 79"/>
                <a:gd name="T4" fmla="*/ 1 w 71"/>
                <a:gd name="T5" fmla="*/ 0 h 79"/>
                <a:gd name="T6" fmla="*/ 1 w 71"/>
                <a:gd name="T7" fmla="*/ 0 h 79"/>
                <a:gd name="T8" fmla="*/ 1 w 71"/>
                <a:gd name="T9" fmla="*/ 0 h 79"/>
                <a:gd name="T10" fmla="*/ 1 w 71"/>
                <a:gd name="T11" fmla="*/ 0 h 79"/>
                <a:gd name="T12" fmla="*/ 0 w 71"/>
                <a:gd name="T13" fmla="*/ 0 h 79"/>
                <a:gd name="T14" fmla="*/ 0 w 71"/>
                <a:gd name="T15" fmla="*/ 0 h 79"/>
                <a:gd name="T16" fmla="*/ 0 w 71"/>
                <a:gd name="T17" fmla="*/ 0 h 79"/>
                <a:gd name="T18" fmla="*/ 0 w 71"/>
                <a:gd name="T19" fmla="*/ 0 h 79"/>
                <a:gd name="T20" fmla="*/ 0 w 71"/>
                <a:gd name="T21" fmla="*/ 0 h 79"/>
                <a:gd name="T22" fmla="*/ 0 w 71"/>
                <a:gd name="T23" fmla="*/ 0 h 79"/>
                <a:gd name="T24" fmla="*/ 0 w 71"/>
                <a:gd name="T25" fmla="*/ 0 h 79"/>
                <a:gd name="T26" fmla="*/ 0 w 71"/>
                <a:gd name="T27" fmla="*/ 0 h 79"/>
                <a:gd name="T28" fmla="*/ 0 w 71"/>
                <a:gd name="T29" fmla="*/ 0 h 79"/>
                <a:gd name="T30" fmla="*/ 0 w 71"/>
                <a:gd name="T31" fmla="*/ 0 h 79"/>
                <a:gd name="T32" fmla="*/ 0 w 71"/>
                <a:gd name="T33" fmla="*/ 0 h 79"/>
                <a:gd name="T34" fmla="*/ 0 w 71"/>
                <a:gd name="T35" fmla="*/ 0 h 79"/>
                <a:gd name="T36" fmla="*/ 0 w 71"/>
                <a:gd name="T37" fmla="*/ 0 h 79"/>
                <a:gd name="T38" fmla="*/ 0 w 71"/>
                <a:gd name="T39" fmla="*/ 0 h 79"/>
                <a:gd name="T40" fmla="*/ 0 w 71"/>
                <a:gd name="T41" fmla="*/ 0 h 79"/>
                <a:gd name="T42" fmla="*/ 0 w 71"/>
                <a:gd name="T43" fmla="*/ 0 h 79"/>
                <a:gd name="T44" fmla="*/ 0 w 71"/>
                <a:gd name="T45" fmla="*/ 0 h 79"/>
                <a:gd name="T46" fmla="*/ 0 w 71"/>
                <a:gd name="T47" fmla="*/ 0 h 79"/>
                <a:gd name="T48" fmla="*/ 0 w 71"/>
                <a:gd name="T49" fmla="*/ 1 h 79"/>
                <a:gd name="T50" fmla="*/ 0 w 71"/>
                <a:gd name="T51" fmla="*/ 1 h 79"/>
                <a:gd name="T52" fmla="*/ 0 w 71"/>
                <a:gd name="T53" fmla="*/ 1 h 79"/>
                <a:gd name="T54" fmla="*/ 0 w 71"/>
                <a:gd name="T55" fmla="*/ 1 h 79"/>
                <a:gd name="T56" fmla="*/ 0 w 71"/>
                <a:gd name="T57" fmla="*/ 1 h 79"/>
                <a:gd name="T58" fmla="*/ 0 w 71"/>
                <a:gd name="T59" fmla="*/ 1 h 79"/>
                <a:gd name="T60" fmla="*/ 0 w 71"/>
                <a:gd name="T61" fmla="*/ 1 h 79"/>
                <a:gd name="T62" fmla="*/ 0 w 71"/>
                <a:gd name="T63" fmla="*/ 1 h 79"/>
                <a:gd name="T64" fmla="*/ 0 w 71"/>
                <a:gd name="T65" fmla="*/ 1 h 79"/>
                <a:gd name="T66" fmla="*/ 0 w 71"/>
                <a:gd name="T67" fmla="*/ 1 h 79"/>
                <a:gd name="T68" fmla="*/ 0 w 71"/>
                <a:gd name="T69" fmla="*/ 1 h 79"/>
                <a:gd name="T70" fmla="*/ 0 w 71"/>
                <a:gd name="T71" fmla="*/ 1 h 79"/>
                <a:gd name="T72" fmla="*/ 0 w 71"/>
                <a:gd name="T73" fmla="*/ 1 h 79"/>
                <a:gd name="T74" fmla="*/ 0 w 71"/>
                <a:gd name="T75" fmla="*/ 1 h 79"/>
                <a:gd name="T76" fmla="*/ 0 w 71"/>
                <a:gd name="T77" fmla="*/ 1 h 79"/>
                <a:gd name="T78" fmla="*/ 0 w 71"/>
                <a:gd name="T79" fmla="*/ 1 h 79"/>
                <a:gd name="T80" fmla="*/ 0 w 71"/>
                <a:gd name="T81" fmla="*/ 1 h 79"/>
                <a:gd name="T82" fmla="*/ 0 w 71"/>
                <a:gd name="T83" fmla="*/ 1 h 79"/>
                <a:gd name="T84" fmla="*/ 0 w 71"/>
                <a:gd name="T85" fmla="*/ 1 h 79"/>
                <a:gd name="T86" fmla="*/ 0 w 71"/>
                <a:gd name="T87" fmla="*/ 1 h 79"/>
                <a:gd name="T88" fmla="*/ 0 w 71"/>
                <a:gd name="T89" fmla="*/ 1 h 79"/>
                <a:gd name="T90" fmla="*/ 0 w 71"/>
                <a:gd name="T91" fmla="*/ 0 h 79"/>
                <a:gd name="T92" fmla="*/ 0 w 71"/>
                <a:gd name="T93" fmla="*/ 0 h 79"/>
                <a:gd name="T94" fmla="*/ 0 w 71"/>
                <a:gd name="T95" fmla="*/ 0 h 79"/>
                <a:gd name="T96" fmla="*/ 0 w 71"/>
                <a:gd name="T97" fmla="*/ 0 h 79"/>
                <a:gd name="T98" fmla="*/ 0 w 71"/>
                <a:gd name="T99" fmla="*/ 0 h 79"/>
                <a:gd name="T100" fmla="*/ 0 w 71"/>
                <a:gd name="T101" fmla="*/ 0 h 79"/>
                <a:gd name="T102" fmla="*/ 0 w 71"/>
                <a:gd name="T103" fmla="*/ 0 h 79"/>
                <a:gd name="T104" fmla="*/ 1 w 71"/>
                <a:gd name="T105" fmla="*/ 0 h 7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1"/>
                <a:gd name="T160" fmla="*/ 0 h 79"/>
                <a:gd name="T161" fmla="*/ 71 w 71"/>
                <a:gd name="T162" fmla="*/ 79 h 7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1" h="79">
                  <a:moveTo>
                    <a:pt x="68" y="33"/>
                  </a:moveTo>
                  <a:lnTo>
                    <a:pt x="68" y="35"/>
                  </a:lnTo>
                  <a:lnTo>
                    <a:pt x="69" y="35"/>
                  </a:lnTo>
                  <a:lnTo>
                    <a:pt x="69" y="36"/>
                  </a:lnTo>
                  <a:lnTo>
                    <a:pt x="71" y="36"/>
                  </a:lnTo>
                  <a:lnTo>
                    <a:pt x="69" y="37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4" y="41"/>
                  </a:lnTo>
                  <a:lnTo>
                    <a:pt x="62" y="41"/>
                  </a:lnTo>
                  <a:lnTo>
                    <a:pt x="61" y="43"/>
                  </a:lnTo>
                  <a:lnTo>
                    <a:pt x="60" y="43"/>
                  </a:lnTo>
                  <a:lnTo>
                    <a:pt x="59" y="44"/>
                  </a:lnTo>
                  <a:lnTo>
                    <a:pt x="58" y="44"/>
                  </a:lnTo>
                  <a:lnTo>
                    <a:pt x="57" y="45"/>
                  </a:lnTo>
                  <a:lnTo>
                    <a:pt x="56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3" y="45"/>
                  </a:lnTo>
                  <a:lnTo>
                    <a:pt x="53" y="44"/>
                  </a:lnTo>
                  <a:lnTo>
                    <a:pt x="53" y="43"/>
                  </a:lnTo>
                  <a:lnTo>
                    <a:pt x="53" y="41"/>
                  </a:lnTo>
                  <a:lnTo>
                    <a:pt x="52" y="40"/>
                  </a:lnTo>
                  <a:lnTo>
                    <a:pt x="52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47" y="37"/>
                  </a:lnTo>
                  <a:lnTo>
                    <a:pt x="45" y="36"/>
                  </a:lnTo>
                  <a:lnTo>
                    <a:pt x="43" y="35"/>
                  </a:lnTo>
                  <a:lnTo>
                    <a:pt x="41" y="33"/>
                  </a:lnTo>
                  <a:lnTo>
                    <a:pt x="38" y="32"/>
                  </a:lnTo>
                  <a:lnTo>
                    <a:pt x="36" y="31"/>
                  </a:lnTo>
                  <a:lnTo>
                    <a:pt x="34" y="30"/>
                  </a:lnTo>
                  <a:lnTo>
                    <a:pt x="31" y="29"/>
                  </a:lnTo>
                  <a:lnTo>
                    <a:pt x="29" y="28"/>
                  </a:lnTo>
                  <a:lnTo>
                    <a:pt x="27" y="27"/>
                  </a:lnTo>
                  <a:lnTo>
                    <a:pt x="24" y="25"/>
                  </a:lnTo>
                  <a:lnTo>
                    <a:pt x="23" y="23"/>
                  </a:lnTo>
                  <a:lnTo>
                    <a:pt x="11" y="17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11" y="70"/>
                  </a:lnTo>
                  <a:lnTo>
                    <a:pt x="11" y="71"/>
                  </a:lnTo>
                  <a:lnTo>
                    <a:pt x="12" y="71"/>
                  </a:lnTo>
                  <a:lnTo>
                    <a:pt x="13" y="71"/>
                  </a:lnTo>
                  <a:lnTo>
                    <a:pt x="13" y="73"/>
                  </a:lnTo>
                  <a:lnTo>
                    <a:pt x="13" y="71"/>
                  </a:lnTo>
                  <a:lnTo>
                    <a:pt x="13" y="73"/>
                  </a:lnTo>
                  <a:lnTo>
                    <a:pt x="13" y="74"/>
                  </a:lnTo>
                  <a:lnTo>
                    <a:pt x="13" y="75"/>
                  </a:lnTo>
                  <a:lnTo>
                    <a:pt x="12" y="75"/>
                  </a:lnTo>
                  <a:lnTo>
                    <a:pt x="11" y="76"/>
                  </a:lnTo>
                  <a:lnTo>
                    <a:pt x="9" y="76"/>
                  </a:lnTo>
                  <a:lnTo>
                    <a:pt x="8" y="77"/>
                  </a:lnTo>
                  <a:lnTo>
                    <a:pt x="7" y="77"/>
                  </a:lnTo>
                  <a:lnTo>
                    <a:pt x="6" y="78"/>
                  </a:lnTo>
                  <a:lnTo>
                    <a:pt x="5" y="78"/>
                  </a:lnTo>
                  <a:lnTo>
                    <a:pt x="5" y="79"/>
                  </a:lnTo>
                  <a:lnTo>
                    <a:pt x="4" y="79"/>
                  </a:lnTo>
                  <a:lnTo>
                    <a:pt x="3" y="79"/>
                  </a:lnTo>
                  <a:lnTo>
                    <a:pt x="1" y="79"/>
                  </a:lnTo>
                  <a:lnTo>
                    <a:pt x="0" y="79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0" y="76"/>
                  </a:lnTo>
                  <a:lnTo>
                    <a:pt x="1" y="75"/>
                  </a:lnTo>
                  <a:lnTo>
                    <a:pt x="1" y="74"/>
                  </a:lnTo>
                  <a:lnTo>
                    <a:pt x="3" y="73"/>
                  </a:lnTo>
                  <a:lnTo>
                    <a:pt x="3" y="71"/>
                  </a:lnTo>
                  <a:lnTo>
                    <a:pt x="3" y="70"/>
                  </a:lnTo>
                  <a:lnTo>
                    <a:pt x="3" y="69"/>
                  </a:lnTo>
                  <a:lnTo>
                    <a:pt x="4" y="68"/>
                  </a:lnTo>
                  <a:lnTo>
                    <a:pt x="3" y="63"/>
                  </a:lnTo>
                  <a:lnTo>
                    <a:pt x="3" y="58"/>
                  </a:lnTo>
                  <a:lnTo>
                    <a:pt x="3" y="52"/>
                  </a:lnTo>
                  <a:lnTo>
                    <a:pt x="3" y="46"/>
                  </a:lnTo>
                  <a:lnTo>
                    <a:pt x="1" y="40"/>
                  </a:lnTo>
                  <a:lnTo>
                    <a:pt x="1" y="35"/>
                  </a:lnTo>
                  <a:lnTo>
                    <a:pt x="1" y="29"/>
                  </a:lnTo>
                  <a:lnTo>
                    <a:pt x="1" y="23"/>
                  </a:lnTo>
                  <a:lnTo>
                    <a:pt x="1" y="17"/>
                  </a:lnTo>
                  <a:lnTo>
                    <a:pt x="1" y="12"/>
                  </a:lnTo>
                  <a:lnTo>
                    <a:pt x="1" y="6"/>
                  </a:lnTo>
                  <a:lnTo>
                    <a:pt x="1" y="0"/>
                  </a:lnTo>
                  <a:lnTo>
                    <a:pt x="6" y="2"/>
                  </a:lnTo>
                  <a:lnTo>
                    <a:pt x="11" y="6"/>
                  </a:lnTo>
                  <a:lnTo>
                    <a:pt x="16" y="9"/>
                  </a:lnTo>
                  <a:lnTo>
                    <a:pt x="23" y="12"/>
                  </a:lnTo>
                  <a:lnTo>
                    <a:pt x="29" y="15"/>
                  </a:lnTo>
                  <a:lnTo>
                    <a:pt x="36" y="20"/>
                  </a:lnTo>
                  <a:lnTo>
                    <a:pt x="43" y="22"/>
                  </a:lnTo>
                  <a:lnTo>
                    <a:pt x="49" y="25"/>
                  </a:lnTo>
                  <a:lnTo>
                    <a:pt x="54" y="29"/>
                  </a:lnTo>
                  <a:lnTo>
                    <a:pt x="59" y="31"/>
                  </a:lnTo>
                  <a:lnTo>
                    <a:pt x="64" y="32"/>
                  </a:lnTo>
                  <a:lnTo>
                    <a:pt x="68" y="33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Freeform 29"/>
            <p:cNvSpPr>
              <a:spLocks/>
            </p:cNvSpPr>
            <p:nvPr/>
          </p:nvSpPr>
          <p:spPr bwMode="auto">
            <a:xfrm>
              <a:off x="6855504" y="5323490"/>
              <a:ext cx="53002" cy="86710"/>
            </a:xfrm>
            <a:custGeom>
              <a:avLst/>
              <a:gdLst>
                <a:gd name="T0" fmla="*/ 0 w 39"/>
                <a:gd name="T1" fmla="*/ 0 h 67"/>
                <a:gd name="T2" fmla="*/ 0 w 39"/>
                <a:gd name="T3" fmla="*/ 0 h 67"/>
                <a:gd name="T4" fmla="*/ 0 w 39"/>
                <a:gd name="T5" fmla="*/ 0 h 67"/>
                <a:gd name="T6" fmla="*/ 0 w 39"/>
                <a:gd name="T7" fmla="*/ 0 h 67"/>
                <a:gd name="T8" fmla="*/ 0 w 39"/>
                <a:gd name="T9" fmla="*/ 0 h 67"/>
                <a:gd name="T10" fmla="*/ 0 w 39"/>
                <a:gd name="T11" fmla="*/ 0 h 67"/>
                <a:gd name="T12" fmla="*/ 0 w 39"/>
                <a:gd name="T13" fmla="*/ 0 h 67"/>
                <a:gd name="T14" fmla="*/ 0 w 39"/>
                <a:gd name="T15" fmla="*/ 0 h 67"/>
                <a:gd name="T16" fmla="*/ 0 w 39"/>
                <a:gd name="T17" fmla="*/ 0 h 67"/>
                <a:gd name="T18" fmla="*/ 0 w 39"/>
                <a:gd name="T19" fmla="*/ 0 h 67"/>
                <a:gd name="T20" fmla="*/ 0 w 39"/>
                <a:gd name="T21" fmla="*/ 0 h 67"/>
                <a:gd name="T22" fmla="*/ 0 w 39"/>
                <a:gd name="T23" fmla="*/ 0 h 67"/>
                <a:gd name="T24" fmla="*/ 0 w 39"/>
                <a:gd name="T25" fmla="*/ 0 h 67"/>
                <a:gd name="T26" fmla="*/ 0 w 39"/>
                <a:gd name="T27" fmla="*/ 0 h 67"/>
                <a:gd name="T28" fmla="*/ 0 w 39"/>
                <a:gd name="T29" fmla="*/ 0 h 67"/>
                <a:gd name="T30" fmla="*/ 0 w 39"/>
                <a:gd name="T31" fmla="*/ 0 h 67"/>
                <a:gd name="T32" fmla="*/ 0 w 39"/>
                <a:gd name="T33" fmla="*/ 0 h 67"/>
                <a:gd name="T34" fmla="*/ 0 w 39"/>
                <a:gd name="T35" fmla="*/ 0 h 67"/>
                <a:gd name="T36" fmla="*/ 0 w 39"/>
                <a:gd name="T37" fmla="*/ 0 h 67"/>
                <a:gd name="T38" fmla="*/ 0 w 39"/>
                <a:gd name="T39" fmla="*/ 0 h 67"/>
                <a:gd name="T40" fmla="*/ 0 w 39"/>
                <a:gd name="T41" fmla="*/ 0 h 67"/>
                <a:gd name="T42" fmla="*/ 0 w 39"/>
                <a:gd name="T43" fmla="*/ 0 h 67"/>
                <a:gd name="T44" fmla="*/ 0 w 39"/>
                <a:gd name="T45" fmla="*/ 0 h 67"/>
                <a:gd name="T46" fmla="*/ 0 w 39"/>
                <a:gd name="T47" fmla="*/ 0 h 67"/>
                <a:gd name="T48" fmla="*/ 0 w 39"/>
                <a:gd name="T49" fmla="*/ 0 h 67"/>
                <a:gd name="T50" fmla="*/ 0 w 39"/>
                <a:gd name="T51" fmla="*/ 0 h 67"/>
                <a:gd name="T52" fmla="*/ 0 w 39"/>
                <a:gd name="T53" fmla="*/ 0 h 67"/>
                <a:gd name="T54" fmla="*/ 0 w 39"/>
                <a:gd name="T55" fmla="*/ 0 h 67"/>
                <a:gd name="T56" fmla="*/ 0 w 39"/>
                <a:gd name="T57" fmla="*/ 0 h 67"/>
                <a:gd name="T58" fmla="*/ 0 w 39"/>
                <a:gd name="T59" fmla="*/ 0 h 67"/>
                <a:gd name="T60" fmla="*/ 0 w 39"/>
                <a:gd name="T61" fmla="*/ 0 h 67"/>
                <a:gd name="T62" fmla="*/ 0 w 39"/>
                <a:gd name="T63" fmla="*/ 1 h 67"/>
                <a:gd name="T64" fmla="*/ 0 w 39"/>
                <a:gd name="T65" fmla="*/ 1 h 67"/>
                <a:gd name="T66" fmla="*/ 0 w 39"/>
                <a:gd name="T67" fmla="*/ 1 h 67"/>
                <a:gd name="T68" fmla="*/ 0 w 39"/>
                <a:gd name="T69" fmla="*/ 1 h 67"/>
                <a:gd name="T70" fmla="*/ 0 w 39"/>
                <a:gd name="T71" fmla="*/ 1 h 67"/>
                <a:gd name="T72" fmla="*/ 0 w 39"/>
                <a:gd name="T73" fmla="*/ 1 h 67"/>
                <a:gd name="T74" fmla="*/ 0 w 39"/>
                <a:gd name="T75" fmla="*/ 1 h 67"/>
                <a:gd name="T76" fmla="*/ 0 w 39"/>
                <a:gd name="T77" fmla="*/ 0 h 67"/>
                <a:gd name="T78" fmla="*/ 0 w 39"/>
                <a:gd name="T79" fmla="*/ 0 h 67"/>
                <a:gd name="T80" fmla="*/ 0 w 39"/>
                <a:gd name="T81" fmla="*/ 0 h 67"/>
                <a:gd name="T82" fmla="*/ 0 w 39"/>
                <a:gd name="T83" fmla="*/ 0 h 67"/>
                <a:gd name="T84" fmla="*/ 0 w 39"/>
                <a:gd name="T85" fmla="*/ 0 h 67"/>
                <a:gd name="T86" fmla="*/ 0 w 39"/>
                <a:gd name="T87" fmla="*/ 0 h 67"/>
                <a:gd name="T88" fmla="*/ 0 w 39"/>
                <a:gd name="T89" fmla="*/ 0 h 67"/>
                <a:gd name="T90" fmla="*/ 0 w 39"/>
                <a:gd name="T91" fmla="*/ 0 h 67"/>
                <a:gd name="T92" fmla="*/ 0 w 39"/>
                <a:gd name="T93" fmla="*/ 0 h 67"/>
                <a:gd name="T94" fmla="*/ 0 w 39"/>
                <a:gd name="T95" fmla="*/ 0 h 67"/>
                <a:gd name="T96" fmla="*/ 0 w 39"/>
                <a:gd name="T97" fmla="*/ 0 h 67"/>
                <a:gd name="T98" fmla="*/ 0 w 39"/>
                <a:gd name="T99" fmla="*/ 0 h 67"/>
                <a:gd name="T100" fmla="*/ 0 w 39"/>
                <a:gd name="T101" fmla="*/ 0 h 67"/>
                <a:gd name="T102" fmla="*/ 0 w 39"/>
                <a:gd name="T103" fmla="*/ 0 h 67"/>
                <a:gd name="T104" fmla="*/ 0 w 39"/>
                <a:gd name="T105" fmla="*/ 0 h 67"/>
                <a:gd name="T106" fmla="*/ 0 w 39"/>
                <a:gd name="T107" fmla="*/ 0 h 67"/>
                <a:gd name="T108" fmla="*/ 0 w 39"/>
                <a:gd name="T109" fmla="*/ 0 h 67"/>
                <a:gd name="T110" fmla="*/ 0 w 39"/>
                <a:gd name="T111" fmla="*/ 0 h 67"/>
                <a:gd name="T112" fmla="*/ 0 w 39"/>
                <a:gd name="T113" fmla="*/ 0 h 67"/>
                <a:gd name="T114" fmla="*/ 0 w 39"/>
                <a:gd name="T115" fmla="*/ 0 h 67"/>
                <a:gd name="T116" fmla="*/ 0 w 39"/>
                <a:gd name="T117" fmla="*/ 0 h 67"/>
                <a:gd name="T118" fmla="*/ 0 w 39"/>
                <a:gd name="T119" fmla="*/ 0 h 67"/>
                <a:gd name="T120" fmla="*/ 0 w 39"/>
                <a:gd name="T121" fmla="*/ 0 h 6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"/>
                <a:gd name="T184" fmla="*/ 0 h 67"/>
                <a:gd name="T185" fmla="*/ 39 w 39"/>
                <a:gd name="T186" fmla="*/ 67 h 6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" h="67">
                  <a:moveTo>
                    <a:pt x="27" y="0"/>
                  </a:moveTo>
                  <a:lnTo>
                    <a:pt x="27" y="1"/>
                  </a:lnTo>
                  <a:lnTo>
                    <a:pt x="28" y="1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8"/>
                  </a:lnTo>
                  <a:lnTo>
                    <a:pt x="38" y="9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3" y="15"/>
                  </a:lnTo>
                  <a:lnTo>
                    <a:pt x="32" y="17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5" y="35"/>
                  </a:lnTo>
                  <a:lnTo>
                    <a:pt x="24" y="36"/>
                  </a:lnTo>
                  <a:lnTo>
                    <a:pt x="24" y="38"/>
                  </a:lnTo>
                  <a:lnTo>
                    <a:pt x="23" y="40"/>
                  </a:lnTo>
                  <a:lnTo>
                    <a:pt x="21" y="43"/>
                  </a:lnTo>
                  <a:lnTo>
                    <a:pt x="21" y="45"/>
                  </a:lnTo>
                  <a:lnTo>
                    <a:pt x="20" y="47"/>
                  </a:lnTo>
                  <a:lnTo>
                    <a:pt x="20" y="50"/>
                  </a:lnTo>
                  <a:lnTo>
                    <a:pt x="19" y="51"/>
                  </a:lnTo>
                  <a:lnTo>
                    <a:pt x="19" y="53"/>
                  </a:lnTo>
                  <a:lnTo>
                    <a:pt x="18" y="54"/>
                  </a:lnTo>
                  <a:lnTo>
                    <a:pt x="18" y="55"/>
                  </a:lnTo>
                  <a:lnTo>
                    <a:pt x="18" y="57"/>
                  </a:lnTo>
                  <a:lnTo>
                    <a:pt x="17" y="58"/>
                  </a:lnTo>
                  <a:lnTo>
                    <a:pt x="17" y="59"/>
                  </a:lnTo>
                  <a:lnTo>
                    <a:pt x="17" y="60"/>
                  </a:lnTo>
                  <a:lnTo>
                    <a:pt x="16" y="61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5"/>
                  </a:lnTo>
                  <a:lnTo>
                    <a:pt x="17" y="65"/>
                  </a:lnTo>
                  <a:lnTo>
                    <a:pt x="16" y="66"/>
                  </a:lnTo>
                  <a:lnTo>
                    <a:pt x="16" y="67"/>
                  </a:lnTo>
                  <a:lnTo>
                    <a:pt x="14" y="67"/>
                  </a:lnTo>
                  <a:lnTo>
                    <a:pt x="13" y="67"/>
                  </a:lnTo>
                  <a:lnTo>
                    <a:pt x="12" y="67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9" y="65"/>
                  </a:lnTo>
                  <a:lnTo>
                    <a:pt x="8" y="63"/>
                  </a:lnTo>
                  <a:lnTo>
                    <a:pt x="5" y="63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2" y="63"/>
                  </a:lnTo>
                  <a:lnTo>
                    <a:pt x="1" y="62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1" y="60"/>
                  </a:lnTo>
                  <a:lnTo>
                    <a:pt x="1" y="58"/>
                  </a:lnTo>
                  <a:lnTo>
                    <a:pt x="5" y="57"/>
                  </a:lnTo>
                  <a:lnTo>
                    <a:pt x="5" y="55"/>
                  </a:lnTo>
                  <a:lnTo>
                    <a:pt x="6" y="53"/>
                  </a:lnTo>
                  <a:lnTo>
                    <a:pt x="8" y="51"/>
                  </a:lnTo>
                  <a:lnTo>
                    <a:pt x="9" y="47"/>
                  </a:lnTo>
                  <a:lnTo>
                    <a:pt x="11" y="45"/>
                  </a:lnTo>
                  <a:lnTo>
                    <a:pt x="12" y="43"/>
                  </a:lnTo>
                  <a:lnTo>
                    <a:pt x="13" y="39"/>
                  </a:lnTo>
                  <a:lnTo>
                    <a:pt x="14" y="37"/>
                  </a:lnTo>
                  <a:lnTo>
                    <a:pt x="16" y="34"/>
                  </a:lnTo>
                  <a:lnTo>
                    <a:pt x="17" y="31"/>
                  </a:lnTo>
                  <a:lnTo>
                    <a:pt x="18" y="29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19" y="24"/>
                  </a:lnTo>
                  <a:lnTo>
                    <a:pt x="20" y="23"/>
                  </a:lnTo>
                  <a:lnTo>
                    <a:pt x="20" y="22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3" y="15"/>
                  </a:lnTo>
                  <a:lnTo>
                    <a:pt x="24" y="14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1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0" name="Freeform 30"/>
            <p:cNvSpPr>
              <a:spLocks/>
            </p:cNvSpPr>
            <p:nvPr/>
          </p:nvSpPr>
          <p:spPr bwMode="auto">
            <a:xfrm>
              <a:off x="7296260" y="5334000"/>
              <a:ext cx="69740" cy="99848"/>
            </a:xfrm>
            <a:custGeom>
              <a:avLst/>
              <a:gdLst>
                <a:gd name="T0" fmla="*/ 0 w 51"/>
                <a:gd name="T1" fmla="*/ 1 h 76"/>
                <a:gd name="T2" fmla="*/ 0 w 51"/>
                <a:gd name="T3" fmla="*/ 1 h 76"/>
                <a:gd name="T4" fmla="*/ 0 w 51"/>
                <a:gd name="T5" fmla="*/ 1 h 76"/>
                <a:gd name="T6" fmla="*/ 0 w 51"/>
                <a:gd name="T7" fmla="*/ 1 h 76"/>
                <a:gd name="T8" fmla="*/ 0 w 51"/>
                <a:gd name="T9" fmla="*/ 1 h 76"/>
                <a:gd name="T10" fmla="*/ 0 w 51"/>
                <a:gd name="T11" fmla="*/ 1 h 76"/>
                <a:gd name="T12" fmla="*/ 0 w 51"/>
                <a:gd name="T13" fmla="*/ 1 h 76"/>
                <a:gd name="T14" fmla="*/ 0 w 51"/>
                <a:gd name="T15" fmla="*/ 1 h 76"/>
                <a:gd name="T16" fmla="*/ 0 w 51"/>
                <a:gd name="T17" fmla="*/ 1 h 76"/>
                <a:gd name="T18" fmla="*/ 0 w 51"/>
                <a:gd name="T19" fmla="*/ 1 h 76"/>
                <a:gd name="T20" fmla="*/ 0 w 51"/>
                <a:gd name="T21" fmla="*/ 1 h 76"/>
                <a:gd name="T22" fmla="*/ 0 w 51"/>
                <a:gd name="T23" fmla="*/ 1 h 76"/>
                <a:gd name="T24" fmla="*/ 0 w 51"/>
                <a:gd name="T25" fmla="*/ 1 h 76"/>
                <a:gd name="T26" fmla="*/ 0 w 51"/>
                <a:gd name="T27" fmla="*/ 1 h 76"/>
                <a:gd name="T28" fmla="*/ 0 w 51"/>
                <a:gd name="T29" fmla="*/ 1 h 76"/>
                <a:gd name="T30" fmla="*/ 0 w 51"/>
                <a:gd name="T31" fmla="*/ 1 h 76"/>
                <a:gd name="T32" fmla="*/ 0 w 51"/>
                <a:gd name="T33" fmla="*/ 1 h 76"/>
                <a:gd name="T34" fmla="*/ 0 w 51"/>
                <a:gd name="T35" fmla="*/ 1 h 76"/>
                <a:gd name="T36" fmla="*/ 0 w 51"/>
                <a:gd name="T37" fmla="*/ 1 h 76"/>
                <a:gd name="T38" fmla="*/ 0 w 51"/>
                <a:gd name="T39" fmla="*/ 1 h 76"/>
                <a:gd name="T40" fmla="*/ 0 w 51"/>
                <a:gd name="T41" fmla="*/ 1 h 76"/>
                <a:gd name="T42" fmla="*/ 0 w 51"/>
                <a:gd name="T43" fmla="*/ 1 h 76"/>
                <a:gd name="T44" fmla="*/ 0 w 51"/>
                <a:gd name="T45" fmla="*/ 1 h 76"/>
                <a:gd name="T46" fmla="*/ 0 w 51"/>
                <a:gd name="T47" fmla="*/ 1 h 76"/>
                <a:gd name="T48" fmla="*/ 0 w 51"/>
                <a:gd name="T49" fmla="*/ 1 h 76"/>
                <a:gd name="T50" fmla="*/ 0 w 51"/>
                <a:gd name="T51" fmla="*/ 1 h 76"/>
                <a:gd name="T52" fmla="*/ 0 w 51"/>
                <a:gd name="T53" fmla="*/ 1 h 76"/>
                <a:gd name="T54" fmla="*/ 0 w 51"/>
                <a:gd name="T55" fmla="*/ 1 h 76"/>
                <a:gd name="T56" fmla="*/ 0 w 51"/>
                <a:gd name="T57" fmla="*/ 1 h 76"/>
                <a:gd name="T58" fmla="*/ 0 w 51"/>
                <a:gd name="T59" fmla="*/ 1 h 76"/>
                <a:gd name="T60" fmla="*/ 0 w 51"/>
                <a:gd name="T61" fmla="*/ 1 h 76"/>
                <a:gd name="T62" fmla="*/ 0 w 51"/>
                <a:gd name="T63" fmla="*/ 1 h 76"/>
                <a:gd name="T64" fmla="*/ 0 w 51"/>
                <a:gd name="T65" fmla="*/ 1 h 76"/>
                <a:gd name="T66" fmla="*/ 0 w 51"/>
                <a:gd name="T67" fmla="*/ 1 h 76"/>
                <a:gd name="T68" fmla="*/ 0 w 51"/>
                <a:gd name="T69" fmla="*/ 1 h 76"/>
                <a:gd name="T70" fmla="*/ 0 w 51"/>
                <a:gd name="T71" fmla="*/ 1 h 76"/>
                <a:gd name="T72" fmla="*/ 0 w 51"/>
                <a:gd name="T73" fmla="*/ 1 h 76"/>
                <a:gd name="T74" fmla="*/ 0 w 51"/>
                <a:gd name="T75" fmla="*/ 1 h 76"/>
                <a:gd name="T76" fmla="*/ 0 w 51"/>
                <a:gd name="T77" fmla="*/ 1 h 76"/>
                <a:gd name="T78" fmla="*/ 0 w 51"/>
                <a:gd name="T79" fmla="*/ 1 h 76"/>
                <a:gd name="T80" fmla="*/ 0 w 51"/>
                <a:gd name="T81" fmla="*/ 1 h 76"/>
                <a:gd name="T82" fmla="*/ 0 w 51"/>
                <a:gd name="T83" fmla="*/ 1 h 76"/>
                <a:gd name="T84" fmla="*/ 0 w 51"/>
                <a:gd name="T85" fmla="*/ 1 h 76"/>
                <a:gd name="T86" fmla="*/ 0 w 51"/>
                <a:gd name="T87" fmla="*/ 1 h 76"/>
                <a:gd name="T88" fmla="*/ 0 w 51"/>
                <a:gd name="T89" fmla="*/ 1 h 76"/>
                <a:gd name="T90" fmla="*/ 0 w 51"/>
                <a:gd name="T91" fmla="*/ 1 h 76"/>
                <a:gd name="T92" fmla="*/ 0 w 51"/>
                <a:gd name="T93" fmla="*/ 1 h 76"/>
                <a:gd name="T94" fmla="*/ 0 w 51"/>
                <a:gd name="T95" fmla="*/ 1 h 76"/>
                <a:gd name="T96" fmla="*/ 0 w 51"/>
                <a:gd name="T97" fmla="*/ 1 h 76"/>
                <a:gd name="T98" fmla="*/ 0 w 51"/>
                <a:gd name="T99" fmla="*/ 1 h 76"/>
                <a:gd name="T100" fmla="*/ 0 w 51"/>
                <a:gd name="T101" fmla="*/ 1 h 76"/>
                <a:gd name="T102" fmla="*/ 0 w 51"/>
                <a:gd name="T103" fmla="*/ 1 h 76"/>
                <a:gd name="T104" fmla="*/ 0 w 51"/>
                <a:gd name="T105" fmla="*/ 1 h 76"/>
                <a:gd name="T106" fmla="*/ 0 w 51"/>
                <a:gd name="T107" fmla="*/ 1 h 76"/>
                <a:gd name="T108" fmla="*/ 0 w 51"/>
                <a:gd name="T109" fmla="*/ 1 h 7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1"/>
                <a:gd name="T166" fmla="*/ 0 h 76"/>
                <a:gd name="T167" fmla="*/ 51 w 51"/>
                <a:gd name="T168" fmla="*/ 76 h 7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1" h="76">
                  <a:moveTo>
                    <a:pt x="28" y="0"/>
                  </a:moveTo>
                  <a:lnTo>
                    <a:pt x="28" y="1"/>
                  </a:lnTo>
                  <a:lnTo>
                    <a:pt x="29" y="0"/>
                  </a:lnTo>
                  <a:lnTo>
                    <a:pt x="29" y="3"/>
                  </a:lnTo>
                  <a:lnTo>
                    <a:pt x="29" y="5"/>
                  </a:lnTo>
                  <a:lnTo>
                    <a:pt x="29" y="7"/>
                  </a:lnTo>
                  <a:lnTo>
                    <a:pt x="30" y="8"/>
                  </a:lnTo>
                  <a:lnTo>
                    <a:pt x="30" y="11"/>
                  </a:lnTo>
                  <a:lnTo>
                    <a:pt x="30" y="13"/>
                  </a:lnTo>
                  <a:lnTo>
                    <a:pt x="31" y="14"/>
                  </a:lnTo>
                  <a:lnTo>
                    <a:pt x="31" y="16"/>
                  </a:lnTo>
                  <a:lnTo>
                    <a:pt x="32" y="17"/>
                  </a:lnTo>
                  <a:lnTo>
                    <a:pt x="32" y="20"/>
                  </a:lnTo>
                  <a:lnTo>
                    <a:pt x="33" y="22"/>
                  </a:lnTo>
                  <a:lnTo>
                    <a:pt x="35" y="23"/>
                  </a:lnTo>
                  <a:lnTo>
                    <a:pt x="35" y="27"/>
                  </a:lnTo>
                  <a:lnTo>
                    <a:pt x="36" y="30"/>
                  </a:lnTo>
                  <a:lnTo>
                    <a:pt x="37" y="32"/>
                  </a:lnTo>
                  <a:lnTo>
                    <a:pt x="38" y="36"/>
                  </a:lnTo>
                  <a:lnTo>
                    <a:pt x="39" y="39"/>
                  </a:lnTo>
                  <a:lnTo>
                    <a:pt x="40" y="42"/>
                  </a:lnTo>
                  <a:lnTo>
                    <a:pt x="42" y="45"/>
                  </a:lnTo>
                  <a:lnTo>
                    <a:pt x="43" y="49"/>
                  </a:lnTo>
                  <a:lnTo>
                    <a:pt x="44" y="51"/>
                  </a:lnTo>
                  <a:lnTo>
                    <a:pt x="45" y="54"/>
                  </a:lnTo>
                  <a:lnTo>
                    <a:pt x="46" y="57"/>
                  </a:lnTo>
                  <a:lnTo>
                    <a:pt x="48" y="59"/>
                  </a:lnTo>
                  <a:lnTo>
                    <a:pt x="48" y="60"/>
                  </a:lnTo>
                  <a:lnTo>
                    <a:pt x="50" y="60"/>
                  </a:lnTo>
                  <a:lnTo>
                    <a:pt x="51" y="60"/>
                  </a:lnTo>
                  <a:lnTo>
                    <a:pt x="51" y="61"/>
                  </a:lnTo>
                  <a:lnTo>
                    <a:pt x="51" y="62"/>
                  </a:lnTo>
                  <a:lnTo>
                    <a:pt x="51" y="64"/>
                  </a:lnTo>
                  <a:lnTo>
                    <a:pt x="48" y="65"/>
                  </a:lnTo>
                  <a:lnTo>
                    <a:pt x="47" y="65"/>
                  </a:lnTo>
                  <a:lnTo>
                    <a:pt x="45" y="65"/>
                  </a:lnTo>
                  <a:lnTo>
                    <a:pt x="44" y="66"/>
                  </a:lnTo>
                  <a:lnTo>
                    <a:pt x="42" y="66"/>
                  </a:lnTo>
                  <a:lnTo>
                    <a:pt x="40" y="66"/>
                  </a:lnTo>
                  <a:lnTo>
                    <a:pt x="38" y="67"/>
                  </a:lnTo>
                  <a:lnTo>
                    <a:pt x="37" y="67"/>
                  </a:lnTo>
                  <a:lnTo>
                    <a:pt x="35" y="68"/>
                  </a:lnTo>
                  <a:lnTo>
                    <a:pt x="33" y="68"/>
                  </a:lnTo>
                  <a:lnTo>
                    <a:pt x="31" y="69"/>
                  </a:lnTo>
                  <a:lnTo>
                    <a:pt x="30" y="69"/>
                  </a:lnTo>
                  <a:lnTo>
                    <a:pt x="29" y="70"/>
                  </a:lnTo>
                  <a:lnTo>
                    <a:pt x="28" y="70"/>
                  </a:lnTo>
                  <a:lnTo>
                    <a:pt x="27" y="72"/>
                  </a:lnTo>
                  <a:lnTo>
                    <a:pt x="25" y="72"/>
                  </a:lnTo>
                  <a:lnTo>
                    <a:pt x="24" y="73"/>
                  </a:lnTo>
                  <a:lnTo>
                    <a:pt x="23" y="74"/>
                  </a:lnTo>
                  <a:lnTo>
                    <a:pt x="22" y="74"/>
                  </a:lnTo>
                  <a:lnTo>
                    <a:pt x="21" y="7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16" y="76"/>
                  </a:lnTo>
                  <a:lnTo>
                    <a:pt x="15" y="76"/>
                  </a:lnTo>
                  <a:lnTo>
                    <a:pt x="15" y="75"/>
                  </a:lnTo>
                  <a:lnTo>
                    <a:pt x="15" y="74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8"/>
                  </a:lnTo>
                  <a:lnTo>
                    <a:pt x="16" y="67"/>
                  </a:lnTo>
                  <a:lnTo>
                    <a:pt x="17" y="67"/>
                  </a:lnTo>
                  <a:lnTo>
                    <a:pt x="19" y="66"/>
                  </a:lnTo>
                  <a:lnTo>
                    <a:pt x="21" y="66"/>
                  </a:lnTo>
                  <a:lnTo>
                    <a:pt x="22" y="65"/>
                  </a:lnTo>
                  <a:lnTo>
                    <a:pt x="24" y="64"/>
                  </a:lnTo>
                  <a:lnTo>
                    <a:pt x="25" y="64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31" y="61"/>
                  </a:lnTo>
                  <a:lnTo>
                    <a:pt x="32" y="61"/>
                  </a:lnTo>
                  <a:lnTo>
                    <a:pt x="33" y="61"/>
                  </a:lnTo>
                  <a:lnTo>
                    <a:pt x="36" y="60"/>
                  </a:lnTo>
                  <a:lnTo>
                    <a:pt x="32" y="50"/>
                  </a:lnTo>
                  <a:lnTo>
                    <a:pt x="28" y="41"/>
                  </a:lnTo>
                  <a:lnTo>
                    <a:pt x="25" y="41"/>
                  </a:lnTo>
                  <a:lnTo>
                    <a:pt x="24" y="41"/>
                  </a:lnTo>
                  <a:lnTo>
                    <a:pt x="23" y="42"/>
                  </a:lnTo>
                  <a:lnTo>
                    <a:pt x="22" y="42"/>
                  </a:lnTo>
                  <a:lnTo>
                    <a:pt x="21" y="42"/>
                  </a:lnTo>
                  <a:lnTo>
                    <a:pt x="19" y="43"/>
                  </a:lnTo>
                  <a:lnTo>
                    <a:pt x="17" y="43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0" y="45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8" y="38"/>
                  </a:lnTo>
                  <a:lnTo>
                    <a:pt x="9" y="37"/>
                  </a:lnTo>
                  <a:lnTo>
                    <a:pt x="27" y="32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5" y="28"/>
                  </a:lnTo>
                  <a:lnTo>
                    <a:pt x="25" y="27"/>
                  </a:lnTo>
                  <a:lnTo>
                    <a:pt x="24" y="24"/>
                  </a:lnTo>
                  <a:lnTo>
                    <a:pt x="24" y="23"/>
                  </a:lnTo>
                  <a:lnTo>
                    <a:pt x="23" y="22"/>
                  </a:lnTo>
                  <a:lnTo>
                    <a:pt x="23" y="21"/>
                  </a:lnTo>
                  <a:lnTo>
                    <a:pt x="22" y="19"/>
                  </a:lnTo>
                  <a:lnTo>
                    <a:pt x="22" y="17"/>
                  </a:lnTo>
                  <a:lnTo>
                    <a:pt x="21" y="16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20" y="13"/>
                  </a:lnTo>
                  <a:lnTo>
                    <a:pt x="19" y="13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8"/>
                  </a:lnTo>
                  <a:lnTo>
                    <a:pt x="2" y="8"/>
                  </a:lnTo>
                  <a:lnTo>
                    <a:pt x="5" y="8"/>
                  </a:lnTo>
                  <a:lnTo>
                    <a:pt x="7" y="7"/>
                  </a:lnTo>
                  <a:lnTo>
                    <a:pt x="9" y="7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5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3" y="3"/>
                  </a:lnTo>
                  <a:lnTo>
                    <a:pt x="25" y="1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auto">
            <a:xfrm>
              <a:off x="6972667" y="5360276"/>
              <a:ext cx="66950" cy="84083"/>
            </a:xfrm>
            <a:custGeom>
              <a:avLst/>
              <a:gdLst>
                <a:gd name="T0" fmla="*/ 1 w 47"/>
                <a:gd name="T1" fmla="*/ 0 h 63"/>
                <a:gd name="T2" fmla="*/ 1 w 47"/>
                <a:gd name="T3" fmla="*/ 1 h 63"/>
                <a:gd name="T4" fmla="*/ 1 w 47"/>
                <a:gd name="T5" fmla="*/ 1 h 63"/>
                <a:gd name="T6" fmla="*/ 1 w 47"/>
                <a:gd name="T7" fmla="*/ 1 h 63"/>
                <a:gd name="T8" fmla="*/ 1 w 47"/>
                <a:gd name="T9" fmla="*/ 1 h 63"/>
                <a:gd name="T10" fmla="*/ 1 w 47"/>
                <a:gd name="T11" fmla="*/ 1 h 63"/>
                <a:gd name="T12" fmla="*/ 1 w 47"/>
                <a:gd name="T13" fmla="*/ 1 h 63"/>
                <a:gd name="T14" fmla="*/ 1 w 47"/>
                <a:gd name="T15" fmla="*/ 1 h 63"/>
                <a:gd name="T16" fmla="*/ 1 w 47"/>
                <a:gd name="T17" fmla="*/ 1 h 63"/>
                <a:gd name="T18" fmla="*/ 1 w 47"/>
                <a:gd name="T19" fmla="*/ 1 h 63"/>
                <a:gd name="T20" fmla="*/ 1 w 47"/>
                <a:gd name="T21" fmla="*/ 1 h 63"/>
                <a:gd name="T22" fmla="*/ 1 w 47"/>
                <a:gd name="T23" fmla="*/ 1 h 63"/>
                <a:gd name="T24" fmla="*/ 1 w 47"/>
                <a:gd name="T25" fmla="*/ 1 h 63"/>
                <a:gd name="T26" fmla="*/ 1 w 47"/>
                <a:gd name="T27" fmla="*/ 1 h 63"/>
                <a:gd name="T28" fmla="*/ 1 w 47"/>
                <a:gd name="T29" fmla="*/ 1 h 63"/>
                <a:gd name="T30" fmla="*/ 1 w 47"/>
                <a:gd name="T31" fmla="*/ 1 h 63"/>
                <a:gd name="T32" fmla="*/ 1 w 47"/>
                <a:gd name="T33" fmla="*/ 1 h 63"/>
                <a:gd name="T34" fmla="*/ 1 w 47"/>
                <a:gd name="T35" fmla="*/ 1 h 63"/>
                <a:gd name="T36" fmla="*/ 1 w 47"/>
                <a:gd name="T37" fmla="*/ 1 h 63"/>
                <a:gd name="T38" fmla="*/ 1 w 47"/>
                <a:gd name="T39" fmla="*/ 1 h 63"/>
                <a:gd name="T40" fmla="*/ 1 w 47"/>
                <a:gd name="T41" fmla="*/ 1 h 63"/>
                <a:gd name="T42" fmla="*/ 1 w 47"/>
                <a:gd name="T43" fmla="*/ 1 h 63"/>
                <a:gd name="T44" fmla="*/ 1 w 47"/>
                <a:gd name="T45" fmla="*/ 1 h 63"/>
                <a:gd name="T46" fmla="*/ 1 w 47"/>
                <a:gd name="T47" fmla="*/ 1 h 63"/>
                <a:gd name="T48" fmla="*/ 1 w 47"/>
                <a:gd name="T49" fmla="*/ 1 h 63"/>
                <a:gd name="T50" fmla="*/ 1 w 47"/>
                <a:gd name="T51" fmla="*/ 1 h 63"/>
                <a:gd name="T52" fmla="*/ 1 w 47"/>
                <a:gd name="T53" fmla="*/ 1 h 63"/>
                <a:gd name="T54" fmla="*/ 1 w 47"/>
                <a:gd name="T55" fmla="*/ 1 h 63"/>
                <a:gd name="T56" fmla="*/ 1 w 47"/>
                <a:gd name="T57" fmla="*/ 1 h 63"/>
                <a:gd name="T58" fmla="*/ 1 w 47"/>
                <a:gd name="T59" fmla="*/ 1 h 63"/>
                <a:gd name="T60" fmla="*/ 1 w 47"/>
                <a:gd name="T61" fmla="*/ 1 h 63"/>
                <a:gd name="T62" fmla="*/ 1 w 47"/>
                <a:gd name="T63" fmla="*/ 1 h 63"/>
                <a:gd name="T64" fmla="*/ 1 w 47"/>
                <a:gd name="T65" fmla="*/ 1 h 63"/>
                <a:gd name="T66" fmla="*/ 0 w 47"/>
                <a:gd name="T67" fmla="*/ 1 h 63"/>
                <a:gd name="T68" fmla="*/ 0 w 47"/>
                <a:gd name="T69" fmla="*/ 1 h 63"/>
                <a:gd name="T70" fmla="*/ 0 w 47"/>
                <a:gd name="T71" fmla="*/ 1 h 63"/>
                <a:gd name="T72" fmla="*/ 1 w 47"/>
                <a:gd name="T73" fmla="*/ 1 h 63"/>
                <a:gd name="T74" fmla="*/ 1 w 47"/>
                <a:gd name="T75" fmla="*/ 1 h 63"/>
                <a:gd name="T76" fmla="*/ 1 w 47"/>
                <a:gd name="T77" fmla="*/ 1 h 63"/>
                <a:gd name="T78" fmla="*/ 1 w 47"/>
                <a:gd name="T79" fmla="*/ 1 h 63"/>
                <a:gd name="T80" fmla="*/ 1 w 47"/>
                <a:gd name="T81" fmla="*/ 1 h 63"/>
                <a:gd name="T82" fmla="*/ 1 w 47"/>
                <a:gd name="T83" fmla="*/ 1 h 63"/>
                <a:gd name="T84" fmla="*/ 1 w 47"/>
                <a:gd name="T85" fmla="*/ 1 h 63"/>
                <a:gd name="T86" fmla="*/ 1 w 47"/>
                <a:gd name="T87" fmla="*/ 1 h 63"/>
                <a:gd name="T88" fmla="*/ 1 w 47"/>
                <a:gd name="T89" fmla="*/ 1 h 63"/>
                <a:gd name="T90" fmla="*/ 1 w 47"/>
                <a:gd name="T91" fmla="*/ 1 h 63"/>
                <a:gd name="T92" fmla="*/ 1 w 47"/>
                <a:gd name="T93" fmla="*/ 1 h 63"/>
                <a:gd name="T94" fmla="*/ 1 w 47"/>
                <a:gd name="T95" fmla="*/ 1 h 63"/>
                <a:gd name="T96" fmla="*/ 1 w 47"/>
                <a:gd name="T97" fmla="*/ 1 h 63"/>
                <a:gd name="T98" fmla="*/ 1 w 47"/>
                <a:gd name="T99" fmla="*/ 1 h 63"/>
                <a:gd name="T100" fmla="*/ 1 w 47"/>
                <a:gd name="T101" fmla="*/ 1 h 63"/>
                <a:gd name="T102" fmla="*/ 1 w 47"/>
                <a:gd name="T103" fmla="*/ 1 h 63"/>
                <a:gd name="T104" fmla="*/ 1 w 47"/>
                <a:gd name="T105" fmla="*/ 1 h 63"/>
                <a:gd name="T106" fmla="*/ 1 w 47"/>
                <a:gd name="T107" fmla="*/ 1 h 63"/>
                <a:gd name="T108" fmla="*/ 1 w 47"/>
                <a:gd name="T109" fmla="*/ 1 h 63"/>
                <a:gd name="T110" fmla="*/ 1 w 47"/>
                <a:gd name="T111" fmla="*/ 1 h 63"/>
                <a:gd name="T112" fmla="*/ 1 w 47"/>
                <a:gd name="T113" fmla="*/ 1 h 6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7"/>
                <a:gd name="T172" fmla="*/ 0 h 63"/>
                <a:gd name="T173" fmla="*/ 47 w 47"/>
                <a:gd name="T174" fmla="*/ 63 h 6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7" h="63">
                  <a:moveTo>
                    <a:pt x="23" y="0"/>
                  </a:moveTo>
                  <a:lnTo>
                    <a:pt x="24" y="0"/>
                  </a:lnTo>
                  <a:lnTo>
                    <a:pt x="26" y="0"/>
                  </a:lnTo>
                  <a:lnTo>
                    <a:pt x="29" y="0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8" y="3"/>
                  </a:lnTo>
                  <a:lnTo>
                    <a:pt x="39" y="4"/>
                  </a:lnTo>
                  <a:lnTo>
                    <a:pt x="41" y="6"/>
                  </a:lnTo>
                  <a:lnTo>
                    <a:pt x="42" y="7"/>
                  </a:lnTo>
                  <a:lnTo>
                    <a:pt x="45" y="7"/>
                  </a:lnTo>
                  <a:lnTo>
                    <a:pt x="45" y="8"/>
                  </a:lnTo>
                  <a:lnTo>
                    <a:pt x="45" y="9"/>
                  </a:lnTo>
                  <a:lnTo>
                    <a:pt x="46" y="10"/>
                  </a:lnTo>
                  <a:lnTo>
                    <a:pt x="46" y="11"/>
                  </a:lnTo>
                  <a:lnTo>
                    <a:pt x="47" y="12"/>
                  </a:lnTo>
                  <a:lnTo>
                    <a:pt x="47" y="14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1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9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20" y="16"/>
                  </a:lnTo>
                  <a:lnTo>
                    <a:pt x="20" y="17"/>
                  </a:lnTo>
                  <a:lnTo>
                    <a:pt x="22" y="17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7" y="25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7" y="33"/>
                  </a:lnTo>
                  <a:lnTo>
                    <a:pt x="39" y="35"/>
                  </a:lnTo>
                  <a:lnTo>
                    <a:pt x="40" y="38"/>
                  </a:lnTo>
                  <a:lnTo>
                    <a:pt x="41" y="41"/>
                  </a:lnTo>
                  <a:lnTo>
                    <a:pt x="41" y="44"/>
                  </a:lnTo>
                  <a:lnTo>
                    <a:pt x="42" y="47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0" y="53"/>
                  </a:lnTo>
                  <a:lnTo>
                    <a:pt x="40" y="54"/>
                  </a:lnTo>
                  <a:lnTo>
                    <a:pt x="39" y="55"/>
                  </a:lnTo>
                  <a:lnTo>
                    <a:pt x="39" y="56"/>
                  </a:lnTo>
                  <a:lnTo>
                    <a:pt x="38" y="57"/>
                  </a:lnTo>
                  <a:lnTo>
                    <a:pt x="37" y="58"/>
                  </a:lnTo>
                  <a:lnTo>
                    <a:pt x="35" y="60"/>
                  </a:lnTo>
                  <a:lnTo>
                    <a:pt x="34" y="61"/>
                  </a:lnTo>
                  <a:lnTo>
                    <a:pt x="33" y="62"/>
                  </a:lnTo>
                  <a:lnTo>
                    <a:pt x="30" y="63"/>
                  </a:lnTo>
                  <a:lnTo>
                    <a:pt x="27" y="63"/>
                  </a:lnTo>
                  <a:lnTo>
                    <a:pt x="25" y="63"/>
                  </a:lnTo>
                  <a:lnTo>
                    <a:pt x="23" y="63"/>
                  </a:lnTo>
                  <a:lnTo>
                    <a:pt x="20" y="62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4" y="61"/>
                  </a:lnTo>
                  <a:lnTo>
                    <a:pt x="11" y="61"/>
                  </a:lnTo>
                  <a:lnTo>
                    <a:pt x="10" y="60"/>
                  </a:lnTo>
                  <a:lnTo>
                    <a:pt x="8" y="58"/>
                  </a:lnTo>
                  <a:lnTo>
                    <a:pt x="7" y="57"/>
                  </a:lnTo>
                  <a:lnTo>
                    <a:pt x="5" y="57"/>
                  </a:lnTo>
                  <a:lnTo>
                    <a:pt x="5" y="56"/>
                  </a:lnTo>
                  <a:lnTo>
                    <a:pt x="4" y="55"/>
                  </a:lnTo>
                  <a:lnTo>
                    <a:pt x="3" y="54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1" y="52"/>
                  </a:lnTo>
                  <a:lnTo>
                    <a:pt x="0" y="50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1" y="46"/>
                  </a:lnTo>
                  <a:lnTo>
                    <a:pt x="2" y="45"/>
                  </a:lnTo>
                  <a:lnTo>
                    <a:pt x="3" y="44"/>
                  </a:lnTo>
                  <a:lnTo>
                    <a:pt x="4" y="46"/>
                  </a:lnTo>
                  <a:lnTo>
                    <a:pt x="7" y="47"/>
                  </a:lnTo>
                  <a:lnTo>
                    <a:pt x="8" y="48"/>
                  </a:lnTo>
                  <a:lnTo>
                    <a:pt x="10" y="49"/>
                  </a:lnTo>
                  <a:lnTo>
                    <a:pt x="12" y="50"/>
                  </a:lnTo>
                  <a:lnTo>
                    <a:pt x="14" y="53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19" y="55"/>
                  </a:lnTo>
                  <a:lnTo>
                    <a:pt x="22" y="55"/>
                  </a:lnTo>
                  <a:lnTo>
                    <a:pt x="24" y="55"/>
                  </a:lnTo>
                  <a:lnTo>
                    <a:pt x="27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3"/>
                  </a:lnTo>
                  <a:lnTo>
                    <a:pt x="31" y="53"/>
                  </a:lnTo>
                  <a:lnTo>
                    <a:pt x="31" y="52"/>
                  </a:lnTo>
                  <a:lnTo>
                    <a:pt x="32" y="50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1" y="48"/>
                  </a:lnTo>
                  <a:lnTo>
                    <a:pt x="31" y="47"/>
                  </a:lnTo>
                  <a:lnTo>
                    <a:pt x="31" y="46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7" y="40"/>
                  </a:lnTo>
                  <a:lnTo>
                    <a:pt x="26" y="39"/>
                  </a:lnTo>
                  <a:lnTo>
                    <a:pt x="26" y="38"/>
                  </a:lnTo>
                  <a:lnTo>
                    <a:pt x="24" y="37"/>
                  </a:lnTo>
                  <a:lnTo>
                    <a:pt x="22" y="35"/>
                  </a:lnTo>
                  <a:lnTo>
                    <a:pt x="19" y="33"/>
                  </a:lnTo>
                  <a:lnTo>
                    <a:pt x="18" y="32"/>
                  </a:lnTo>
                  <a:lnTo>
                    <a:pt x="16" y="31"/>
                  </a:lnTo>
                  <a:lnTo>
                    <a:pt x="15" y="30"/>
                  </a:lnTo>
                  <a:lnTo>
                    <a:pt x="14" y="27"/>
                  </a:lnTo>
                  <a:lnTo>
                    <a:pt x="12" y="26"/>
                  </a:lnTo>
                  <a:lnTo>
                    <a:pt x="11" y="24"/>
                  </a:lnTo>
                  <a:lnTo>
                    <a:pt x="10" y="23"/>
                  </a:lnTo>
                  <a:lnTo>
                    <a:pt x="9" y="21"/>
                  </a:lnTo>
                  <a:lnTo>
                    <a:pt x="9" y="17"/>
                  </a:lnTo>
                  <a:lnTo>
                    <a:pt x="8" y="16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10" y="9"/>
                  </a:lnTo>
                  <a:lnTo>
                    <a:pt x="10" y="8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2" y="4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7" y="2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2" name="Freeform 32"/>
            <p:cNvSpPr>
              <a:spLocks noEditPoints="1"/>
            </p:cNvSpPr>
            <p:nvPr/>
          </p:nvSpPr>
          <p:spPr bwMode="auto">
            <a:xfrm>
              <a:off x="7087040" y="5360276"/>
              <a:ext cx="136690" cy="97221"/>
            </a:xfrm>
            <a:custGeom>
              <a:avLst/>
              <a:gdLst>
                <a:gd name="T0" fmla="*/ 1 w 96"/>
                <a:gd name="T1" fmla="*/ 1 h 72"/>
                <a:gd name="T2" fmla="*/ 1 w 96"/>
                <a:gd name="T3" fmla="*/ 1 h 72"/>
                <a:gd name="T4" fmla="*/ 2 w 96"/>
                <a:gd name="T5" fmla="*/ 1 h 72"/>
                <a:gd name="T6" fmla="*/ 2 w 96"/>
                <a:gd name="T7" fmla="*/ 1 h 72"/>
                <a:gd name="T8" fmla="*/ 2 w 96"/>
                <a:gd name="T9" fmla="*/ 1 h 72"/>
                <a:gd name="T10" fmla="*/ 2 w 96"/>
                <a:gd name="T11" fmla="*/ 1 h 72"/>
                <a:gd name="T12" fmla="*/ 2 w 96"/>
                <a:gd name="T13" fmla="*/ 1 h 72"/>
                <a:gd name="T14" fmla="*/ 2 w 96"/>
                <a:gd name="T15" fmla="*/ 1 h 72"/>
                <a:gd name="T16" fmla="*/ 2 w 96"/>
                <a:gd name="T17" fmla="*/ 1 h 72"/>
                <a:gd name="T18" fmla="*/ 2 w 96"/>
                <a:gd name="T19" fmla="*/ 1 h 72"/>
                <a:gd name="T20" fmla="*/ 2 w 96"/>
                <a:gd name="T21" fmla="*/ 1 h 72"/>
                <a:gd name="T22" fmla="*/ 2 w 96"/>
                <a:gd name="T23" fmla="*/ 1 h 72"/>
                <a:gd name="T24" fmla="*/ 2 w 96"/>
                <a:gd name="T25" fmla="*/ 1 h 72"/>
                <a:gd name="T26" fmla="*/ 2 w 96"/>
                <a:gd name="T27" fmla="*/ 1 h 72"/>
                <a:gd name="T28" fmla="*/ 2 w 96"/>
                <a:gd name="T29" fmla="*/ 1 h 72"/>
                <a:gd name="T30" fmla="*/ 2 w 96"/>
                <a:gd name="T31" fmla="*/ 1 h 72"/>
                <a:gd name="T32" fmla="*/ 2 w 96"/>
                <a:gd name="T33" fmla="*/ 1 h 72"/>
                <a:gd name="T34" fmla="*/ 2 w 96"/>
                <a:gd name="T35" fmla="*/ 2 h 72"/>
                <a:gd name="T36" fmla="*/ 2 w 96"/>
                <a:gd name="T37" fmla="*/ 2 h 72"/>
                <a:gd name="T38" fmla="*/ 2 w 96"/>
                <a:gd name="T39" fmla="*/ 2 h 72"/>
                <a:gd name="T40" fmla="*/ 2 w 96"/>
                <a:gd name="T41" fmla="*/ 2 h 72"/>
                <a:gd name="T42" fmla="*/ 1 w 96"/>
                <a:gd name="T43" fmla="*/ 2 h 72"/>
                <a:gd name="T44" fmla="*/ 1 w 96"/>
                <a:gd name="T45" fmla="*/ 1 h 72"/>
                <a:gd name="T46" fmla="*/ 1 w 96"/>
                <a:gd name="T47" fmla="*/ 1 h 72"/>
                <a:gd name="T48" fmla="*/ 1 w 96"/>
                <a:gd name="T49" fmla="*/ 1 h 72"/>
                <a:gd name="T50" fmla="*/ 1 w 96"/>
                <a:gd name="T51" fmla="*/ 1 h 72"/>
                <a:gd name="T52" fmla="*/ 1 w 96"/>
                <a:gd name="T53" fmla="*/ 1 h 72"/>
                <a:gd name="T54" fmla="*/ 1 w 96"/>
                <a:gd name="T55" fmla="*/ 1 h 72"/>
                <a:gd name="T56" fmla="*/ 1 w 96"/>
                <a:gd name="T57" fmla="*/ 1 h 72"/>
                <a:gd name="T58" fmla="*/ 1 w 96"/>
                <a:gd name="T59" fmla="*/ 1 h 72"/>
                <a:gd name="T60" fmla="*/ 1 w 96"/>
                <a:gd name="T61" fmla="*/ 1 h 72"/>
                <a:gd name="T62" fmla="*/ 1 w 96"/>
                <a:gd name="T63" fmla="*/ 1 h 72"/>
                <a:gd name="T64" fmla="*/ 1 w 96"/>
                <a:gd name="T65" fmla="*/ 1 h 72"/>
                <a:gd name="T66" fmla="*/ 0 w 96"/>
                <a:gd name="T67" fmla="*/ 1 h 72"/>
                <a:gd name="T68" fmla="*/ 1 w 96"/>
                <a:gd name="T69" fmla="*/ 1 h 72"/>
                <a:gd name="T70" fmla="*/ 1 w 96"/>
                <a:gd name="T71" fmla="*/ 1 h 72"/>
                <a:gd name="T72" fmla="*/ 1 w 96"/>
                <a:gd name="T73" fmla="*/ 1 h 72"/>
                <a:gd name="T74" fmla="*/ 2 w 96"/>
                <a:gd name="T75" fmla="*/ 1 h 72"/>
                <a:gd name="T76" fmla="*/ 2 w 96"/>
                <a:gd name="T77" fmla="*/ 1 h 72"/>
                <a:gd name="T78" fmla="*/ 2 w 96"/>
                <a:gd name="T79" fmla="*/ 1 h 72"/>
                <a:gd name="T80" fmla="*/ 2 w 96"/>
                <a:gd name="T81" fmla="*/ 1 h 72"/>
                <a:gd name="T82" fmla="*/ 2 w 96"/>
                <a:gd name="T83" fmla="*/ 1 h 72"/>
                <a:gd name="T84" fmla="*/ 2 w 96"/>
                <a:gd name="T85" fmla="*/ 1 h 72"/>
                <a:gd name="T86" fmla="*/ 2 w 96"/>
                <a:gd name="T87" fmla="*/ 2 h 72"/>
                <a:gd name="T88" fmla="*/ 1 w 96"/>
                <a:gd name="T89" fmla="*/ 2 h 72"/>
                <a:gd name="T90" fmla="*/ 1 w 96"/>
                <a:gd name="T91" fmla="*/ 1 h 72"/>
                <a:gd name="T92" fmla="*/ 1 w 96"/>
                <a:gd name="T93" fmla="*/ 1 h 72"/>
                <a:gd name="T94" fmla="*/ 1 w 96"/>
                <a:gd name="T95" fmla="*/ 1 h 72"/>
                <a:gd name="T96" fmla="*/ 1 w 96"/>
                <a:gd name="T97" fmla="*/ 1 h 72"/>
                <a:gd name="T98" fmla="*/ 2 w 96"/>
                <a:gd name="T99" fmla="*/ 1 h 72"/>
                <a:gd name="T100" fmla="*/ 2 w 96"/>
                <a:gd name="T101" fmla="*/ 1 h 72"/>
                <a:gd name="T102" fmla="*/ 2 w 96"/>
                <a:gd name="T103" fmla="*/ 1 h 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6"/>
                <a:gd name="T157" fmla="*/ 0 h 72"/>
                <a:gd name="T158" fmla="*/ 96 w 96"/>
                <a:gd name="T159" fmla="*/ 72 h 7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6" h="72">
                  <a:moveTo>
                    <a:pt x="3" y="0"/>
                  </a:moveTo>
                  <a:lnTo>
                    <a:pt x="10" y="1"/>
                  </a:lnTo>
                  <a:lnTo>
                    <a:pt x="17" y="2"/>
                  </a:lnTo>
                  <a:lnTo>
                    <a:pt x="23" y="5"/>
                  </a:lnTo>
                  <a:lnTo>
                    <a:pt x="29" y="8"/>
                  </a:lnTo>
                  <a:lnTo>
                    <a:pt x="34" y="11"/>
                  </a:lnTo>
                  <a:lnTo>
                    <a:pt x="40" y="16"/>
                  </a:lnTo>
                  <a:lnTo>
                    <a:pt x="46" y="20"/>
                  </a:lnTo>
                  <a:lnTo>
                    <a:pt x="51" y="23"/>
                  </a:lnTo>
                  <a:lnTo>
                    <a:pt x="57" y="26"/>
                  </a:lnTo>
                  <a:lnTo>
                    <a:pt x="63" y="29"/>
                  </a:lnTo>
                  <a:lnTo>
                    <a:pt x="70" y="30"/>
                  </a:lnTo>
                  <a:lnTo>
                    <a:pt x="77" y="30"/>
                  </a:lnTo>
                  <a:lnTo>
                    <a:pt x="77" y="29"/>
                  </a:lnTo>
                  <a:lnTo>
                    <a:pt x="78" y="28"/>
                  </a:lnTo>
                  <a:lnTo>
                    <a:pt x="77" y="26"/>
                  </a:lnTo>
                  <a:lnTo>
                    <a:pt x="77" y="24"/>
                  </a:lnTo>
                  <a:lnTo>
                    <a:pt x="77" y="23"/>
                  </a:lnTo>
                  <a:lnTo>
                    <a:pt x="76" y="21"/>
                  </a:lnTo>
                  <a:lnTo>
                    <a:pt x="76" y="18"/>
                  </a:lnTo>
                  <a:lnTo>
                    <a:pt x="76" y="16"/>
                  </a:lnTo>
                  <a:lnTo>
                    <a:pt x="76" y="14"/>
                  </a:lnTo>
                  <a:lnTo>
                    <a:pt x="74" y="13"/>
                  </a:lnTo>
                  <a:lnTo>
                    <a:pt x="74" y="10"/>
                  </a:lnTo>
                  <a:lnTo>
                    <a:pt x="73" y="8"/>
                  </a:lnTo>
                  <a:lnTo>
                    <a:pt x="72" y="7"/>
                  </a:lnTo>
                  <a:lnTo>
                    <a:pt x="71" y="5"/>
                  </a:lnTo>
                  <a:lnTo>
                    <a:pt x="70" y="5"/>
                  </a:lnTo>
                  <a:lnTo>
                    <a:pt x="71" y="3"/>
                  </a:lnTo>
                  <a:lnTo>
                    <a:pt x="86" y="1"/>
                  </a:lnTo>
                  <a:lnTo>
                    <a:pt x="86" y="2"/>
                  </a:lnTo>
                  <a:lnTo>
                    <a:pt x="86" y="3"/>
                  </a:lnTo>
                  <a:lnTo>
                    <a:pt x="87" y="3"/>
                  </a:lnTo>
                  <a:lnTo>
                    <a:pt x="86" y="6"/>
                  </a:lnTo>
                  <a:lnTo>
                    <a:pt x="86" y="7"/>
                  </a:lnTo>
                  <a:lnTo>
                    <a:pt x="86" y="9"/>
                  </a:lnTo>
                  <a:lnTo>
                    <a:pt x="85" y="10"/>
                  </a:lnTo>
                  <a:lnTo>
                    <a:pt x="85" y="13"/>
                  </a:lnTo>
                  <a:lnTo>
                    <a:pt x="85" y="14"/>
                  </a:lnTo>
                  <a:lnTo>
                    <a:pt x="85" y="16"/>
                  </a:lnTo>
                  <a:lnTo>
                    <a:pt x="86" y="17"/>
                  </a:lnTo>
                  <a:lnTo>
                    <a:pt x="86" y="20"/>
                  </a:lnTo>
                  <a:lnTo>
                    <a:pt x="86" y="21"/>
                  </a:lnTo>
                  <a:lnTo>
                    <a:pt x="86" y="23"/>
                  </a:lnTo>
                  <a:lnTo>
                    <a:pt x="87" y="24"/>
                  </a:lnTo>
                  <a:lnTo>
                    <a:pt x="87" y="28"/>
                  </a:lnTo>
                  <a:lnTo>
                    <a:pt x="87" y="31"/>
                  </a:lnTo>
                  <a:lnTo>
                    <a:pt x="88" y="34"/>
                  </a:lnTo>
                  <a:lnTo>
                    <a:pt x="88" y="38"/>
                  </a:lnTo>
                  <a:lnTo>
                    <a:pt x="88" y="41"/>
                  </a:lnTo>
                  <a:lnTo>
                    <a:pt x="88" y="45"/>
                  </a:lnTo>
                  <a:lnTo>
                    <a:pt x="88" y="47"/>
                  </a:lnTo>
                  <a:lnTo>
                    <a:pt x="89" y="51"/>
                  </a:lnTo>
                  <a:lnTo>
                    <a:pt x="89" y="54"/>
                  </a:lnTo>
                  <a:lnTo>
                    <a:pt x="89" y="56"/>
                  </a:lnTo>
                  <a:lnTo>
                    <a:pt x="90" y="60"/>
                  </a:lnTo>
                  <a:lnTo>
                    <a:pt x="92" y="62"/>
                  </a:lnTo>
                  <a:lnTo>
                    <a:pt x="95" y="64"/>
                  </a:lnTo>
                  <a:lnTo>
                    <a:pt x="96" y="67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4" y="69"/>
                  </a:lnTo>
                  <a:lnTo>
                    <a:pt x="93" y="69"/>
                  </a:lnTo>
                  <a:lnTo>
                    <a:pt x="93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89" y="70"/>
                  </a:lnTo>
                  <a:lnTo>
                    <a:pt x="88" y="70"/>
                  </a:lnTo>
                  <a:lnTo>
                    <a:pt x="87" y="70"/>
                  </a:lnTo>
                  <a:lnTo>
                    <a:pt x="86" y="70"/>
                  </a:lnTo>
                  <a:lnTo>
                    <a:pt x="81" y="71"/>
                  </a:lnTo>
                  <a:lnTo>
                    <a:pt x="78" y="71"/>
                  </a:lnTo>
                  <a:lnTo>
                    <a:pt x="74" y="72"/>
                  </a:lnTo>
                  <a:lnTo>
                    <a:pt x="71" y="72"/>
                  </a:lnTo>
                  <a:lnTo>
                    <a:pt x="67" y="72"/>
                  </a:lnTo>
                  <a:lnTo>
                    <a:pt x="64" y="72"/>
                  </a:lnTo>
                  <a:lnTo>
                    <a:pt x="61" y="71"/>
                  </a:lnTo>
                  <a:lnTo>
                    <a:pt x="57" y="71"/>
                  </a:lnTo>
                  <a:lnTo>
                    <a:pt x="54" y="70"/>
                  </a:lnTo>
                  <a:lnTo>
                    <a:pt x="50" y="69"/>
                  </a:lnTo>
                  <a:lnTo>
                    <a:pt x="48" y="67"/>
                  </a:lnTo>
                  <a:lnTo>
                    <a:pt x="46" y="64"/>
                  </a:lnTo>
                  <a:lnTo>
                    <a:pt x="44" y="64"/>
                  </a:lnTo>
                  <a:lnTo>
                    <a:pt x="43" y="63"/>
                  </a:lnTo>
                  <a:lnTo>
                    <a:pt x="42" y="62"/>
                  </a:lnTo>
                  <a:lnTo>
                    <a:pt x="42" y="61"/>
                  </a:lnTo>
                  <a:lnTo>
                    <a:pt x="41" y="60"/>
                  </a:lnTo>
                  <a:lnTo>
                    <a:pt x="41" y="59"/>
                  </a:lnTo>
                  <a:lnTo>
                    <a:pt x="41" y="57"/>
                  </a:lnTo>
                  <a:lnTo>
                    <a:pt x="41" y="56"/>
                  </a:lnTo>
                  <a:lnTo>
                    <a:pt x="41" y="55"/>
                  </a:lnTo>
                  <a:lnTo>
                    <a:pt x="41" y="54"/>
                  </a:lnTo>
                  <a:lnTo>
                    <a:pt x="41" y="53"/>
                  </a:lnTo>
                  <a:lnTo>
                    <a:pt x="42" y="51"/>
                  </a:lnTo>
                  <a:lnTo>
                    <a:pt x="42" y="49"/>
                  </a:lnTo>
                  <a:lnTo>
                    <a:pt x="42" y="48"/>
                  </a:lnTo>
                  <a:lnTo>
                    <a:pt x="43" y="48"/>
                  </a:lnTo>
                  <a:lnTo>
                    <a:pt x="43" y="47"/>
                  </a:lnTo>
                  <a:lnTo>
                    <a:pt x="43" y="46"/>
                  </a:lnTo>
                  <a:lnTo>
                    <a:pt x="44" y="45"/>
                  </a:lnTo>
                  <a:lnTo>
                    <a:pt x="61" y="36"/>
                  </a:lnTo>
                  <a:lnTo>
                    <a:pt x="57" y="36"/>
                  </a:lnTo>
                  <a:lnTo>
                    <a:pt x="54" y="34"/>
                  </a:lnTo>
                  <a:lnTo>
                    <a:pt x="51" y="33"/>
                  </a:lnTo>
                  <a:lnTo>
                    <a:pt x="48" y="32"/>
                  </a:lnTo>
                  <a:lnTo>
                    <a:pt x="44" y="31"/>
                  </a:lnTo>
                  <a:lnTo>
                    <a:pt x="42" y="29"/>
                  </a:lnTo>
                  <a:lnTo>
                    <a:pt x="39" y="28"/>
                  </a:lnTo>
                  <a:lnTo>
                    <a:pt x="36" y="26"/>
                  </a:lnTo>
                  <a:lnTo>
                    <a:pt x="34" y="24"/>
                  </a:lnTo>
                  <a:lnTo>
                    <a:pt x="31" y="22"/>
                  </a:lnTo>
                  <a:lnTo>
                    <a:pt x="28" y="20"/>
                  </a:lnTo>
                  <a:lnTo>
                    <a:pt x="27" y="17"/>
                  </a:lnTo>
                  <a:lnTo>
                    <a:pt x="25" y="16"/>
                  </a:lnTo>
                  <a:lnTo>
                    <a:pt x="24" y="15"/>
                  </a:lnTo>
                  <a:lnTo>
                    <a:pt x="21" y="14"/>
                  </a:lnTo>
                  <a:lnTo>
                    <a:pt x="20" y="13"/>
                  </a:lnTo>
                  <a:lnTo>
                    <a:pt x="18" y="11"/>
                  </a:lnTo>
                  <a:lnTo>
                    <a:pt x="16" y="11"/>
                  </a:lnTo>
                  <a:lnTo>
                    <a:pt x="13" y="10"/>
                  </a:lnTo>
                  <a:lnTo>
                    <a:pt x="11" y="9"/>
                  </a:lnTo>
                  <a:lnTo>
                    <a:pt x="9" y="9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3" y="0"/>
                  </a:lnTo>
                  <a:close/>
                  <a:moveTo>
                    <a:pt x="73" y="38"/>
                  </a:moveTo>
                  <a:lnTo>
                    <a:pt x="77" y="38"/>
                  </a:lnTo>
                  <a:lnTo>
                    <a:pt x="77" y="39"/>
                  </a:lnTo>
                  <a:lnTo>
                    <a:pt x="77" y="40"/>
                  </a:lnTo>
                  <a:lnTo>
                    <a:pt x="78" y="40"/>
                  </a:lnTo>
                  <a:lnTo>
                    <a:pt x="80" y="61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78" y="63"/>
                  </a:lnTo>
                  <a:lnTo>
                    <a:pt x="77" y="63"/>
                  </a:lnTo>
                  <a:lnTo>
                    <a:pt x="76" y="64"/>
                  </a:lnTo>
                  <a:lnTo>
                    <a:pt x="73" y="64"/>
                  </a:lnTo>
                  <a:lnTo>
                    <a:pt x="72" y="64"/>
                  </a:lnTo>
                  <a:lnTo>
                    <a:pt x="70" y="64"/>
                  </a:lnTo>
                  <a:lnTo>
                    <a:pt x="69" y="64"/>
                  </a:lnTo>
                  <a:lnTo>
                    <a:pt x="67" y="64"/>
                  </a:lnTo>
                  <a:lnTo>
                    <a:pt x="65" y="64"/>
                  </a:lnTo>
                  <a:lnTo>
                    <a:pt x="64" y="64"/>
                  </a:lnTo>
                  <a:lnTo>
                    <a:pt x="63" y="64"/>
                  </a:lnTo>
                  <a:lnTo>
                    <a:pt x="62" y="63"/>
                  </a:lnTo>
                  <a:lnTo>
                    <a:pt x="61" y="63"/>
                  </a:lnTo>
                  <a:lnTo>
                    <a:pt x="59" y="62"/>
                  </a:lnTo>
                  <a:lnTo>
                    <a:pt x="58" y="62"/>
                  </a:lnTo>
                  <a:lnTo>
                    <a:pt x="58" y="61"/>
                  </a:lnTo>
                  <a:lnTo>
                    <a:pt x="57" y="60"/>
                  </a:lnTo>
                  <a:lnTo>
                    <a:pt x="56" y="59"/>
                  </a:lnTo>
                  <a:lnTo>
                    <a:pt x="56" y="57"/>
                  </a:lnTo>
                  <a:lnTo>
                    <a:pt x="56" y="56"/>
                  </a:lnTo>
                  <a:lnTo>
                    <a:pt x="55" y="55"/>
                  </a:lnTo>
                  <a:lnTo>
                    <a:pt x="55" y="54"/>
                  </a:lnTo>
                  <a:lnTo>
                    <a:pt x="55" y="53"/>
                  </a:lnTo>
                  <a:lnTo>
                    <a:pt x="56" y="52"/>
                  </a:lnTo>
                  <a:lnTo>
                    <a:pt x="56" y="51"/>
                  </a:lnTo>
                  <a:lnTo>
                    <a:pt x="56" y="49"/>
                  </a:lnTo>
                  <a:lnTo>
                    <a:pt x="57" y="48"/>
                  </a:lnTo>
                  <a:lnTo>
                    <a:pt x="58" y="47"/>
                  </a:lnTo>
                  <a:lnTo>
                    <a:pt x="58" y="46"/>
                  </a:lnTo>
                  <a:lnTo>
                    <a:pt x="59" y="45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3" y="41"/>
                  </a:lnTo>
                  <a:lnTo>
                    <a:pt x="64" y="41"/>
                  </a:lnTo>
                  <a:lnTo>
                    <a:pt x="65" y="40"/>
                  </a:lnTo>
                  <a:lnTo>
                    <a:pt x="67" y="39"/>
                  </a:lnTo>
                  <a:lnTo>
                    <a:pt x="69" y="39"/>
                  </a:lnTo>
                  <a:lnTo>
                    <a:pt x="70" y="39"/>
                  </a:lnTo>
                  <a:lnTo>
                    <a:pt x="71" y="39"/>
                  </a:lnTo>
                  <a:lnTo>
                    <a:pt x="72" y="39"/>
                  </a:lnTo>
                  <a:lnTo>
                    <a:pt x="73" y="38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3" name="Freeform 33"/>
            <p:cNvSpPr>
              <a:spLocks/>
            </p:cNvSpPr>
            <p:nvPr/>
          </p:nvSpPr>
          <p:spPr bwMode="auto">
            <a:xfrm>
              <a:off x="6746710" y="4414345"/>
              <a:ext cx="778297" cy="775138"/>
            </a:xfrm>
            <a:custGeom>
              <a:avLst/>
              <a:gdLst>
                <a:gd name="T0" fmla="*/ 5 w 559"/>
                <a:gd name="T1" fmla="*/ 1 h 590"/>
                <a:gd name="T2" fmla="*/ 8 w 559"/>
                <a:gd name="T3" fmla="*/ 1 h 590"/>
                <a:gd name="T4" fmla="*/ 8 w 559"/>
                <a:gd name="T5" fmla="*/ 9 h 590"/>
                <a:gd name="T6" fmla="*/ 0 w 559"/>
                <a:gd name="T7" fmla="*/ 9 h 590"/>
                <a:gd name="T8" fmla="*/ 0 w 559"/>
                <a:gd name="T9" fmla="*/ 1 h 590"/>
                <a:gd name="T10" fmla="*/ 3 w 559"/>
                <a:gd name="T11" fmla="*/ 1 h 590"/>
                <a:gd name="T12" fmla="*/ 3 w 559"/>
                <a:gd name="T13" fmla="*/ 0 h 590"/>
                <a:gd name="T14" fmla="*/ 0 w 559"/>
                <a:gd name="T15" fmla="*/ 0 h 590"/>
                <a:gd name="T16" fmla="*/ 0 w 559"/>
                <a:gd name="T17" fmla="*/ 9 h 590"/>
                <a:gd name="T18" fmla="*/ 8 w 559"/>
                <a:gd name="T19" fmla="*/ 9 h 590"/>
                <a:gd name="T20" fmla="*/ 8 w 559"/>
                <a:gd name="T21" fmla="*/ 0 h 590"/>
                <a:gd name="T22" fmla="*/ 5 w 559"/>
                <a:gd name="T23" fmla="*/ 0 h 590"/>
                <a:gd name="T24" fmla="*/ 5 w 559"/>
                <a:gd name="T25" fmla="*/ 1 h 590"/>
                <a:gd name="T26" fmla="*/ 5 w 559"/>
                <a:gd name="T27" fmla="*/ 1 h 5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9"/>
                <a:gd name="T43" fmla="*/ 0 h 590"/>
                <a:gd name="T44" fmla="*/ 559 w 559"/>
                <a:gd name="T45" fmla="*/ 590 h 5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9" h="590">
                  <a:moveTo>
                    <a:pt x="323" y="6"/>
                  </a:moveTo>
                  <a:lnTo>
                    <a:pt x="552" y="6"/>
                  </a:lnTo>
                  <a:lnTo>
                    <a:pt x="552" y="582"/>
                  </a:lnTo>
                  <a:lnTo>
                    <a:pt x="7" y="582"/>
                  </a:lnTo>
                  <a:lnTo>
                    <a:pt x="7" y="6"/>
                  </a:lnTo>
                  <a:lnTo>
                    <a:pt x="199" y="6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590"/>
                  </a:lnTo>
                  <a:lnTo>
                    <a:pt x="559" y="590"/>
                  </a:lnTo>
                  <a:lnTo>
                    <a:pt x="559" y="0"/>
                  </a:lnTo>
                  <a:lnTo>
                    <a:pt x="323" y="0"/>
                  </a:lnTo>
                  <a:lnTo>
                    <a:pt x="323" y="6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4" name="Freeform 34"/>
            <p:cNvSpPr>
              <a:spLocks/>
            </p:cNvSpPr>
            <p:nvPr/>
          </p:nvSpPr>
          <p:spPr bwMode="auto">
            <a:xfrm>
              <a:off x="7131674" y="4175234"/>
              <a:ext cx="27896" cy="28903"/>
            </a:xfrm>
            <a:custGeom>
              <a:avLst/>
              <a:gdLst>
                <a:gd name="T0" fmla="*/ 1 w 20"/>
                <a:gd name="T1" fmla="*/ 0 h 20"/>
                <a:gd name="T2" fmla="*/ 1 w 20"/>
                <a:gd name="T3" fmla="*/ 1 h 20"/>
                <a:gd name="T4" fmla="*/ 1 w 20"/>
                <a:gd name="T5" fmla="*/ 1 h 20"/>
                <a:gd name="T6" fmla="*/ 1 w 20"/>
                <a:gd name="T7" fmla="*/ 1 h 20"/>
                <a:gd name="T8" fmla="*/ 1 w 20"/>
                <a:gd name="T9" fmla="*/ 1 h 20"/>
                <a:gd name="T10" fmla="*/ 1 w 20"/>
                <a:gd name="T11" fmla="*/ 1 h 20"/>
                <a:gd name="T12" fmla="*/ 1 w 20"/>
                <a:gd name="T13" fmla="*/ 1 h 20"/>
                <a:gd name="T14" fmla="*/ 1 w 20"/>
                <a:gd name="T15" fmla="*/ 1 h 20"/>
                <a:gd name="T16" fmla="*/ 1 w 20"/>
                <a:gd name="T17" fmla="*/ 1 h 20"/>
                <a:gd name="T18" fmla="*/ 0 w 20"/>
                <a:gd name="T19" fmla="*/ 1 h 20"/>
                <a:gd name="T20" fmla="*/ 0 w 20"/>
                <a:gd name="T21" fmla="*/ 1 h 20"/>
                <a:gd name="T22" fmla="*/ 0 w 20"/>
                <a:gd name="T23" fmla="*/ 1 h 20"/>
                <a:gd name="T24" fmla="*/ 0 w 20"/>
                <a:gd name="T25" fmla="*/ 1 h 20"/>
                <a:gd name="T26" fmla="*/ 0 w 20"/>
                <a:gd name="T27" fmla="*/ 1 h 20"/>
                <a:gd name="T28" fmla="*/ 0 w 20"/>
                <a:gd name="T29" fmla="*/ 1 h 20"/>
                <a:gd name="T30" fmla="*/ 0 w 20"/>
                <a:gd name="T31" fmla="*/ 1 h 20"/>
                <a:gd name="T32" fmla="*/ 1 w 20"/>
                <a:gd name="T33" fmla="*/ 1 h 20"/>
                <a:gd name="T34" fmla="*/ 1 w 20"/>
                <a:gd name="T35" fmla="*/ 1 h 20"/>
                <a:gd name="T36" fmla="*/ 1 w 20"/>
                <a:gd name="T37" fmla="*/ 1 h 20"/>
                <a:gd name="T38" fmla="*/ 1 w 20"/>
                <a:gd name="T39" fmla="*/ 1 h 20"/>
                <a:gd name="T40" fmla="*/ 1 w 20"/>
                <a:gd name="T41" fmla="*/ 1 h 20"/>
                <a:gd name="T42" fmla="*/ 1 w 20"/>
                <a:gd name="T43" fmla="*/ 1 h 20"/>
                <a:gd name="T44" fmla="*/ 1 w 20"/>
                <a:gd name="T45" fmla="*/ 1 h 20"/>
                <a:gd name="T46" fmla="*/ 1 w 20"/>
                <a:gd name="T47" fmla="*/ 1 h 20"/>
                <a:gd name="T48" fmla="*/ 1 w 20"/>
                <a:gd name="T49" fmla="*/ 1 h 20"/>
                <a:gd name="T50" fmla="*/ 1 w 20"/>
                <a:gd name="T51" fmla="*/ 1 h 20"/>
                <a:gd name="T52" fmla="*/ 1 w 20"/>
                <a:gd name="T53" fmla="*/ 1 h 20"/>
                <a:gd name="T54" fmla="*/ 1 w 20"/>
                <a:gd name="T55" fmla="*/ 1 h 20"/>
                <a:gd name="T56" fmla="*/ 1 w 20"/>
                <a:gd name="T57" fmla="*/ 1 h 20"/>
                <a:gd name="T58" fmla="*/ 1 w 20"/>
                <a:gd name="T59" fmla="*/ 1 h 20"/>
                <a:gd name="T60" fmla="*/ 1 w 20"/>
                <a:gd name="T61" fmla="*/ 1 h 20"/>
                <a:gd name="T62" fmla="*/ 1 w 20"/>
                <a:gd name="T63" fmla="*/ 1 h 20"/>
                <a:gd name="T64" fmla="*/ 1 w 20"/>
                <a:gd name="T65" fmla="*/ 1 h 20"/>
                <a:gd name="T66" fmla="*/ 1 w 20"/>
                <a:gd name="T67" fmla="*/ 1 h 20"/>
                <a:gd name="T68" fmla="*/ 1 w 20"/>
                <a:gd name="T69" fmla="*/ 1 h 20"/>
                <a:gd name="T70" fmla="*/ 1 w 20"/>
                <a:gd name="T71" fmla="*/ 1 h 20"/>
                <a:gd name="T72" fmla="*/ 1 w 20"/>
                <a:gd name="T73" fmla="*/ 1 h 20"/>
                <a:gd name="T74" fmla="*/ 1 w 20"/>
                <a:gd name="T75" fmla="*/ 1 h 20"/>
                <a:gd name="T76" fmla="*/ 1 w 20"/>
                <a:gd name="T77" fmla="*/ 1 h 20"/>
                <a:gd name="T78" fmla="*/ 1 w 20"/>
                <a:gd name="T79" fmla="*/ 1 h 20"/>
                <a:gd name="T80" fmla="*/ 1 w 20"/>
                <a:gd name="T81" fmla="*/ 1 h 20"/>
                <a:gd name="T82" fmla="*/ 1 w 20"/>
                <a:gd name="T83" fmla="*/ 1 h 20"/>
                <a:gd name="T84" fmla="*/ 1 w 20"/>
                <a:gd name="T85" fmla="*/ 1 h 20"/>
                <a:gd name="T86" fmla="*/ 1 w 20"/>
                <a:gd name="T87" fmla="*/ 1 h 20"/>
                <a:gd name="T88" fmla="*/ 1 w 20"/>
                <a:gd name="T89" fmla="*/ 1 h 20"/>
                <a:gd name="T90" fmla="*/ 1 w 20"/>
                <a:gd name="T91" fmla="*/ 1 h 20"/>
                <a:gd name="T92" fmla="*/ 1 w 20"/>
                <a:gd name="T93" fmla="*/ 1 h 20"/>
                <a:gd name="T94" fmla="*/ 1 w 20"/>
                <a:gd name="T95" fmla="*/ 1 h 20"/>
                <a:gd name="T96" fmla="*/ 1 w 20"/>
                <a:gd name="T97" fmla="*/ 0 h 20"/>
                <a:gd name="T98" fmla="*/ 1 w 20"/>
                <a:gd name="T99" fmla="*/ 0 h 2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0"/>
                <a:gd name="T151" fmla="*/ 0 h 20"/>
                <a:gd name="T152" fmla="*/ 20 w 20"/>
                <a:gd name="T153" fmla="*/ 20 h 2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0" h="20">
                  <a:moveTo>
                    <a:pt x="10" y="0"/>
                  </a:moveTo>
                  <a:lnTo>
                    <a:pt x="8" y="1"/>
                  </a:lnTo>
                  <a:lnTo>
                    <a:pt x="7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2"/>
                  </a:lnTo>
                  <a:lnTo>
                    <a:pt x="2" y="3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2" y="18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2" y="20"/>
                  </a:lnTo>
                  <a:lnTo>
                    <a:pt x="13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7" y="18"/>
                  </a:lnTo>
                  <a:lnTo>
                    <a:pt x="18" y="17"/>
                  </a:lnTo>
                  <a:lnTo>
                    <a:pt x="18" y="16"/>
                  </a:lnTo>
                  <a:lnTo>
                    <a:pt x="19" y="15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20" y="10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Freeform 35"/>
            <p:cNvSpPr>
              <a:spLocks/>
            </p:cNvSpPr>
            <p:nvPr/>
          </p:nvSpPr>
          <p:spPr bwMode="auto">
            <a:xfrm>
              <a:off x="7764912" y="4742793"/>
              <a:ext cx="16738" cy="68317"/>
            </a:xfrm>
            <a:custGeom>
              <a:avLst/>
              <a:gdLst>
                <a:gd name="T0" fmla="*/ 0 w 11"/>
                <a:gd name="T1" fmla="*/ 0 h 52"/>
                <a:gd name="T2" fmla="*/ 1 w 11"/>
                <a:gd name="T3" fmla="*/ 0 h 52"/>
                <a:gd name="T4" fmla="*/ 1 w 11"/>
                <a:gd name="T5" fmla="*/ 1 h 52"/>
                <a:gd name="T6" fmla="*/ 0 w 11"/>
                <a:gd name="T7" fmla="*/ 1 h 52"/>
                <a:gd name="T8" fmla="*/ 0 w 11"/>
                <a:gd name="T9" fmla="*/ 0 h 52"/>
                <a:gd name="T10" fmla="*/ 0 w 11"/>
                <a:gd name="T11" fmla="*/ 0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52"/>
                <a:gd name="T20" fmla="*/ 11 w 11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52">
                  <a:moveTo>
                    <a:pt x="0" y="0"/>
                  </a:moveTo>
                  <a:lnTo>
                    <a:pt x="11" y="0"/>
                  </a:lnTo>
                  <a:lnTo>
                    <a:pt x="11" y="52"/>
                  </a:lnTo>
                  <a:lnTo>
                    <a:pt x="0" y="5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6" name="Freeform 36"/>
            <p:cNvSpPr>
              <a:spLocks/>
            </p:cNvSpPr>
            <p:nvPr/>
          </p:nvSpPr>
          <p:spPr bwMode="auto">
            <a:xfrm>
              <a:off x="6590492" y="5189483"/>
              <a:ext cx="16738" cy="15766"/>
            </a:xfrm>
            <a:custGeom>
              <a:avLst/>
              <a:gdLst>
                <a:gd name="T0" fmla="*/ 1 w 11"/>
                <a:gd name="T1" fmla="*/ 1 h 11"/>
                <a:gd name="T2" fmla="*/ 1 w 11"/>
                <a:gd name="T3" fmla="*/ 1 h 11"/>
                <a:gd name="T4" fmla="*/ 1 w 11"/>
                <a:gd name="T5" fmla="*/ 1 h 11"/>
                <a:gd name="T6" fmla="*/ 1 w 11"/>
                <a:gd name="T7" fmla="*/ 1 h 11"/>
                <a:gd name="T8" fmla="*/ 1 w 11"/>
                <a:gd name="T9" fmla="*/ 1 h 11"/>
                <a:gd name="T10" fmla="*/ 1 w 11"/>
                <a:gd name="T11" fmla="*/ 1 h 11"/>
                <a:gd name="T12" fmla="*/ 1 w 11"/>
                <a:gd name="T13" fmla="*/ 1 h 11"/>
                <a:gd name="T14" fmla="*/ 0 w 11"/>
                <a:gd name="T15" fmla="*/ 1 h 11"/>
                <a:gd name="T16" fmla="*/ 0 w 11"/>
                <a:gd name="T17" fmla="*/ 1 h 11"/>
                <a:gd name="T18" fmla="*/ 0 w 11"/>
                <a:gd name="T19" fmla="*/ 1 h 11"/>
                <a:gd name="T20" fmla="*/ 0 w 11"/>
                <a:gd name="T21" fmla="*/ 1 h 11"/>
                <a:gd name="T22" fmla="*/ 0 w 11"/>
                <a:gd name="T23" fmla="*/ 1 h 11"/>
                <a:gd name="T24" fmla="*/ 0 w 11"/>
                <a:gd name="T25" fmla="*/ 1 h 11"/>
                <a:gd name="T26" fmla="*/ 0 w 11"/>
                <a:gd name="T27" fmla="*/ 1 h 11"/>
                <a:gd name="T28" fmla="*/ 0 w 11"/>
                <a:gd name="T29" fmla="*/ 1 h 11"/>
                <a:gd name="T30" fmla="*/ 0 w 11"/>
                <a:gd name="T31" fmla="*/ 1 h 11"/>
                <a:gd name="T32" fmla="*/ 0 w 11"/>
                <a:gd name="T33" fmla="*/ 1 h 11"/>
                <a:gd name="T34" fmla="*/ 0 w 11"/>
                <a:gd name="T35" fmla="*/ 1 h 11"/>
                <a:gd name="T36" fmla="*/ 1 w 11"/>
                <a:gd name="T37" fmla="*/ 1 h 11"/>
                <a:gd name="T38" fmla="*/ 1 w 11"/>
                <a:gd name="T39" fmla="*/ 1 h 11"/>
                <a:gd name="T40" fmla="*/ 1 w 11"/>
                <a:gd name="T41" fmla="*/ 1 h 11"/>
                <a:gd name="T42" fmla="*/ 1 w 11"/>
                <a:gd name="T43" fmla="*/ 1 h 11"/>
                <a:gd name="T44" fmla="*/ 1 w 11"/>
                <a:gd name="T45" fmla="*/ 1 h 11"/>
                <a:gd name="T46" fmla="*/ 1 w 11"/>
                <a:gd name="T47" fmla="*/ 1 h 11"/>
                <a:gd name="T48" fmla="*/ 1 w 11"/>
                <a:gd name="T49" fmla="*/ 0 h 11"/>
                <a:gd name="T50" fmla="*/ 1 w 11"/>
                <a:gd name="T51" fmla="*/ 1 h 11"/>
                <a:gd name="T52" fmla="*/ 1 w 11"/>
                <a:gd name="T53" fmla="*/ 1 h 11"/>
                <a:gd name="T54" fmla="*/ 1 w 11"/>
                <a:gd name="T55" fmla="*/ 1 h 11"/>
                <a:gd name="T56" fmla="*/ 1 w 11"/>
                <a:gd name="T57" fmla="*/ 1 h 11"/>
                <a:gd name="T58" fmla="*/ 1 w 11"/>
                <a:gd name="T59" fmla="*/ 1 h 11"/>
                <a:gd name="T60" fmla="*/ 1 w 11"/>
                <a:gd name="T61" fmla="*/ 1 h 11"/>
                <a:gd name="T62" fmla="*/ 1 w 11"/>
                <a:gd name="T63" fmla="*/ 1 h 11"/>
                <a:gd name="T64" fmla="*/ 1 w 11"/>
                <a:gd name="T65" fmla="*/ 1 h 11"/>
                <a:gd name="T66" fmla="*/ 1 w 11"/>
                <a:gd name="T67" fmla="*/ 1 h 11"/>
                <a:gd name="T68" fmla="*/ 1 w 11"/>
                <a:gd name="T69" fmla="*/ 1 h 11"/>
                <a:gd name="T70" fmla="*/ 1 w 11"/>
                <a:gd name="T71" fmla="*/ 1 h 11"/>
                <a:gd name="T72" fmla="*/ 1 w 11"/>
                <a:gd name="T73" fmla="*/ 1 h 11"/>
                <a:gd name="T74" fmla="*/ 1 w 11"/>
                <a:gd name="T75" fmla="*/ 1 h 11"/>
                <a:gd name="T76" fmla="*/ 1 w 11"/>
                <a:gd name="T77" fmla="*/ 1 h 11"/>
                <a:gd name="T78" fmla="*/ 1 w 11"/>
                <a:gd name="T79" fmla="*/ 1 h 11"/>
                <a:gd name="T80" fmla="*/ 1 w 11"/>
                <a:gd name="T81" fmla="*/ 1 h 11"/>
                <a:gd name="T82" fmla="*/ 1 w 11"/>
                <a:gd name="T83" fmla="*/ 1 h 11"/>
                <a:gd name="T84" fmla="*/ 1 w 11"/>
                <a:gd name="T85" fmla="*/ 1 h 11"/>
                <a:gd name="T86" fmla="*/ 1 w 11"/>
                <a:gd name="T87" fmla="*/ 1 h 11"/>
                <a:gd name="T88" fmla="*/ 1 w 11"/>
                <a:gd name="T89" fmla="*/ 1 h 11"/>
                <a:gd name="T90" fmla="*/ 1 w 11"/>
                <a:gd name="T91" fmla="*/ 1 h 11"/>
                <a:gd name="T92" fmla="*/ 1 w 11"/>
                <a:gd name="T93" fmla="*/ 1 h 11"/>
                <a:gd name="T94" fmla="*/ 1 w 11"/>
                <a:gd name="T95" fmla="*/ 1 h 11"/>
                <a:gd name="T96" fmla="*/ 1 w 11"/>
                <a:gd name="T97" fmla="*/ 1 h 11"/>
                <a:gd name="T98" fmla="*/ 1 w 11"/>
                <a:gd name="T99" fmla="*/ 1 h 1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"/>
                <a:gd name="T151" fmla="*/ 0 h 11"/>
                <a:gd name="T152" fmla="*/ 11 w 11"/>
                <a:gd name="T153" fmla="*/ 11 h 1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" h="11">
                  <a:moveTo>
                    <a:pt x="5" y="11"/>
                  </a:moveTo>
                  <a:lnTo>
                    <a:pt x="4" y="11"/>
                  </a:lnTo>
                  <a:lnTo>
                    <a:pt x="3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0"/>
                  </a:lnTo>
                  <a:lnTo>
                    <a:pt x="5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2"/>
                  </a:lnTo>
                  <a:lnTo>
                    <a:pt x="10" y="3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9"/>
                  </a:lnTo>
                  <a:lnTo>
                    <a:pt x="10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5" y="11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7" name="Freeform 37"/>
            <p:cNvSpPr>
              <a:spLocks/>
            </p:cNvSpPr>
            <p:nvPr/>
          </p:nvSpPr>
          <p:spPr bwMode="auto">
            <a:xfrm>
              <a:off x="6640705" y="5242034"/>
              <a:ext cx="13948" cy="15766"/>
            </a:xfrm>
            <a:custGeom>
              <a:avLst/>
              <a:gdLst>
                <a:gd name="T0" fmla="*/ 0 w 12"/>
                <a:gd name="T1" fmla="*/ 1 h 12"/>
                <a:gd name="T2" fmla="*/ 0 w 12"/>
                <a:gd name="T3" fmla="*/ 1 h 12"/>
                <a:gd name="T4" fmla="*/ 0 w 12"/>
                <a:gd name="T5" fmla="*/ 1 h 12"/>
                <a:gd name="T6" fmla="*/ 0 w 12"/>
                <a:gd name="T7" fmla="*/ 1 h 12"/>
                <a:gd name="T8" fmla="*/ 0 w 12"/>
                <a:gd name="T9" fmla="*/ 1 h 12"/>
                <a:gd name="T10" fmla="*/ 0 w 12"/>
                <a:gd name="T11" fmla="*/ 1 h 12"/>
                <a:gd name="T12" fmla="*/ 0 w 12"/>
                <a:gd name="T13" fmla="*/ 1 h 12"/>
                <a:gd name="T14" fmla="*/ 0 w 12"/>
                <a:gd name="T15" fmla="*/ 1 h 12"/>
                <a:gd name="T16" fmla="*/ 0 w 12"/>
                <a:gd name="T17" fmla="*/ 1 h 12"/>
                <a:gd name="T18" fmla="*/ 0 w 12"/>
                <a:gd name="T19" fmla="*/ 1 h 12"/>
                <a:gd name="T20" fmla="*/ 0 w 12"/>
                <a:gd name="T21" fmla="*/ 1 h 12"/>
                <a:gd name="T22" fmla="*/ 0 w 12"/>
                <a:gd name="T23" fmla="*/ 1 h 12"/>
                <a:gd name="T24" fmla="*/ 0 w 12"/>
                <a:gd name="T25" fmla="*/ 1 h 12"/>
                <a:gd name="T26" fmla="*/ 0 w 12"/>
                <a:gd name="T27" fmla="*/ 1 h 12"/>
                <a:gd name="T28" fmla="*/ 0 w 12"/>
                <a:gd name="T29" fmla="*/ 1 h 12"/>
                <a:gd name="T30" fmla="*/ 0 w 12"/>
                <a:gd name="T31" fmla="*/ 1 h 12"/>
                <a:gd name="T32" fmla="*/ 0 w 12"/>
                <a:gd name="T33" fmla="*/ 1 h 12"/>
                <a:gd name="T34" fmla="*/ 0 w 12"/>
                <a:gd name="T35" fmla="*/ 1 h 12"/>
                <a:gd name="T36" fmla="*/ 0 w 12"/>
                <a:gd name="T37" fmla="*/ 1 h 12"/>
                <a:gd name="T38" fmla="*/ 0 w 12"/>
                <a:gd name="T39" fmla="*/ 1 h 12"/>
                <a:gd name="T40" fmla="*/ 0 w 12"/>
                <a:gd name="T41" fmla="*/ 1 h 12"/>
                <a:gd name="T42" fmla="*/ 0 w 12"/>
                <a:gd name="T43" fmla="*/ 1 h 12"/>
                <a:gd name="T44" fmla="*/ 0 w 12"/>
                <a:gd name="T45" fmla="*/ 1 h 12"/>
                <a:gd name="T46" fmla="*/ 0 w 12"/>
                <a:gd name="T47" fmla="*/ 1 h 12"/>
                <a:gd name="T48" fmla="*/ 0 w 12"/>
                <a:gd name="T49" fmla="*/ 0 h 12"/>
                <a:gd name="T50" fmla="*/ 0 w 12"/>
                <a:gd name="T51" fmla="*/ 1 h 12"/>
                <a:gd name="T52" fmla="*/ 0 w 12"/>
                <a:gd name="T53" fmla="*/ 1 h 12"/>
                <a:gd name="T54" fmla="*/ 0 w 12"/>
                <a:gd name="T55" fmla="*/ 1 h 12"/>
                <a:gd name="T56" fmla="*/ 0 w 12"/>
                <a:gd name="T57" fmla="*/ 1 h 12"/>
                <a:gd name="T58" fmla="*/ 0 w 12"/>
                <a:gd name="T59" fmla="*/ 1 h 12"/>
                <a:gd name="T60" fmla="*/ 0 w 12"/>
                <a:gd name="T61" fmla="*/ 1 h 12"/>
                <a:gd name="T62" fmla="*/ 0 w 12"/>
                <a:gd name="T63" fmla="*/ 1 h 12"/>
                <a:gd name="T64" fmla="*/ 0 w 12"/>
                <a:gd name="T65" fmla="*/ 1 h 12"/>
                <a:gd name="T66" fmla="*/ 0 w 12"/>
                <a:gd name="T67" fmla="*/ 1 h 12"/>
                <a:gd name="T68" fmla="*/ 0 w 12"/>
                <a:gd name="T69" fmla="*/ 1 h 12"/>
                <a:gd name="T70" fmla="*/ 0 w 12"/>
                <a:gd name="T71" fmla="*/ 1 h 12"/>
                <a:gd name="T72" fmla="*/ 0 w 12"/>
                <a:gd name="T73" fmla="*/ 1 h 12"/>
                <a:gd name="T74" fmla="*/ 0 w 12"/>
                <a:gd name="T75" fmla="*/ 1 h 12"/>
                <a:gd name="T76" fmla="*/ 0 w 12"/>
                <a:gd name="T77" fmla="*/ 1 h 12"/>
                <a:gd name="T78" fmla="*/ 0 w 12"/>
                <a:gd name="T79" fmla="*/ 1 h 12"/>
                <a:gd name="T80" fmla="*/ 0 w 12"/>
                <a:gd name="T81" fmla="*/ 1 h 12"/>
                <a:gd name="T82" fmla="*/ 0 w 12"/>
                <a:gd name="T83" fmla="*/ 1 h 12"/>
                <a:gd name="T84" fmla="*/ 0 w 12"/>
                <a:gd name="T85" fmla="*/ 1 h 12"/>
                <a:gd name="T86" fmla="*/ 0 w 12"/>
                <a:gd name="T87" fmla="*/ 1 h 12"/>
                <a:gd name="T88" fmla="*/ 0 w 12"/>
                <a:gd name="T89" fmla="*/ 1 h 12"/>
                <a:gd name="T90" fmla="*/ 0 w 12"/>
                <a:gd name="T91" fmla="*/ 1 h 12"/>
                <a:gd name="T92" fmla="*/ 0 w 12"/>
                <a:gd name="T93" fmla="*/ 1 h 12"/>
                <a:gd name="T94" fmla="*/ 0 w 12"/>
                <a:gd name="T95" fmla="*/ 1 h 12"/>
                <a:gd name="T96" fmla="*/ 0 w 12"/>
                <a:gd name="T97" fmla="*/ 1 h 12"/>
                <a:gd name="T98" fmla="*/ 0 w 12"/>
                <a:gd name="T99" fmla="*/ 1 h 1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"/>
                <a:gd name="T151" fmla="*/ 0 h 12"/>
                <a:gd name="T152" fmla="*/ 12 w 12"/>
                <a:gd name="T153" fmla="*/ 12 h 1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" h="12">
                  <a:moveTo>
                    <a:pt x="6" y="12"/>
                  </a:moveTo>
                  <a:lnTo>
                    <a:pt x="5" y="12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9" y="10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6" y="12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8" name="Freeform 38"/>
            <p:cNvSpPr>
              <a:spLocks noEditPoints="1"/>
            </p:cNvSpPr>
            <p:nvPr/>
          </p:nvSpPr>
          <p:spPr bwMode="auto">
            <a:xfrm>
              <a:off x="6813660" y="4432738"/>
              <a:ext cx="242695" cy="325821"/>
            </a:xfrm>
            <a:custGeom>
              <a:avLst/>
              <a:gdLst>
                <a:gd name="T0" fmla="*/ 2 w 172"/>
                <a:gd name="T1" fmla="*/ 4 h 248"/>
                <a:gd name="T2" fmla="*/ 2 w 172"/>
                <a:gd name="T3" fmla="*/ 4 h 248"/>
                <a:gd name="T4" fmla="*/ 3 w 172"/>
                <a:gd name="T5" fmla="*/ 3 h 248"/>
                <a:gd name="T6" fmla="*/ 3 w 172"/>
                <a:gd name="T7" fmla="*/ 3 h 248"/>
                <a:gd name="T8" fmla="*/ 3 w 172"/>
                <a:gd name="T9" fmla="*/ 3 h 248"/>
                <a:gd name="T10" fmla="*/ 3 w 172"/>
                <a:gd name="T11" fmla="*/ 3 h 248"/>
                <a:gd name="T12" fmla="*/ 3 w 172"/>
                <a:gd name="T13" fmla="*/ 4 h 248"/>
                <a:gd name="T14" fmla="*/ 3 w 172"/>
                <a:gd name="T15" fmla="*/ 3 h 248"/>
                <a:gd name="T16" fmla="*/ 2 w 172"/>
                <a:gd name="T17" fmla="*/ 1 h 248"/>
                <a:gd name="T18" fmla="*/ 2 w 172"/>
                <a:gd name="T19" fmla="*/ 1 h 248"/>
                <a:gd name="T20" fmla="*/ 1 w 172"/>
                <a:gd name="T21" fmla="*/ 1 h 248"/>
                <a:gd name="T22" fmla="*/ 1 w 172"/>
                <a:gd name="T23" fmla="*/ 3 h 248"/>
                <a:gd name="T24" fmla="*/ 2 w 172"/>
                <a:gd name="T25" fmla="*/ 4 h 248"/>
                <a:gd name="T26" fmla="*/ 2 w 172"/>
                <a:gd name="T27" fmla="*/ 4 h 248"/>
                <a:gd name="T28" fmla="*/ 2 w 172"/>
                <a:gd name="T29" fmla="*/ 1 h 248"/>
                <a:gd name="T30" fmla="*/ 2 w 172"/>
                <a:gd name="T31" fmla="*/ 1 h 248"/>
                <a:gd name="T32" fmla="*/ 2 w 172"/>
                <a:gd name="T33" fmla="*/ 1 h 248"/>
                <a:gd name="T34" fmla="*/ 2 w 172"/>
                <a:gd name="T35" fmla="*/ 1 h 248"/>
                <a:gd name="T36" fmla="*/ 2 w 172"/>
                <a:gd name="T37" fmla="*/ 1 h 248"/>
                <a:gd name="T38" fmla="*/ 2 w 172"/>
                <a:gd name="T39" fmla="*/ 2 h 248"/>
                <a:gd name="T40" fmla="*/ 1 w 172"/>
                <a:gd name="T41" fmla="*/ 2 h 248"/>
                <a:gd name="T42" fmla="*/ 1 w 172"/>
                <a:gd name="T43" fmla="*/ 2 h 248"/>
                <a:gd name="T44" fmla="*/ 2 w 172"/>
                <a:gd name="T45" fmla="*/ 2 h 248"/>
                <a:gd name="T46" fmla="*/ 1 w 172"/>
                <a:gd name="T47" fmla="*/ 2 h 248"/>
                <a:gd name="T48" fmla="*/ 2 w 172"/>
                <a:gd name="T49" fmla="*/ 2 h 248"/>
                <a:gd name="T50" fmla="*/ 2 w 172"/>
                <a:gd name="T51" fmla="*/ 2 h 248"/>
                <a:gd name="T52" fmla="*/ 2 w 172"/>
                <a:gd name="T53" fmla="*/ 3 h 248"/>
                <a:gd name="T54" fmla="*/ 2 w 172"/>
                <a:gd name="T55" fmla="*/ 2 h 248"/>
                <a:gd name="T56" fmla="*/ 2 w 172"/>
                <a:gd name="T57" fmla="*/ 3 h 248"/>
                <a:gd name="T58" fmla="*/ 1 w 172"/>
                <a:gd name="T59" fmla="*/ 3 h 248"/>
                <a:gd name="T60" fmla="*/ 1 w 172"/>
                <a:gd name="T61" fmla="*/ 2 h 248"/>
                <a:gd name="T62" fmla="*/ 1 w 172"/>
                <a:gd name="T63" fmla="*/ 3 h 248"/>
                <a:gd name="T64" fmla="*/ 2 w 172"/>
                <a:gd name="T65" fmla="*/ 3 h 248"/>
                <a:gd name="T66" fmla="*/ 3 w 172"/>
                <a:gd name="T67" fmla="*/ 4 h 248"/>
                <a:gd name="T68" fmla="*/ 2 w 172"/>
                <a:gd name="T69" fmla="*/ 4 h 248"/>
                <a:gd name="T70" fmla="*/ 1 w 172"/>
                <a:gd name="T71" fmla="*/ 4 h 248"/>
                <a:gd name="T72" fmla="*/ 1 w 172"/>
                <a:gd name="T73" fmla="*/ 2 h 248"/>
                <a:gd name="T74" fmla="*/ 1 w 172"/>
                <a:gd name="T75" fmla="*/ 1 h 248"/>
                <a:gd name="T76" fmla="*/ 2 w 172"/>
                <a:gd name="T77" fmla="*/ 2 h 248"/>
                <a:gd name="T78" fmla="*/ 2 w 172"/>
                <a:gd name="T79" fmla="*/ 2 h 248"/>
                <a:gd name="T80" fmla="*/ 3 w 172"/>
                <a:gd name="T81" fmla="*/ 3 h 248"/>
                <a:gd name="T82" fmla="*/ 2 w 172"/>
                <a:gd name="T83" fmla="*/ 2 h 248"/>
                <a:gd name="T84" fmla="*/ 2 w 172"/>
                <a:gd name="T85" fmla="*/ 2 h 248"/>
                <a:gd name="T86" fmla="*/ 2 w 172"/>
                <a:gd name="T87" fmla="*/ 2 h 248"/>
                <a:gd name="T88" fmla="*/ 1 w 172"/>
                <a:gd name="T89" fmla="*/ 1 h 248"/>
                <a:gd name="T90" fmla="*/ 1 w 172"/>
                <a:gd name="T91" fmla="*/ 1 h 248"/>
                <a:gd name="T92" fmla="*/ 1 w 172"/>
                <a:gd name="T93" fmla="*/ 1 h 248"/>
                <a:gd name="T94" fmla="*/ 2 w 172"/>
                <a:gd name="T95" fmla="*/ 1 h 248"/>
                <a:gd name="T96" fmla="*/ 2 w 172"/>
                <a:gd name="T97" fmla="*/ 1 h 248"/>
                <a:gd name="T98" fmla="*/ 2 w 172"/>
                <a:gd name="T99" fmla="*/ 2 h 248"/>
                <a:gd name="T100" fmla="*/ 1 w 172"/>
                <a:gd name="T101" fmla="*/ 2 h 248"/>
                <a:gd name="T102" fmla="*/ 2 w 172"/>
                <a:gd name="T103" fmla="*/ 1 h 248"/>
                <a:gd name="T104" fmla="*/ 1 w 172"/>
                <a:gd name="T105" fmla="*/ 3 h 248"/>
                <a:gd name="T106" fmla="*/ 1 w 172"/>
                <a:gd name="T107" fmla="*/ 3 h 248"/>
                <a:gd name="T108" fmla="*/ 2 w 172"/>
                <a:gd name="T109" fmla="*/ 3 h 248"/>
                <a:gd name="T110" fmla="*/ 2 w 172"/>
                <a:gd name="T111" fmla="*/ 3 h 248"/>
                <a:gd name="T112" fmla="*/ 2 w 172"/>
                <a:gd name="T113" fmla="*/ 3 h 248"/>
                <a:gd name="T114" fmla="*/ 2 w 172"/>
                <a:gd name="T115" fmla="*/ 3 h 248"/>
                <a:gd name="T116" fmla="*/ 1 w 172"/>
                <a:gd name="T117" fmla="*/ 3 h 248"/>
                <a:gd name="T118" fmla="*/ 2 w 172"/>
                <a:gd name="T119" fmla="*/ 3 h 248"/>
                <a:gd name="T120" fmla="*/ 3 w 172"/>
                <a:gd name="T121" fmla="*/ 3 h 248"/>
                <a:gd name="T122" fmla="*/ 3 w 172"/>
                <a:gd name="T123" fmla="*/ 3 h 248"/>
                <a:gd name="T124" fmla="*/ 3 w 172"/>
                <a:gd name="T125" fmla="*/ 4 h 2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2"/>
                <a:gd name="T190" fmla="*/ 0 h 248"/>
                <a:gd name="T191" fmla="*/ 172 w 172"/>
                <a:gd name="T192" fmla="*/ 248 h 24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2" h="248">
                  <a:moveTo>
                    <a:pt x="146" y="161"/>
                  </a:moveTo>
                  <a:lnTo>
                    <a:pt x="144" y="163"/>
                  </a:lnTo>
                  <a:lnTo>
                    <a:pt x="143" y="163"/>
                  </a:lnTo>
                  <a:lnTo>
                    <a:pt x="141" y="163"/>
                  </a:lnTo>
                  <a:lnTo>
                    <a:pt x="141" y="164"/>
                  </a:lnTo>
                  <a:lnTo>
                    <a:pt x="140" y="164"/>
                  </a:lnTo>
                  <a:lnTo>
                    <a:pt x="139" y="165"/>
                  </a:lnTo>
                  <a:lnTo>
                    <a:pt x="139" y="166"/>
                  </a:lnTo>
                  <a:lnTo>
                    <a:pt x="139" y="167"/>
                  </a:lnTo>
                  <a:lnTo>
                    <a:pt x="140" y="168"/>
                  </a:lnTo>
                  <a:lnTo>
                    <a:pt x="141" y="168"/>
                  </a:lnTo>
                  <a:lnTo>
                    <a:pt x="143" y="168"/>
                  </a:lnTo>
                  <a:lnTo>
                    <a:pt x="144" y="168"/>
                  </a:lnTo>
                  <a:lnTo>
                    <a:pt x="145" y="168"/>
                  </a:lnTo>
                  <a:lnTo>
                    <a:pt x="146" y="168"/>
                  </a:lnTo>
                  <a:lnTo>
                    <a:pt x="147" y="167"/>
                  </a:lnTo>
                  <a:lnTo>
                    <a:pt x="148" y="167"/>
                  </a:lnTo>
                  <a:lnTo>
                    <a:pt x="149" y="167"/>
                  </a:lnTo>
                  <a:lnTo>
                    <a:pt x="151" y="167"/>
                  </a:lnTo>
                  <a:lnTo>
                    <a:pt x="152" y="167"/>
                  </a:lnTo>
                  <a:lnTo>
                    <a:pt x="153" y="166"/>
                  </a:lnTo>
                  <a:lnTo>
                    <a:pt x="153" y="165"/>
                  </a:lnTo>
                  <a:lnTo>
                    <a:pt x="152" y="164"/>
                  </a:lnTo>
                  <a:lnTo>
                    <a:pt x="151" y="164"/>
                  </a:lnTo>
                  <a:lnTo>
                    <a:pt x="149" y="164"/>
                  </a:lnTo>
                  <a:lnTo>
                    <a:pt x="148" y="163"/>
                  </a:lnTo>
                  <a:lnTo>
                    <a:pt x="147" y="163"/>
                  </a:lnTo>
                  <a:lnTo>
                    <a:pt x="146" y="163"/>
                  </a:lnTo>
                  <a:lnTo>
                    <a:pt x="146" y="161"/>
                  </a:lnTo>
                  <a:close/>
                  <a:moveTo>
                    <a:pt x="95" y="214"/>
                  </a:moveTo>
                  <a:lnTo>
                    <a:pt x="106" y="220"/>
                  </a:lnTo>
                  <a:lnTo>
                    <a:pt x="105" y="221"/>
                  </a:lnTo>
                  <a:lnTo>
                    <a:pt x="105" y="222"/>
                  </a:lnTo>
                  <a:lnTo>
                    <a:pt x="105" y="224"/>
                  </a:lnTo>
                  <a:lnTo>
                    <a:pt x="103" y="225"/>
                  </a:lnTo>
                  <a:lnTo>
                    <a:pt x="102" y="226"/>
                  </a:lnTo>
                  <a:lnTo>
                    <a:pt x="101" y="227"/>
                  </a:lnTo>
                  <a:lnTo>
                    <a:pt x="100" y="228"/>
                  </a:lnTo>
                  <a:lnTo>
                    <a:pt x="99" y="228"/>
                  </a:lnTo>
                  <a:lnTo>
                    <a:pt x="99" y="229"/>
                  </a:lnTo>
                  <a:lnTo>
                    <a:pt x="98" y="231"/>
                  </a:lnTo>
                  <a:lnTo>
                    <a:pt x="96" y="232"/>
                  </a:lnTo>
                  <a:lnTo>
                    <a:pt x="95" y="233"/>
                  </a:lnTo>
                  <a:lnTo>
                    <a:pt x="94" y="234"/>
                  </a:lnTo>
                  <a:lnTo>
                    <a:pt x="93" y="235"/>
                  </a:lnTo>
                  <a:lnTo>
                    <a:pt x="93" y="236"/>
                  </a:lnTo>
                  <a:lnTo>
                    <a:pt x="92" y="236"/>
                  </a:lnTo>
                  <a:lnTo>
                    <a:pt x="91" y="237"/>
                  </a:lnTo>
                  <a:lnTo>
                    <a:pt x="90" y="239"/>
                  </a:lnTo>
                  <a:lnTo>
                    <a:pt x="88" y="240"/>
                  </a:lnTo>
                  <a:lnTo>
                    <a:pt x="87" y="240"/>
                  </a:lnTo>
                  <a:lnTo>
                    <a:pt x="86" y="241"/>
                  </a:lnTo>
                  <a:lnTo>
                    <a:pt x="81" y="241"/>
                  </a:lnTo>
                  <a:lnTo>
                    <a:pt x="80" y="241"/>
                  </a:lnTo>
                  <a:lnTo>
                    <a:pt x="80" y="240"/>
                  </a:lnTo>
                  <a:lnTo>
                    <a:pt x="80" y="239"/>
                  </a:lnTo>
                  <a:lnTo>
                    <a:pt x="80" y="237"/>
                  </a:lnTo>
                  <a:lnTo>
                    <a:pt x="80" y="236"/>
                  </a:lnTo>
                  <a:lnTo>
                    <a:pt x="80" y="235"/>
                  </a:lnTo>
                  <a:lnTo>
                    <a:pt x="81" y="234"/>
                  </a:lnTo>
                  <a:lnTo>
                    <a:pt x="83" y="232"/>
                  </a:lnTo>
                  <a:lnTo>
                    <a:pt x="84" y="231"/>
                  </a:lnTo>
                  <a:lnTo>
                    <a:pt x="86" y="228"/>
                  </a:lnTo>
                  <a:lnTo>
                    <a:pt x="87" y="227"/>
                  </a:lnTo>
                  <a:lnTo>
                    <a:pt x="88" y="226"/>
                  </a:lnTo>
                  <a:lnTo>
                    <a:pt x="90" y="224"/>
                  </a:lnTo>
                  <a:lnTo>
                    <a:pt x="92" y="222"/>
                  </a:lnTo>
                  <a:lnTo>
                    <a:pt x="93" y="220"/>
                  </a:lnTo>
                  <a:lnTo>
                    <a:pt x="94" y="219"/>
                  </a:lnTo>
                  <a:lnTo>
                    <a:pt x="96" y="217"/>
                  </a:lnTo>
                  <a:lnTo>
                    <a:pt x="95" y="217"/>
                  </a:lnTo>
                  <a:lnTo>
                    <a:pt x="95" y="216"/>
                  </a:lnTo>
                  <a:lnTo>
                    <a:pt x="95" y="214"/>
                  </a:lnTo>
                  <a:close/>
                  <a:moveTo>
                    <a:pt x="149" y="173"/>
                  </a:moveTo>
                  <a:lnTo>
                    <a:pt x="149" y="173"/>
                  </a:lnTo>
                  <a:lnTo>
                    <a:pt x="149" y="172"/>
                  </a:lnTo>
                  <a:lnTo>
                    <a:pt x="151" y="171"/>
                  </a:lnTo>
                  <a:lnTo>
                    <a:pt x="149" y="172"/>
                  </a:lnTo>
                  <a:lnTo>
                    <a:pt x="149" y="173"/>
                  </a:lnTo>
                  <a:lnTo>
                    <a:pt x="149" y="174"/>
                  </a:lnTo>
                  <a:lnTo>
                    <a:pt x="149" y="175"/>
                  </a:lnTo>
                  <a:lnTo>
                    <a:pt x="149" y="176"/>
                  </a:lnTo>
                  <a:lnTo>
                    <a:pt x="149" y="178"/>
                  </a:lnTo>
                  <a:lnTo>
                    <a:pt x="144" y="174"/>
                  </a:lnTo>
                  <a:lnTo>
                    <a:pt x="143" y="174"/>
                  </a:lnTo>
                  <a:lnTo>
                    <a:pt x="143" y="173"/>
                  </a:lnTo>
                  <a:lnTo>
                    <a:pt x="143" y="172"/>
                  </a:lnTo>
                  <a:lnTo>
                    <a:pt x="143" y="173"/>
                  </a:lnTo>
                  <a:lnTo>
                    <a:pt x="144" y="172"/>
                  </a:lnTo>
                  <a:lnTo>
                    <a:pt x="145" y="172"/>
                  </a:lnTo>
                  <a:lnTo>
                    <a:pt x="146" y="172"/>
                  </a:lnTo>
                  <a:lnTo>
                    <a:pt x="147" y="172"/>
                  </a:lnTo>
                  <a:lnTo>
                    <a:pt x="148" y="172"/>
                  </a:lnTo>
                  <a:lnTo>
                    <a:pt x="149" y="171"/>
                  </a:lnTo>
                  <a:lnTo>
                    <a:pt x="149" y="170"/>
                  </a:lnTo>
                  <a:lnTo>
                    <a:pt x="148" y="171"/>
                  </a:lnTo>
                  <a:lnTo>
                    <a:pt x="148" y="172"/>
                  </a:lnTo>
                  <a:lnTo>
                    <a:pt x="148" y="173"/>
                  </a:lnTo>
                  <a:lnTo>
                    <a:pt x="149" y="173"/>
                  </a:lnTo>
                  <a:close/>
                  <a:moveTo>
                    <a:pt x="158" y="171"/>
                  </a:moveTo>
                  <a:lnTo>
                    <a:pt x="158" y="172"/>
                  </a:lnTo>
                  <a:lnTo>
                    <a:pt x="159" y="172"/>
                  </a:lnTo>
                  <a:lnTo>
                    <a:pt x="160" y="172"/>
                  </a:lnTo>
                  <a:lnTo>
                    <a:pt x="160" y="173"/>
                  </a:lnTo>
                  <a:lnTo>
                    <a:pt x="159" y="173"/>
                  </a:lnTo>
                  <a:lnTo>
                    <a:pt x="159" y="174"/>
                  </a:lnTo>
                  <a:lnTo>
                    <a:pt x="158" y="174"/>
                  </a:lnTo>
                  <a:lnTo>
                    <a:pt x="158" y="175"/>
                  </a:lnTo>
                  <a:lnTo>
                    <a:pt x="156" y="175"/>
                  </a:lnTo>
                  <a:lnTo>
                    <a:pt x="155" y="175"/>
                  </a:lnTo>
                  <a:lnTo>
                    <a:pt x="154" y="175"/>
                  </a:lnTo>
                  <a:lnTo>
                    <a:pt x="154" y="174"/>
                  </a:lnTo>
                  <a:lnTo>
                    <a:pt x="155" y="173"/>
                  </a:lnTo>
                  <a:lnTo>
                    <a:pt x="156" y="172"/>
                  </a:lnTo>
                  <a:lnTo>
                    <a:pt x="158" y="171"/>
                  </a:lnTo>
                  <a:close/>
                  <a:moveTo>
                    <a:pt x="151" y="159"/>
                  </a:moveTo>
                  <a:lnTo>
                    <a:pt x="159" y="161"/>
                  </a:lnTo>
                  <a:lnTo>
                    <a:pt x="159" y="163"/>
                  </a:lnTo>
                  <a:lnTo>
                    <a:pt x="160" y="164"/>
                  </a:lnTo>
                  <a:lnTo>
                    <a:pt x="160" y="165"/>
                  </a:lnTo>
                  <a:lnTo>
                    <a:pt x="160" y="166"/>
                  </a:lnTo>
                  <a:lnTo>
                    <a:pt x="161" y="166"/>
                  </a:lnTo>
                  <a:lnTo>
                    <a:pt x="161" y="167"/>
                  </a:lnTo>
                  <a:lnTo>
                    <a:pt x="162" y="168"/>
                  </a:lnTo>
                  <a:lnTo>
                    <a:pt x="162" y="170"/>
                  </a:lnTo>
                  <a:lnTo>
                    <a:pt x="163" y="170"/>
                  </a:lnTo>
                  <a:lnTo>
                    <a:pt x="162" y="171"/>
                  </a:lnTo>
                  <a:lnTo>
                    <a:pt x="161" y="171"/>
                  </a:lnTo>
                  <a:lnTo>
                    <a:pt x="160" y="170"/>
                  </a:lnTo>
                  <a:lnTo>
                    <a:pt x="160" y="168"/>
                  </a:lnTo>
                  <a:lnTo>
                    <a:pt x="159" y="167"/>
                  </a:lnTo>
                  <a:lnTo>
                    <a:pt x="159" y="166"/>
                  </a:lnTo>
                  <a:lnTo>
                    <a:pt x="159" y="165"/>
                  </a:lnTo>
                  <a:lnTo>
                    <a:pt x="159" y="164"/>
                  </a:lnTo>
                  <a:lnTo>
                    <a:pt x="158" y="164"/>
                  </a:lnTo>
                  <a:lnTo>
                    <a:pt x="156" y="164"/>
                  </a:lnTo>
                  <a:lnTo>
                    <a:pt x="156" y="163"/>
                  </a:lnTo>
                  <a:lnTo>
                    <a:pt x="155" y="163"/>
                  </a:lnTo>
                  <a:lnTo>
                    <a:pt x="154" y="163"/>
                  </a:lnTo>
                  <a:lnTo>
                    <a:pt x="153" y="161"/>
                  </a:lnTo>
                  <a:lnTo>
                    <a:pt x="152" y="161"/>
                  </a:lnTo>
                  <a:lnTo>
                    <a:pt x="152" y="160"/>
                  </a:lnTo>
                  <a:lnTo>
                    <a:pt x="151" y="160"/>
                  </a:lnTo>
                  <a:lnTo>
                    <a:pt x="151" y="159"/>
                  </a:lnTo>
                  <a:close/>
                  <a:moveTo>
                    <a:pt x="108" y="227"/>
                  </a:moveTo>
                  <a:lnTo>
                    <a:pt x="114" y="222"/>
                  </a:lnTo>
                  <a:lnTo>
                    <a:pt x="115" y="222"/>
                  </a:lnTo>
                  <a:lnTo>
                    <a:pt x="116" y="222"/>
                  </a:lnTo>
                  <a:lnTo>
                    <a:pt x="117" y="222"/>
                  </a:lnTo>
                  <a:lnTo>
                    <a:pt x="118" y="222"/>
                  </a:lnTo>
                  <a:lnTo>
                    <a:pt x="119" y="222"/>
                  </a:lnTo>
                  <a:lnTo>
                    <a:pt x="121" y="222"/>
                  </a:lnTo>
                  <a:lnTo>
                    <a:pt x="122" y="222"/>
                  </a:lnTo>
                  <a:lnTo>
                    <a:pt x="122" y="221"/>
                  </a:lnTo>
                  <a:lnTo>
                    <a:pt x="123" y="221"/>
                  </a:lnTo>
                  <a:lnTo>
                    <a:pt x="124" y="220"/>
                  </a:lnTo>
                  <a:lnTo>
                    <a:pt x="124" y="219"/>
                  </a:lnTo>
                  <a:lnTo>
                    <a:pt x="125" y="218"/>
                  </a:lnTo>
                  <a:lnTo>
                    <a:pt x="126" y="216"/>
                  </a:lnTo>
                  <a:lnTo>
                    <a:pt x="128" y="214"/>
                  </a:lnTo>
                  <a:lnTo>
                    <a:pt x="129" y="213"/>
                  </a:lnTo>
                  <a:lnTo>
                    <a:pt x="130" y="211"/>
                  </a:lnTo>
                  <a:lnTo>
                    <a:pt x="131" y="210"/>
                  </a:lnTo>
                  <a:lnTo>
                    <a:pt x="132" y="209"/>
                  </a:lnTo>
                  <a:lnTo>
                    <a:pt x="133" y="208"/>
                  </a:lnTo>
                  <a:lnTo>
                    <a:pt x="134" y="206"/>
                  </a:lnTo>
                  <a:lnTo>
                    <a:pt x="136" y="205"/>
                  </a:lnTo>
                  <a:lnTo>
                    <a:pt x="138" y="203"/>
                  </a:lnTo>
                  <a:lnTo>
                    <a:pt x="138" y="204"/>
                  </a:lnTo>
                  <a:lnTo>
                    <a:pt x="139" y="204"/>
                  </a:lnTo>
                  <a:lnTo>
                    <a:pt x="140" y="203"/>
                  </a:lnTo>
                  <a:lnTo>
                    <a:pt x="141" y="204"/>
                  </a:lnTo>
                  <a:lnTo>
                    <a:pt x="143" y="204"/>
                  </a:lnTo>
                  <a:lnTo>
                    <a:pt x="145" y="204"/>
                  </a:lnTo>
                  <a:lnTo>
                    <a:pt x="146" y="205"/>
                  </a:lnTo>
                  <a:lnTo>
                    <a:pt x="147" y="205"/>
                  </a:lnTo>
                  <a:lnTo>
                    <a:pt x="148" y="206"/>
                  </a:lnTo>
                  <a:lnTo>
                    <a:pt x="151" y="208"/>
                  </a:lnTo>
                  <a:lnTo>
                    <a:pt x="152" y="208"/>
                  </a:lnTo>
                  <a:lnTo>
                    <a:pt x="153" y="209"/>
                  </a:lnTo>
                  <a:lnTo>
                    <a:pt x="155" y="209"/>
                  </a:lnTo>
                  <a:lnTo>
                    <a:pt x="156" y="209"/>
                  </a:lnTo>
                  <a:lnTo>
                    <a:pt x="159" y="209"/>
                  </a:lnTo>
                  <a:lnTo>
                    <a:pt x="160" y="209"/>
                  </a:lnTo>
                  <a:lnTo>
                    <a:pt x="161" y="208"/>
                  </a:lnTo>
                  <a:lnTo>
                    <a:pt x="162" y="206"/>
                  </a:lnTo>
                  <a:lnTo>
                    <a:pt x="163" y="205"/>
                  </a:lnTo>
                  <a:lnTo>
                    <a:pt x="163" y="203"/>
                  </a:lnTo>
                  <a:lnTo>
                    <a:pt x="164" y="202"/>
                  </a:lnTo>
                  <a:lnTo>
                    <a:pt x="166" y="201"/>
                  </a:lnTo>
                  <a:lnTo>
                    <a:pt x="167" y="198"/>
                  </a:lnTo>
                  <a:lnTo>
                    <a:pt x="167" y="197"/>
                  </a:lnTo>
                  <a:lnTo>
                    <a:pt x="168" y="195"/>
                  </a:lnTo>
                  <a:lnTo>
                    <a:pt x="169" y="194"/>
                  </a:lnTo>
                  <a:lnTo>
                    <a:pt x="170" y="191"/>
                  </a:lnTo>
                  <a:lnTo>
                    <a:pt x="170" y="190"/>
                  </a:lnTo>
                  <a:lnTo>
                    <a:pt x="170" y="188"/>
                  </a:lnTo>
                  <a:lnTo>
                    <a:pt x="171" y="187"/>
                  </a:lnTo>
                  <a:lnTo>
                    <a:pt x="171" y="184"/>
                  </a:lnTo>
                  <a:lnTo>
                    <a:pt x="171" y="183"/>
                  </a:lnTo>
                  <a:lnTo>
                    <a:pt x="171" y="181"/>
                  </a:lnTo>
                  <a:lnTo>
                    <a:pt x="172" y="179"/>
                  </a:lnTo>
                  <a:lnTo>
                    <a:pt x="172" y="176"/>
                  </a:lnTo>
                  <a:lnTo>
                    <a:pt x="171" y="175"/>
                  </a:lnTo>
                  <a:lnTo>
                    <a:pt x="171" y="173"/>
                  </a:lnTo>
                  <a:lnTo>
                    <a:pt x="171" y="171"/>
                  </a:lnTo>
                  <a:lnTo>
                    <a:pt x="171" y="168"/>
                  </a:lnTo>
                  <a:lnTo>
                    <a:pt x="170" y="166"/>
                  </a:lnTo>
                  <a:lnTo>
                    <a:pt x="169" y="164"/>
                  </a:lnTo>
                  <a:lnTo>
                    <a:pt x="168" y="160"/>
                  </a:lnTo>
                  <a:lnTo>
                    <a:pt x="167" y="158"/>
                  </a:lnTo>
                  <a:lnTo>
                    <a:pt x="166" y="155"/>
                  </a:lnTo>
                  <a:lnTo>
                    <a:pt x="164" y="152"/>
                  </a:lnTo>
                  <a:lnTo>
                    <a:pt x="163" y="150"/>
                  </a:lnTo>
                  <a:lnTo>
                    <a:pt x="162" y="147"/>
                  </a:lnTo>
                  <a:lnTo>
                    <a:pt x="161" y="144"/>
                  </a:lnTo>
                  <a:lnTo>
                    <a:pt x="160" y="141"/>
                  </a:lnTo>
                  <a:lnTo>
                    <a:pt x="159" y="138"/>
                  </a:lnTo>
                  <a:lnTo>
                    <a:pt x="159" y="135"/>
                  </a:lnTo>
                  <a:lnTo>
                    <a:pt x="155" y="132"/>
                  </a:lnTo>
                  <a:lnTo>
                    <a:pt x="153" y="127"/>
                  </a:lnTo>
                  <a:lnTo>
                    <a:pt x="151" y="122"/>
                  </a:lnTo>
                  <a:lnTo>
                    <a:pt x="149" y="118"/>
                  </a:lnTo>
                  <a:lnTo>
                    <a:pt x="148" y="112"/>
                  </a:lnTo>
                  <a:lnTo>
                    <a:pt x="147" y="107"/>
                  </a:lnTo>
                  <a:lnTo>
                    <a:pt x="145" y="102"/>
                  </a:lnTo>
                  <a:lnTo>
                    <a:pt x="144" y="97"/>
                  </a:lnTo>
                  <a:lnTo>
                    <a:pt x="141" y="92"/>
                  </a:lnTo>
                  <a:lnTo>
                    <a:pt x="138" y="88"/>
                  </a:lnTo>
                  <a:lnTo>
                    <a:pt x="134" y="84"/>
                  </a:lnTo>
                  <a:lnTo>
                    <a:pt x="131" y="80"/>
                  </a:lnTo>
                  <a:lnTo>
                    <a:pt x="130" y="79"/>
                  </a:lnTo>
                  <a:lnTo>
                    <a:pt x="129" y="77"/>
                  </a:lnTo>
                  <a:lnTo>
                    <a:pt x="129" y="76"/>
                  </a:lnTo>
                  <a:lnTo>
                    <a:pt x="128" y="75"/>
                  </a:lnTo>
                  <a:lnTo>
                    <a:pt x="126" y="74"/>
                  </a:lnTo>
                  <a:lnTo>
                    <a:pt x="125" y="73"/>
                  </a:lnTo>
                  <a:lnTo>
                    <a:pt x="125" y="72"/>
                  </a:lnTo>
                  <a:lnTo>
                    <a:pt x="124" y="71"/>
                  </a:lnTo>
                  <a:lnTo>
                    <a:pt x="123" y="69"/>
                  </a:lnTo>
                  <a:lnTo>
                    <a:pt x="122" y="68"/>
                  </a:lnTo>
                  <a:lnTo>
                    <a:pt x="121" y="67"/>
                  </a:lnTo>
                  <a:lnTo>
                    <a:pt x="121" y="66"/>
                  </a:lnTo>
                  <a:lnTo>
                    <a:pt x="118" y="66"/>
                  </a:lnTo>
                  <a:lnTo>
                    <a:pt x="117" y="65"/>
                  </a:lnTo>
                  <a:lnTo>
                    <a:pt x="116" y="65"/>
                  </a:lnTo>
                  <a:lnTo>
                    <a:pt x="114" y="65"/>
                  </a:lnTo>
                  <a:lnTo>
                    <a:pt x="113" y="65"/>
                  </a:lnTo>
                  <a:lnTo>
                    <a:pt x="110" y="65"/>
                  </a:lnTo>
                  <a:lnTo>
                    <a:pt x="109" y="65"/>
                  </a:lnTo>
                  <a:lnTo>
                    <a:pt x="108" y="65"/>
                  </a:lnTo>
                  <a:lnTo>
                    <a:pt x="106" y="64"/>
                  </a:lnTo>
                  <a:lnTo>
                    <a:pt x="105" y="64"/>
                  </a:lnTo>
                  <a:lnTo>
                    <a:pt x="103" y="64"/>
                  </a:lnTo>
                  <a:lnTo>
                    <a:pt x="102" y="63"/>
                  </a:lnTo>
                  <a:lnTo>
                    <a:pt x="102" y="60"/>
                  </a:lnTo>
                  <a:lnTo>
                    <a:pt x="107" y="57"/>
                  </a:lnTo>
                  <a:lnTo>
                    <a:pt x="105" y="28"/>
                  </a:lnTo>
                  <a:lnTo>
                    <a:pt x="105" y="27"/>
                  </a:lnTo>
                  <a:lnTo>
                    <a:pt x="106" y="27"/>
                  </a:lnTo>
                  <a:lnTo>
                    <a:pt x="106" y="26"/>
                  </a:lnTo>
                  <a:lnTo>
                    <a:pt x="107" y="26"/>
                  </a:lnTo>
                  <a:lnTo>
                    <a:pt x="107" y="25"/>
                  </a:lnTo>
                  <a:lnTo>
                    <a:pt x="108" y="23"/>
                  </a:lnTo>
                  <a:lnTo>
                    <a:pt x="108" y="22"/>
                  </a:lnTo>
                  <a:lnTo>
                    <a:pt x="108" y="21"/>
                  </a:lnTo>
                  <a:lnTo>
                    <a:pt x="108" y="20"/>
                  </a:lnTo>
                  <a:lnTo>
                    <a:pt x="108" y="19"/>
                  </a:lnTo>
                  <a:lnTo>
                    <a:pt x="108" y="18"/>
                  </a:lnTo>
                  <a:lnTo>
                    <a:pt x="108" y="16"/>
                  </a:lnTo>
                  <a:lnTo>
                    <a:pt x="108" y="15"/>
                  </a:lnTo>
                  <a:lnTo>
                    <a:pt x="107" y="14"/>
                  </a:lnTo>
                  <a:lnTo>
                    <a:pt x="106" y="13"/>
                  </a:lnTo>
                  <a:lnTo>
                    <a:pt x="105" y="12"/>
                  </a:lnTo>
                  <a:lnTo>
                    <a:pt x="103" y="11"/>
                  </a:lnTo>
                  <a:lnTo>
                    <a:pt x="101" y="10"/>
                  </a:lnTo>
                  <a:lnTo>
                    <a:pt x="100" y="8"/>
                  </a:lnTo>
                  <a:lnTo>
                    <a:pt x="99" y="7"/>
                  </a:lnTo>
                  <a:lnTo>
                    <a:pt x="96" y="7"/>
                  </a:lnTo>
                  <a:lnTo>
                    <a:pt x="95" y="6"/>
                  </a:lnTo>
                  <a:lnTo>
                    <a:pt x="93" y="6"/>
                  </a:lnTo>
                  <a:lnTo>
                    <a:pt x="92" y="5"/>
                  </a:lnTo>
                  <a:lnTo>
                    <a:pt x="91" y="4"/>
                  </a:lnTo>
                  <a:lnTo>
                    <a:pt x="87" y="4"/>
                  </a:lnTo>
                  <a:lnTo>
                    <a:pt x="85" y="4"/>
                  </a:lnTo>
                  <a:lnTo>
                    <a:pt x="83" y="3"/>
                  </a:lnTo>
                  <a:lnTo>
                    <a:pt x="80" y="3"/>
                  </a:lnTo>
                  <a:lnTo>
                    <a:pt x="78" y="3"/>
                  </a:lnTo>
                  <a:lnTo>
                    <a:pt x="76" y="2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7" y="2"/>
                  </a:lnTo>
                  <a:lnTo>
                    <a:pt x="64" y="2"/>
                  </a:lnTo>
                  <a:lnTo>
                    <a:pt x="63" y="0"/>
                  </a:lnTo>
                  <a:lnTo>
                    <a:pt x="61" y="2"/>
                  </a:lnTo>
                  <a:lnTo>
                    <a:pt x="60" y="2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3" y="4"/>
                  </a:lnTo>
                  <a:lnTo>
                    <a:pt x="52" y="4"/>
                  </a:lnTo>
                  <a:lnTo>
                    <a:pt x="49" y="4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6" y="6"/>
                  </a:lnTo>
                  <a:lnTo>
                    <a:pt x="45" y="6"/>
                  </a:lnTo>
                  <a:lnTo>
                    <a:pt x="42" y="8"/>
                  </a:lnTo>
                  <a:lnTo>
                    <a:pt x="41" y="11"/>
                  </a:lnTo>
                  <a:lnTo>
                    <a:pt x="40" y="13"/>
                  </a:lnTo>
                  <a:lnTo>
                    <a:pt x="39" y="14"/>
                  </a:lnTo>
                  <a:lnTo>
                    <a:pt x="38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5" y="25"/>
                  </a:lnTo>
                  <a:lnTo>
                    <a:pt x="34" y="27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3" y="34"/>
                  </a:lnTo>
                  <a:lnTo>
                    <a:pt x="32" y="37"/>
                  </a:lnTo>
                  <a:lnTo>
                    <a:pt x="32" y="39"/>
                  </a:lnTo>
                  <a:lnTo>
                    <a:pt x="32" y="42"/>
                  </a:lnTo>
                  <a:lnTo>
                    <a:pt x="33" y="44"/>
                  </a:lnTo>
                  <a:lnTo>
                    <a:pt x="34" y="46"/>
                  </a:lnTo>
                  <a:lnTo>
                    <a:pt x="35" y="48"/>
                  </a:lnTo>
                  <a:lnTo>
                    <a:pt x="37" y="50"/>
                  </a:lnTo>
                  <a:lnTo>
                    <a:pt x="38" y="51"/>
                  </a:lnTo>
                  <a:lnTo>
                    <a:pt x="40" y="53"/>
                  </a:lnTo>
                  <a:lnTo>
                    <a:pt x="41" y="56"/>
                  </a:lnTo>
                  <a:lnTo>
                    <a:pt x="42" y="58"/>
                  </a:lnTo>
                  <a:lnTo>
                    <a:pt x="45" y="59"/>
                  </a:lnTo>
                  <a:lnTo>
                    <a:pt x="43" y="61"/>
                  </a:lnTo>
                  <a:lnTo>
                    <a:pt x="43" y="63"/>
                  </a:lnTo>
                  <a:lnTo>
                    <a:pt x="43" y="65"/>
                  </a:lnTo>
                  <a:lnTo>
                    <a:pt x="43" y="66"/>
                  </a:lnTo>
                  <a:lnTo>
                    <a:pt x="43" y="68"/>
                  </a:lnTo>
                  <a:lnTo>
                    <a:pt x="43" y="69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4"/>
                  </a:lnTo>
                  <a:lnTo>
                    <a:pt x="43" y="75"/>
                  </a:lnTo>
                  <a:lnTo>
                    <a:pt x="43" y="76"/>
                  </a:lnTo>
                  <a:lnTo>
                    <a:pt x="43" y="77"/>
                  </a:lnTo>
                  <a:lnTo>
                    <a:pt x="41" y="80"/>
                  </a:lnTo>
                  <a:lnTo>
                    <a:pt x="40" y="81"/>
                  </a:lnTo>
                  <a:lnTo>
                    <a:pt x="39" y="82"/>
                  </a:lnTo>
                  <a:lnTo>
                    <a:pt x="37" y="82"/>
                  </a:lnTo>
                  <a:lnTo>
                    <a:pt x="34" y="82"/>
                  </a:lnTo>
                  <a:lnTo>
                    <a:pt x="32" y="83"/>
                  </a:lnTo>
                  <a:lnTo>
                    <a:pt x="30" y="83"/>
                  </a:lnTo>
                  <a:lnTo>
                    <a:pt x="27" y="83"/>
                  </a:lnTo>
                  <a:lnTo>
                    <a:pt x="25" y="83"/>
                  </a:lnTo>
                  <a:lnTo>
                    <a:pt x="23" y="83"/>
                  </a:lnTo>
                  <a:lnTo>
                    <a:pt x="20" y="84"/>
                  </a:lnTo>
                  <a:lnTo>
                    <a:pt x="19" y="84"/>
                  </a:lnTo>
                  <a:lnTo>
                    <a:pt x="16" y="87"/>
                  </a:lnTo>
                  <a:lnTo>
                    <a:pt x="14" y="89"/>
                  </a:lnTo>
                  <a:lnTo>
                    <a:pt x="12" y="92"/>
                  </a:lnTo>
                  <a:lnTo>
                    <a:pt x="10" y="95"/>
                  </a:lnTo>
                  <a:lnTo>
                    <a:pt x="8" y="97"/>
                  </a:lnTo>
                  <a:lnTo>
                    <a:pt x="7" y="100"/>
                  </a:lnTo>
                  <a:lnTo>
                    <a:pt x="5" y="104"/>
                  </a:lnTo>
                  <a:lnTo>
                    <a:pt x="4" y="107"/>
                  </a:lnTo>
                  <a:lnTo>
                    <a:pt x="3" y="111"/>
                  </a:lnTo>
                  <a:lnTo>
                    <a:pt x="2" y="114"/>
                  </a:lnTo>
                  <a:lnTo>
                    <a:pt x="1" y="118"/>
                  </a:lnTo>
                  <a:lnTo>
                    <a:pt x="0" y="120"/>
                  </a:lnTo>
                  <a:lnTo>
                    <a:pt x="0" y="128"/>
                  </a:lnTo>
                  <a:lnTo>
                    <a:pt x="1" y="136"/>
                  </a:lnTo>
                  <a:lnTo>
                    <a:pt x="1" y="144"/>
                  </a:lnTo>
                  <a:lnTo>
                    <a:pt x="1" y="152"/>
                  </a:lnTo>
                  <a:lnTo>
                    <a:pt x="0" y="159"/>
                  </a:lnTo>
                  <a:lnTo>
                    <a:pt x="0" y="167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0" y="190"/>
                  </a:lnTo>
                  <a:lnTo>
                    <a:pt x="1" y="198"/>
                  </a:lnTo>
                  <a:lnTo>
                    <a:pt x="2" y="206"/>
                  </a:lnTo>
                  <a:lnTo>
                    <a:pt x="4" y="213"/>
                  </a:lnTo>
                  <a:lnTo>
                    <a:pt x="5" y="214"/>
                  </a:lnTo>
                  <a:lnTo>
                    <a:pt x="8" y="216"/>
                  </a:lnTo>
                  <a:lnTo>
                    <a:pt x="10" y="217"/>
                  </a:lnTo>
                  <a:lnTo>
                    <a:pt x="12" y="217"/>
                  </a:lnTo>
                  <a:lnTo>
                    <a:pt x="15" y="218"/>
                  </a:lnTo>
                  <a:lnTo>
                    <a:pt x="17" y="218"/>
                  </a:lnTo>
                  <a:lnTo>
                    <a:pt x="19" y="218"/>
                  </a:lnTo>
                  <a:lnTo>
                    <a:pt x="22" y="219"/>
                  </a:lnTo>
                  <a:lnTo>
                    <a:pt x="24" y="219"/>
                  </a:lnTo>
                  <a:lnTo>
                    <a:pt x="26" y="220"/>
                  </a:lnTo>
                  <a:lnTo>
                    <a:pt x="29" y="221"/>
                  </a:lnTo>
                  <a:lnTo>
                    <a:pt x="31" y="221"/>
                  </a:lnTo>
                  <a:lnTo>
                    <a:pt x="32" y="222"/>
                  </a:lnTo>
                  <a:lnTo>
                    <a:pt x="34" y="222"/>
                  </a:lnTo>
                  <a:lnTo>
                    <a:pt x="37" y="222"/>
                  </a:lnTo>
                  <a:lnTo>
                    <a:pt x="39" y="222"/>
                  </a:lnTo>
                  <a:lnTo>
                    <a:pt x="41" y="222"/>
                  </a:lnTo>
                  <a:lnTo>
                    <a:pt x="42" y="222"/>
                  </a:lnTo>
                  <a:lnTo>
                    <a:pt x="45" y="222"/>
                  </a:lnTo>
                  <a:lnTo>
                    <a:pt x="47" y="222"/>
                  </a:lnTo>
                  <a:lnTo>
                    <a:pt x="49" y="221"/>
                  </a:lnTo>
                  <a:lnTo>
                    <a:pt x="52" y="221"/>
                  </a:lnTo>
                  <a:lnTo>
                    <a:pt x="54" y="220"/>
                  </a:lnTo>
                  <a:lnTo>
                    <a:pt x="56" y="219"/>
                  </a:lnTo>
                  <a:lnTo>
                    <a:pt x="57" y="219"/>
                  </a:lnTo>
                  <a:lnTo>
                    <a:pt x="60" y="218"/>
                  </a:lnTo>
                  <a:lnTo>
                    <a:pt x="62" y="218"/>
                  </a:lnTo>
                  <a:lnTo>
                    <a:pt x="64" y="217"/>
                  </a:lnTo>
                  <a:lnTo>
                    <a:pt x="67" y="217"/>
                  </a:lnTo>
                  <a:lnTo>
                    <a:pt x="69" y="216"/>
                  </a:lnTo>
                  <a:lnTo>
                    <a:pt x="71" y="214"/>
                  </a:lnTo>
                  <a:lnTo>
                    <a:pt x="72" y="214"/>
                  </a:lnTo>
                  <a:lnTo>
                    <a:pt x="75" y="213"/>
                  </a:lnTo>
                  <a:lnTo>
                    <a:pt x="77" y="213"/>
                  </a:lnTo>
                  <a:lnTo>
                    <a:pt x="79" y="212"/>
                  </a:lnTo>
                  <a:lnTo>
                    <a:pt x="81" y="211"/>
                  </a:lnTo>
                  <a:lnTo>
                    <a:pt x="81" y="212"/>
                  </a:lnTo>
                  <a:lnTo>
                    <a:pt x="83" y="212"/>
                  </a:lnTo>
                  <a:lnTo>
                    <a:pt x="84" y="211"/>
                  </a:lnTo>
                  <a:lnTo>
                    <a:pt x="91" y="211"/>
                  </a:lnTo>
                  <a:lnTo>
                    <a:pt x="91" y="212"/>
                  </a:lnTo>
                  <a:lnTo>
                    <a:pt x="92" y="212"/>
                  </a:lnTo>
                  <a:lnTo>
                    <a:pt x="90" y="214"/>
                  </a:lnTo>
                  <a:lnTo>
                    <a:pt x="88" y="217"/>
                  </a:lnTo>
                  <a:lnTo>
                    <a:pt x="86" y="219"/>
                  </a:lnTo>
                  <a:lnTo>
                    <a:pt x="85" y="221"/>
                  </a:lnTo>
                  <a:lnTo>
                    <a:pt x="83" y="224"/>
                  </a:lnTo>
                  <a:lnTo>
                    <a:pt x="80" y="226"/>
                  </a:lnTo>
                  <a:lnTo>
                    <a:pt x="78" y="227"/>
                  </a:lnTo>
                  <a:lnTo>
                    <a:pt x="77" y="229"/>
                  </a:lnTo>
                  <a:lnTo>
                    <a:pt x="75" y="232"/>
                  </a:lnTo>
                  <a:lnTo>
                    <a:pt x="73" y="234"/>
                  </a:lnTo>
                  <a:lnTo>
                    <a:pt x="73" y="236"/>
                  </a:lnTo>
                  <a:lnTo>
                    <a:pt x="73" y="239"/>
                  </a:lnTo>
                  <a:lnTo>
                    <a:pt x="73" y="240"/>
                  </a:lnTo>
                  <a:lnTo>
                    <a:pt x="73" y="241"/>
                  </a:lnTo>
                  <a:lnTo>
                    <a:pt x="73" y="242"/>
                  </a:lnTo>
                  <a:lnTo>
                    <a:pt x="75" y="242"/>
                  </a:lnTo>
                  <a:lnTo>
                    <a:pt x="75" y="243"/>
                  </a:lnTo>
                  <a:lnTo>
                    <a:pt x="76" y="243"/>
                  </a:lnTo>
                  <a:lnTo>
                    <a:pt x="76" y="244"/>
                  </a:lnTo>
                  <a:lnTo>
                    <a:pt x="77" y="244"/>
                  </a:lnTo>
                  <a:lnTo>
                    <a:pt x="77" y="245"/>
                  </a:lnTo>
                  <a:lnTo>
                    <a:pt x="78" y="245"/>
                  </a:lnTo>
                  <a:lnTo>
                    <a:pt x="79" y="247"/>
                  </a:lnTo>
                  <a:lnTo>
                    <a:pt x="80" y="248"/>
                  </a:lnTo>
                  <a:lnTo>
                    <a:pt x="81" y="248"/>
                  </a:lnTo>
                  <a:lnTo>
                    <a:pt x="83" y="248"/>
                  </a:lnTo>
                  <a:lnTo>
                    <a:pt x="84" y="248"/>
                  </a:lnTo>
                  <a:lnTo>
                    <a:pt x="85" y="248"/>
                  </a:lnTo>
                  <a:lnTo>
                    <a:pt x="86" y="248"/>
                  </a:lnTo>
                  <a:lnTo>
                    <a:pt x="87" y="248"/>
                  </a:lnTo>
                  <a:lnTo>
                    <a:pt x="90" y="247"/>
                  </a:lnTo>
                  <a:lnTo>
                    <a:pt x="91" y="245"/>
                  </a:lnTo>
                  <a:lnTo>
                    <a:pt x="93" y="243"/>
                  </a:lnTo>
                  <a:lnTo>
                    <a:pt x="95" y="241"/>
                  </a:lnTo>
                  <a:lnTo>
                    <a:pt x="96" y="239"/>
                  </a:lnTo>
                  <a:lnTo>
                    <a:pt x="99" y="236"/>
                  </a:lnTo>
                  <a:lnTo>
                    <a:pt x="101" y="234"/>
                  </a:lnTo>
                  <a:lnTo>
                    <a:pt x="102" y="232"/>
                  </a:lnTo>
                  <a:lnTo>
                    <a:pt x="105" y="231"/>
                  </a:lnTo>
                  <a:lnTo>
                    <a:pt x="106" y="228"/>
                  </a:lnTo>
                  <a:lnTo>
                    <a:pt x="108" y="227"/>
                  </a:lnTo>
                  <a:close/>
                  <a:moveTo>
                    <a:pt x="70" y="7"/>
                  </a:moveTo>
                  <a:lnTo>
                    <a:pt x="71" y="8"/>
                  </a:lnTo>
                  <a:lnTo>
                    <a:pt x="73" y="8"/>
                  </a:lnTo>
                  <a:lnTo>
                    <a:pt x="76" y="8"/>
                  </a:lnTo>
                  <a:lnTo>
                    <a:pt x="77" y="8"/>
                  </a:lnTo>
                  <a:lnTo>
                    <a:pt x="79" y="8"/>
                  </a:lnTo>
                  <a:lnTo>
                    <a:pt x="81" y="10"/>
                  </a:lnTo>
                  <a:lnTo>
                    <a:pt x="84" y="10"/>
                  </a:lnTo>
                  <a:lnTo>
                    <a:pt x="85" y="10"/>
                  </a:lnTo>
                  <a:lnTo>
                    <a:pt x="87" y="11"/>
                  </a:lnTo>
                  <a:lnTo>
                    <a:pt x="90" y="11"/>
                  </a:lnTo>
                  <a:lnTo>
                    <a:pt x="92" y="11"/>
                  </a:lnTo>
                  <a:lnTo>
                    <a:pt x="94" y="11"/>
                  </a:lnTo>
                  <a:lnTo>
                    <a:pt x="94" y="12"/>
                  </a:lnTo>
                  <a:lnTo>
                    <a:pt x="95" y="12"/>
                  </a:lnTo>
                  <a:lnTo>
                    <a:pt x="96" y="12"/>
                  </a:lnTo>
                  <a:lnTo>
                    <a:pt x="96" y="13"/>
                  </a:lnTo>
                  <a:lnTo>
                    <a:pt x="98" y="13"/>
                  </a:lnTo>
                  <a:lnTo>
                    <a:pt x="99" y="13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2" y="15"/>
                  </a:lnTo>
                  <a:lnTo>
                    <a:pt x="102" y="20"/>
                  </a:lnTo>
                  <a:lnTo>
                    <a:pt x="100" y="16"/>
                  </a:lnTo>
                  <a:lnTo>
                    <a:pt x="99" y="16"/>
                  </a:lnTo>
                  <a:lnTo>
                    <a:pt x="99" y="15"/>
                  </a:lnTo>
                  <a:lnTo>
                    <a:pt x="98" y="16"/>
                  </a:lnTo>
                  <a:lnTo>
                    <a:pt x="96" y="18"/>
                  </a:lnTo>
                  <a:lnTo>
                    <a:pt x="95" y="19"/>
                  </a:lnTo>
                  <a:lnTo>
                    <a:pt x="94" y="20"/>
                  </a:lnTo>
                  <a:lnTo>
                    <a:pt x="93" y="20"/>
                  </a:lnTo>
                  <a:lnTo>
                    <a:pt x="92" y="20"/>
                  </a:lnTo>
                  <a:lnTo>
                    <a:pt x="91" y="20"/>
                  </a:lnTo>
                  <a:lnTo>
                    <a:pt x="90" y="20"/>
                  </a:lnTo>
                  <a:lnTo>
                    <a:pt x="88" y="20"/>
                  </a:lnTo>
                  <a:lnTo>
                    <a:pt x="87" y="20"/>
                  </a:lnTo>
                  <a:lnTo>
                    <a:pt x="86" y="20"/>
                  </a:lnTo>
                  <a:lnTo>
                    <a:pt x="85" y="20"/>
                  </a:lnTo>
                  <a:lnTo>
                    <a:pt x="84" y="19"/>
                  </a:lnTo>
                  <a:lnTo>
                    <a:pt x="83" y="19"/>
                  </a:lnTo>
                  <a:lnTo>
                    <a:pt x="81" y="19"/>
                  </a:lnTo>
                  <a:lnTo>
                    <a:pt x="81" y="18"/>
                  </a:lnTo>
                  <a:lnTo>
                    <a:pt x="80" y="18"/>
                  </a:lnTo>
                  <a:lnTo>
                    <a:pt x="79" y="18"/>
                  </a:lnTo>
                  <a:lnTo>
                    <a:pt x="78" y="18"/>
                  </a:lnTo>
                  <a:lnTo>
                    <a:pt x="77" y="18"/>
                  </a:lnTo>
                  <a:lnTo>
                    <a:pt x="76" y="18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2" y="19"/>
                  </a:lnTo>
                  <a:lnTo>
                    <a:pt x="72" y="20"/>
                  </a:lnTo>
                  <a:lnTo>
                    <a:pt x="71" y="20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70" y="28"/>
                  </a:lnTo>
                  <a:lnTo>
                    <a:pt x="71" y="28"/>
                  </a:lnTo>
                  <a:lnTo>
                    <a:pt x="72" y="27"/>
                  </a:lnTo>
                  <a:lnTo>
                    <a:pt x="73" y="26"/>
                  </a:lnTo>
                  <a:lnTo>
                    <a:pt x="76" y="26"/>
                  </a:lnTo>
                  <a:lnTo>
                    <a:pt x="77" y="25"/>
                  </a:lnTo>
                  <a:lnTo>
                    <a:pt x="79" y="25"/>
                  </a:lnTo>
                  <a:lnTo>
                    <a:pt x="81" y="26"/>
                  </a:lnTo>
                  <a:lnTo>
                    <a:pt x="84" y="26"/>
                  </a:lnTo>
                  <a:lnTo>
                    <a:pt x="85" y="27"/>
                  </a:lnTo>
                  <a:lnTo>
                    <a:pt x="87" y="27"/>
                  </a:lnTo>
                  <a:lnTo>
                    <a:pt x="90" y="27"/>
                  </a:lnTo>
                  <a:lnTo>
                    <a:pt x="92" y="28"/>
                  </a:lnTo>
                  <a:lnTo>
                    <a:pt x="94" y="27"/>
                  </a:lnTo>
                  <a:lnTo>
                    <a:pt x="95" y="27"/>
                  </a:lnTo>
                  <a:lnTo>
                    <a:pt x="96" y="27"/>
                  </a:lnTo>
                  <a:lnTo>
                    <a:pt x="96" y="26"/>
                  </a:lnTo>
                  <a:lnTo>
                    <a:pt x="98" y="26"/>
                  </a:lnTo>
                  <a:lnTo>
                    <a:pt x="99" y="25"/>
                  </a:lnTo>
                  <a:lnTo>
                    <a:pt x="99" y="26"/>
                  </a:lnTo>
                  <a:lnTo>
                    <a:pt x="99" y="27"/>
                  </a:lnTo>
                  <a:lnTo>
                    <a:pt x="99" y="28"/>
                  </a:lnTo>
                  <a:lnTo>
                    <a:pt x="99" y="29"/>
                  </a:lnTo>
                  <a:lnTo>
                    <a:pt x="99" y="30"/>
                  </a:lnTo>
                  <a:lnTo>
                    <a:pt x="99" y="31"/>
                  </a:lnTo>
                  <a:lnTo>
                    <a:pt x="99" y="33"/>
                  </a:lnTo>
                  <a:lnTo>
                    <a:pt x="99" y="34"/>
                  </a:lnTo>
                  <a:lnTo>
                    <a:pt x="99" y="35"/>
                  </a:lnTo>
                  <a:lnTo>
                    <a:pt x="102" y="51"/>
                  </a:lnTo>
                  <a:lnTo>
                    <a:pt x="101" y="52"/>
                  </a:lnTo>
                  <a:lnTo>
                    <a:pt x="100" y="53"/>
                  </a:lnTo>
                  <a:lnTo>
                    <a:pt x="99" y="53"/>
                  </a:lnTo>
                  <a:lnTo>
                    <a:pt x="98" y="53"/>
                  </a:lnTo>
                  <a:lnTo>
                    <a:pt x="98" y="52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1"/>
                  </a:lnTo>
                  <a:lnTo>
                    <a:pt x="94" y="51"/>
                  </a:lnTo>
                  <a:lnTo>
                    <a:pt x="94" y="50"/>
                  </a:lnTo>
                  <a:lnTo>
                    <a:pt x="93" y="50"/>
                  </a:lnTo>
                  <a:lnTo>
                    <a:pt x="93" y="49"/>
                  </a:lnTo>
                  <a:lnTo>
                    <a:pt x="92" y="50"/>
                  </a:lnTo>
                  <a:lnTo>
                    <a:pt x="91" y="50"/>
                  </a:lnTo>
                  <a:lnTo>
                    <a:pt x="91" y="51"/>
                  </a:lnTo>
                  <a:lnTo>
                    <a:pt x="90" y="52"/>
                  </a:lnTo>
                  <a:lnTo>
                    <a:pt x="90" y="53"/>
                  </a:lnTo>
                  <a:lnTo>
                    <a:pt x="90" y="54"/>
                  </a:lnTo>
                  <a:lnTo>
                    <a:pt x="90" y="56"/>
                  </a:lnTo>
                  <a:lnTo>
                    <a:pt x="91" y="57"/>
                  </a:lnTo>
                  <a:lnTo>
                    <a:pt x="91" y="58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9"/>
                  </a:lnTo>
                  <a:lnTo>
                    <a:pt x="94" y="59"/>
                  </a:lnTo>
                  <a:lnTo>
                    <a:pt x="95" y="59"/>
                  </a:lnTo>
                  <a:lnTo>
                    <a:pt x="96" y="59"/>
                  </a:lnTo>
                  <a:lnTo>
                    <a:pt x="95" y="60"/>
                  </a:lnTo>
                  <a:lnTo>
                    <a:pt x="96" y="60"/>
                  </a:lnTo>
                  <a:lnTo>
                    <a:pt x="87" y="61"/>
                  </a:lnTo>
                  <a:lnTo>
                    <a:pt x="86" y="63"/>
                  </a:lnTo>
                  <a:lnTo>
                    <a:pt x="86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6"/>
                  </a:lnTo>
                  <a:lnTo>
                    <a:pt x="88" y="66"/>
                  </a:lnTo>
                  <a:lnTo>
                    <a:pt x="90" y="66"/>
                  </a:lnTo>
                  <a:lnTo>
                    <a:pt x="91" y="66"/>
                  </a:lnTo>
                  <a:lnTo>
                    <a:pt x="91" y="67"/>
                  </a:lnTo>
                  <a:lnTo>
                    <a:pt x="92" y="67"/>
                  </a:lnTo>
                  <a:lnTo>
                    <a:pt x="93" y="67"/>
                  </a:lnTo>
                  <a:lnTo>
                    <a:pt x="94" y="67"/>
                  </a:lnTo>
                  <a:lnTo>
                    <a:pt x="95" y="67"/>
                  </a:lnTo>
                  <a:lnTo>
                    <a:pt x="95" y="68"/>
                  </a:lnTo>
                  <a:lnTo>
                    <a:pt x="87" y="74"/>
                  </a:lnTo>
                  <a:lnTo>
                    <a:pt x="85" y="75"/>
                  </a:lnTo>
                  <a:lnTo>
                    <a:pt x="84" y="75"/>
                  </a:lnTo>
                  <a:lnTo>
                    <a:pt x="83" y="75"/>
                  </a:lnTo>
                  <a:lnTo>
                    <a:pt x="80" y="75"/>
                  </a:lnTo>
                  <a:lnTo>
                    <a:pt x="79" y="75"/>
                  </a:lnTo>
                  <a:lnTo>
                    <a:pt x="77" y="75"/>
                  </a:lnTo>
                  <a:lnTo>
                    <a:pt x="76" y="74"/>
                  </a:lnTo>
                  <a:lnTo>
                    <a:pt x="73" y="74"/>
                  </a:lnTo>
                  <a:lnTo>
                    <a:pt x="72" y="73"/>
                  </a:lnTo>
                  <a:lnTo>
                    <a:pt x="70" y="73"/>
                  </a:lnTo>
                  <a:lnTo>
                    <a:pt x="69" y="72"/>
                  </a:lnTo>
                  <a:lnTo>
                    <a:pt x="68" y="71"/>
                  </a:lnTo>
                  <a:lnTo>
                    <a:pt x="67" y="71"/>
                  </a:lnTo>
                  <a:lnTo>
                    <a:pt x="67" y="69"/>
                  </a:lnTo>
                  <a:lnTo>
                    <a:pt x="65" y="68"/>
                  </a:lnTo>
                  <a:lnTo>
                    <a:pt x="65" y="67"/>
                  </a:lnTo>
                  <a:lnTo>
                    <a:pt x="65" y="66"/>
                  </a:lnTo>
                  <a:lnTo>
                    <a:pt x="64" y="66"/>
                  </a:lnTo>
                  <a:lnTo>
                    <a:pt x="64" y="65"/>
                  </a:lnTo>
                  <a:lnTo>
                    <a:pt x="64" y="64"/>
                  </a:lnTo>
                  <a:lnTo>
                    <a:pt x="64" y="63"/>
                  </a:lnTo>
                  <a:lnTo>
                    <a:pt x="64" y="61"/>
                  </a:lnTo>
                  <a:lnTo>
                    <a:pt x="64" y="60"/>
                  </a:lnTo>
                  <a:lnTo>
                    <a:pt x="64" y="59"/>
                  </a:lnTo>
                  <a:lnTo>
                    <a:pt x="64" y="58"/>
                  </a:lnTo>
                  <a:lnTo>
                    <a:pt x="63" y="58"/>
                  </a:lnTo>
                  <a:lnTo>
                    <a:pt x="62" y="57"/>
                  </a:lnTo>
                  <a:lnTo>
                    <a:pt x="62" y="56"/>
                  </a:lnTo>
                  <a:lnTo>
                    <a:pt x="61" y="57"/>
                  </a:lnTo>
                  <a:lnTo>
                    <a:pt x="60" y="57"/>
                  </a:lnTo>
                  <a:lnTo>
                    <a:pt x="60" y="58"/>
                  </a:lnTo>
                  <a:lnTo>
                    <a:pt x="58" y="60"/>
                  </a:lnTo>
                  <a:lnTo>
                    <a:pt x="58" y="61"/>
                  </a:lnTo>
                  <a:lnTo>
                    <a:pt x="58" y="63"/>
                  </a:lnTo>
                  <a:lnTo>
                    <a:pt x="58" y="65"/>
                  </a:lnTo>
                  <a:lnTo>
                    <a:pt x="58" y="66"/>
                  </a:lnTo>
                  <a:lnTo>
                    <a:pt x="58" y="67"/>
                  </a:lnTo>
                  <a:lnTo>
                    <a:pt x="60" y="68"/>
                  </a:lnTo>
                  <a:lnTo>
                    <a:pt x="60" y="71"/>
                  </a:lnTo>
                  <a:lnTo>
                    <a:pt x="61" y="72"/>
                  </a:lnTo>
                  <a:lnTo>
                    <a:pt x="61" y="73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64" y="76"/>
                  </a:lnTo>
                  <a:lnTo>
                    <a:pt x="65" y="77"/>
                  </a:lnTo>
                  <a:lnTo>
                    <a:pt x="67" y="77"/>
                  </a:lnTo>
                  <a:lnTo>
                    <a:pt x="69" y="79"/>
                  </a:lnTo>
                  <a:lnTo>
                    <a:pt x="70" y="80"/>
                  </a:lnTo>
                  <a:lnTo>
                    <a:pt x="72" y="80"/>
                  </a:lnTo>
                  <a:lnTo>
                    <a:pt x="73" y="80"/>
                  </a:lnTo>
                  <a:lnTo>
                    <a:pt x="76" y="81"/>
                  </a:lnTo>
                  <a:lnTo>
                    <a:pt x="77" y="81"/>
                  </a:lnTo>
                  <a:lnTo>
                    <a:pt x="79" y="81"/>
                  </a:lnTo>
                  <a:lnTo>
                    <a:pt x="80" y="81"/>
                  </a:lnTo>
                  <a:lnTo>
                    <a:pt x="83" y="81"/>
                  </a:lnTo>
                  <a:lnTo>
                    <a:pt x="87" y="88"/>
                  </a:lnTo>
                  <a:lnTo>
                    <a:pt x="87" y="89"/>
                  </a:lnTo>
                  <a:lnTo>
                    <a:pt x="88" y="88"/>
                  </a:lnTo>
                  <a:lnTo>
                    <a:pt x="88" y="87"/>
                  </a:lnTo>
                  <a:lnTo>
                    <a:pt x="90" y="86"/>
                  </a:lnTo>
                  <a:lnTo>
                    <a:pt x="88" y="86"/>
                  </a:lnTo>
                  <a:lnTo>
                    <a:pt x="88" y="84"/>
                  </a:lnTo>
                  <a:lnTo>
                    <a:pt x="88" y="83"/>
                  </a:lnTo>
                  <a:lnTo>
                    <a:pt x="94" y="86"/>
                  </a:lnTo>
                  <a:lnTo>
                    <a:pt x="92" y="88"/>
                  </a:lnTo>
                  <a:lnTo>
                    <a:pt x="90" y="90"/>
                  </a:lnTo>
                  <a:lnTo>
                    <a:pt x="86" y="91"/>
                  </a:lnTo>
                  <a:lnTo>
                    <a:pt x="84" y="92"/>
                  </a:lnTo>
                  <a:lnTo>
                    <a:pt x="80" y="92"/>
                  </a:lnTo>
                  <a:lnTo>
                    <a:pt x="78" y="94"/>
                  </a:lnTo>
                  <a:lnTo>
                    <a:pt x="75" y="94"/>
                  </a:lnTo>
                  <a:lnTo>
                    <a:pt x="71" y="94"/>
                  </a:lnTo>
                  <a:lnTo>
                    <a:pt x="68" y="94"/>
                  </a:lnTo>
                  <a:lnTo>
                    <a:pt x="65" y="92"/>
                  </a:lnTo>
                  <a:lnTo>
                    <a:pt x="62" y="92"/>
                  </a:lnTo>
                  <a:lnTo>
                    <a:pt x="60" y="91"/>
                  </a:lnTo>
                  <a:lnTo>
                    <a:pt x="58" y="91"/>
                  </a:lnTo>
                  <a:lnTo>
                    <a:pt x="57" y="91"/>
                  </a:lnTo>
                  <a:lnTo>
                    <a:pt x="56" y="91"/>
                  </a:lnTo>
                  <a:lnTo>
                    <a:pt x="55" y="91"/>
                  </a:lnTo>
                  <a:lnTo>
                    <a:pt x="54" y="90"/>
                  </a:lnTo>
                  <a:lnTo>
                    <a:pt x="53" y="90"/>
                  </a:lnTo>
                  <a:lnTo>
                    <a:pt x="53" y="89"/>
                  </a:lnTo>
                  <a:lnTo>
                    <a:pt x="52" y="89"/>
                  </a:lnTo>
                  <a:lnTo>
                    <a:pt x="50" y="89"/>
                  </a:lnTo>
                  <a:lnTo>
                    <a:pt x="50" y="88"/>
                  </a:lnTo>
                  <a:lnTo>
                    <a:pt x="49" y="89"/>
                  </a:lnTo>
                  <a:lnTo>
                    <a:pt x="48" y="90"/>
                  </a:lnTo>
                  <a:lnTo>
                    <a:pt x="47" y="90"/>
                  </a:lnTo>
                  <a:lnTo>
                    <a:pt x="47" y="91"/>
                  </a:lnTo>
                  <a:lnTo>
                    <a:pt x="47" y="92"/>
                  </a:lnTo>
                  <a:lnTo>
                    <a:pt x="47" y="94"/>
                  </a:lnTo>
                  <a:lnTo>
                    <a:pt x="48" y="94"/>
                  </a:lnTo>
                  <a:lnTo>
                    <a:pt x="48" y="95"/>
                  </a:lnTo>
                  <a:lnTo>
                    <a:pt x="49" y="95"/>
                  </a:lnTo>
                  <a:lnTo>
                    <a:pt x="49" y="96"/>
                  </a:lnTo>
                  <a:lnTo>
                    <a:pt x="50" y="96"/>
                  </a:lnTo>
                  <a:lnTo>
                    <a:pt x="52" y="96"/>
                  </a:lnTo>
                  <a:lnTo>
                    <a:pt x="54" y="97"/>
                  </a:lnTo>
                  <a:lnTo>
                    <a:pt x="57" y="98"/>
                  </a:lnTo>
                  <a:lnTo>
                    <a:pt x="61" y="98"/>
                  </a:lnTo>
                  <a:lnTo>
                    <a:pt x="64" y="99"/>
                  </a:lnTo>
                  <a:lnTo>
                    <a:pt x="68" y="99"/>
                  </a:lnTo>
                  <a:lnTo>
                    <a:pt x="71" y="100"/>
                  </a:lnTo>
                  <a:lnTo>
                    <a:pt x="75" y="100"/>
                  </a:lnTo>
                  <a:lnTo>
                    <a:pt x="77" y="100"/>
                  </a:lnTo>
                  <a:lnTo>
                    <a:pt x="80" y="99"/>
                  </a:lnTo>
                  <a:lnTo>
                    <a:pt x="84" y="99"/>
                  </a:lnTo>
                  <a:lnTo>
                    <a:pt x="86" y="98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2" y="95"/>
                  </a:lnTo>
                  <a:lnTo>
                    <a:pt x="93" y="94"/>
                  </a:lnTo>
                  <a:lnTo>
                    <a:pt x="94" y="92"/>
                  </a:lnTo>
                  <a:lnTo>
                    <a:pt x="95" y="92"/>
                  </a:lnTo>
                  <a:lnTo>
                    <a:pt x="96" y="91"/>
                  </a:lnTo>
                  <a:lnTo>
                    <a:pt x="98" y="91"/>
                  </a:lnTo>
                  <a:lnTo>
                    <a:pt x="100" y="90"/>
                  </a:lnTo>
                  <a:lnTo>
                    <a:pt x="101" y="90"/>
                  </a:lnTo>
                  <a:lnTo>
                    <a:pt x="102" y="90"/>
                  </a:lnTo>
                  <a:lnTo>
                    <a:pt x="103" y="90"/>
                  </a:lnTo>
                  <a:lnTo>
                    <a:pt x="106" y="89"/>
                  </a:lnTo>
                  <a:lnTo>
                    <a:pt x="106" y="90"/>
                  </a:lnTo>
                  <a:lnTo>
                    <a:pt x="107" y="90"/>
                  </a:lnTo>
                  <a:lnTo>
                    <a:pt x="108" y="90"/>
                  </a:lnTo>
                  <a:lnTo>
                    <a:pt x="108" y="92"/>
                  </a:lnTo>
                  <a:lnTo>
                    <a:pt x="109" y="94"/>
                  </a:lnTo>
                  <a:lnTo>
                    <a:pt x="109" y="96"/>
                  </a:lnTo>
                  <a:lnTo>
                    <a:pt x="110" y="97"/>
                  </a:lnTo>
                  <a:lnTo>
                    <a:pt x="110" y="98"/>
                  </a:lnTo>
                  <a:lnTo>
                    <a:pt x="111" y="100"/>
                  </a:lnTo>
                  <a:lnTo>
                    <a:pt x="113" y="102"/>
                  </a:lnTo>
                  <a:lnTo>
                    <a:pt x="114" y="103"/>
                  </a:lnTo>
                  <a:lnTo>
                    <a:pt x="115" y="105"/>
                  </a:lnTo>
                  <a:lnTo>
                    <a:pt x="116" y="106"/>
                  </a:lnTo>
                  <a:lnTo>
                    <a:pt x="117" y="107"/>
                  </a:lnTo>
                  <a:lnTo>
                    <a:pt x="119" y="107"/>
                  </a:lnTo>
                  <a:lnTo>
                    <a:pt x="119" y="109"/>
                  </a:lnTo>
                  <a:lnTo>
                    <a:pt x="121" y="109"/>
                  </a:lnTo>
                  <a:lnTo>
                    <a:pt x="121" y="110"/>
                  </a:lnTo>
                  <a:lnTo>
                    <a:pt x="122" y="110"/>
                  </a:lnTo>
                  <a:lnTo>
                    <a:pt x="123" y="110"/>
                  </a:lnTo>
                  <a:lnTo>
                    <a:pt x="123" y="114"/>
                  </a:lnTo>
                  <a:lnTo>
                    <a:pt x="124" y="118"/>
                  </a:lnTo>
                  <a:lnTo>
                    <a:pt x="124" y="122"/>
                  </a:lnTo>
                  <a:lnTo>
                    <a:pt x="124" y="126"/>
                  </a:lnTo>
                  <a:lnTo>
                    <a:pt x="125" y="130"/>
                  </a:lnTo>
                  <a:lnTo>
                    <a:pt x="125" y="134"/>
                  </a:lnTo>
                  <a:lnTo>
                    <a:pt x="125" y="137"/>
                  </a:lnTo>
                  <a:lnTo>
                    <a:pt x="125" y="142"/>
                  </a:lnTo>
                  <a:lnTo>
                    <a:pt x="126" y="145"/>
                  </a:lnTo>
                  <a:lnTo>
                    <a:pt x="126" y="150"/>
                  </a:lnTo>
                  <a:lnTo>
                    <a:pt x="128" y="153"/>
                  </a:lnTo>
                  <a:lnTo>
                    <a:pt x="130" y="157"/>
                  </a:lnTo>
                  <a:lnTo>
                    <a:pt x="130" y="159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30" y="163"/>
                  </a:lnTo>
                  <a:lnTo>
                    <a:pt x="131" y="164"/>
                  </a:lnTo>
                  <a:lnTo>
                    <a:pt x="131" y="165"/>
                  </a:lnTo>
                  <a:lnTo>
                    <a:pt x="131" y="166"/>
                  </a:lnTo>
                  <a:lnTo>
                    <a:pt x="132" y="167"/>
                  </a:lnTo>
                  <a:lnTo>
                    <a:pt x="132" y="168"/>
                  </a:lnTo>
                  <a:lnTo>
                    <a:pt x="131" y="170"/>
                  </a:lnTo>
                  <a:lnTo>
                    <a:pt x="131" y="171"/>
                  </a:lnTo>
                  <a:lnTo>
                    <a:pt x="131" y="172"/>
                  </a:lnTo>
                  <a:lnTo>
                    <a:pt x="130" y="173"/>
                  </a:lnTo>
                  <a:lnTo>
                    <a:pt x="129" y="173"/>
                  </a:lnTo>
                  <a:lnTo>
                    <a:pt x="128" y="174"/>
                  </a:lnTo>
                  <a:lnTo>
                    <a:pt x="126" y="174"/>
                  </a:lnTo>
                  <a:lnTo>
                    <a:pt x="125" y="175"/>
                  </a:lnTo>
                  <a:lnTo>
                    <a:pt x="124" y="175"/>
                  </a:lnTo>
                  <a:lnTo>
                    <a:pt x="123" y="175"/>
                  </a:lnTo>
                  <a:lnTo>
                    <a:pt x="122" y="175"/>
                  </a:lnTo>
                  <a:lnTo>
                    <a:pt x="121" y="175"/>
                  </a:lnTo>
                  <a:lnTo>
                    <a:pt x="119" y="174"/>
                  </a:lnTo>
                  <a:lnTo>
                    <a:pt x="118" y="173"/>
                  </a:lnTo>
                  <a:lnTo>
                    <a:pt x="118" y="172"/>
                  </a:lnTo>
                  <a:lnTo>
                    <a:pt x="117" y="171"/>
                  </a:lnTo>
                  <a:lnTo>
                    <a:pt x="117" y="170"/>
                  </a:lnTo>
                  <a:lnTo>
                    <a:pt x="116" y="168"/>
                  </a:lnTo>
                  <a:lnTo>
                    <a:pt x="115" y="166"/>
                  </a:lnTo>
                  <a:lnTo>
                    <a:pt x="115" y="165"/>
                  </a:lnTo>
                  <a:lnTo>
                    <a:pt x="114" y="164"/>
                  </a:lnTo>
                  <a:lnTo>
                    <a:pt x="114" y="163"/>
                  </a:lnTo>
                  <a:lnTo>
                    <a:pt x="113" y="161"/>
                  </a:lnTo>
                  <a:lnTo>
                    <a:pt x="113" y="159"/>
                  </a:lnTo>
                  <a:lnTo>
                    <a:pt x="113" y="156"/>
                  </a:lnTo>
                  <a:lnTo>
                    <a:pt x="114" y="152"/>
                  </a:lnTo>
                  <a:lnTo>
                    <a:pt x="114" y="149"/>
                  </a:lnTo>
                  <a:lnTo>
                    <a:pt x="115" y="145"/>
                  </a:lnTo>
                  <a:lnTo>
                    <a:pt x="115" y="142"/>
                  </a:lnTo>
                  <a:lnTo>
                    <a:pt x="115" y="138"/>
                  </a:lnTo>
                  <a:lnTo>
                    <a:pt x="115" y="135"/>
                  </a:lnTo>
                  <a:lnTo>
                    <a:pt x="115" y="132"/>
                  </a:lnTo>
                  <a:lnTo>
                    <a:pt x="115" y="128"/>
                  </a:lnTo>
                  <a:lnTo>
                    <a:pt x="115" y="125"/>
                  </a:lnTo>
                  <a:lnTo>
                    <a:pt x="114" y="121"/>
                  </a:lnTo>
                  <a:lnTo>
                    <a:pt x="114" y="117"/>
                  </a:lnTo>
                  <a:lnTo>
                    <a:pt x="113" y="117"/>
                  </a:lnTo>
                  <a:lnTo>
                    <a:pt x="113" y="115"/>
                  </a:lnTo>
                  <a:lnTo>
                    <a:pt x="113" y="114"/>
                  </a:lnTo>
                  <a:lnTo>
                    <a:pt x="113" y="113"/>
                  </a:lnTo>
                  <a:lnTo>
                    <a:pt x="113" y="112"/>
                  </a:lnTo>
                  <a:lnTo>
                    <a:pt x="113" y="111"/>
                  </a:lnTo>
                  <a:lnTo>
                    <a:pt x="113" y="110"/>
                  </a:lnTo>
                  <a:lnTo>
                    <a:pt x="111" y="110"/>
                  </a:lnTo>
                  <a:lnTo>
                    <a:pt x="110" y="110"/>
                  </a:lnTo>
                  <a:lnTo>
                    <a:pt x="110" y="109"/>
                  </a:lnTo>
                  <a:lnTo>
                    <a:pt x="108" y="110"/>
                  </a:lnTo>
                  <a:lnTo>
                    <a:pt x="107" y="112"/>
                  </a:lnTo>
                  <a:lnTo>
                    <a:pt x="107" y="113"/>
                  </a:lnTo>
                  <a:lnTo>
                    <a:pt x="107" y="115"/>
                  </a:lnTo>
                  <a:lnTo>
                    <a:pt x="107" y="117"/>
                  </a:lnTo>
                  <a:lnTo>
                    <a:pt x="107" y="119"/>
                  </a:lnTo>
                  <a:lnTo>
                    <a:pt x="107" y="120"/>
                  </a:lnTo>
                  <a:lnTo>
                    <a:pt x="108" y="122"/>
                  </a:lnTo>
                  <a:lnTo>
                    <a:pt x="108" y="123"/>
                  </a:lnTo>
                  <a:lnTo>
                    <a:pt x="108" y="126"/>
                  </a:lnTo>
                  <a:lnTo>
                    <a:pt x="108" y="127"/>
                  </a:lnTo>
                  <a:lnTo>
                    <a:pt x="108" y="129"/>
                  </a:lnTo>
                  <a:lnTo>
                    <a:pt x="109" y="130"/>
                  </a:lnTo>
                  <a:lnTo>
                    <a:pt x="109" y="133"/>
                  </a:lnTo>
                  <a:lnTo>
                    <a:pt x="109" y="135"/>
                  </a:lnTo>
                  <a:lnTo>
                    <a:pt x="109" y="137"/>
                  </a:lnTo>
                  <a:lnTo>
                    <a:pt x="109" y="138"/>
                  </a:lnTo>
                  <a:lnTo>
                    <a:pt x="109" y="141"/>
                  </a:lnTo>
                  <a:lnTo>
                    <a:pt x="109" y="143"/>
                  </a:lnTo>
                  <a:lnTo>
                    <a:pt x="109" y="144"/>
                  </a:lnTo>
                  <a:lnTo>
                    <a:pt x="108" y="147"/>
                  </a:lnTo>
                  <a:lnTo>
                    <a:pt x="108" y="148"/>
                  </a:lnTo>
                  <a:lnTo>
                    <a:pt x="107" y="150"/>
                  </a:lnTo>
                  <a:lnTo>
                    <a:pt x="106" y="151"/>
                  </a:lnTo>
                  <a:lnTo>
                    <a:pt x="106" y="152"/>
                  </a:lnTo>
                  <a:lnTo>
                    <a:pt x="103" y="153"/>
                  </a:lnTo>
                  <a:lnTo>
                    <a:pt x="102" y="155"/>
                  </a:lnTo>
                  <a:lnTo>
                    <a:pt x="101" y="155"/>
                  </a:lnTo>
                  <a:lnTo>
                    <a:pt x="100" y="155"/>
                  </a:lnTo>
                  <a:lnTo>
                    <a:pt x="99" y="155"/>
                  </a:lnTo>
                  <a:lnTo>
                    <a:pt x="98" y="155"/>
                  </a:lnTo>
                  <a:lnTo>
                    <a:pt x="96" y="155"/>
                  </a:lnTo>
                  <a:lnTo>
                    <a:pt x="95" y="153"/>
                  </a:lnTo>
                  <a:lnTo>
                    <a:pt x="94" y="153"/>
                  </a:lnTo>
                  <a:lnTo>
                    <a:pt x="93" y="153"/>
                  </a:lnTo>
                  <a:lnTo>
                    <a:pt x="92" y="153"/>
                  </a:lnTo>
                  <a:lnTo>
                    <a:pt x="92" y="151"/>
                  </a:lnTo>
                  <a:lnTo>
                    <a:pt x="92" y="148"/>
                  </a:lnTo>
                  <a:lnTo>
                    <a:pt x="92" y="144"/>
                  </a:lnTo>
                  <a:lnTo>
                    <a:pt x="92" y="141"/>
                  </a:lnTo>
                  <a:lnTo>
                    <a:pt x="92" y="137"/>
                  </a:lnTo>
                  <a:lnTo>
                    <a:pt x="91" y="134"/>
                  </a:lnTo>
                  <a:lnTo>
                    <a:pt x="91" y="130"/>
                  </a:lnTo>
                  <a:lnTo>
                    <a:pt x="91" y="127"/>
                  </a:lnTo>
                  <a:lnTo>
                    <a:pt x="91" y="123"/>
                  </a:lnTo>
                  <a:lnTo>
                    <a:pt x="90" y="120"/>
                  </a:lnTo>
                  <a:lnTo>
                    <a:pt x="88" y="117"/>
                  </a:lnTo>
                  <a:lnTo>
                    <a:pt x="88" y="113"/>
                  </a:lnTo>
                  <a:lnTo>
                    <a:pt x="85" y="112"/>
                  </a:lnTo>
                  <a:lnTo>
                    <a:pt x="84" y="113"/>
                  </a:lnTo>
                  <a:lnTo>
                    <a:pt x="83" y="113"/>
                  </a:lnTo>
                  <a:lnTo>
                    <a:pt x="81" y="114"/>
                  </a:lnTo>
                  <a:lnTo>
                    <a:pt x="81" y="118"/>
                  </a:lnTo>
                  <a:lnTo>
                    <a:pt x="83" y="121"/>
                  </a:lnTo>
                  <a:lnTo>
                    <a:pt x="84" y="125"/>
                  </a:lnTo>
                  <a:lnTo>
                    <a:pt x="84" y="128"/>
                  </a:lnTo>
                  <a:lnTo>
                    <a:pt x="85" y="130"/>
                  </a:lnTo>
                  <a:lnTo>
                    <a:pt x="85" y="134"/>
                  </a:lnTo>
                  <a:lnTo>
                    <a:pt x="85" y="137"/>
                  </a:lnTo>
                  <a:lnTo>
                    <a:pt x="86" y="141"/>
                  </a:lnTo>
                  <a:lnTo>
                    <a:pt x="86" y="144"/>
                  </a:lnTo>
                  <a:lnTo>
                    <a:pt x="86" y="148"/>
                  </a:lnTo>
                  <a:lnTo>
                    <a:pt x="86" y="151"/>
                  </a:lnTo>
                  <a:lnTo>
                    <a:pt x="86" y="153"/>
                  </a:lnTo>
                  <a:lnTo>
                    <a:pt x="84" y="155"/>
                  </a:lnTo>
                  <a:lnTo>
                    <a:pt x="81" y="156"/>
                  </a:lnTo>
                  <a:lnTo>
                    <a:pt x="79" y="156"/>
                  </a:lnTo>
                  <a:lnTo>
                    <a:pt x="77" y="157"/>
                  </a:lnTo>
                  <a:lnTo>
                    <a:pt x="73" y="157"/>
                  </a:lnTo>
                  <a:lnTo>
                    <a:pt x="71" y="157"/>
                  </a:lnTo>
                  <a:lnTo>
                    <a:pt x="69" y="157"/>
                  </a:lnTo>
                  <a:lnTo>
                    <a:pt x="67" y="157"/>
                  </a:lnTo>
                  <a:lnTo>
                    <a:pt x="63" y="156"/>
                  </a:lnTo>
                  <a:lnTo>
                    <a:pt x="61" y="156"/>
                  </a:lnTo>
                  <a:lnTo>
                    <a:pt x="58" y="156"/>
                  </a:lnTo>
                  <a:lnTo>
                    <a:pt x="56" y="155"/>
                  </a:lnTo>
                  <a:lnTo>
                    <a:pt x="54" y="155"/>
                  </a:lnTo>
                  <a:lnTo>
                    <a:pt x="53" y="155"/>
                  </a:lnTo>
                  <a:lnTo>
                    <a:pt x="52" y="153"/>
                  </a:lnTo>
                  <a:lnTo>
                    <a:pt x="49" y="153"/>
                  </a:lnTo>
                  <a:lnTo>
                    <a:pt x="48" y="153"/>
                  </a:lnTo>
                  <a:lnTo>
                    <a:pt x="47" y="153"/>
                  </a:lnTo>
                  <a:lnTo>
                    <a:pt x="46" y="152"/>
                  </a:lnTo>
                  <a:lnTo>
                    <a:pt x="43" y="152"/>
                  </a:lnTo>
                  <a:lnTo>
                    <a:pt x="42" y="152"/>
                  </a:lnTo>
                  <a:lnTo>
                    <a:pt x="41" y="151"/>
                  </a:lnTo>
                  <a:lnTo>
                    <a:pt x="40" y="150"/>
                  </a:lnTo>
                  <a:lnTo>
                    <a:pt x="40" y="149"/>
                  </a:lnTo>
                  <a:lnTo>
                    <a:pt x="39" y="149"/>
                  </a:lnTo>
                  <a:lnTo>
                    <a:pt x="39" y="148"/>
                  </a:lnTo>
                  <a:lnTo>
                    <a:pt x="39" y="147"/>
                  </a:lnTo>
                  <a:lnTo>
                    <a:pt x="38" y="145"/>
                  </a:lnTo>
                  <a:lnTo>
                    <a:pt x="38" y="144"/>
                  </a:lnTo>
                  <a:lnTo>
                    <a:pt x="38" y="143"/>
                  </a:lnTo>
                  <a:lnTo>
                    <a:pt x="38" y="142"/>
                  </a:lnTo>
                  <a:lnTo>
                    <a:pt x="38" y="141"/>
                  </a:lnTo>
                  <a:lnTo>
                    <a:pt x="38" y="140"/>
                  </a:lnTo>
                  <a:lnTo>
                    <a:pt x="39" y="137"/>
                  </a:lnTo>
                  <a:lnTo>
                    <a:pt x="40" y="136"/>
                  </a:lnTo>
                  <a:lnTo>
                    <a:pt x="40" y="134"/>
                  </a:lnTo>
                  <a:lnTo>
                    <a:pt x="41" y="133"/>
                  </a:lnTo>
                  <a:lnTo>
                    <a:pt x="41" y="130"/>
                  </a:lnTo>
                  <a:lnTo>
                    <a:pt x="42" y="128"/>
                  </a:lnTo>
                  <a:lnTo>
                    <a:pt x="42" y="126"/>
                  </a:lnTo>
                  <a:lnTo>
                    <a:pt x="43" y="125"/>
                  </a:lnTo>
                  <a:lnTo>
                    <a:pt x="43" y="122"/>
                  </a:lnTo>
                  <a:lnTo>
                    <a:pt x="43" y="120"/>
                  </a:lnTo>
                  <a:lnTo>
                    <a:pt x="45" y="118"/>
                  </a:lnTo>
                  <a:lnTo>
                    <a:pt x="45" y="117"/>
                  </a:lnTo>
                  <a:lnTo>
                    <a:pt x="45" y="115"/>
                  </a:lnTo>
                  <a:lnTo>
                    <a:pt x="46" y="114"/>
                  </a:lnTo>
                  <a:lnTo>
                    <a:pt x="45" y="114"/>
                  </a:lnTo>
                  <a:lnTo>
                    <a:pt x="45" y="113"/>
                  </a:lnTo>
                  <a:lnTo>
                    <a:pt x="43" y="113"/>
                  </a:lnTo>
                  <a:lnTo>
                    <a:pt x="43" y="112"/>
                  </a:lnTo>
                  <a:lnTo>
                    <a:pt x="42" y="112"/>
                  </a:lnTo>
                  <a:lnTo>
                    <a:pt x="42" y="111"/>
                  </a:lnTo>
                  <a:lnTo>
                    <a:pt x="41" y="112"/>
                  </a:lnTo>
                  <a:lnTo>
                    <a:pt x="40" y="112"/>
                  </a:lnTo>
                  <a:lnTo>
                    <a:pt x="39" y="112"/>
                  </a:lnTo>
                  <a:lnTo>
                    <a:pt x="38" y="112"/>
                  </a:lnTo>
                  <a:lnTo>
                    <a:pt x="37" y="115"/>
                  </a:lnTo>
                  <a:lnTo>
                    <a:pt x="37" y="118"/>
                  </a:lnTo>
                  <a:lnTo>
                    <a:pt x="37" y="120"/>
                  </a:lnTo>
                  <a:lnTo>
                    <a:pt x="37" y="122"/>
                  </a:lnTo>
                  <a:lnTo>
                    <a:pt x="35" y="125"/>
                  </a:lnTo>
                  <a:lnTo>
                    <a:pt x="35" y="127"/>
                  </a:lnTo>
                  <a:lnTo>
                    <a:pt x="34" y="129"/>
                  </a:lnTo>
                  <a:lnTo>
                    <a:pt x="33" y="132"/>
                  </a:lnTo>
                  <a:lnTo>
                    <a:pt x="33" y="134"/>
                  </a:lnTo>
                  <a:lnTo>
                    <a:pt x="32" y="136"/>
                  </a:lnTo>
                  <a:lnTo>
                    <a:pt x="31" y="138"/>
                  </a:lnTo>
                  <a:lnTo>
                    <a:pt x="31" y="141"/>
                  </a:lnTo>
                  <a:lnTo>
                    <a:pt x="31" y="144"/>
                  </a:lnTo>
                  <a:lnTo>
                    <a:pt x="32" y="147"/>
                  </a:lnTo>
                  <a:lnTo>
                    <a:pt x="32" y="149"/>
                  </a:lnTo>
                  <a:lnTo>
                    <a:pt x="32" y="151"/>
                  </a:lnTo>
                  <a:lnTo>
                    <a:pt x="32" y="153"/>
                  </a:lnTo>
                  <a:lnTo>
                    <a:pt x="32" y="156"/>
                  </a:lnTo>
                  <a:lnTo>
                    <a:pt x="32" y="158"/>
                  </a:lnTo>
                  <a:lnTo>
                    <a:pt x="32" y="160"/>
                  </a:lnTo>
                  <a:lnTo>
                    <a:pt x="32" y="163"/>
                  </a:lnTo>
                  <a:lnTo>
                    <a:pt x="32" y="165"/>
                  </a:lnTo>
                  <a:lnTo>
                    <a:pt x="32" y="167"/>
                  </a:lnTo>
                  <a:lnTo>
                    <a:pt x="33" y="170"/>
                  </a:lnTo>
                  <a:lnTo>
                    <a:pt x="32" y="171"/>
                  </a:lnTo>
                  <a:lnTo>
                    <a:pt x="32" y="172"/>
                  </a:lnTo>
                  <a:lnTo>
                    <a:pt x="32" y="173"/>
                  </a:lnTo>
                  <a:lnTo>
                    <a:pt x="32" y="174"/>
                  </a:lnTo>
                  <a:lnTo>
                    <a:pt x="32" y="175"/>
                  </a:lnTo>
                  <a:lnTo>
                    <a:pt x="32" y="176"/>
                  </a:lnTo>
                  <a:lnTo>
                    <a:pt x="31" y="176"/>
                  </a:lnTo>
                  <a:lnTo>
                    <a:pt x="31" y="178"/>
                  </a:lnTo>
                  <a:lnTo>
                    <a:pt x="31" y="179"/>
                  </a:lnTo>
                  <a:lnTo>
                    <a:pt x="30" y="179"/>
                  </a:lnTo>
                  <a:lnTo>
                    <a:pt x="30" y="180"/>
                  </a:lnTo>
                  <a:lnTo>
                    <a:pt x="25" y="186"/>
                  </a:lnTo>
                  <a:lnTo>
                    <a:pt x="26" y="188"/>
                  </a:lnTo>
                  <a:lnTo>
                    <a:pt x="31" y="188"/>
                  </a:lnTo>
                  <a:lnTo>
                    <a:pt x="37" y="188"/>
                  </a:lnTo>
                  <a:lnTo>
                    <a:pt x="41" y="187"/>
                  </a:lnTo>
                  <a:lnTo>
                    <a:pt x="47" y="187"/>
                  </a:lnTo>
                  <a:lnTo>
                    <a:pt x="52" y="188"/>
                  </a:lnTo>
                  <a:lnTo>
                    <a:pt x="57" y="188"/>
                  </a:lnTo>
                  <a:lnTo>
                    <a:pt x="63" y="188"/>
                  </a:lnTo>
                  <a:lnTo>
                    <a:pt x="68" y="189"/>
                  </a:lnTo>
                  <a:lnTo>
                    <a:pt x="73" y="189"/>
                  </a:lnTo>
                  <a:lnTo>
                    <a:pt x="78" y="190"/>
                  </a:lnTo>
                  <a:lnTo>
                    <a:pt x="84" y="190"/>
                  </a:lnTo>
                  <a:lnTo>
                    <a:pt x="90" y="190"/>
                  </a:lnTo>
                  <a:lnTo>
                    <a:pt x="92" y="190"/>
                  </a:lnTo>
                  <a:lnTo>
                    <a:pt x="94" y="189"/>
                  </a:lnTo>
                  <a:lnTo>
                    <a:pt x="96" y="188"/>
                  </a:lnTo>
                  <a:lnTo>
                    <a:pt x="99" y="187"/>
                  </a:lnTo>
                  <a:lnTo>
                    <a:pt x="101" y="186"/>
                  </a:lnTo>
                  <a:lnTo>
                    <a:pt x="103" y="184"/>
                  </a:lnTo>
                  <a:lnTo>
                    <a:pt x="107" y="183"/>
                  </a:lnTo>
                  <a:lnTo>
                    <a:pt x="109" y="182"/>
                  </a:lnTo>
                  <a:lnTo>
                    <a:pt x="111" y="182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19" y="182"/>
                  </a:lnTo>
                  <a:lnTo>
                    <a:pt x="119" y="183"/>
                  </a:lnTo>
                  <a:lnTo>
                    <a:pt x="121" y="183"/>
                  </a:lnTo>
                  <a:lnTo>
                    <a:pt x="115" y="187"/>
                  </a:lnTo>
                  <a:lnTo>
                    <a:pt x="114" y="190"/>
                  </a:lnTo>
                  <a:lnTo>
                    <a:pt x="114" y="191"/>
                  </a:lnTo>
                  <a:lnTo>
                    <a:pt x="114" y="193"/>
                  </a:lnTo>
                  <a:lnTo>
                    <a:pt x="114" y="194"/>
                  </a:lnTo>
                  <a:lnTo>
                    <a:pt x="114" y="195"/>
                  </a:lnTo>
                  <a:lnTo>
                    <a:pt x="115" y="196"/>
                  </a:lnTo>
                  <a:lnTo>
                    <a:pt x="115" y="197"/>
                  </a:lnTo>
                  <a:lnTo>
                    <a:pt x="116" y="198"/>
                  </a:lnTo>
                  <a:lnTo>
                    <a:pt x="117" y="199"/>
                  </a:lnTo>
                  <a:lnTo>
                    <a:pt x="117" y="201"/>
                  </a:lnTo>
                  <a:lnTo>
                    <a:pt x="118" y="202"/>
                  </a:lnTo>
                  <a:lnTo>
                    <a:pt x="119" y="202"/>
                  </a:lnTo>
                  <a:lnTo>
                    <a:pt x="119" y="203"/>
                  </a:lnTo>
                  <a:lnTo>
                    <a:pt x="121" y="204"/>
                  </a:lnTo>
                  <a:lnTo>
                    <a:pt x="122" y="204"/>
                  </a:lnTo>
                  <a:lnTo>
                    <a:pt x="123" y="204"/>
                  </a:lnTo>
                  <a:lnTo>
                    <a:pt x="124" y="204"/>
                  </a:lnTo>
                  <a:lnTo>
                    <a:pt x="125" y="204"/>
                  </a:lnTo>
                  <a:lnTo>
                    <a:pt x="126" y="204"/>
                  </a:lnTo>
                  <a:lnTo>
                    <a:pt x="128" y="204"/>
                  </a:lnTo>
                  <a:lnTo>
                    <a:pt x="129" y="204"/>
                  </a:lnTo>
                  <a:lnTo>
                    <a:pt x="130" y="204"/>
                  </a:lnTo>
                  <a:lnTo>
                    <a:pt x="131" y="204"/>
                  </a:lnTo>
                  <a:lnTo>
                    <a:pt x="132" y="203"/>
                  </a:lnTo>
                  <a:lnTo>
                    <a:pt x="117" y="206"/>
                  </a:lnTo>
                  <a:lnTo>
                    <a:pt x="116" y="208"/>
                  </a:lnTo>
                  <a:lnTo>
                    <a:pt x="116" y="209"/>
                  </a:lnTo>
                  <a:lnTo>
                    <a:pt x="117" y="209"/>
                  </a:lnTo>
                  <a:lnTo>
                    <a:pt x="116" y="210"/>
                  </a:lnTo>
                  <a:lnTo>
                    <a:pt x="115" y="210"/>
                  </a:lnTo>
                  <a:lnTo>
                    <a:pt x="114" y="210"/>
                  </a:lnTo>
                  <a:lnTo>
                    <a:pt x="113" y="210"/>
                  </a:lnTo>
                  <a:lnTo>
                    <a:pt x="111" y="211"/>
                  </a:lnTo>
                  <a:lnTo>
                    <a:pt x="110" y="211"/>
                  </a:lnTo>
                  <a:lnTo>
                    <a:pt x="110" y="212"/>
                  </a:lnTo>
                  <a:lnTo>
                    <a:pt x="110" y="213"/>
                  </a:lnTo>
                  <a:lnTo>
                    <a:pt x="110" y="214"/>
                  </a:lnTo>
                  <a:lnTo>
                    <a:pt x="111" y="216"/>
                  </a:lnTo>
                  <a:lnTo>
                    <a:pt x="113" y="216"/>
                  </a:lnTo>
                  <a:lnTo>
                    <a:pt x="114" y="216"/>
                  </a:lnTo>
                  <a:lnTo>
                    <a:pt x="115" y="216"/>
                  </a:lnTo>
                  <a:lnTo>
                    <a:pt x="116" y="216"/>
                  </a:lnTo>
                  <a:lnTo>
                    <a:pt x="117" y="216"/>
                  </a:lnTo>
                  <a:lnTo>
                    <a:pt x="106" y="214"/>
                  </a:lnTo>
                  <a:lnTo>
                    <a:pt x="103" y="213"/>
                  </a:lnTo>
                  <a:lnTo>
                    <a:pt x="102" y="212"/>
                  </a:lnTo>
                  <a:lnTo>
                    <a:pt x="101" y="211"/>
                  </a:lnTo>
                  <a:lnTo>
                    <a:pt x="100" y="210"/>
                  </a:lnTo>
                  <a:lnTo>
                    <a:pt x="98" y="209"/>
                  </a:lnTo>
                  <a:lnTo>
                    <a:pt x="96" y="208"/>
                  </a:lnTo>
                  <a:lnTo>
                    <a:pt x="94" y="206"/>
                  </a:lnTo>
                  <a:lnTo>
                    <a:pt x="92" y="205"/>
                  </a:lnTo>
                  <a:lnTo>
                    <a:pt x="91" y="205"/>
                  </a:lnTo>
                  <a:lnTo>
                    <a:pt x="88" y="204"/>
                  </a:lnTo>
                  <a:lnTo>
                    <a:pt x="86" y="204"/>
                  </a:lnTo>
                  <a:lnTo>
                    <a:pt x="85" y="203"/>
                  </a:lnTo>
                  <a:lnTo>
                    <a:pt x="78" y="205"/>
                  </a:lnTo>
                  <a:lnTo>
                    <a:pt x="72" y="208"/>
                  </a:lnTo>
                  <a:lnTo>
                    <a:pt x="65" y="210"/>
                  </a:lnTo>
                  <a:lnTo>
                    <a:pt x="60" y="211"/>
                  </a:lnTo>
                  <a:lnTo>
                    <a:pt x="53" y="212"/>
                  </a:lnTo>
                  <a:lnTo>
                    <a:pt x="47" y="213"/>
                  </a:lnTo>
                  <a:lnTo>
                    <a:pt x="40" y="214"/>
                  </a:lnTo>
                  <a:lnTo>
                    <a:pt x="34" y="214"/>
                  </a:lnTo>
                  <a:lnTo>
                    <a:pt x="27" y="214"/>
                  </a:lnTo>
                  <a:lnTo>
                    <a:pt x="22" y="213"/>
                  </a:lnTo>
                  <a:lnTo>
                    <a:pt x="16" y="211"/>
                  </a:lnTo>
                  <a:lnTo>
                    <a:pt x="10" y="209"/>
                  </a:lnTo>
                  <a:lnTo>
                    <a:pt x="9" y="209"/>
                  </a:lnTo>
                  <a:lnTo>
                    <a:pt x="9" y="208"/>
                  </a:lnTo>
                  <a:lnTo>
                    <a:pt x="7" y="182"/>
                  </a:lnTo>
                  <a:lnTo>
                    <a:pt x="5" y="178"/>
                  </a:lnTo>
                  <a:lnTo>
                    <a:pt x="4" y="173"/>
                  </a:lnTo>
                  <a:lnTo>
                    <a:pt x="5" y="168"/>
                  </a:lnTo>
                  <a:lnTo>
                    <a:pt x="5" y="163"/>
                  </a:lnTo>
                  <a:lnTo>
                    <a:pt x="5" y="158"/>
                  </a:lnTo>
                  <a:lnTo>
                    <a:pt x="7" y="153"/>
                  </a:lnTo>
                  <a:lnTo>
                    <a:pt x="7" y="148"/>
                  </a:lnTo>
                  <a:lnTo>
                    <a:pt x="8" y="143"/>
                  </a:lnTo>
                  <a:lnTo>
                    <a:pt x="8" y="138"/>
                  </a:lnTo>
                  <a:lnTo>
                    <a:pt x="8" y="134"/>
                  </a:lnTo>
                  <a:lnTo>
                    <a:pt x="7" y="129"/>
                  </a:lnTo>
                  <a:lnTo>
                    <a:pt x="7" y="123"/>
                  </a:lnTo>
                  <a:lnTo>
                    <a:pt x="7" y="121"/>
                  </a:lnTo>
                  <a:lnTo>
                    <a:pt x="8" y="118"/>
                  </a:lnTo>
                  <a:lnTo>
                    <a:pt x="8" y="114"/>
                  </a:lnTo>
                  <a:lnTo>
                    <a:pt x="9" y="112"/>
                  </a:lnTo>
                  <a:lnTo>
                    <a:pt x="10" y="109"/>
                  </a:lnTo>
                  <a:lnTo>
                    <a:pt x="11" y="106"/>
                  </a:lnTo>
                  <a:lnTo>
                    <a:pt x="12" y="104"/>
                  </a:lnTo>
                  <a:lnTo>
                    <a:pt x="14" y="100"/>
                  </a:lnTo>
                  <a:lnTo>
                    <a:pt x="15" y="98"/>
                  </a:lnTo>
                  <a:lnTo>
                    <a:pt x="17" y="96"/>
                  </a:lnTo>
                  <a:lnTo>
                    <a:pt x="19" y="94"/>
                  </a:lnTo>
                  <a:lnTo>
                    <a:pt x="22" y="91"/>
                  </a:lnTo>
                  <a:lnTo>
                    <a:pt x="24" y="91"/>
                  </a:lnTo>
                  <a:lnTo>
                    <a:pt x="26" y="90"/>
                  </a:lnTo>
                  <a:lnTo>
                    <a:pt x="29" y="90"/>
                  </a:lnTo>
                  <a:lnTo>
                    <a:pt x="31" y="90"/>
                  </a:lnTo>
                  <a:lnTo>
                    <a:pt x="33" y="89"/>
                  </a:lnTo>
                  <a:lnTo>
                    <a:pt x="35" y="89"/>
                  </a:lnTo>
                  <a:lnTo>
                    <a:pt x="38" y="89"/>
                  </a:lnTo>
                  <a:lnTo>
                    <a:pt x="40" y="88"/>
                  </a:lnTo>
                  <a:lnTo>
                    <a:pt x="42" y="88"/>
                  </a:lnTo>
                  <a:lnTo>
                    <a:pt x="45" y="87"/>
                  </a:lnTo>
                  <a:lnTo>
                    <a:pt x="46" y="86"/>
                  </a:lnTo>
                  <a:lnTo>
                    <a:pt x="48" y="83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7"/>
                  </a:lnTo>
                  <a:lnTo>
                    <a:pt x="48" y="76"/>
                  </a:lnTo>
                  <a:lnTo>
                    <a:pt x="48" y="74"/>
                  </a:lnTo>
                  <a:lnTo>
                    <a:pt x="49" y="72"/>
                  </a:lnTo>
                  <a:lnTo>
                    <a:pt x="49" y="69"/>
                  </a:lnTo>
                  <a:lnTo>
                    <a:pt x="49" y="68"/>
                  </a:lnTo>
                  <a:lnTo>
                    <a:pt x="49" y="66"/>
                  </a:lnTo>
                  <a:lnTo>
                    <a:pt x="50" y="64"/>
                  </a:lnTo>
                  <a:lnTo>
                    <a:pt x="50" y="61"/>
                  </a:lnTo>
                  <a:lnTo>
                    <a:pt x="52" y="59"/>
                  </a:lnTo>
                  <a:lnTo>
                    <a:pt x="50" y="58"/>
                  </a:lnTo>
                  <a:lnTo>
                    <a:pt x="49" y="56"/>
                  </a:lnTo>
                  <a:lnTo>
                    <a:pt x="48" y="53"/>
                  </a:lnTo>
                  <a:lnTo>
                    <a:pt x="47" y="52"/>
                  </a:lnTo>
                  <a:lnTo>
                    <a:pt x="46" y="51"/>
                  </a:lnTo>
                  <a:lnTo>
                    <a:pt x="45" y="50"/>
                  </a:lnTo>
                  <a:lnTo>
                    <a:pt x="43" y="48"/>
                  </a:lnTo>
                  <a:lnTo>
                    <a:pt x="42" y="46"/>
                  </a:lnTo>
                  <a:lnTo>
                    <a:pt x="40" y="45"/>
                  </a:lnTo>
                  <a:lnTo>
                    <a:pt x="40" y="43"/>
                  </a:lnTo>
                  <a:lnTo>
                    <a:pt x="39" y="41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5"/>
                  </a:lnTo>
                  <a:lnTo>
                    <a:pt x="40" y="33"/>
                  </a:lnTo>
                  <a:lnTo>
                    <a:pt x="40" y="30"/>
                  </a:lnTo>
                  <a:lnTo>
                    <a:pt x="41" y="28"/>
                  </a:lnTo>
                  <a:lnTo>
                    <a:pt x="41" y="26"/>
                  </a:lnTo>
                  <a:lnTo>
                    <a:pt x="42" y="23"/>
                  </a:lnTo>
                  <a:lnTo>
                    <a:pt x="43" y="22"/>
                  </a:lnTo>
                  <a:lnTo>
                    <a:pt x="43" y="20"/>
                  </a:lnTo>
                  <a:lnTo>
                    <a:pt x="45" y="18"/>
                  </a:lnTo>
                  <a:lnTo>
                    <a:pt x="46" y="15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8" y="11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70" y="7"/>
                  </a:lnTo>
                  <a:close/>
                  <a:moveTo>
                    <a:pt x="105" y="74"/>
                  </a:moveTo>
                  <a:lnTo>
                    <a:pt x="113" y="74"/>
                  </a:lnTo>
                  <a:lnTo>
                    <a:pt x="115" y="76"/>
                  </a:lnTo>
                  <a:lnTo>
                    <a:pt x="118" y="79"/>
                  </a:lnTo>
                  <a:lnTo>
                    <a:pt x="117" y="79"/>
                  </a:lnTo>
                  <a:lnTo>
                    <a:pt x="117" y="77"/>
                  </a:lnTo>
                  <a:lnTo>
                    <a:pt x="117" y="76"/>
                  </a:lnTo>
                  <a:lnTo>
                    <a:pt x="117" y="75"/>
                  </a:lnTo>
                  <a:lnTo>
                    <a:pt x="116" y="75"/>
                  </a:lnTo>
                  <a:lnTo>
                    <a:pt x="116" y="74"/>
                  </a:lnTo>
                  <a:lnTo>
                    <a:pt x="115" y="74"/>
                  </a:lnTo>
                  <a:lnTo>
                    <a:pt x="115" y="73"/>
                  </a:lnTo>
                  <a:lnTo>
                    <a:pt x="115" y="72"/>
                  </a:lnTo>
                  <a:lnTo>
                    <a:pt x="114" y="73"/>
                  </a:lnTo>
                  <a:lnTo>
                    <a:pt x="114" y="72"/>
                  </a:lnTo>
                  <a:lnTo>
                    <a:pt x="113" y="73"/>
                  </a:lnTo>
                  <a:lnTo>
                    <a:pt x="114" y="72"/>
                  </a:lnTo>
                  <a:lnTo>
                    <a:pt x="113" y="72"/>
                  </a:lnTo>
                  <a:lnTo>
                    <a:pt x="111" y="72"/>
                  </a:lnTo>
                  <a:lnTo>
                    <a:pt x="110" y="72"/>
                  </a:lnTo>
                  <a:lnTo>
                    <a:pt x="109" y="72"/>
                  </a:lnTo>
                  <a:lnTo>
                    <a:pt x="108" y="71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5" y="71"/>
                  </a:lnTo>
                  <a:lnTo>
                    <a:pt x="103" y="71"/>
                  </a:lnTo>
                  <a:lnTo>
                    <a:pt x="103" y="69"/>
                  </a:lnTo>
                  <a:lnTo>
                    <a:pt x="102" y="69"/>
                  </a:lnTo>
                  <a:lnTo>
                    <a:pt x="103" y="69"/>
                  </a:lnTo>
                  <a:lnTo>
                    <a:pt x="105" y="68"/>
                  </a:lnTo>
                  <a:lnTo>
                    <a:pt x="106" y="68"/>
                  </a:lnTo>
                  <a:lnTo>
                    <a:pt x="107" y="68"/>
                  </a:lnTo>
                  <a:lnTo>
                    <a:pt x="108" y="68"/>
                  </a:lnTo>
                  <a:lnTo>
                    <a:pt x="109" y="68"/>
                  </a:lnTo>
                  <a:lnTo>
                    <a:pt x="110" y="68"/>
                  </a:lnTo>
                  <a:lnTo>
                    <a:pt x="111" y="68"/>
                  </a:lnTo>
                  <a:lnTo>
                    <a:pt x="113" y="68"/>
                  </a:lnTo>
                  <a:lnTo>
                    <a:pt x="114" y="68"/>
                  </a:lnTo>
                  <a:lnTo>
                    <a:pt x="115" y="68"/>
                  </a:lnTo>
                  <a:lnTo>
                    <a:pt x="117" y="72"/>
                  </a:lnTo>
                  <a:lnTo>
                    <a:pt x="121" y="76"/>
                  </a:lnTo>
                  <a:lnTo>
                    <a:pt x="124" y="80"/>
                  </a:lnTo>
                  <a:lnTo>
                    <a:pt x="128" y="84"/>
                  </a:lnTo>
                  <a:lnTo>
                    <a:pt x="130" y="89"/>
                  </a:lnTo>
                  <a:lnTo>
                    <a:pt x="132" y="94"/>
                  </a:lnTo>
                  <a:lnTo>
                    <a:pt x="136" y="98"/>
                  </a:lnTo>
                  <a:lnTo>
                    <a:pt x="138" y="103"/>
                  </a:lnTo>
                  <a:lnTo>
                    <a:pt x="139" y="107"/>
                  </a:lnTo>
                  <a:lnTo>
                    <a:pt x="141" y="112"/>
                  </a:lnTo>
                  <a:lnTo>
                    <a:pt x="143" y="117"/>
                  </a:lnTo>
                  <a:lnTo>
                    <a:pt x="145" y="121"/>
                  </a:lnTo>
                  <a:lnTo>
                    <a:pt x="146" y="125"/>
                  </a:lnTo>
                  <a:lnTo>
                    <a:pt x="147" y="128"/>
                  </a:lnTo>
                  <a:lnTo>
                    <a:pt x="148" y="132"/>
                  </a:lnTo>
                  <a:lnTo>
                    <a:pt x="149" y="134"/>
                  </a:lnTo>
                  <a:lnTo>
                    <a:pt x="151" y="137"/>
                  </a:lnTo>
                  <a:lnTo>
                    <a:pt x="153" y="141"/>
                  </a:lnTo>
                  <a:lnTo>
                    <a:pt x="154" y="144"/>
                  </a:lnTo>
                  <a:lnTo>
                    <a:pt x="155" y="147"/>
                  </a:lnTo>
                  <a:lnTo>
                    <a:pt x="156" y="150"/>
                  </a:lnTo>
                  <a:lnTo>
                    <a:pt x="159" y="152"/>
                  </a:lnTo>
                  <a:lnTo>
                    <a:pt x="160" y="156"/>
                  </a:lnTo>
                  <a:lnTo>
                    <a:pt x="162" y="158"/>
                  </a:lnTo>
                  <a:lnTo>
                    <a:pt x="161" y="160"/>
                  </a:lnTo>
                  <a:lnTo>
                    <a:pt x="159" y="160"/>
                  </a:lnTo>
                  <a:lnTo>
                    <a:pt x="158" y="159"/>
                  </a:lnTo>
                  <a:lnTo>
                    <a:pt x="156" y="159"/>
                  </a:lnTo>
                  <a:lnTo>
                    <a:pt x="155" y="158"/>
                  </a:lnTo>
                  <a:lnTo>
                    <a:pt x="154" y="158"/>
                  </a:lnTo>
                  <a:lnTo>
                    <a:pt x="152" y="157"/>
                  </a:lnTo>
                  <a:lnTo>
                    <a:pt x="151" y="157"/>
                  </a:lnTo>
                  <a:lnTo>
                    <a:pt x="149" y="157"/>
                  </a:lnTo>
                  <a:lnTo>
                    <a:pt x="147" y="157"/>
                  </a:lnTo>
                  <a:lnTo>
                    <a:pt x="146" y="157"/>
                  </a:lnTo>
                  <a:lnTo>
                    <a:pt x="145" y="158"/>
                  </a:lnTo>
                  <a:lnTo>
                    <a:pt x="144" y="158"/>
                  </a:lnTo>
                  <a:lnTo>
                    <a:pt x="143" y="159"/>
                  </a:lnTo>
                  <a:lnTo>
                    <a:pt x="141" y="159"/>
                  </a:lnTo>
                  <a:lnTo>
                    <a:pt x="140" y="159"/>
                  </a:lnTo>
                  <a:lnTo>
                    <a:pt x="139" y="159"/>
                  </a:lnTo>
                  <a:lnTo>
                    <a:pt x="138" y="159"/>
                  </a:lnTo>
                  <a:lnTo>
                    <a:pt x="137" y="159"/>
                  </a:lnTo>
                  <a:lnTo>
                    <a:pt x="136" y="159"/>
                  </a:lnTo>
                  <a:lnTo>
                    <a:pt x="136" y="158"/>
                  </a:lnTo>
                  <a:lnTo>
                    <a:pt x="134" y="158"/>
                  </a:lnTo>
                  <a:lnTo>
                    <a:pt x="134" y="157"/>
                  </a:lnTo>
                  <a:lnTo>
                    <a:pt x="134" y="156"/>
                  </a:lnTo>
                  <a:lnTo>
                    <a:pt x="134" y="155"/>
                  </a:lnTo>
                  <a:lnTo>
                    <a:pt x="133" y="155"/>
                  </a:lnTo>
                  <a:lnTo>
                    <a:pt x="133" y="153"/>
                  </a:lnTo>
                  <a:lnTo>
                    <a:pt x="133" y="152"/>
                  </a:lnTo>
                  <a:lnTo>
                    <a:pt x="133" y="151"/>
                  </a:lnTo>
                  <a:lnTo>
                    <a:pt x="133" y="150"/>
                  </a:lnTo>
                  <a:lnTo>
                    <a:pt x="133" y="149"/>
                  </a:lnTo>
                  <a:lnTo>
                    <a:pt x="132" y="145"/>
                  </a:lnTo>
                  <a:lnTo>
                    <a:pt x="132" y="142"/>
                  </a:lnTo>
                  <a:lnTo>
                    <a:pt x="132" y="137"/>
                  </a:lnTo>
                  <a:lnTo>
                    <a:pt x="132" y="133"/>
                  </a:lnTo>
                  <a:lnTo>
                    <a:pt x="132" y="129"/>
                  </a:lnTo>
                  <a:lnTo>
                    <a:pt x="132" y="125"/>
                  </a:lnTo>
                  <a:lnTo>
                    <a:pt x="131" y="120"/>
                  </a:lnTo>
                  <a:lnTo>
                    <a:pt x="131" y="117"/>
                  </a:lnTo>
                  <a:lnTo>
                    <a:pt x="130" y="113"/>
                  </a:lnTo>
                  <a:lnTo>
                    <a:pt x="129" y="110"/>
                  </a:lnTo>
                  <a:lnTo>
                    <a:pt x="128" y="106"/>
                  </a:lnTo>
                  <a:lnTo>
                    <a:pt x="125" y="103"/>
                  </a:lnTo>
                  <a:lnTo>
                    <a:pt x="123" y="103"/>
                  </a:lnTo>
                  <a:lnTo>
                    <a:pt x="122" y="103"/>
                  </a:lnTo>
                  <a:lnTo>
                    <a:pt x="121" y="102"/>
                  </a:lnTo>
                  <a:lnTo>
                    <a:pt x="119" y="100"/>
                  </a:lnTo>
                  <a:lnTo>
                    <a:pt x="118" y="99"/>
                  </a:lnTo>
                  <a:lnTo>
                    <a:pt x="117" y="99"/>
                  </a:lnTo>
                  <a:lnTo>
                    <a:pt x="116" y="97"/>
                  </a:lnTo>
                  <a:lnTo>
                    <a:pt x="116" y="96"/>
                  </a:lnTo>
                  <a:lnTo>
                    <a:pt x="115" y="95"/>
                  </a:lnTo>
                  <a:lnTo>
                    <a:pt x="115" y="94"/>
                  </a:lnTo>
                  <a:lnTo>
                    <a:pt x="114" y="92"/>
                  </a:lnTo>
                  <a:lnTo>
                    <a:pt x="114" y="90"/>
                  </a:lnTo>
                  <a:lnTo>
                    <a:pt x="113" y="90"/>
                  </a:lnTo>
                  <a:lnTo>
                    <a:pt x="113" y="89"/>
                  </a:lnTo>
                  <a:lnTo>
                    <a:pt x="113" y="88"/>
                  </a:lnTo>
                  <a:lnTo>
                    <a:pt x="111" y="87"/>
                  </a:lnTo>
                  <a:lnTo>
                    <a:pt x="111" y="86"/>
                  </a:lnTo>
                  <a:lnTo>
                    <a:pt x="110" y="86"/>
                  </a:lnTo>
                  <a:lnTo>
                    <a:pt x="110" y="84"/>
                  </a:lnTo>
                  <a:lnTo>
                    <a:pt x="109" y="84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6" y="84"/>
                  </a:lnTo>
                  <a:lnTo>
                    <a:pt x="105" y="83"/>
                  </a:lnTo>
                  <a:lnTo>
                    <a:pt x="103" y="83"/>
                  </a:lnTo>
                  <a:lnTo>
                    <a:pt x="102" y="82"/>
                  </a:lnTo>
                  <a:lnTo>
                    <a:pt x="101" y="82"/>
                  </a:lnTo>
                  <a:lnTo>
                    <a:pt x="100" y="82"/>
                  </a:lnTo>
                  <a:lnTo>
                    <a:pt x="99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6" y="80"/>
                  </a:lnTo>
                  <a:lnTo>
                    <a:pt x="98" y="80"/>
                  </a:lnTo>
                  <a:lnTo>
                    <a:pt x="99" y="80"/>
                  </a:lnTo>
                  <a:lnTo>
                    <a:pt x="98" y="80"/>
                  </a:lnTo>
                  <a:lnTo>
                    <a:pt x="98" y="79"/>
                  </a:lnTo>
                  <a:lnTo>
                    <a:pt x="106" y="81"/>
                  </a:lnTo>
                  <a:lnTo>
                    <a:pt x="115" y="82"/>
                  </a:lnTo>
                  <a:lnTo>
                    <a:pt x="116" y="82"/>
                  </a:lnTo>
                  <a:lnTo>
                    <a:pt x="116" y="81"/>
                  </a:lnTo>
                  <a:lnTo>
                    <a:pt x="116" y="80"/>
                  </a:lnTo>
                  <a:lnTo>
                    <a:pt x="115" y="80"/>
                  </a:lnTo>
                  <a:lnTo>
                    <a:pt x="114" y="79"/>
                  </a:lnTo>
                  <a:lnTo>
                    <a:pt x="113" y="79"/>
                  </a:lnTo>
                  <a:lnTo>
                    <a:pt x="111" y="77"/>
                  </a:lnTo>
                  <a:lnTo>
                    <a:pt x="110" y="77"/>
                  </a:lnTo>
                  <a:lnTo>
                    <a:pt x="109" y="77"/>
                  </a:lnTo>
                  <a:lnTo>
                    <a:pt x="108" y="77"/>
                  </a:lnTo>
                  <a:lnTo>
                    <a:pt x="106" y="77"/>
                  </a:lnTo>
                  <a:lnTo>
                    <a:pt x="105" y="77"/>
                  </a:lnTo>
                  <a:lnTo>
                    <a:pt x="103" y="77"/>
                  </a:lnTo>
                  <a:lnTo>
                    <a:pt x="102" y="77"/>
                  </a:lnTo>
                  <a:lnTo>
                    <a:pt x="102" y="76"/>
                  </a:lnTo>
                  <a:lnTo>
                    <a:pt x="101" y="76"/>
                  </a:lnTo>
                  <a:lnTo>
                    <a:pt x="101" y="75"/>
                  </a:lnTo>
                  <a:lnTo>
                    <a:pt x="101" y="74"/>
                  </a:lnTo>
                  <a:lnTo>
                    <a:pt x="102" y="74"/>
                  </a:lnTo>
                  <a:lnTo>
                    <a:pt x="103" y="74"/>
                  </a:lnTo>
                  <a:lnTo>
                    <a:pt x="105" y="74"/>
                  </a:lnTo>
                  <a:close/>
                  <a:moveTo>
                    <a:pt x="60" y="23"/>
                  </a:moveTo>
                  <a:lnTo>
                    <a:pt x="60" y="25"/>
                  </a:lnTo>
                  <a:lnTo>
                    <a:pt x="61" y="25"/>
                  </a:lnTo>
                  <a:lnTo>
                    <a:pt x="62" y="25"/>
                  </a:lnTo>
                  <a:lnTo>
                    <a:pt x="63" y="25"/>
                  </a:lnTo>
                  <a:lnTo>
                    <a:pt x="64" y="26"/>
                  </a:lnTo>
                  <a:lnTo>
                    <a:pt x="65" y="27"/>
                  </a:lnTo>
                  <a:lnTo>
                    <a:pt x="67" y="28"/>
                  </a:lnTo>
                  <a:lnTo>
                    <a:pt x="68" y="28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9" y="30"/>
                  </a:lnTo>
                  <a:lnTo>
                    <a:pt x="62" y="29"/>
                  </a:lnTo>
                  <a:lnTo>
                    <a:pt x="61" y="30"/>
                  </a:lnTo>
                  <a:lnTo>
                    <a:pt x="60" y="30"/>
                  </a:lnTo>
                  <a:lnTo>
                    <a:pt x="60" y="31"/>
                  </a:lnTo>
                  <a:lnTo>
                    <a:pt x="58" y="31"/>
                  </a:lnTo>
                  <a:lnTo>
                    <a:pt x="57" y="33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9"/>
                  </a:lnTo>
                  <a:lnTo>
                    <a:pt x="56" y="41"/>
                  </a:lnTo>
                  <a:lnTo>
                    <a:pt x="57" y="41"/>
                  </a:lnTo>
                  <a:lnTo>
                    <a:pt x="57" y="42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0" y="43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6"/>
                  </a:lnTo>
                  <a:lnTo>
                    <a:pt x="63" y="48"/>
                  </a:lnTo>
                  <a:lnTo>
                    <a:pt x="62" y="49"/>
                  </a:lnTo>
                  <a:lnTo>
                    <a:pt x="63" y="49"/>
                  </a:lnTo>
                  <a:lnTo>
                    <a:pt x="62" y="50"/>
                  </a:lnTo>
                  <a:lnTo>
                    <a:pt x="61" y="50"/>
                  </a:lnTo>
                  <a:lnTo>
                    <a:pt x="60" y="50"/>
                  </a:lnTo>
                  <a:lnTo>
                    <a:pt x="58" y="49"/>
                  </a:lnTo>
                  <a:lnTo>
                    <a:pt x="57" y="49"/>
                  </a:lnTo>
                  <a:lnTo>
                    <a:pt x="56" y="48"/>
                  </a:lnTo>
                  <a:lnTo>
                    <a:pt x="55" y="48"/>
                  </a:lnTo>
                  <a:lnTo>
                    <a:pt x="55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3" y="45"/>
                  </a:lnTo>
                  <a:lnTo>
                    <a:pt x="53" y="44"/>
                  </a:lnTo>
                  <a:lnTo>
                    <a:pt x="53" y="43"/>
                  </a:lnTo>
                  <a:lnTo>
                    <a:pt x="52" y="42"/>
                  </a:lnTo>
                  <a:lnTo>
                    <a:pt x="52" y="41"/>
                  </a:lnTo>
                  <a:lnTo>
                    <a:pt x="52" y="39"/>
                  </a:lnTo>
                  <a:lnTo>
                    <a:pt x="52" y="38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3" y="30"/>
                  </a:lnTo>
                  <a:lnTo>
                    <a:pt x="54" y="29"/>
                  </a:lnTo>
                  <a:lnTo>
                    <a:pt x="54" y="28"/>
                  </a:lnTo>
                  <a:lnTo>
                    <a:pt x="55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7" y="25"/>
                  </a:lnTo>
                  <a:lnTo>
                    <a:pt x="58" y="25"/>
                  </a:lnTo>
                  <a:lnTo>
                    <a:pt x="60" y="23"/>
                  </a:lnTo>
                  <a:close/>
                  <a:moveTo>
                    <a:pt x="76" y="38"/>
                  </a:moveTo>
                  <a:lnTo>
                    <a:pt x="76" y="38"/>
                  </a:lnTo>
                  <a:lnTo>
                    <a:pt x="77" y="38"/>
                  </a:lnTo>
                  <a:lnTo>
                    <a:pt x="77" y="39"/>
                  </a:lnTo>
                  <a:lnTo>
                    <a:pt x="78" y="39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42"/>
                  </a:lnTo>
                  <a:lnTo>
                    <a:pt x="81" y="42"/>
                  </a:lnTo>
                  <a:lnTo>
                    <a:pt x="83" y="42"/>
                  </a:lnTo>
                  <a:lnTo>
                    <a:pt x="83" y="44"/>
                  </a:lnTo>
                  <a:lnTo>
                    <a:pt x="84" y="45"/>
                  </a:lnTo>
                  <a:lnTo>
                    <a:pt x="84" y="48"/>
                  </a:lnTo>
                  <a:lnTo>
                    <a:pt x="84" y="49"/>
                  </a:lnTo>
                  <a:lnTo>
                    <a:pt x="84" y="50"/>
                  </a:lnTo>
                  <a:lnTo>
                    <a:pt x="84" y="52"/>
                  </a:lnTo>
                  <a:lnTo>
                    <a:pt x="83" y="53"/>
                  </a:lnTo>
                  <a:lnTo>
                    <a:pt x="83" y="56"/>
                  </a:lnTo>
                  <a:lnTo>
                    <a:pt x="83" y="57"/>
                  </a:lnTo>
                  <a:lnTo>
                    <a:pt x="83" y="58"/>
                  </a:lnTo>
                  <a:lnTo>
                    <a:pt x="83" y="59"/>
                  </a:lnTo>
                  <a:lnTo>
                    <a:pt x="83" y="60"/>
                  </a:lnTo>
                  <a:lnTo>
                    <a:pt x="81" y="61"/>
                  </a:lnTo>
                  <a:lnTo>
                    <a:pt x="80" y="63"/>
                  </a:lnTo>
                  <a:lnTo>
                    <a:pt x="80" y="61"/>
                  </a:lnTo>
                  <a:lnTo>
                    <a:pt x="79" y="60"/>
                  </a:lnTo>
                  <a:lnTo>
                    <a:pt x="79" y="58"/>
                  </a:lnTo>
                  <a:lnTo>
                    <a:pt x="79" y="57"/>
                  </a:lnTo>
                  <a:lnTo>
                    <a:pt x="79" y="54"/>
                  </a:lnTo>
                  <a:lnTo>
                    <a:pt x="79" y="52"/>
                  </a:lnTo>
                  <a:lnTo>
                    <a:pt x="78" y="51"/>
                  </a:lnTo>
                  <a:lnTo>
                    <a:pt x="78" y="49"/>
                  </a:lnTo>
                  <a:lnTo>
                    <a:pt x="78" y="46"/>
                  </a:lnTo>
                  <a:lnTo>
                    <a:pt x="78" y="45"/>
                  </a:lnTo>
                  <a:lnTo>
                    <a:pt x="77" y="43"/>
                  </a:lnTo>
                  <a:lnTo>
                    <a:pt x="76" y="42"/>
                  </a:lnTo>
                  <a:lnTo>
                    <a:pt x="75" y="39"/>
                  </a:lnTo>
                  <a:lnTo>
                    <a:pt x="73" y="39"/>
                  </a:lnTo>
                  <a:lnTo>
                    <a:pt x="75" y="38"/>
                  </a:lnTo>
                  <a:lnTo>
                    <a:pt x="75" y="39"/>
                  </a:lnTo>
                  <a:lnTo>
                    <a:pt x="76" y="38"/>
                  </a:lnTo>
                  <a:close/>
                  <a:moveTo>
                    <a:pt x="54" y="69"/>
                  </a:moveTo>
                  <a:lnTo>
                    <a:pt x="54" y="71"/>
                  </a:lnTo>
                  <a:lnTo>
                    <a:pt x="55" y="69"/>
                  </a:lnTo>
                  <a:lnTo>
                    <a:pt x="71" y="88"/>
                  </a:lnTo>
                  <a:lnTo>
                    <a:pt x="71" y="89"/>
                  </a:lnTo>
                  <a:lnTo>
                    <a:pt x="71" y="90"/>
                  </a:lnTo>
                  <a:lnTo>
                    <a:pt x="71" y="91"/>
                  </a:lnTo>
                  <a:lnTo>
                    <a:pt x="70" y="92"/>
                  </a:lnTo>
                  <a:lnTo>
                    <a:pt x="69" y="92"/>
                  </a:lnTo>
                  <a:lnTo>
                    <a:pt x="69" y="91"/>
                  </a:lnTo>
                  <a:lnTo>
                    <a:pt x="68" y="91"/>
                  </a:lnTo>
                  <a:lnTo>
                    <a:pt x="68" y="90"/>
                  </a:lnTo>
                  <a:lnTo>
                    <a:pt x="65" y="89"/>
                  </a:lnTo>
                  <a:lnTo>
                    <a:pt x="64" y="88"/>
                  </a:lnTo>
                  <a:lnTo>
                    <a:pt x="62" y="87"/>
                  </a:lnTo>
                  <a:lnTo>
                    <a:pt x="61" y="84"/>
                  </a:lnTo>
                  <a:lnTo>
                    <a:pt x="60" y="83"/>
                  </a:lnTo>
                  <a:lnTo>
                    <a:pt x="57" y="82"/>
                  </a:lnTo>
                  <a:lnTo>
                    <a:pt x="56" y="80"/>
                  </a:lnTo>
                  <a:lnTo>
                    <a:pt x="55" y="79"/>
                  </a:lnTo>
                  <a:lnTo>
                    <a:pt x="55" y="76"/>
                  </a:lnTo>
                  <a:lnTo>
                    <a:pt x="54" y="75"/>
                  </a:lnTo>
                  <a:lnTo>
                    <a:pt x="53" y="73"/>
                  </a:lnTo>
                  <a:lnTo>
                    <a:pt x="53" y="71"/>
                  </a:lnTo>
                  <a:lnTo>
                    <a:pt x="52" y="71"/>
                  </a:lnTo>
                  <a:lnTo>
                    <a:pt x="53" y="69"/>
                  </a:lnTo>
                  <a:lnTo>
                    <a:pt x="53" y="71"/>
                  </a:lnTo>
                  <a:lnTo>
                    <a:pt x="54" y="69"/>
                  </a:lnTo>
                  <a:close/>
                  <a:moveTo>
                    <a:pt x="87" y="33"/>
                  </a:moveTo>
                  <a:lnTo>
                    <a:pt x="98" y="33"/>
                  </a:lnTo>
                  <a:lnTo>
                    <a:pt x="98" y="34"/>
                  </a:lnTo>
                  <a:lnTo>
                    <a:pt x="98" y="35"/>
                  </a:lnTo>
                  <a:lnTo>
                    <a:pt x="98" y="36"/>
                  </a:lnTo>
                  <a:lnTo>
                    <a:pt x="96" y="37"/>
                  </a:lnTo>
                  <a:lnTo>
                    <a:pt x="95" y="38"/>
                  </a:lnTo>
                  <a:lnTo>
                    <a:pt x="94" y="38"/>
                  </a:lnTo>
                  <a:lnTo>
                    <a:pt x="94" y="39"/>
                  </a:lnTo>
                  <a:lnTo>
                    <a:pt x="93" y="39"/>
                  </a:lnTo>
                  <a:lnTo>
                    <a:pt x="92" y="39"/>
                  </a:lnTo>
                  <a:lnTo>
                    <a:pt x="92" y="38"/>
                  </a:lnTo>
                  <a:lnTo>
                    <a:pt x="91" y="38"/>
                  </a:lnTo>
                  <a:lnTo>
                    <a:pt x="90" y="38"/>
                  </a:lnTo>
                  <a:lnTo>
                    <a:pt x="88" y="37"/>
                  </a:lnTo>
                  <a:lnTo>
                    <a:pt x="87" y="37"/>
                  </a:lnTo>
                  <a:lnTo>
                    <a:pt x="86" y="36"/>
                  </a:lnTo>
                  <a:lnTo>
                    <a:pt x="86" y="35"/>
                  </a:lnTo>
                  <a:lnTo>
                    <a:pt x="85" y="36"/>
                  </a:lnTo>
                  <a:lnTo>
                    <a:pt x="85" y="35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7" y="33"/>
                  </a:lnTo>
                  <a:close/>
                  <a:moveTo>
                    <a:pt x="53" y="143"/>
                  </a:moveTo>
                  <a:lnTo>
                    <a:pt x="56" y="143"/>
                  </a:lnTo>
                  <a:lnTo>
                    <a:pt x="56" y="144"/>
                  </a:lnTo>
                  <a:lnTo>
                    <a:pt x="57" y="144"/>
                  </a:lnTo>
                  <a:lnTo>
                    <a:pt x="57" y="145"/>
                  </a:lnTo>
                  <a:lnTo>
                    <a:pt x="57" y="147"/>
                  </a:lnTo>
                  <a:lnTo>
                    <a:pt x="58" y="147"/>
                  </a:lnTo>
                  <a:lnTo>
                    <a:pt x="57" y="148"/>
                  </a:lnTo>
                  <a:lnTo>
                    <a:pt x="58" y="148"/>
                  </a:lnTo>
                  <a:lnTo>
                    <a:pt x="57" y="149"/>
                  </a:lnTo>
                  <a:lnTo>
                    <a:pt x="56" y="149"/>
                  </a:lnTo>
                  <a:lnTo>
                    <a:pt x="56" y="150"/>
                  </a:lnTo>
                  <a:lnTo>
                    <a:pt x="55" y="150"/>
                  </a:lnTo>
                  <a:lnTo>
                    <a:pt x="54" y="150"/>
                  </a:lnTo>
                  <a:lnTo>
                    <a:pt x="54" y="149"/>
                  </a:lnTo>
                  <a:lnTo>
                    <a:pt x="53" y="149"/>
                  </a:lnTo>
                  <a:lnTo>
                    <a:pt x="52" y="149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50" y="147"/>
                  </a:lnTo>
                  <a:lnTo>
                    <a:pt x="50" y="145"/>
                  </a:lnTo>
                  <a:lnTo>
                    <a:pt x="50" y="144"/>
                  </a:lnTo>
                  <a:lnTo>
                    <a:pt x="52" y="144"/>
                  </a:lnTo>
                  <a:lnTo>
                    <a:pt x="53" y="143"/>
                  </a:lnTo>
                  <a:close/>
                  <a:moveTo>
                    <a:pt x="40" y="159"/>
                  </a:moveTo>
                  <a:lnTo>
                    <a:pt x="40" y="160"/>
                  </a:lnTo>
                  <a:lnTo>
                    <a:pt x="41" y="160"/>
                  </a:lnTo>
                  <a:lnTo>
                    <a:pt x="42" y="160"/>
                  </a:lnTo>
                  <a:lnTo>
                    <a:pt x="43" y="160"/>
                  </a:lnTo>
                  <a:lnTo>
                    <a:pt x="45" y="160"/>
                  </a:lnTo>
                  <a:lnTo>
                    <a:pt x="46" y="160"/>
                  </a:lnTo>
                  <a:lnTo>
                    <a:pt x="47" y="160"/>
                  </a:lnTo>
                  <a:lnTo>
                    <a:pt x="48" y="160"/>
                  </a:lnTo>
                  <a:lnTo>
                    <a:pt x="49" y="160"/>
                  </a:lnTo>
                  <a:lnTo>
                    <a:pt x="50" y="160"/>
                  </a:lnTo>
                  <a:lnTo>
                    <a:pt x="53" y="161"/>
                  </a:lnTo>
                  <a:lnTo>
                    <a:pt x="55" y="163"/>
                  </a:lnTo>
                  <a:lnTo>
                    <a:pt x="58" y="163"/>
                  </a:lnTo>
                  <a:lnTo>
                    <a:pt x="61" y="164"/>
                  </a:lnTo>
                  <a:lnTo>
                    <a:pt x="64" y="164"/>
                  </a:lnTo>
                  <a:lnTo>
                    <a:pt x="67" y="164"/>
                  </a:lnTo>
                  <a:lnTo>
                    <a:pt x="70" y="164"/>
                  </a:lnTo>
                  <a:lnTo>
                    <a:pt x="72" y="164"/>
                  </a:lnTo>
                  <a:lnTo>
                    <a:pt x="76" y="164"/>
                  </a:lnTo>
                  <a:lnTo>
                    <a:pt x="78" y="164"/>
                  </a:lnTo>
                  <a:lnTo>
                    <a:pt x="80" y="163"/>
                  </a:lnTo>
                  <a:lnTo>
                    <a:pt x="84" y="161"/>
                  </a:lnTo>
                  <a:lnTo>
                    <a:pt x="84" y="163"/>
                  </a:lnTo>
                  <a:lnTo>
                    <a:pt x="84" y="164"/>
                  </a:lnTo>
                  <a:lnTo>
                    <a:pt x="85" y="164"/>
                  </a:lnTo>
                  <a:lnTo>
                    <a:pt x="85" y="165"/>
                  </a:lnTo>
                  <a:lnTo>
                    <a:pt x="85" y="166"/>
                  </a:lnTo>
                  <a:lnTo>
                    <a:pt x="84" y="167"/>
                  </a:lnTo>
                  <a:lnTo>
                    <a:pt x="84" y="168"/>
                  </a:lnTo>
                  <a:lnTo>
                    <a:pt x="84" y="170"/>
                  </a:lnTo>
                  <a:lnTo>
                    <a:pt x="84" y="171"/>
                  </a:lnTo>
                  <a:lnTo>
                    <a:pt x="84" y="172"/>
                  </a:lnTo>
                  <a:lnTo>
                    <a:pt x="84" y="173"/>
                  </a:lnTo>
                  <a:lnTo>
                    <a:pt x="85" y="173"/>
                  </a:lnTo>
                  <a:lnTo>
                    <a:pt x="85" y="174"/>
                  </a:lnTo>
                  <a:lnTo>
                    <a:pt x="86" y="174"/>
                  </a:lnTo>
                  <a:lnTo>
                    <a:pt x="87" y="174"/>
                  </a:lnTo>
                  <a:lnTo>
                    <a:pt x="87" y="173"/>
                  </a:lnTo>
                  <a:lnTo>
                    <a:pt x="87" y="172"/>
                  </a:lnTo>
                  <a:lnTo>
                    <a:pt x="88" y="172"/>
                  </a:lnTo>
                  <a:lnTo>
                    <a:pt x="88" y="171"/>
                  </a:lnTo>
                  <a:lnTo>
                    <a:pt x="88" y="170"/>
                  </a:lnTo>
                  <a:lnTo>
                    <a:pt x="90" y="168"/>
                  </a:lnTo>
                  <a:lnTo>
                    <a:pt x="90" y="167"/>
                  </a:lnTo>
                  <a:lnTo>
                    <a:pt x="90" y="166"/>
                  </a:lnTo>
                  <a:lnTo>
                    <a:pt x="90" y="165"/>
                  </a:lnTo>
                  <a:lnTo>
                    <a:pt x="90" y="164"/>
                  </a:lnTo>
                  <a:lnTo>
                    <a:pt x="90" y="163"/>
                  </a:lnTo>
                  <a:lnTo>
                    <a:pt x="91" y="163"/>
                  </a:lnTo>
                  <a:lnTo>
                    <a:pt x="91" y="161"/>
                  </a:lnTo>
                  <a:lnTo>
                    <a:pt x="92" y="160"/>
                  </a:lnTo>
                  <a:lnTo>
                    <a:pt x="93" y="160"/>
                  </a:lnTo>
                  <a:lnTo>
                    <a:pt x="94" y="160"/>
                  </a:lnTo>
                  <a:lnTo>
                    <a:pt x="95" y="161"/>
                  </a:lnTo>
                  <a:lnTo>
                    <a:pt x="96" y="161"/>
                  </a:lnTo>
                  <a:lnTo>
                    <a:pt x="98" y="161"/>
                  </a:lnTo>
                  <a:lnTo>
                    <a:pt x="99" y="161"/>
                  </a:lnTo>
                  <a:lnTo>
                    <a:pt x="100" y="160"/>
                  </a:lnTo>
                  <a:lnTo>
                    <a:pt x="100" y="161"/>
                  </a:lnTo>
                  <a:lnTo>
                    <a:pt x="101" y="161"/>
                  </a:lnTo>
                  <a:lnTo>
                    <a:pt x="102" y="161"/>
                  </a:lnTo>
                  <a:lnTo>
                    <a:pt x="103" y="161"/>
                  </a:lnTo>
                  <a:lnTo>
                    <a:pt x="103" y="163"/>
                  </a:lnTo>
                  <a:lnTo>
                    <a:pt x="105" y="163"/>
                  </a:lnTo>
                  <a:lnTo>
                    <a:pt x="101" y="175"/>
                  </a:lnTo>
                  <a:lnTo>
                    <a:pt x="100" y="176"/>
                  </a:lnTo>
                  <a:lnTo>
                    <a:pt x="99" y="176"/>
                  </a:lnTo>
                  <a:lnTo>
                    <a:pt x="99" y="175"/>
                  </a:lnTo>
                  <a:lnTo>
                    <a:pt x="95" y="170"/>
                  </a:lnTo>
                  <a:lnTo>
                    <a:pt x="94" y="171"/>
                  </a:lnTo>
                  <a:lnTo>
                    <a:pt x="93" y="171"/>
                  </a:lnTo>
                  <a:lnTo>
                    <a:pt x="93" y="170"/>
                  </a:lnTo>
                  <a:lnTo>
                    <a:pt x="92" y="171"/>
                  </a:lnTo>
                  <a:lnTo>
                    <a:pt x="92" y="172"/>
                  </a:lnTo>
                  <a:lnTo>
                    <a:pt x="95" y="181"/>
                  </a:lnTo>
                  <a:lnTo>
                    <a:pt x="92" y="182"/>
                  </a:lnTo>
                  <a:lnTo>
                    <a:pt x="90" y="183"/>
                  </a:lnTo>
                  <a:lnTo>
                    <a:pt x="87" y="183"/>
                  </a:lnTo>
                  <a:lnTo>
                    <a:pt x="85" y="184"/>
                  </a:lnTo>
                  <a:lnTo>
                    <a:pt x="83" y="184"/>
                  </a:lnTo>
                  <a:lnTo>
                    <a:pt x="79" y="183"/>
                  </a:lnTo>
                  <a:lnTo>
                    <a:pt x="77" y="183"/>
                  </a:lnTo>
                  <a:lnTo>
                    <a:pt x="75" y="183"/>
                  </a:lnTo>
                  <a:lnTo>
                    <a:pt x="72" y="182"/>
                  </a:lnTo>
                  <a:lnTo>
                    <a:pt x="70" y="182"/>
                  </a:lnTo>
                  <a:lnTo>
                    <a:pt x="68" y="182"/>
                  </a:lnTo>
                  <a:lnTo>
                    <a:pt x="65" y="181"/>
                  </a:lnTo>
                  <a:lnTo>
                    <a:pt x="73" y="172"/>
                  </a:lnTo>
                  <a:lnTo>
                    <a:pt x="72" y="172"/>
                  </a:lnTo>
                  <a:lnTo>
                    <a:pt x="73" y="171"/>
                  </a:lnTo>
                  <a:lnTo>
                    <a:pt x="72" y="171"/>
                  </a:lnTo>
                  <a:lnTo>
                    <a:pt x="71" y="170"/>
                  </a:lnTo>
                  <a:lnTo>
                    <a:pt x="71" y="168"/>
                  </a:lnTo>
                  <a:lnTo>
                    <a:pt x="70" y="170"/>
                  </a:lnTo>
                  <a:lnTo>
                    <a:pt x="69" y="170"/>
                  </a:lnTo>
                  <a:lnTo>
                    <a:pt x="68" y="170"/>
                  </a:lnTo>
                  <a:lnTo>
                    <a:pt x="67" y="171"/>
                  </a:lnTo>
                  <a:lnTo>
                    <a:pt x="65" y="172"/>
                  </a:lnTo>
                  <a:lnTo>
                    <a:pt x="64" y="172"/>
                  </a:lnTo>
                  <a:lnTo>
                    <a:pt x="63" y="173"/>
                  </a:lnTo>
                  <a:lnTo>
                    <a:pt x="63" y="174"/>
                  </a:lnTo>
                  <a:lnTo>
                    <a:pt x="62" y="175"/>
                  </a:lnTo>
                  <a:lnTo>
                    <a:pt x="61" y="176"/>
                  </a:lnTo>
                  <a:lnTo>
                    <a:pt x="60" y="178"/>
                  </a:lnTo>
                  <a:lnTo>
                    <a:pt x="58" y="179"/>
                  </a:lnTo>
                  <a:lnTo>
                    <a:pt x="57" y="180"/>
                  </a:lnTo>
                  <a:lnTo>
                    <a:pt x="56" y="180"/>
                  </a:lnTo>
                  <a:lnTo>
                    <a:pt x="55" y="181"/>
                  </a:lnTo>
                  <a:lnTo>
                    <a:pt x="54" y="181"/>
                  </a:lnTo>
                  <a:lnTo>
                    <a:pt x="54" y="180"/>
                  </a:lnTo>
                  <a:lnTo>
                    <a:pt x="52" y="180"/>
                  </a:lnTo>
                  <a:lnTo>
                    <a:pt x="50" y="180"/>
                  </a:lnTo>
                  <a:lnTo>
                    <a:pt x="49" y="180"/>
                  </a:lnTo>
                  <a:lnTo>
                    <a:pt x="48" y="180"/>
                  </a:lnTo>
                  <a:lnTo>
                    <a:pt x="47" y="180"/>
                  </a:lnTo>
                  <a:lnTo>
                    <a:pt x="46" y="180"/>
                  </a:lnTo>
                  <a:lnTo>
                    <a:pt x="45" y="180"/>
                  </a:lnTo>
                  <a:lnTo>
                    <a:pt x="43" y="180"/>
                  </a:lnTo>
                  <a:lnTo>
                    <a:pt x="42" y="180"/>
                  </a:lnTo>
                  <a:lnTo>
                    <a:pt x="41" y="180"/>
                  </a:lnTo>
                  <a:lnTo>
                    <a:pt x="40" y="180"/>
                  </a:lnTo>
                  <a:lnTo>
                    <a:pt x="39" y="180"/>
                  </a:lnTo>
                  <a:lnTo>
                    <a:pt x="40" y="159"/>
                  </a:lnTo>
                  <a:lnTo>
                    <a:pt x="39" y="160"/>
                  </a:lnTo>
                  <a:lnTo>
                    <a:pt x="40" y="159"/>
                  </a:lnTo>
                  <a:close/>
                  <a:moveTo>
                    <a:pt x="110" y="165"/>
                  </a:moveTo>
                  <a:lnTo>
                    <a:pt x="113" y="174"/>
                  </a:lnTo>
                  <a:lnTo>
                    <a:pt x="111" y="175"/>
                  </a:lnTo>
                  <a:lnTo>
                    <a:pt x="110" y="175"/>
                  </a:lnTo>
                  <a:lnTo>
                    <a:pt x="109" y="175"/>
                  </a:lnTo>
                  <a:lnTo>
                    <a:pt x="108" y="175"/>
                  </a:lnTo>
                  <a:lnTo>
                    <a:pt x="107" y="175"/>
                  </a:lnTo>
                  <a:lnTo>
                    <a:pt x="107" y="174"/>
                  </a:lnTo>
                  <a:lnTo>
                    <a:pt x="107" y="173"/>
                  </a:lnTo>
                  <a:lnTo>
                    <a:pt x="107" y="172"/>
                  </a:lnTo>
                  <a:lnTo>
                    <a:pt x="107" y="171"/>
                  </a:lnTo>
                  <a:lnTo>
                    <a:pt x="107" y="170"/>
                  </a:lnTo>
                  <a:lnTo>
                    <a:pt x="107" y="168"/>
                  </a:lnTo>
                  <a:lnTo>
                    <a:pt x="107" y="167"/>
                  </a:lnTo>
                  <a:lnTo>
                    <a:pt x="108" y="166"/>
                  </a:lnTo>
                  <a:lnTo>
                    <a:pt x="109" y="166"/>
                  </a:lnTo>
                  <a:lnTo>
                    <a:pt x="110" y="165"/>
                  </a:lnTo>
                  <a:close/>
                  <a:moveTo>
                    <a:pt x="137" y="173"/>
                  </a:moveTo>
                  <a:lnTo>
                    <a:pt x="137" y="174"/>
                  </a:lnTo>
                  <a:lnTo>
                    <a:pt x="137" y="175"/>
                  </a:lnTo>
                  <a:lnTo>
                    <a:pt x="138" y="176"/>
                  </a:lnTo>
                  <a:lnTo>
                    <a:pt x="139" y="178"/>
                  </a:lnTo>
                  <a:lnTo>
                    <a:pt x="140" y="179"/>
                  </a:lnTo>
                  <a:lnTo>
                    <a:pt x="141" y="180"/>
                  </a:lnTo>
                  <a:lnTo>
                    <a:pt x="143" y="180"/>
                  </a:lnTo>
                  <a:lnTo>
                    <a:pt x="144" y="180"/>
                  </a:lnTo>
                  <a:lnTo>
                    <a:pt x="143" y="181"/>
                  </a:lnTo>
                  <a:lnTo>
                    <a:pt x="141" y="182"/>
                  </a:lnTo>
                  <a:lnTo>
                    <a:pt x="140" y="183"/>
                  </a:lnTo>
                  <a:lnTo>
                    <a:pt x="140" y="184"/>
                  </a:lnTo>
                  <a:lnTo>
                    <a:pt x="139" y="186"/>
                  </a:lnTo>
                  <a:lnTo>
                    <a:pt x="138" y="187"/>
                  </a:lnTo>
                  <a:lnTo>
                    <a:pt x="137" y="187"/>
                  </a:lnTo>
                  <a:lnTo>
                    <a:pt x="137" y="188"/>
                  </a:lnTo>
                  <a:lnTo>
                    <a:pt x="136" y="189"/>
                  </a:lnTo>
                  <a:lnTo>
                    <a:pt x="136" y="190"/>
                  </a:lnTo>
                  <a:lnTo>
                    <a:pt x="134" y="191"/>
                  </a:lnTo>
                  <a:lnTo>
                    <a:pt x="133" y="193"/>
                  </a:lnTo>
                  <a:lnTo>
                    <a:pt x="132" y="194"/>
                  </a:lnTo>
                  <a:lnTo>
                    <a:pt x="132" y="195"/>
                  </a:lnTo>
                  <a:lnTo>
                    <a:pt x="131" y="195"/>
                  </a:lnTo>
                  <a:lnTo>
                    <a:pt x="130" y="196"/>
                  </a:lnTo>
                  <a:lnTo>
                    <a:pt x="129" y="196"/>
                  </a:lnTo>
                  <a:lnTo>
                    <a:pt x="128" y="197"/>
                  </a:lnTo>
                  <a:lnTo>
                    <a:pt x="126" y="197"/>
                  </a:lnTo>
                  <a:lnTo>
                    <a:pt x="125" y="197"/>
                  </a:lnTo>
                  <a:lnTo>
                    <a:pt x="124" y="197"/>
                  </a:lnTo>
                  <a:lnTo>
                    <a:pt x="124" y="196"/>
                  </a:lnTo>
                  <a:lnTo>
                    <a:pt x="121" y="194"/>
                  </a:lnTo>
                  <a:lnTo>
                    <a:pt x="121" y="191"/>
                  </a:lnTo>
                  <a:lnTo>
                    <a:pt x="121" y="190"/>
                  </a:lnTo>
                  <a:lnTo>
                    <a:pt x="122" y="189"/>
                  </a:lnTo>
                  <a:lnTo>
                    <a:pt x="123" y="187"/>
                  </a:lnTo>
                  <a:lnTo>
                    <a:pt x="124" y="186"/>
                  </a:lnTo>
                  <a:lnTo>
                    <a:pt x="126" y="184"/>
                  </a:lnTo>
                  <a:lnTo>
                    <a:pt x="128" y="182"/>
                  </a:lnTo>
                  <a:lnTo>
                    <a:pt x="129" y="181"/>
                  </a:lnTo>
                  <a:lnTo>
                    <a:pt x="130" y="179"/>
                  </a:lnTo>
                  <a:lnTo>
                    <a:pt x="132" y="178"/>
                  </a:lnTo>
                  <a:lnTo>
                    <a:pt x="133" y="176"/>
                  </a:lnTo>
                  <a:lnTo>
                    <a:pt x="134" y="175"/>
                  </a:lnTo>
                  <a:lnTo>
                    <a:pt x="137" y="173"/>
                  </a:lnTo>
                  <a:lnTo>
                    <a:pt x="136" y="174"/>
                  </a:lnTo>
                  <a:lnTo>
                    <a:pt x="137" y="173"/>
                  </a:lnTo>
                  <a:close/>
                  <a:moveTo>
                    <a:pt x="166" y="174"/>
                  </a:moveTo>
                  <a:lnTo>
                    <a:pt x="164" y="175"/>
                  </a:lnTo>
                  <a:lnTo>
                    <a:pt x="166" y="174"/>
                  </a:lnTo>
                  <a:lnTo>
                    <a:pt x="166" y="175"/>
                  </a:lnTo>
                  <a:lnTo>
                    <a:pt x="167" y="176"/>
                  </a:lnTo>
                  <a:lnTo>
                    <a:pt x="167" y="178"/>
                  </a:lnTo>
                  <a:lnTo>
                    <a:pt x="167" y="179"/>
                  </a:lnTo>
                  <a:lnTo>
                    <a:pt x="167" y="180"/>
                  </a:lnTo>
                  <a:lnTo>
                    <a:pt x="167" y="181"/>
                  </a:lnTo>
                  <a:lnTo>
                    <a:pt x="167" y="182"/>
                  </a:lnTo>
                  <a:lnTo>
                    <a:pt x="167" y="183"/>
                  </a:lnTo>
                  <a:lnTo>
                    <a:pt x="166" y="184"/>
                  </a:lnTo>
                  <a:lnTo>
                    <a:pt x="166" y="186"/>
                  </a:lnTo>
                  <a:lnTo>
                    <a:pt x="166" y="187"/>
                  </a:lnTo>
                  <a:lnTo>
                    <a:pt x="166" y="188"/>
                  </a:lnTo>
                  <a:lnTo>
                    <a:pt x="164" y="190"/>
                  </a:lnTo>
                  <a:lnTo>
                    <a:pt x="163" y="191"/>
                  </a:lnTo>
                  <a:lnTo>
                    <a:pt x="163" y="193"/>
                  </a:lnTo>
                  <a:lnTo>
                    <a:pt x="162" y="194"/>
                  </a:lnTo>
                  <a:lnTo>
                    <a:pt x="162" y="195"/>
                  </a:lnTo>
                  <a:lnTo>
                    <a:pt x="161" y="196"/>
                  </a:lnTo>
                  <a:lnTo>
                    <a:pt x="160" y="197"/>
                  </a:lnTo>
                  <a:lnTo>
                    <a:pt x="160" y="198"/>
                  </a:lnTo>
                  <a:lnTo>
                    <a:pt x="159" y="199"/>
                  </a:lnTo>
                  <a:lnTo>
                    <a:pt x="159" y="201"/>
                  </a:lnTo>
                  <a:lnTo>
                    <a:pt x="158" y="202"/>
                  </a:lnTo>
                  <a:lnTo>
                    <a:pt x="144" y="197"/>
                  </a:lnTo>
                  <a:lnTo>
                    <a:pt x="144" y="196"/>
                  </a:lnTo>
                  <a:lnTo>
                    <a:pt x="145" y="195"/>
                  </a:lnTo>
                  <a:lnTo>
                    <a:pt x="146" y="195"/>
                  </a:lnTo>
                  <a:lnTo>
                    <a:pt x="146" y="194"/>
                  </a:lnTo>
                  <a:lnTo>
                    <a:pt x="147" y="193"/>
                  </a:lnTo>
                  <a:lnTo>
                    <a:pt x="148" y="193"/>
                  </a:lnTo>
                  <a:lnTo>
                    <a:pt x="148" y="191"/>
                  </a:lnTo>
                  <a:lnTo>
                    <a:pt x="149" y="190"/>
                  </a:lnTo>
                  <a:lnTo>
                    <a:pt x="151" y="189"/>
                  </a:lnTo>
                  <a:lnTo>
                    <a:pt x="151" y="188"/>
                  </a:lnTo>
                  <a:lnTo>
                    <a:pt x="152" y="187"/>
                  </a:lnTo>
                  <a:lnTo>
                    <a:pt x="153" y="186"/>
                  </a:lnTo>
                  <a:lnTo>
                    <a:pt x="154" y="184"/>
                  </a:lnTo>
                  <a:lnTo>
                    <a:pt x="155" y="183"/>
                  </a:lnTo>
                  <a:lnTo>
                    <a:pt x="156" y="182"/>
                  </a:lnTo>
                  <a:lnTo>
                    <a:pt x="158" y="181"/>
                  </a:lnTo>
                  <a:lnTo>
                    <a:pt x="159" y="180"/>
                  </a:lnTo>
                  <a:lnTo>
                    <a:pt x="160" y="179"/>
                  </a:lnTo>
                  <a:lnTo>
                    <a:pt x="161" y="178"/>
                  </a:lnTo>
                  <a:lnTo>
                    <a:pt x="162" y="176"/>
                  </a:lnTo>
                  <a:lnTo>
                    <a:pt x="163" y="175"/>
                  </a:lnTo>
                  <a:lnTo>
                    <a:pt x="166" y="174"/>
                  </a:lnTo>
                  <a:lnTo>
                    <a:pt x="164" y="175"/>
                  </a:lnTo>
                  <a:lnTo>
                    <a:pt x="166" y="174"/>
                  </a:lnTo>
                  <a:close/>
                </a:path>
              </a:pathLst>
            </a:custGeom>
            <a:grp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04" name="Text Box 39"/>
          <p:cNvSpPr txBox="1">
            <a:spLocks noChangeArrowheads="1"/>
          </p:cNvSpPr>
          <p:nvPr/>
        </p:nvSpPr>
        <p:spPr bwMode="auto">
          <a:xfrm>
            <a:off x="5867400" y="5486400"/>
            <a:ext cx="2487613" cy="4572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Ruhr-Uni-Bochum</a:t>
            </a:r>
            <a:endParaRPr lang="de-DE"/>
          </a:p>
        </p:txBody>
      </p:sp>
      <p:pic>
        <p:nvPicPr>
          <p:cNvPr id="39" name="Picture 1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74194" y="5029200"/>
            <a:ext cx="372160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1676400" y="6371020"/>
            <a:ext cx="725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/>
              <a:t>Contribution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ISOLDE </a:t>
            </a:r>
            <a:r>
              <a:rPr lang="de-DE" sz="1800" dirty="0" err="1" smtClean="0"/>
              <a:t>workshop</a:t>
            </a:r>
            <a:r>
              <a:rPr lang="de-DE" sz="1800" dirty="0" smtClean="0"/>
              <a:t>, </a:t>
            </a:r>
            <a:r>
              <a:rPr lang="de-DE" sz="1800" dirty="0" err="1" smtClean="0"/>
              <a:t>Dec</a:t>
            </a:r>
            <a:r>
              <a:rPr lang="de-DE" sz="1800" dirty="0" smtClean="0"/>
              <a:t>, 4</a:t>
            </a:r>
            <a:r>
              <a:rPr lang="de-DE" sz="1800" baseline="30000" dirty="0" smtClean="0"/>
              <a:t>th</a:t>
            </a:r>
            <a:r>
              <a:rPr lang="de-DE" sz="1800" dirty="0" smtClean="0"/>
              <a:t> 2017, Hans-Werner Becker</a:t>
            </a:r>
            <a:endParaRPr lang="de-DE" sz="1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5"/>
          <p:cNvSpPr txBox="1">
            <a:spLocks noChangeArrowheads="1"/>
          </p:cNvSpPr>
          <p:nvPr/>
        </p:nvSpPr>
        <p:spPr bwMode="auto">
          <a:xfrm>
            <a:off x="1981200" y="2057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100 </a:t>
            </a: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</a:t>
            </a: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3076575" y="27432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100000 </a:t>
            </a:r>
            <a:r>
              <a:rPr kumimoji="0" lang="de-DE" altLang="de-D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years</a:t>
            </a:r>
            <a:endParaRPr kumimoji="0" lang="de-DE" alt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6003925" y="1812925"/>
            <a:ext cx="266700" cy="669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6270625" y="1812925"/>
            <a:ext cx="1492250" cy="6699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6856413" y="2035175"/>
            <a:ext cx="3746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5684838" y="2071688"/>
            <a:ext cx="85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6270625" y="1812925"/>
            <a:ext cx="212725" cy="6699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 rot="-5400000">
            <a:off x="6107113" y="1960563"/>
            <a:ext cx="595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AB</a:t>
            </a:r>
            <a:endParaRPr kumimoji="0" lang="de-DE" altLang="de-DE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6110288" y="1328738"/>
            <a:ext cx="1919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Experiment</a:t>
            </a:r>
            <a:endParaRPr kumimoji="0" lang="de-DE" altLang="de-DE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3533775" y="1219200"/>
            <a:ext cx="1222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Nature</a:t>
            </a:r>
            <a:endParaRPr kumimoji="0" lang="de-DE" alt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32" name="Rectangle 15"/>
          <p:cNvSpPr>
            <a:spLocks noChangeArrowheads="1"/>
          </p:cNvSpPr>
          <p:nvPr/>
        </p:nvSpPr>
        <p:spPr bwMode="auto">
          <a:xfrm>
            <a:off x="3181350" y="1625600"/>
            <a:ext cx="1597025" cy="1042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33" name="Freeform 16"/>
          <p:cNvSpPr>
            <a:spLocks/>
          </p:cNvSpPr>
          <p:nvPr/>
        </p:nvSpPr>
        <p:spPr bwMode="auto">
          <a:xfrm>
            <a:off x="3340100" y="1700213"/>
            <a:ext cx="1300163" cy="930275"/>
          </a:xfrm>
          <a:custGeom>
            <a:avLst/>
            <a:gdLst>
              <a:gd name="T0" fmla="*/ 424135 w 1171"/>
              <a:gd name="T1" fmla="*/ 48064 h 1200"/>
              <a:gd name="T2" fmla="*/ 276465 w 1171"/>
              <a:gd name="T3" fmla="*/ 78298 h 1200"/>
              <a:gd name="T4" fmla="*/ 233163 w 1171"/>
              <a:gd name="T5" fmla="*/ 90702 h 1200"/>
              <a:gd name="T6" fmla="*/ 207626 w 1171"/>
              <a:gd name="T7" fmla="*/ 102330 h 1200"/>
              <a:gd name="T8" fmla="*/ 155442 w 1171"/>
              <a:gd name="T9" fmla="*/ 114734 h 1200"/>
              <a:gd name="T10" fmla="*/ 52184 w 1171"/>
              <a:gd name="T11" fmla="*/ 187605 h 1200"/>
              <a:gd name="T12" fmla="*/ 25537 w 1171"/>
              <a:gd name="T13" fmla="*/ 205436 h 1200"/>
              <a:gd name="T14" fmla="*/ 0 w 1171"/>
              <a:gd name="T15" fmla="*/ 265904 h 1200"/>
              <a:gd name="T16" fmla="*/ 8882 w 1171"/>
              <a:gd name="T17" fmla="*/ 458936 h 1200"/>
              <a:gd name="T18" fmla="*/ 86604 w 1171"/>
              <a:gd name="T19" fmla="*/ 676775 h 1200"/>
              <a:gd name="T20" fmla="*/ 164325 w 1171"/>
              <a:gd name="T21" fmla="*/ 791509 h 1200"/>
              <a:gd name="T22" fmla="*/ 250928 w 1171"/>
              <a:gd name="T23" fmla="*/ 839573 h 1200"/>
              <a:gd name="T24" fmla="*/ 337532 w 1171"/>
              <a:gd name="T25" fmla="*/ 882211 h 1200"/>
              <a:gd name="T26" fmla="*/ 640644 w 1171"/>
              <a:gd name="T27" fmla="*/ 930275 h 1200"/>
              <a:gd name="T28" fmla="*/ 864925 w 1171"/>
              <a:gd name="T29" fmla="*/ 924073 h 1200"/>
              <a:gd name="T30" fmla="*/ 1124735 w 1171"/>
              <a:gd name="T31" fmla="*/ 839573 h 1200"/>
              <a:gd name="T32" fmla="*/ 1220221 w 1171"/>
              <a:gd name="T33" fmla="*/ 779105 h 1200"/>
              <a:gd name="T34" fmla="*/ 1297942 w 1171"/>
              <a:gd name="T35" fmla="*/ 622509 h 1200"/>
              <a:gd name="T36" fmla="*/ 1220221 w 1171"/>
              <a:gd name="T37" fmla="*/ 248073 h 1200"/>
              <a:gd name="T38" fmla="*/ 1133618 w 1171"/>
              <a:gd name="T39" fmla="*/ 157372 h 1200"/>
              <a:gd name="T40" fmla="*/ 1055897 w 1171"/>
              <a:gd name="T41" fmla="*/ 96904 h 1200"/>
              <a:gd name="T42" fmla="*/ 631762 w 1171"/>
              <a:gd name="T43" fmla="*/ 0 h 1200"/>
              <a:gd name="T44" fmla="*/ 433018 w 1171"/>
              <a:gd name="T45" fmla="*/ 24032 h 1200"/>
              <a:gd name="T46" fmla="*/ 424135 w 1171"/>
              <a:gd name="T47" fmla="*/ 48064 h 120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71" h="1200">
                <a:moveTo>
                  <a:pt x="382" y="62"/>
                </a:moveTo>
                <a:cubicBezTo>
                  <a:pt x="338" y="77"/>
                  <a:pt x="294" y="93"/>
                  <a:pt x="249" y="101"/>
                </a:cubicBezTo>
                <a:cubicBezTo>
                  <a:pt x="236" y="106"/>
                  <a:pt x="223" y="111"/>
                  <a:pt x="210" y="117"/>
                </a:cubicBezTo>
                <a:cubicBezTo>
                  <a:pt x="202" y="121"/>
                  <a:pt x="195" y="128"/>
                  <a:pt x="187" y="132"/>
                </a:cubicBezTo>
                <a:cubicBezTo>
                  <a:pt x="172" y="139"/>
                  <a:pt x="140" y="148"/>
                  <a:pt x="140" y="148"/>
                </a:cubicBezTo>
                <a:cubicBezTo>
                  <a:pt x="117" y="183"/>
                  <a:pt x="76" y="213"/>
                  <a:pt x="47" y="242"/>
                </a:cubicBezTo>
                <a:cubicBezTo>
                  <a:pt x="39" y="250"/>
                  <a:pt x="23" y="265"/>
                  <a:pt x="23" y="265"/>
                </a:cubicBezTo>
                <a:cubicBezTo>
                  <a:pt x="15" y="291"/>
                  <a:pt x="9" y="317"/>
                  <a:pt x="0" y="343"/>
                </a:cubicBezTo>
                <a:cubicBezTo>
                  <a:pt x="3" y="426"/>
                  <a:pt x="3" y="509"/>
                  <a:pt x="8" y="592"/>
                </a:cubicBezTo>
                <a:cubicBezTo>
                  <a:pt x="15" y="693"/>
                  <a:pt x="50" y="778"/>
                  <a:pt x="78" y="873"/>
                </a:cubicBezTo>
                <a:cubicBezTo>
                  <a:pt x="93" y="925"/>
                  <a:pt x="108" y="982"/>
                  <a:pt x="148" y="1021"/>
                </a:cubicBezTo>
                <a:cubicBezTo>
                  <a:pt x="171" y="1043"/>
                  <a:pt x="200" y="1064"/>
                  <a:pt x="226" y="1083"/>
                </a:cubicBezTo>
                <a:cubicBezTo>
                  <a:pt x="250" y="1100"/>
                  <a:pt x="277" y="1126"/>
                  <a:pt x="304" y="1138"/>
                </a:cubicBezTo>
                <a:cubicBezTo>
                  <a:pt x="388" y="1176"/>
                  <a:pt x="489" y="1171"/>
                  <a:pt x="577" y="1200"/>
                </a:cubicBezTo>
                <a:cubicBezTo>
                  <a:pt x="644" y="1197"/>
                  <a:pt x="712" y="1196"/>
                  <a:pt x="779" y="1192"/>
                </a:cubicBezTo>
                <a:cubicBezTo>
                  <a:pt x="861" y="1187"/>
                  <a:pt x="940" y="1113"/>
                  <a:pt x="1013" y="1083"/>
                </a:cubicBezTo>
                <a:cubicBezTo>
                  <a:pt x="1040" y="1056"/>
                  <a:pt x="1074" y="1035"/>
                  <a:pt x="1099" y="1005"/>
                </a:cubicBezTo>
                <a:cubicBezTo>
                  <a:pt x="1148" y="947"/>
                  <a:pt x="1156" y="875"/>
                  <a:pt x="1169" y="803"/>
                </a:cubicBezTo>
                <a:cubicBezTo>
                  <a:pt x="1164" y="656"/>
                  <a:pt x="1171" y="461"/>
                  <a:pt x="1099" y="320"/>
                </a:cubicBezTo>
                <a:cubicBezTo>
                  <a:pt x="1077" y="277"/>
                  <a:pt x="1048" y="243"/>
                  <a:pt x="1021" y="203"/>
                </a:cubicBezTo>
                <a:cubicBezTo>
                  <a:pt x="997" y="167"/>
                  <a:pt x="990" y="137"/>
                  <a:pt x="951" y="125"/>
                </a:cubicBezTo>
                <a:cubicBezTo>
                  <a:pt x="831" y="45"/>
                  <a:pt x="712" y="12"/>
                  <a:pt x="569" y="0"/>
                </a:cubicBezTo>
                <a:cubicBezTo>
                  <a:pt x="509" y="7"/>
                  <a:pt x="448" y="11"/>
                  <a:pt x="390" y="31"/>
                </a:cubicBezTo>
                <a:cubicBezTo>
                  <a:pt x="372" y="58"/>
                  <a:pt x="367" y="49"/>
                  <a:pt x="382" y="62"/>
                </a:cubicBez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34" name="Freeform 17"/>
          <p:cNvSpPr>
            <a:spLocks/>
          </p:cNvSpPr>
          <p:nvPr/>
        </p:nvSpPr>
        <p:spPr bwMode="auto">
          <a:xfrm>
            <a:off x="3446463" y="1812925"/>
            <a:ext cx="1074737" cy="719138"/>
          </a:xfrm>
          <a:custGeom>
            <a:avLst/>
            <a:gdLst>
              <a:gd name="T0" fmla="*/ 373049 w 968"/>
              <a:gd name="T1" fmla="*/ 61995 h 928"/>
              <a:gd name="T2" fmla="*/ 106585 w 968"/>
              <a:gd name="T3" fmla="*/ 173585 h 928"/>
              <a:gd name="T4" fmla="*/ 53293 w 968"/>
              <a:gd name="T5" fmla="*/ 471159 h 928"/>
              <a:gd name="T6" fmla="*/ 426342 w 968"/>
              <a:gd name="T7" fmla="*/ 694340 h 928"/>
              <a:gd name="T8" fmla="*/ 959269 w 968"/>
              <a:gd name="T9" fmla="*/ 619947 h 928"/>
              <a:gd name="T10" fmla="*/ 1065855 w 968"/>
              <a:gd name="T11" fmla="*/ 359569 h 928"/>
              <a:gd name="T12" fmla="*/ 1012562 w 968"/>
              <a:gd name="T13" fmla="*/ 173585 h 928"/>
              <a:gd name="T14" fmla="*/ 852684 w 968"/>
              <a:gd name="T15" fmla="*/ 24798 h 928"/>
              <a:gd name="T16" fmla="*/ 586220 w 968"/>
              <a:gd name="T17" fmla="*/ 24798 h 928"/>
              <a:gd name="T18" fmla="*/ 373049 w 968"/>
              <a:gd name="T19" fmla="*/ 61995 h 9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968" h="928">
                <a:moveTo>
                  <a:pt x="336" y="80"/>
                </a:moveTo>
                <a:cubicBezTo>
                  <a:pt x="264" y="112"/>
                  <a:pt x="144" y="136"/>
                  <a:pt x="96" y="224"/>
                </a:cubicBezTo>
                <a:cubicBezTo>
                  <a:pt x="48" y="312"/>
                  <a:pt x="0" y="496"/>
                  <a:pt x="48" y="608"/>
                </a:cubicBezTo>
                <a:cubicBezTo>
                  <a:pt x="96" y="720"/>
                  <a:pt x="248" y="864"/>
                  <a:pt x="384" y="896"/>
                </a:cubicBezTo>
                <a:cubicBezTo>
                  <a:pt x="520" y="928"/>
                  <a:pt x="768" y="872"/>
                  <a:pt x="864" y="800"/>
                </a:cubicBezTo>
                <a:cubicBezTo>
                  <a:pt x="960" y="728"/>
                  <a:pt x="952" y="560"/>
                  <a:pt x="960" y="464"/>
                </a:cubicBezTo>
                <a:cubicBezTo>
                  <a:pt x="968" y="368"/>
                  <a:pt x="944" y="296"/>
                  <a:pt x="912" y="224"/>
                </a:cubicBezTo>
                <a:cubicBezTo>
                  <a:pt x="880" y="152"/>
                  <a:pt x="832" y="64"/>
                  <a:pt x="768" y="32"/>
                </a:cubicBezTo>
                <a:cubicBezTo>
                  <a:pt x="704" y="0"/>
                  <a:pt x="600" y="24"/>
                  <a:pt x="528" y="32"/>
                </a:cubicBezTo>
                <a:cubicBezTo>
                  <a:pt x="456" y="40"/>
                  <a:pt x="408" y="48"/>
                  <a:pt x="336" y="80"/>
                </a:cubicBezTo>
                <a:close/>
              </a:path>
            </a:pathLst>
          </a:cu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35" name="Text Box 18"/>
          <p:cNvSpPr txBox="1">
            <a:spLocks noChangeArrowheads="1"/>
          </p:cNvSpPr>
          <p:nvPr/>
        </p:nvSpPr>
        <p:spPr bwMode="auto">
          <a:xfrm>
            <a:off x="3819525" y="1905000"/>
            <a:ext cx="373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B</a:t>
            </a:r>
          </a:p>
        </p:txBody>
      </p:sp>
      <p:sp>
        <p:nvSpPr>
          <p:cNvPr id="30736" name="Text Box 19"/>
          <p:cNvSpPr txBox="1">
            <a:spLocks noChangeArrowheads="1"/>
          </p:cNvSpPr>
          <p:nvPr/>
        </p:nvSpPr>
        <p:spPr bwMode="auto">
          <a:xfrm>
            <a:off x="2882900" y="1524000"/>
            <a:ext cx="850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</a:t>
            </a:r>
          </a:p>
        </p:txBody>
      </p:sp>
      <p:sp>
        <p:nvSpPr>
          <p:cNvPr id="30737" name="Text Box 20"/>
          <p:cNvSpPr txBox="1">
            <a:spLocks noChangeArrowheads="1"/>
          </p:cNvSpPr>
          <p:nvPr/>
        </p:nvSpPr>
        <p:spPr bwMode="auto">
          <a:xfrm rot="-168542">
            <a:off x="3429000" y="1600200"/>
            <a:ext cx="8715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AB</a:t>
            </a:r>
            <a:endParaRPr kumimoji="0" lang="de-DE" altLang="de-DE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39" name="Rectangle 22"/>
          <p:cNvSpPr>
            <a:spLocks noChangeArrowheads="1"/>
          </p:cNvSpPr>
          <p:nvPr/>
        </p:nvSpPr>
        <p:spPr bwMode="auto">
          <a:xfrm>
            <a:off x="6537325" y="2743200"/>
            <a:ext cx="132921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~ 8 </a:t>
            </a:r>
            <a:r>
              <a:rPr kumimoji="0" lang="de-DE" altLang="de-DE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days</a:t>
            </a:r>
            <a:r>
              <a:rPr kumimoji="0" lang="de-DE" altLang="de-DE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</a:p>
        </p:txBody>
      </p:sp>
      <p:sp>
        <p:nvSpPr>
          <p:cNvPr id="30740" name="Line 23"/>
          <p:cNvSpPr>
            <a:spLocks noChangeShapeType="1"/>
          </p:cNvSpPr>
          <p:nvPr/>
        </p:nvSpPr>
        <p:spPr bwMode="auto">
          <a:xfrm>
            <a:off x="5311775" y="1328738"/>
            <a:ext cx="0" cy="16748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1" name="Line 24"/>
          <p:cNvSpPr>
            <a:spLocks noChangeShapeType="1"/>
          </p:cNvSpPr>
          <p:nvPr/>
        </p:nvSpPr>
        <p:spPr bwMode="auto">
          <a:xfrm flipV="1">
            <a:off x="2667000" y="2109788"/>
            <a:ext cx="727075" cy="2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2" name="Line 26"/>
          <p:cNvSpPr>
            <a:spLocks noChangeShapeType="1"/>
          </p:cNvSpPr>
          <p:nvPr/>
        </p:nvSpPr>
        <p:spPr bwMode="auto">
          <a:xfrm flipV="1">
            <a:off x="6376988" y="2370138"/>
            <a:ext cx="0" cy="223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3" name="Text Box 27"/>
          <p:cNvSpPr txBox="1">
            <a:spLocks noChangeArrowheads="1"/>
          </p:cNvSpPr>
          <p:nvPr/>
        </p:nvSpPr>
        <p:spPr bwMode="auto">
          <a:xfrm>
            <a:off x="6430963" y="2444750"/>
            <a:ext cx="1217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10 nm</a:t>
            </a:r>
          </a:p>
        </p:txBody>
      </p:sp>
      <p:sp>
        <p:nvSpPr>
          <p:cNvPr id="30744" name="Text Box 30"/>
          <p:cNvSpPr txBox="1">
            <a:spLocks noChangeArrowheads="1"/>
          </p:cNvSpPr>
          <p:nvPr/>
        </p:nvSpPr>
        <p:spPr bwMode="auto">
          <a:xfrm>
            <a:off x="501650" y="381000"/>
            <a:ext cx="803136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Measurement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diffusion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processes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in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laboratory</a:t>
            </a:r>
            <a:endParaRPr kumimoji="0" lang="de-DE" altLang="de-DE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5" name="Rectangle 35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6" name="Rectangle 3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3074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550971"/>
              </p:ext>
            </p:extLst>
          </p:nvPr>
        </p:nvGraphicFramePr>
        <p:xfrm>
          <a:off x="2719135" y="4410475"/>
          <a:ext cx="2491040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3" name="Formel" r:id="rId3" imgW="1244600" imgH="431800" progId="Equation.3">
                  <p:embed/>
                </p:oleObj>
              </mc:Choice>
              <mc:Fallback>
                <p:oleObj name="Formel" r:id="rId3" imgW="1244600" imgH="431800" progId="Equation.3">
                  <p:embed/>
                  <p:pic>
                    <p:nvPicPr>
                      <p:cNvPr id="30747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9135" y="4410475"/>
                        <a:ext cx="2491040" cy="855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8" name="Text Box 40"/>
          <p:cNvSpPr txBox="1">
            <a:spLocks noChangeArrowheads="1"/>
          </p:cNvSpPr>
          <p:nvPr/>
        </p:nvSpPr>
        <p:spPr bwMode="auto">
          <a:xfrm>
            <a:off x="533400" y="1905000"/>
            <a:ext cx="12276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Timescale</a:t>
            </a:r>
            <a:endParaRPr kumimoji="0" lang="de-DE" alt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49" name="Text Box 41"/>
          <p:cNvSpPr txBox="1">
            <a:spLocks noChangeArrowheads="1"/>
          </p:cNvSpPr>
          <p:nvPr/>
        </p:nvSpPr>
        <p:spPr bwMode="auto">
          <a:xfrm>
            <a:off x="500937" y="4632227"/>
            <a:ext cx="21468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Temperature</a:t>
            </a:r>
            <a:r>
              <a:rPr kumimoji="0" lang="de-DE" alt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scale</a:t>
            </a:r>
            <a:r>
              <a:rPr kumimoji="0" lang="de-DE" alt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30752" name="Line 46"/>
          <p:cNvSpPr>
            <a:spLocks noChangeShapeType="1"/>
          </p:cNvSpPr>
          <p:nvPr/>
        </p:nvSpPr>
        <p:spPr bwMode="auto">
          <a:xfrm>
            <a:off x="990600" y="3276600"/>
            <a:ext cx="7467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0754" name="Text Box 48"/>
          <p:cNvSpPr txBox="1">
            <a:spLocks noChangeArrowheads="1"/>
          </p:cNvSpPr>
          <p:nvPr/>
        </p:nvSpPr>
        <p:spPr bwMode="auto">
          <a:xfrm>
            <a:off x="2599612" y="5262997"/>
            <a:ext cx="24994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Q = </a:t>
            </a:r>
            <a:r>
              <a:rPr kumimoji="0" lang="de-DE" alt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activation</a:t>
            </a:r>
            <a:r>
              <a:rPr kumimoji="0" lang="de-DE" alt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energy</a:t>
            </a:r>
            <a:endParaRPr kumimoji="0" lang="de-DE" alt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35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076363"/>
              </p:ext>
            </p:extLst>
          </p:nvPr>
        </p:nvGraphicFramePr>
        <p:xfrm>
          <a:off x="5437957" y="3602038"/>
          <a:ext cx="3498596" cy="287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54" name="Graph" r:id="rId5" imgW="3959047" imgH="3254045" progId="Origin50.Graph">
                  <p:embed/>
                </p:oleObj>
              </mc:Choice>
              <mc:Fallback>
                <p:oleObj name="Graph" r:id="rId5" imgW="3959047" imgH="3254045" progId="Origin50.Graph">
                  <p:embed/>
                  <p:pic>
                    <p:nvPicPr>
                      <p:cNvPr id="3686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7957" y="3602038"/>
                        <a:ext cx="3498596" cy="287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0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883" y="2004037"/>
            <a:ext cx="6802125" cy="510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5302622" y="4214112"/>
            <a:ext cx="204735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de-DE" altLang="de-DE" sz="2000" dirty="0">
                <a:solidFill>
                  <a:schemeClr val="accent2"/>
                </a:solidFill>
              </a:rPr>
              <a:t> </a:t>
            </a:r>
            <a:r>
              <a:rPr lang="de-DE" altLang="de-DE" sz="2000" dirty="0" err="1" smtClean="0">
                <a:solidFill>
                  <a:schemeClr val="accent2"/>
                </a:solidFill>
              </a:rPr>
              <a:t>before</a:t>
            </a:r>
            <a:r>
              <a:rPr lang="de-DE" altLang="de-DE" sz="2000" dirty="0" smtClean="0">
                <a:solidFill>
                  <a:schemeClr val="accent2"/>
                </a:solidFill>
              </a:rPr>
              <a:t> </a:t>
            </a:r>
            <a:r>
              <a:rPr lang="de-DE" altLang="de-DE" sz="2000" dirty="0" err="1" smtClean="0">
                <a:solidFill>
                  <a:schemeClr val="accent2"/>
                </a:solidFill>
              </a:rPr>
              <a:t>annealing</a:t>
            </a:r>
            <a:endParaRPr lang="de-DE" altLang="de-DE" sz="2000" dirty="0">
              <a:solidFill>
                <a:schemeClr val="accent2"/>
              </a:solidFill>
            </a:endParaRPr>
          </a:p>
          <a:p>
            <a:pPr>
              <a:buFontTx/>
              <a:buChar char="-"/>
            </a:pPr>
            <a:r>
              <a:rPr lang="de-DE" altLang="de-DE" sz="2000" dirty="0"/>
              <a:t> </a:t>
            </a:r>
            <a:r>
              <a:rPr lang="de-DE" altLang="de-DE" sz="2000" dirty="0" smtClean="0"/>
              <a:t>after </a:t>
            </a:r>
            <a:r>
              <a:rPr lang="de-DE" altLang="de-DE" sz="2000" dirty="0" err="1" smtClean="0"/>
              <a:t>annealing</a:t>
            </a:r>
            <a:endParaRPr lang="de-DE" altLang="de-DE" sz="2000" dirty="0"/>
          </a:p>
          <a:p>
            <a:r>
              <a:rPr lang="de-DE" altLang="de-DE" sz="2000" dirty="0">
                <a:solidFill>
                  <a:srgbClr val="FF0000"/>
                </a:solidFill>
              </a:rPr>
              <a:t>- </a:t>
            </a:r>
            <a:r>
              <a:rPr lang="de-DE" altLang="de-DE" sz="2000" dirty="0" err="1" smtClean="0">
                <a:solidFill>
                  <a:srgbClr val="FF0000"/>
                </a:solidFill>
              </a:rPr>
              <a:t>simulation</a:t>
            </a:r>
            <a:endParaRPr lang="de-DE" altLang="de-DE" sz="2000" dirty="0">
              <a:solidFill>
                <a:srgbClr val="FF0000"/>
              </a:solidFill>
            </a:endParaRP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9890" y="2105255"/>
            <a:ext cx="5029200" cy="609600"/>
          </a:xfrm>
        </p:spPr>
        <p:txBody>
          <a:bodyPr/>
          <a:lstStyle/>
          <a:p>
            <a:r>
              <a:rPr lang="de-DE" altLang="de-DE" sz="1600" b="1" dirty="0"/>
              <a:t>RBS-profile </a:t>
            </a:r>
            <a:r>
              <a:rPr lang="de-DE" altLang="de-DE" sz="1600" b="1" dirty="0" err="1"/>
              <a:t>of</a:t>
            </a:r>
            <a:r>
              <a:rPr lang="de-DE" altLang="de-DE" sz="1600" b="1" dirty="0"/>
              <a:t> a </a:t>
            </a:r>
            <a:r>
              <a:rPr lang="de-DE" altLang="de-DE" sz="1600" b="1" dirty="0" err="1"/>
              <a:t>diffusion</a:t>
            </a:r>
            <a:r>
              <a:rPr lang="de-DE" altLang="de-DE" sz="1600" b="1" dirty="0"/>
              <a:t> </a:t>
            </a:r>
            <a:r>
              <a:rPr lang="de-DE" altLang="de-DE" sz="1600" b="1" dirty="0" err="1"/>
              <a:t>anneal</a:t>
            </a:r>
            <a:r>
              <a:rPr lang="de-DE" altLang="de-DE" sz="1600" b="1" dirty="0"/>
              <a:t/>
            </a:r>
            <a:br>
              <a:rPr lang="de-DE" altLang="de-DE" sz="1600" b="1" dirty="0"/>
            </a:br>
            <a:r>
              <a:rPr lang="de-DE" altLang="de-DE" sz="1600" b="1" dirty="0"/>
              <a:t>900 °C        67 </a:t>
            </a:r>
            <a:r>
              <a:rPr lang="de-DE" altLang="de-DE" sz="1600" b="1" dirty="0" err="1"/>
              <a:t>hours</a:t>
            </a:r>
            <a:r>
              <a:rPr lang="de-DE" altLang="de-DE" sz="1600" b="1" dirty="0"/>
              <a:t>       fO2 = 1.e-15 bar</a:t>
            </a:r>
          </a:p>
        </p:txBody>
      </p:sp>
      <p:pic>
        <p:nvPicPr>
          <p:cNvPr id="6" name="Picture 799" descr="olivin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873" y="123729"/>
            <a:ext cx="1574800" cy="102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609600" y="1132798"/>
            <a:ext cx="7995067" cy="929680"/>
            <a:chOff x="838200" y="838200"/>
            <a:chExt cx="7995067" cy="929680"/>
          </a:xfrm>
        </p:grpSpPr>
        <p:grpSp>
          <p:nvGrpSpPr>
            <p:cNvPr id="3" name="Gruppieren 2"/>
            <p:cNvGrpSpPr/>
            <p:nvPr/>
          </p:nvGrpSpPr>
          <p:grpSpPr>
            <a:xfrm>
              <a:off x="1300162" y="839634"/>
              <a:ext cx="6873875" cy="646331"/>
              <a:chOff x="1300162" y="839634"/>
              <a:chExt cx="6873875" cy="646331"/>
            </a:xfrm>
          </p:grpSpPr>
          <p:sp>
            <p:nvSpPr>
              <p:cNvPr id="7" name="Text Box 4"/>
              <p:cNvSpPr txBox="1">
                <a:spLocks noChangeArrowheads="1"/>
              </p:cNvSpPr>
              <p:nvPr/>
            </p:nvSpPr>
            <p:spPr bwMode="auto">
              <a:xfrm>
                <a:off x="3524967" y="839634"/>
                <a:ext cx="2497137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Olivine: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alt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(Fe</a:t>
                </a:r>
                <a:r>
                  <a:rPr kumimoji="0" lang="de-DE" altLang="de-DE" sz="1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x</a:t>
                </a:r>
                <a:r>
                  <a:rPr kumimoji="0" lang="de-DE" alt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,Mg</a:t>
                </a:r>
                <a:r>
                  <a:rPr kumimoji="0" lang="de-DE" altLang="de-DE" sz="1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1-x</a:t>
                </a:r>
                <a:r>
                  <a:rPr kumimoji="0" lang="de-DE" alt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)</a:t>
                </a:r>
                <a:r>
                  <a:rPr kumimoji="0" lang="de-DE" altLang="de-DE" sz="1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2</a:t>
                </a:r>
                <a:r>
                  <a:rPr kumimoji="0" lang="de-DE" altLang="de-DE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SiO</a:t>
                </a:r>
                <a:r>
                  <a:rPr kumimoji="0" lang="de-DE" altLang="de-DE" sz="18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4</a:t>
                </a:r>
                <a:endParaRPr kumimoji="0" lang="de-DE" alt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  <p:sp>
            <p:nvSpPr>
              <p:cNvPr id="8" name="Line 6"/>
              <p:cNvSpPr>
                <a:spLocks noChangeShapeType="1"/>
              </p:cNvSpPr>
              <p:nvPr/>
            </p:nvSpPr>
            <p:spPr bwMode="auto">
              <a:xfrm>
                <a:off x="1300162" y="1184275"/>
                <a:ext cx="6873875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838200" y="838200"/>
              <a:ext cx="1000125" cy="9159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Fayalite</a:t>
              </a:r>
              <a:endPara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Fe</a:t>
              </a:r>
              <a:r>
                <a:rPr kumimoji="0" lang="de-DE" altLang="de-DE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2</a:t>
              </a:r>
              <a:r>
                <a:rPr kumimoji="0" lang="de-DE" alt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SiO</a:t>
              </a:r>
              <a:r>
                <a:rPr kumimoji="0" lang="de-DE" altLang="de-DE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4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7673975" y="844550"/>
              <a:ext cx="1159292" cy="923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Forsterite</a:t>
              </a:r>
              <a:endPara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alt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Mg</a:t>
              </a:r>
              <a:r>
                <a:rPr kumimoji="0" lang="de-DE" altLang="de-DE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2</a:t>
              </a:r>
              <a:r>
                <a:rPr kumimoji="0" lang="de-DE" alt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SiO</a:t>
              </a:r>
              <a:r>
                <a:rPr kumimoji="0" lang="de-DE" altLang="de-DE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4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alt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381000" y="174033"/>
            <a:ext cx="4789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Example</a:t>
            </a:r>
            <a:r>
              <a:rPr lang="de-DE" dirty="0" smtClean="0"/>
              <a:t>: </a:t>
            </a:r>
            <a:r>
              <a:rPr lang="de-DE" dirty="0" err="1" smtClean="0"/>
              <a:t>Fe</a:t>
            </a:r>
            <a:r>
              <a:rPr lang="de-DE" dirty="0" smtClean="0"/>
              <a:t>-Mg </a:t>
            </a:r>
            <a:r>
              <a:rPr lang="de-DE" dirty="0" err="1" smtClean="0"/>
              <a:t>diffusion</a:t>
            </a:r>
            <a:r>
              <a:rPr lang="de-DE" dirty="0" smtClean="0"/>
              <a:t> in </a:t>
            </a:r>
            <a:r>
              <a:rPr lang="de-DE" dirty="0" err="1" smtClean="0"/>
              <a:t>olivine</a:t>
            </a:r>
            <a:r>
              <a:rPr lang="de-DE" dirty="0" smtClean="0"/>
              <a:t>:</a:t>
            </a:r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3987432" y="2721253"/>
            <a:ext cx="2093274" cy="1023934"/>
            <a:chOff x="4648200" y="2776534"/>
            <a:chExt cx="2093274" cy="1023934"/>
          </a:xfrm>
        </p:grpSpPr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6348410" y="2819400"/>
              <a:ext cx="381000" cy="981068"/>
            </a:xfrm>
            <a:prstGeom prst="rect">
              <a:avLst/>
            </a:prstGeom>
            <a:solidFill>
              <a:srgbClr val="00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ectangle 5"/>
            <p:cNvSpPr>
              <a:spLocks noChangeArrowheads="1"/>
            </p:cNvSpPr>
            <p:nvPr/>
          </p:nvSpPr>
          <p:spPr bwMode="auto">
            <a:xfrm>
              <a:off x="4648200" y="2819400"/>
              <a:ext cx="1700210" cy="981068"/>
            </a:xfrm>
            <a:prstGeom prst="rect">
              <a:avLst/>
            </a:prstGeom>
            <a:solidFill>
              <a:srgbClr val="80808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Text Box 6"/>
            <p:cNvSpPr txBox="1">
              <a:spLocks noChangeArrowheads="1"/>
            </p:cNvSpPr>
            <p:nvPr/>
          </p:nvSpPr>
          <p:spPr bwMode="auto">
            <a:xfrm>
              <a:off x="4810432" y="3037675"/>
              <a:ext cx="1752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Olivin</a:t>
              </a: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 rot="16200000">
              <a:off x="6020901" y="3035442"/>
              <a:ext cx="97948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Olivin</a:t>
              </a:r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6861068" y="513142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/>
              <a:t>Fe</a:t>
            </a:r>
            <a:endParaRPr lang="de-DE" sz="1800" dirty="0"/>
          </a:p>
        </p:txBody>
      </p:sp>
      <p:sp>
        <p:nvSpPr>
          <p:cNvPr id="20" name="Textfeld 19"/>
          <p:cNvSpPr txBox="1"/>
          <p:nvPr/>
        </p:nvSpPr>
        <p:spPr>
          <a:xfrm>
            <a:off x="4807464" y="513142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Si</a:t>
            </a:r>
            <a:endParaRPr lang="de-DE" sz="1800" dirty="0"/>
          </a:p>
        </p:txBody>
      </p:sp>
      <p:sp>
        <p:nvSpPr>
          <p:cNvPr id="21" name="Textfeld 20"/>
          <p:cNvSpPr txBox="1"/>
          <p:nvPr/>
        </p:nvSpPr>
        <p:spPr>
          <a:xfrm>
            <a:off x="4149886" y="443892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Mg</a:t>
            </a:r>
            <a:endParaRPr lang="de-DE" sz="1800" dirty="0"/>
          </a:p>
        </p:txBody>
      </p:sp>
      <p:sp>
        <p:nvSpPr>
          <p:cNvPr id="22" name="Textfeld 21"/>
          <p:cNvSpPr txBox="1"/>
          <p:nvPr/>
        </p:nvSpPr>
        <p:spPr>
          <a:xfrm>
            <a:off x="2362200" y="34462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O</a:t>
            </a:r>
            <a:endParaRPr lang="de-DE" sz="1800" dirty="0"/>
          </a:p>
        </p:txBody>
      </p:sp>
      <p:sp>
        <p:nvSpPr>
          <p:cNvPr id="23" name="Rectangle 47"/>
          <p:cNvSpPr>
            <a:spLocks noChangeArrowheads="1"/>
          </p:cNvSpPr>
          <p:nvPr/>
        </p:nvSpPr>
        <p:spPr bwMode="auto">
          <a:xfrm>
            <a:off x="4294701" y="6337300"/>
            <a:ext cx="1025525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Energy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 [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keV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]</a:t>
            </a:r>
            <a:endParaRPr kumimoji="0" lang="de-DE" alt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4" name="Rectangle 64"/>
          <p:cNvSpPr>
            <a:spLocks noChangeArrowheads="1"/>
          </p:cNvSpPr>
          <p:nvPr/>
        </p:nvSpPr>
        <p:spPr bwMode="auto">
          <a:xfrm>
            <a:off x="1905000" y="2077927"/>
            <a:ext cx="1083687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Yield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 [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counts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S Sans Serif"/>
              </a:rPr>
              <a:t>]</a:t>
            </a:r>
            <a:endParaRPr kumimoji="0" lang="de-DE" alt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2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981455"/>
              </p:ext>
            </p:extLst>
          </p:nvPr>
        </p:nvGraphicFramePr>
        <p:xfrm>
          <a:off x="6274019" y="2742182"/>
          <a:ext cx="1203456" cy="1003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73" name="Corel PHOTO-PAINT 10.0 Image" r:id="rId5" imgW="4355556" imgH="3631746" progId="CorelPhotoPaint.Image.10">
                  <p:embed/>
                </p:oleObj>
              </mc:Choice>
              <mc:Fallback>
                <p:oleObj name="Corel PHOTO-PAINT 10.0 Image" r:id="rId5" imgW="4355556" imgH="3631746" progId="CorelPhotoPaint.Image.10">
                  <p:embed/>
                  <p:pic>
                    <p:nvPicPr>
                      <p:cNvPr id="10547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4019" y="2742182"/>
                        <a:ext cx="1203456" cy="10030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66702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2400" dirty="0" err="1" smtClean="0"/>
              <a:t>It</a:t>
            </a:r>
            <a:r>
              <a:rPr lang="de-DE" sz="2400" dirty="0" smtClean="0"/>
              <a:t> </a:t>
            </a:r>
            <a:r>
              <a:rPr lang="de-DE" sz="2400" dirty="0" err="1" smtClean="0"/>
              <a:t>would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very</a:t>
            </a:r>
            <a:r>
              <a:rPr lang="de-DE" sz="2400" dirty="0" smtClean="0"/>
              <a:t> </a:t>
            </a:r>
            <a:r>
              <a:rPr lang="de-DE" sz="2400" dirty="0" err="1" smtClean="0"/>
              <a:t>interesting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understanding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diffusion</a:t>
            </a:r>
            <a:r>
              <a:rPr lang="de-DE" sz="2400" dirty="0" smtClean="0"/>
              <a:t> </a:t>
            </a:r>
            <a:r>
              <a:rPr lang="de-DE" sz="2400" dirty="0" err="1" smtClean="0"/>
              <a:t>studies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know</a:t>
            </a:r>
            <a:r>
              <a:rPr lang="de-DE" sz="2400" dirty="0" smtClean="0"/>
              <a:t> </a:t>
            </a:r>
            <a:r>
              <a:rPr lang="de-DE" sz="2400" dirty="0" err="1" smtClean="0"/>
              <a:t>more</a:t>
            </a:r>
            <a:r>
              <a:rPr lang="de-DE" sz="2400" dirty="0" smtClean="0"/>
              <a:t> </a:t>
            </a:r>
            <a:r>
              <a:rPr lang="de-DE" sz="2400" dirty="0" err="1" smtClean="0"/>
              <a:t>about</a:t>
            </a:r>
            <a:r>
              <a:rPr lang="de-DE" sz="2400" dirty="0" smtClean="0"/>
              <a:t> </a:t>
            </a:r>
            <a:r>
              <a:rPr lang="de-DE" sz="2400" dirty="0" err="1" smtClean="0"/>
              <a:t>amount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type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defects</a:t>
            </a:r>
            <a:endParaRPr lang="de-DE" sz="2400" dirty="0"/>
          </a:p>
        </p:txBody>
      </p:sp>
      <p:cxnSp>
        <p:nvCxnSpPr>
          <p:cNvPr id="4" name="Gerade Verbindung mit Pfeil 3"/>
          <p:cNvCxnSpPr/>
          <p:nvPr/>
        </p:nvCxnSpPr>
        <p:spPr bwMode="auto">
          <a:xfrm>
            <a:off x="4343400" y="1752600"/>
            <a:ext cx="0" cy="381000"/>
          </a:xfrm>
          <a:prstGeom prst="straightConnector1">
            <a:avLst/>
          </a:prstGeom>
          <a:solidFill>
            <a:schemeClr val="accent1"/>
          </a:solidFill>
          <a:ln w="73025" cap="sq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" name="Textfeld 4"/>
          <p:cNvSpPr txBox="1"/>
          <p:nvPr/>
        </p:nvSpPr>
        <p:spPr>
          <a:xfrm>
            <a:off x="3962400" y="2182058"/>
            <a:ext cx="1025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PAC ?</a:t>
            </a:r>
            <a:endParaRPr lang="de-DE" b="1" dirty="0"/>
          </a:p>
        </p:txBody>
      </p:sp>
      <p:sp>
        <p:nvSpPr>
          <p:cNvPr id="6" name="Textfeld 5"/>
          <p:cNvSpPr txBox="1"/>
          <p:nvPr/>
        </p:nvSpPr>
        <p:spPr>
          <a:xfrm>
            <a:off x="609600" y="2761268"/>
            <a:ext cx="80501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literature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PAC </a:t>
            </a:r>
            <a:r>
              <a:rPr lang="de-DE" dirty="0" err="1" smtClean="0"/>
              <a:t>studies</a:t>
            </a:r>
            <a:r>
              <a:rPr lang="de-DE" dirty="0" smtClean="0"/>
              <a:t> in </a:t>
            </a:r>
            <a:r>
              <a:rPr lang="de-DE" dirty="0" err="1" smtClean="0"/>
              <a:t>minerals</a:t>
            </a:r>
            <a:endParaRPr lang="de-DE" dirty="0" smtClean="0"/>
          </a:p>
          <a:p>
            <a:r>
              <a:rPr lang="de-DE" sz="2000" dirty="0" smtClean="0"/>
              <a:t>e.g. </a:t>
            </a:r>
            <a:r>
              <a:rPr lang="en-US" sz="2000" dirty="0" smtClean="0"/>
              <a:t>Miami University Oxford</a:t>
            </a:r>
            <a:r>
              <a:rPr lang="en-US" sz="2000" dirty="0"/>
              <a:t>, </a:t>
            </a:r>
            <a:r>
              <a:rPr lang="en-US" sz="2000" dirty="0" smtClean="0"/>
              <a:t>Ohio 2005</a:t>
            </a:r>
          </a:p>
          <a:p>
            <a:r>
              <a:rPr lang="en-US" sz="2000" dirty="0"/>
              <a:t>H. </a:t>
            </a:r>
            <a:r>
              <a:rPr lang="en-US" sz="2000" dirty="0" smtClean="0"/>
              <a:t>Jaeger, M</a:t>
            </a:r>
            <a:r>
              <a:rPr lang="en-US" sz="2000" dirty="0"/>
              <a:t>. P. </a:t>
            </a:r>
            <a:r>
              <a:rPr lang="en-US" sz="2000" dirty="0" smtClean="0"/>
              <a:t>Rambo, </a:t>
            </a:r>
            <a:r>
              <a:rPr lang="en-US" sz="2000" dirty="0"/>
              <a:t>R. E. </a:t>
            </a:r>
            <a:r>
              <a:rPr lang="en-US" sz="2000" dirty="0" err="1" smtClean="0"/>
              <a:t>Klueg</a:t>
            </a:r>
            <a:r>
              <a:rPr lang="en-US" sz="2000" dirty="0" smtClean="0"/>
              <a:t>, S. McBride…</a:t>
            </a:r>
            <a:endParaRPr lang="en-US" sz="2000" dirty="0"/>
          </a:p>
        </p:txBody>
      </p:sp>
      <p:sp>
        <p:nvSpPr>
          <p:cNvPr id="7" name="Textfeld 6"/>
          <p:cNvSpPr txBox="1"/>
          <p:nvPr/>
        </p:nvSpPr>
        <p:spPr>
          <a:xfrm flipH="1">
            <a:off x="228597" y="4191000"/>
            <a:ext cx="4759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challenge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endParaRPr lang="de-DE" dirty="0" smtClean="0"/>
          </a:p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understand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learn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PAC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</a:p>
          <a:p>
            <a:r>
              <a:rPr lang="de-DE" dirty="0" smtClean="0"/>
              <a:t>„</a:t>
            </a:r>
            <a:r>
              <a:rPr lang="de-DE" dirty="0" err="1" smtClean="0"/>
              <a:t>finding</a:t>
            </a:r>
            <a:r>
              <a:rPr lang="de-DE" dirty="0" smtClean="0"/>
              <a:t> a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language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geoscientists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PAC </a:t>
            </a:r>
            <a:r>
              <a:rPr lang="de-DE" dirty="0" err="1" smtClean="0"/>
              <a:t>people</a:t>
            </a:r>
            <a:r>
              <a:rPr lang="de-DE" dirty="0" smtClean="0"/>
              <a:t>“</a:t>
            </a:r>
            <a:endParaRPr lang="de-DE" dirty="0"/>
          </a:p>
        </p:txBody>
      </p:sp>
      <p:pic>
        <p:nvPicPr>
          <p:cNvPr id="3" name="Grafik 2" descr="Zoo Nachdenken Affe | Bernie78ger | Flickr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191000"/>
            <a:ext cx="3505200" cy="234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91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762000" y="533400"/>
            <a:ext cx="52742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e.g.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investigations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zircon</a:t>
            </a:r>
            <a:r>
              <a:rPr lang="de-DE" dirty="0" smtClean="0"/>
              <a:t> (ZrSiO</a:t>
            </a:r>
            <a:r>
              <a:rPr lang="de-DE" baseline="-25000" dirty="0" smtClean="0"/>
              <a:t>4</a:t>
            </a:r>
            <a:r>
              <a:rPr lang="de-DE" dirty="0" smtClean="0"/>
              <a:t>) </a:t>
            </a:r>
          </a:p>
          <a:p>
            <a:r>
              <a:rPr lang="de-DE" sz="1800" dirty="0" smtClean="0"/>
              <a:t>Thesis McBride 2005   </a:t>
            </a:r>
            <a:endParaRPr lang="de-DE" sz="18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36" y="2514179"/>
            <a:ext cx="5867400" cy="427605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917290" y="1304019"/>
            <a:ext cx="5564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Measurement </a:t>
            </a:r>
            <a:r>
              <a:rPr lang="de-DE" sz="2000" dirty="0" err="1" smtClean="0"/>
              <a:t>fitted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perturbation</a:t>
            </a:r>
            <a:r>
              <a:rPr lang="de-DE" sz="2000" dirty="0" smtClean="0"/>
              <a:t> </a:t>
            </a:r>
            <a:r>
              <a:rPr lang="de-DE" sz="2000" dirty="0" err="1" smtClean="0"/>
              <a:t>function</a:t>
            </a:r>
            <a:r>
              <a:rPr lang="de-DE" sz="2000" dirty="0" smtClean="0"/>
              <a:t>…</a:t>
            </a:r>
            <a:endParaRPr lang="de-DE" sz="2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90" y="1714038"/>
            <a:ext cx="5708943" cy="80014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172200" y="45720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Symbol" panose="05050102010706020507" pitchFamily="18" charset="2"/>
              <a:buChar char="h"/>
            </a:pPr>
            <a:r>
              <a:rPr lang="de-DE" sz="2000" dirty="0" smtClean="0">
                <a:latin typeface="+mn-lt"/>
              </a:rPr>
              <a:t>(</a:t>
            </a:r>
            <a:r>
              <a:rPr lang="de-DE" sz="2000" dirty="0" err="1" smtClean="0">
                <a:latin typeface="+mn-lt"/>
              </a:rPr>
              <a:t>asymmetry</a:t>
            </a:r>
            <a:r>
              <a:rPr lang="de-DE" sz="2000" dirty="0" smtClean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parameter</a:t>
            </a:r>
            <a:r>
              <a:rPr lang="de-DE" sz="2000" dirty="0" smtClean="0">
                <a:latin typeface="+mn-lt"/>
              </a:rPr>
              <a:t>)</a:t>
            </a:r>
          </a:p>
          <a:p>
            <a:r>
              <a:rPr lang="el-GR" sz="2000" dirty="0">
                <a:latin typeface="+mn-lt"/>
              </a:rPr>
              <a:t>ν</a:t>
            </a:r>
            <a:r>
              <a:rPr lang="de-DE" sz="2000" baseline="-25000" dirty="0">
                <a:latin typeface="+mn-lt"/>
              </a:rPr>
              <a:t>Q</a:t>
            </a:r>
            <a:r>
              <a:rPr lang="de-DE" sz="2000" dirty="0">
                <a:latin typeface="+mn-lt"/>
              </a:rPr>
              <a:t> (</a:t>
            </a:r>
            <a:r>
              <a:rPr lang="de-DE" sz="2000" dirty="0" err="1">
                <a:latin typeface="+mn-lt"/>
              </a:rPr>
              <a:t>quadrupole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frequency</a:t>
            </a:r>
            <a:r>
              <a:rPr lang="de-DE" sz="2000" dirty="0" smtClean="0">
                <a:latin typeface="+mn-lt"/>
              </a:rPr>
              <a:t>)</a:t>
            </a:r>
          </a:p>
          <a:p>
            <a:r>
              <a:rPr lang="el-GR" sz="2000" dirty="0">
                <a:latin typeface="+mn-lt"/>
              </a:rPr>
              <a:t>δ </a:t>
            </a:r>
            <a:r>
              <a:rPr lang="de-DE" sz="2000" dirty="0" smtClean="0">
                <a:latin typeface="+mn-lt"/>
              </a:rPr>
              <a:t>  </a:t>
            </a:r>
            <a:r>
              <a:rPr lang="el-GR" sz="2000" dirty="0" smtClean="0">
                <a:latin typeface="+mn-lt"/>
              </a:rPr>
              <a:t>(</a:t>
            </a:r>
            <a:r>
              <a:rPr lang="de-DE" sz="2000" dirty="0" err="1">
                <a:latin typeface="+mn-lt"/>
              </a:rPr>
              <a:t>damping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parameter</a:t>
            </a:r>
            <a:r>
              <a:rPr lang="de-DE" sz="2000" dirty="0">
                <a:latin typeface="+mn-lt"/>
              </a:rPr>
              <a:t>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324600" y="3200400"/>
            <a:ext cx="2367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…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deduce</a:t>
            </a:r>
            <a:endParaRPr lang="de-DE" sz="2000" dirty="0"/>
          </a:p>
          <a:p>
            <a:r>
              <a:rPr lang="de-DE" sz="2000" dirty="0" err="1" smtClean="0"/>
              <a:t>the</a:t>
            </a:r>
            <a:r>
              <a:rPr lang="de-DE" sz="2000" dirty="0" smtClean="0"/>
              <a:t> EFG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: 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852770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40" y="1143000"/>
            <a:ext cx="5656002" cy="510261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943600" y="2971800"/>
            <a:ext cx="2719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h"/>
            </a:pPr>
            <a:r>
              <a:rPr lang="de-DE" sz="1800" dirty="0" smtClean="0"/>
              <a:t>= 0 </a:t>
            </a:r>
            <a:r>
              <a:rPr lang="de-DE" sz="1800" dirty="0" err="1" smtClean="0"/>
              <a:t>no</a:t>
            </a:r>
            <a:r>
              <a:rPr lang="de-DE" sz="1800" dirty="0" smtClean="0"/>
              <a:t> </a:t>
            </a:r>
            <a:r>
              <a:rPr lang="de-DE" sz="1800" dirty="0" err="1" smtClean="0"/>
              <a:t>radiation</a:t>
            </a:r>
            <a:r>
              <a:rPr lang="de-DE" sz="1800" dirty="0" smtClean="0"/>
              <a:t> </a:t>
            </a:r>
            <a:r>
              <a:rPr lang="de-DE" sz="1800" dirty="0" err="1" smtClean="0"/>
              <a:t>damage</a:t>
            </a:r>
            <a:endParaRPr lang="de-DE" sz="1800" dirty="0" smtClean="0"/>
          </a:p>
          <a:p>
            <a:pPr marL="285750" indent="-285750">
              <a:buFont typeface="Symbol" panose="05050102010706020507" pitchFamily="18" charset="2"/>
              <a:buChar char="h"/>
            </a:pPr>
            <a:r>
              <a:rPr lang="de-DE" sz="1800" dirty="0" smtClean="0"/>
              <a:t>&gt; 0  </a:t>
            </a:r>
            <a:r>
              <a:rPr lang="de-DE" sz="1800" dirty="0" err="1" smtClean="0"/>
              <a:t>radiation</a:t>
            </a:r>
            <a:r>
              <a:rPr lang="de-DE" sz="1800" dirty="0" smtClean="0"/>
              <a:t> </a:t>
            </a:r>
            <a:r>
              <a:rPr lang="de-DE" sz="1800" dirty="0" err="1" smtClean="0"/>
              <a:t>damage</a:t>
            </a:r>
            <a:endParaRPr lang="de-DE" sz="1800" dirty="0"/>
          </a:p>
          <a:p>
            <a:r>
              <a:rPr lang="de-DE" sz="1800" dirty="0" smtClean="0"/>
              <a:t>           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impurities</a:t>
            </a:r>
            <a:r>
              <a:rPr lang="de-DE" sz="1800" dirty="0" smtClean="0"/>
              <a:t> ?</a:t>
            </a:r>
            <a:endParaRPr lang="de-DE" sz="1800" dirty="0"/>
          </a:p>
        </p:txBody>
      </p:sp>
      <p:sp>
        <p:nvSpPr>
          <p:cNvPr id="7" name="Textfeld 6"/>
          <p:cNvSpPr txBox="1"/>
          <p:nvPr/>
        </p:nvSpPr>
        <p:spPr>
          <a:xfrm>
            <a:off x="5793659" y="1676400"/>
            <a:ext cx="3274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/>
              <a:t>Change in </a:t>
            </a:r>
            <a:r>
              <a:rPr lang="de-DE" sz="1800" dirty="0" err="1" smtClean="0"/>
              <a:t>slope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temperature</a:t>
            </a:r>
            <a:r>
              <a:rPr lang="de-DE" sz="1800" dirty="0" smtClean="0"/>
              <a:t> </a:t>
            </a:r>
            <a:r>
              <a:rPr lang="de-DE" sz="1800" dirty="0" err="1" smtClean="0"/>
              <a:t>dependence</a:t>
            </a:r>
            <a:endParaRPr lang="de-DE" sz="1800" dirty="0" smtClean="0"/>
          </a:p>
          <a:p>
            <a:r>
              <a:rPr lang="de-DE" sz="1800" dirty="0" smtClean="0"/>
              <a:t> &gt; </a:t>
            </a:r>
            <a:r>
              <a:rPr lang="de-DE" sz="1800" dirty="0" err="1" smtClean="0"/>
              <a:t>displacive</a:t>
            </a:r>
            <a:r>
              <a:rPr lang="de-DE" sz="1800" dirty="0" smtClean="0"/>
              <a:t> </a:t>
            </a:r>
            <a:r>
              <a:rPr lang="de-DE" sz="1800" dirty="0" err="1" smtClean="0"/>
              <a:t>phase</a:t>
            </a:r>
            <a:r>
              <a:rPr lang="de-DE" sz="1800" dirty="0" smtClean="0"/>
              <a:t> </a:t>
            </a:r>
            <a:r>
              <a:rPr lang="de-DE" sz="1800" dirty="0" err="1" smtClean="0"/>
              <a:t>transition</a:t>
            </a:r>
            <a:r>
              <a:rPr lang="de-DE" sz="1800" dirty="0" smtClean="0"/>
              <a:t> ? </a:t>
            </a:r>
            <a:endParaRPr lang="de-DE" sz="1800" dirty="0"/>
          </a:p>
        </p:txBody>
      </p:sp>
      <p:sp>
        <p:nvSpPr>
          <p:cNvPr id="8" name="Textfeld 7"/>
          <p:cNvSpPr txBox="1"/>
          <p:nvPr/>
        </p:nvSpPr>
        <p:spPr>
          <a:xfrm>
            <a:off x="381000" y="533400"/>
            <a:ext cx="2746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The EFG </a:t>
            </a:r>
            <a:r>
              <a:rPr lang="de-DE" dirty="0" err="1" smtClean="0"/>
              <a:t>parameters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146380" y="4099504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/>
              <a:t>w</a:t>
            </a:r>
            <a:r>
              <a:rPr lang="de-DE" sz="1800" dirty="0" err="1" smtClean="0"/>
              <a:t>hat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learn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endParaRPr lang="de-DE" sz="1800" dirty="0"/>
          </a:p>
          <a:p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damping</a:t>
            </a:r>
            <a:r>
              <a:rPr lang="de-DE" sz="1800" dirty="0" smtClean="0"/>
              <a:t> </a:t>
            </a:r>
            <a:r>
              <a:rPr lang="de-DE" sz="1800" dirty="0" err="1" smtClean="0"/>
              <a:t>parameter</a:t>
            </a:r>
            <a:endParaRPr lang="de-DE" sz="1800" dirty="0"/>
          </a:p>
        </p:txBody>
      </p:sp>
      <p:sp>
        <p:nvSpPr>
          <p:cNvPr id="10" name="Textfeld 9"/>
          <p:cNvSpPr txBox="1"/>
          <p:nvPr/>
        </p:nvSpPr>
        <p:spPr>
          <a:xfrm>
            <a:off x="457200" y="6425832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/>
              <a:t>Thesis </a:t>
            </a:r>
            <a:r>
              <a:rPr lang="de-DE" sz="1800" dirty="0" smtClean="0"/>
              <a:t>S. P. McBride </a:t>
            </a:r>
            <a:r>
              <a:rPr lang="de-DE" sz="1800" dirty="0"/>
              <a:t>2005 </a:t>
            </a:r>
          </a:p>
        </p:txBody>
      </p:sp>
    </p:spTree>
    <p:extLst>
      <p:ext uri="{BB962C8B-B14F-4D97-AF65-F5344CB8AC3E}">
        <p14:creationId xmlns:p14="http://schemas.microsoft.com/office/powerpoint/2010/main" val="2859497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84603"/>
            <a:ext cx="6000750" cy="30480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133600" y="1964353"/>
            <a:ext cx="6629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Main question: What is the physical picture, in terms of structure and defects, that we can learn from these and other PAC results? </a:t>
            </a:r>
          </a:p>
          <a:p>
            <a:r>
              <a:rPr lang="en-US" dirty="0"/>
              <a:t>For example, can we answer questions such as:</a:t>
            </a:r>
          </a:p>
          <a:p>
            <a:r>
              <a:rPr lang="en-US" dirty="0"/>
              <a:t>What is the concentration of a certain kind of defect at a given condition e.g. T, P,…</a:t>
            </a:r>
          </a:p>
          <a:p>
            <a:r>
              <a:rPr lang="en-US" dirty="0"/>
              <a:t>What is the geometry of the atoms around the defect site?</a:t>
            </a:r>
          </a:p>
          <a:p>
            <a:r>
              <a:rPr lang="en-US" dirty="0"/>
              <a:t>How much energy is required to form a certain kind of defect?</a:t>
            </a:r>
          </a:p>
          <a:p>
            <a:r>
              <a:rPr lang="en-US" dirty="0"/>
              <a:t>What are the different kinds of defects that are present in a crystal, and in what concentrations?</a:t>
            </a:r>
          </a:p>
          <a:p>
            <a:r>
              <a:rPr lang="en-US" dirty="0"/>
              <a:t>etc. etc.</a:t>
            </a:r>
          </a:p>
        </p:txBody>
      </p:sp>
      <p:sp>
        <p:nvSpPr>
          <p:cNvPr id="7" name="Textfeld 6"/>
          <p:cNvSpPr txBox="1"/>
          <p:nvPr/>
        </p:nvSpPr>
        <p:spPr>
          <a:xfrm rot="20715551">
            <a:off x="6318826" y="572430"/>
            <a:ext cx="2762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geoscientist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4554556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828800"/>
            <a:ext cx="2578832" cy="323725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495800" y="3124200"/>
            <a:ext cx="1721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…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571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510" y="1506128"/>
            <a:ext cx="5200650" cy="5172075"/>
          </a:xfrm>
          <a:prstGeom prst="rect">
            <a:avLst/>
          </a:prstGeom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600200" y="304800"/>
            <a:ext cx="6477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Accelerators in Bochum</a:t>
            </a:r>
          </a:p>
          <a:p>
            <a:pPr>
              <a:spcBef>
                <a:spcPct val="50000"/>
              </a:spcBef>
              <a:defRPr/>
            </a:pP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Ion Beams from a few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keV</a:t>
            </a: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up to some 20 MeV</a:t>
            </a:r>
            <a:endParaRPr lang="en-GB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7652" name="Picture 4" descr="Beschleuniger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4386878"/>
            <a:ext cx="2303463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C:\WINDOWS\Desktop\Essen 2001\aamtan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4610194"/>
            <a:ext cx="2743200" cy="2055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1135" y="1447800"/>
            <a:ext cx="2561030" cy="1920772"/>
          </a:xfrm>
          <a:prstGeom prst="rect">
            <a:avLst/>
          </a:prstGeom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2057400"/>
          </a:xfrm>
        </p:spPr>
        <p:txBody>
          <a:bodyPr/>
          <a:lstStyle/>
          <a:p>
            <a:r>
              <a:rPr lang="de-DE" sz="3600" dirty="0" err="1" smtClean="0"/>
              <a:t>Depth</a:t>
            </a:r>
            <a:r>
              <a:rPr lang="de-DE" sz="3600" dirty="0" smtClean="0"/>
              <a:t> </a:t>
            </a:r>
            <a:r>
              <a:rPr lang="de-DE" sz="3600" dirty="0" err="1" smtClean="0"/>
              <a:t>profiling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err="1" smtClean="0"/>
              <a:t>with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err="1" smtClean="0"/>
              <a:t>Nuclear</a:t>
            </a:r>
            <a:r>
              <a:rPr lang="de-DE" sz="3600" dirty="0" smtClean="0"/>
              <a:t> </a:t>
            </a:r>
            <a:r>
              <a:rPr lang="de-DE" sz="3600" dirty="0" err="1" smtClean="0"/>
              <a:t>Resonance</a:t>
            </a:r>
            <a:r>
              <a:rPr lang="de-DE" sz="3600" dirty="0" smtClean="0"/>
              <a:t> </a:t>
            </a:r>
            <a:r>
              <a:rPr lang="de-DE" sz="3600" dirty="0" err="1" smtClean="0"/>
              <a:t>Reaction</a:t>
            </a:r>
            <a:r>
              <a:rPr lang="de-DE" sz="3600" dirty="0" smtClean="0"/>
              <a:t> Analysis</a:t>
            </a:r>
            <a:endParaRPr lang="de-DE" dirty="0" smtClean="0"/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533400" y="2438400"/>
            <a:ext cx="7144969" cy="200054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de-DE" sz="2800" dirty="0" smtClean="0"/>
              <a:t>Motivation:</a:t>
            </a:r>
            <a:endParaRPr lang="de-DE" sz="2800" dirty="0"/>
          </a:p>
          <a:p>
            <a:pPr>
              <a:buFontTx/>
              <a:buChar char="–"/>
            </a:pPr>
            <a:r>
              <a:rPr lang="de-DE" b="1" dirty="0" err="1" smtClean="0"/>
              <a:t>Detection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light </a:t>
            </a:r>
            <a:r>
              <a:rPr lang="de-DE" b="1" dirty="0" err="1" smtClean="0"/>
              <a:t>elements</a:t>
            </a:r>
            <a:r>
              <a:rPr lang="de-DE" b="1" dirty="0" smtClean="0"/>
              <a:t> (in </a:t>
            </a:r>
            <a:r>
              <a:rPr lang="de-DE" b="1" dirty="0" err="1" smtClean="0"/>
              <a:t>particular</a:t>
            </a:r>
            <a:r>
              <a:rPr lang="de-DE" b="1" dirty="0" smtClean="0"/>
              <a:t> Hydrogen)</a:t>
            </a:r>
            <a:endParaRPr lang="de-DE" b="1" dirty="0"/>
          </a:p>
          <a:p>
            <a:pPr>
              <a:buFontTx/>
              <a:buChar char="–"/>
            </a:pPr>
            <a:r>
              <a:rPr lang="de-DE" b="1" dirty="0" err="1" smtClean="0"/>
              <a:t>isotopic</a:t>
            </a:r>
            <a:r>
              <a:rPr lang="de-DE" b="1" dirty="0" smtClean="0"/>
              <a:t> </a:t>
            </a:r>
            <a:r>
              <a:rPr lang="de-DE" b="1" dirty="0" err="1" smtClean="0"/>
              <a:t>tracing</a:t>
            </a:r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399" y="4191000"/>
            <a:ext cx="3717889" cy="25908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38200" y="4724400"/>
            <a:ext cx="34050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Example</a:t>
            </a:r>
            <a:r>
              <a:rPr lang="de-DE" dirty="0" smtClean="0"/>
              <a:t>:</a:t>
            </a:r>
          </a:p>
          <a:p>
            <a:r>
              <a:rPr lang="de-DE" dirty="0" smtClean="0"/>
              <a:t>Hydrogen </a:t>
            </a:r>
            <a:r>
              <a:rPr lang="de-DE" dirty="0" err="1" smtClean="0"/>
              <a:t>depth</a:t>
            </a:r>
            <a:r>
              <a:rPr lang="de-DE" dirty="0" smtClean="0"/>
              <a:t> </a:t>
            </a:r>
            <a:r>
              <a:rPr lang="de-DE" dirty="0" err="1" smtClean="0"/>
              <a:t>profiling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with</a:t>
            </a:r>
            <a:r>
              <a:rPr lang="de-DE" dirty="0" smtClean="0"/>
              <a:t> an </a:t>
            </a:r>
            <a:r>
              <a:rPr lang="de-DE" baseline="30000" dirty="0" smtClean="0"/>
              <a:t>15</a:t>
            </a:r>
            <a:r>
              <a:rPr lang="de-DE" dirty="0" smtClean="0"/>
              <a:t>N beam</a:t>
            </a:r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165100"/>
            <a:ext cx="5535612" cy="889000"/>
          </a:xfrm>
        </p:spPr>
        <p:txBody>
          <a:bodyPr/>
          <a:lstStyle/>
          <a:p>
            <a:pPr algn="l"/>
            <a:r>
              <a:rPr lang="de-DE" sz="2400" b="1" smtClean="0"/>
              <a:t>N</a:t>
            </a:r>
            <a:r>
              <a:rPr lang="de-DE" sz="2400" smtClean="0"/>
              <a:t>ukleare </a:t>
            </a:r>
            <a:r>
              <a:rPr lang="de-DE" sz="2400" b="1" smtClean="0"/>
              <a:t>R</a:t>
            </a:r>
            <a:r>
              <a:rPr lang="de-DE" sz="2400" smtClean="0"/>
              <a:t>eaktions </a:t>
            </a:r>
            <a:r>
              <a:rPr lang="de-DE" sz="2400" b="1" smtClean="0"/>
              <a:t>A</a:t>
            </a:r>
            <a:r>
              <a:rPr lang="de-DE" sz="2400" smtClean="0"/>
              <a:t>nalyse (NRA)</a:t>
            </a:r>
            <a:br>
              <a:rPr lang="de-DE" sz="2400" smtClean="0"/>
            </a:br>
            <a:r>
              <a:rPr lang="de-DE" sz="2400" smtClean="0"/>
              <a:t>am Beispiel </a:t>
            </a:r>
            <a:r>
              <a:rPr lang="de-DE" sz="2400" baseline="30000" smtClean="0"/>
              <a:t>15</a:t>
            </a:r>
            <a:r>
              <a:rPr lang="de-DE" sz="2400" smtClean="0">
                <a:latin typeface="Symbol" pitchFamily="18" charset="2"/>
              </a:rPr>
              <a:t>N(</a:t>
            </a:r>
            <a:r>
              <a:rPr lang="de-DE" sz="2400" smtClean="0"/>
              <a:t>p</a:t>
            </a:r>
            <a:r>
              <a:rPr lang="de-DE" sz="2400" smtClean="0">
                <a:latin typeface="Symbol" pitchFamily="18" charset="2"/>
              </a:rPr>
              <a:t>,a g)</a:t>
            </a:r>
            <a:r>
              <a:rPr lang="de-DE" sz="2400" baseline="30000" smtClean="0"/>
              <a:t>12</a:t>
            </a:r>
            <a:r>
              <a:rPr lang="de-DE" sz="2400" smtClean="0"/>
              <a:t>C</a:t>
            </a:r>
            <a:endParaRPr lang="de-DE" sz="2400" smtClean="0">
              <a:latin typeface="Symbol" pitchFamily="18" charset="2"/>
            </a:endParaRPr>
          </a:p>
        </p:txBody>
      </p:sp>
      <p:pic>
        <p:nvPicPr>
          <p:cNvPr id="7173" name="Picture 5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62563" y="931863"/>
            <a:ext cx="3071812" cy="2305050"/>
          </a:xfrm>
          <a:noFill/>
          <a:ln w="12700">
            <a:solidFill>
              <a:srgbClr val="333333"/>
            </a:solidFill>
          </a:ln>
        </p:spPr>
      </p:pic>
      <p:sp>
        <p:nvSpPr>
          <p:cNvPr id="7174" name="Line 55"/>
          <p:cNvSpPr>
            <a:spLocks noChangeShapeType="1"/>
          </p:cNvSpPr>
          <p:nvPr/>
        </p:nvSpPr>
        <p:spPr bwMode="auto">
          <a:xfrm>
            <a:off x="6223000" y="36591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7400" name="Line 56"/>
          <p:cNvSpPr>
            <a:spLocks noChangeShapeType="1"/>
          </p:cNvSpPr>
          <p:nvPr/>
        </p:nvSpPr>
        <p:spPr bwMode="auto">
          <a:xfrm flipV="1">
            <a:off x="6223000" y="2698750"/>
            <a:ext cx="0" cy="9223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7401" name="Text Box 57"/>
          <p:cNvSpPr txBox="1">
            <a:spLocks noChangeArrowheads="1"/>
          </p:cNvSpPr>
          <p:nvPr/>
        </p:nvSpPr>
        <p:spPr bwMode="auto">
          <a:xfrm>
            <a:off x="5800725" y="3544888"/>
            <a:ext cx="10747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E = E</a:t>
            </a:r>
            <a:r>
              <a:rPr lang="de-DE" baseline="-25000"/>
              <a:t>R</a:t>
            </a:r>
            <a:endParaRPr lang="de-DE"/>
          </a:p>
        </p:txBody>
      </p:sp>
      <p:graphicFrame>
        <p:nvGraphicFramePr>
          <p:cNvPr id="7170" name="Object 2">
            <a:hlinkClick r:id="" action="ppaction://hlinkshowjump?jump=nextslide"/>
          </p:cNvPr>
          <p:cNvGraphicFramePr>
            <a:graphicFrameLocks noGrp="1" noChangeAspect="1"/>
          </p:cNvGraphicFramePr>
          <p:nvPr>
            <p:ph sz="half" idx="2"/>
          </p:nvPr>
        </p:nvGraphicFramePr>
        <p:xfrm>
          <a:off x="615950" y="3967163"/>
          <a:ext cx="2765425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Graph" r:id="rId4" imgW="3794400" imgH="3032640" progId="">
                  <p:embed/>
                </p:oleObj>
              </mc:Choice>
              <mc:Fallback>
                <p:oleObj name="Graph" r:id="rId4" imgW="3794400" imgH="303264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950" y="3967163"/>
                        <a:ext cx="2765425" cy="220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7" name="Line 60"/>
          <p:cNvSpPr>
            <a:spLocks noChangeShapeType="1"/>
          </p:cNvSpPr>
          <p:nvPr/>
        </p:nvSpPr>
        <p:spPr bwMode="auto">
          <a:xfrm flipH="1">
            <a:off x="2228850" y="3198813"/>
            <a:ext cx="1036638" cy="1997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57408" name="Text Box 64"/>
          <p:cNvSpPr txBox="1">
            <a:spLocks noChangeArrowheads="1"/>
          </p:cNvSpPr>
          <p:nvPr/>
        </p:nvSpPr>
        <p:spPr bwMode="auto">
          <a:xfrm>
            <a:off x="6877050" y="3544888"/>
            <a:ext cx="858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E &gt; E</a:t>
            </a:r>
            <a:r>
              <a:rPr lang="de-DE" baseline="-25000"/>
              <a:t>R</a:t>
            </a:r>
            <a:endParaRPr lang="de-DE"/>
          </a:p>
        </p:txBody>
      </p:sp>
      <p:sp>
        <p:nvSpPr>
          <p:cNvPr id="57409" name="Line 65"/>
          <p:cNvSpPr>
            <a:spLocks noChangeShapeType="1"/>
          </p:cNvSpPr>
          <p:nvPr/>
        </p:nvSpPr>
        <p:spPr bwMode="auto">
          <a:xfrm flipV="1">
            <a:off x="7259638" y="2660650"/>
            <a:ext cx="0" cy="8842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180" name="Rectangle 7"/>
          <p:cNvSpPr>
            <a:spLocks noChangeArrowheads="1"/>
          </p:cNvSpPr>
          <p:nvPr/>
        </p:nvSpPr>
        <p:spPr bwMode="auto">
          <a:xfrm>
            <a:off x="2574925" y="1277938"/>
            <a:ext cx="700088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r>
              <a:rPr lang="de-DE" sz="1600" b="1">
                <a:solidFill>
                  <a:srgbClr val="000000"/>
                </a:solidFill>
              </a:rPr>
              <a:t>Probe</a:t>
            </a:r>
          </a:p>
        </p:txBody>
      </p:sp>
      <p:sp>
        <p:nvSpPr>
          <p:cNvPr id="7181" name="Rectangle 9"/>
          <p:cNvSpPr>
            <a:spLocks noChangeArrowheads="1"/>
          </p:cNvSpPr>
          <p:nvPr/>
        </p:nvSpPr>
        <p:spPr bwMode="auto">
          <a:xfrm>
            <a:off x="2790825" y="2397125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de-DE" sz="1400">
              <a:solidFill>
                <a:srgbClr val="000000"/>
              </a:solidFill>
              <a:latin typeface="UniversalMath1 BT" pitchFamily="18" charset="2"/>
            </a:endParaRPr>
          </a:p>
        </p:txBody>
      </p:sp>
      <p:sp>
        <p:nvSpPr>
          <p:cNvPr id="8205" name="AutoShape 10"/>
          <p:cNvSpPr>
            <a:spLocks noChangeArrowheads="1"/>
          </p:cNvSpPr>
          <p:nvPr/>
        </p:nvSpPr>
        <p:spPr bwMode="auto">
          <a:xfrm rot="5400000">
            <a:off x="2231232" y="1851819"/>
            <a:ext cx="344487" cy="657225"/>
          </a:xfrm>
          <a:prstGeom prst="rtTriangl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3" name="Rectangle 12"/>
          <p:cNvSpPr>
            <a:spLocks noChangeArrowheads="1"/>
          </p:cNvSpPr>
          <p:nvPr/>
        </p:nvSpPr>
        <p:spPr bwMode="auto">
          <a:xfrm>
            <a:off x="2613025" y="2814638"/>
            <a:ext cx="1420813" cy="3444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4" name="Text Box 15"/>
          <p:cNvSpPr txBox="1">
            <a:spLocks noChangeArrowheads="1"/>
          </p:cNvSpPr>
          <p:nvPr/>
        </p:nvSpPr>
        <p:spPr bwMode="auto">
          <a:xfrm>
            <a:off x="2921000" y="2852738"/>
            <a:ext cx="903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/>
              <a:t>Detektor</a:t>
            </a:r>
          </a:p>
        </p:txBody>
      </p:sp>
      <p:sp>
        <p:nvSpPr>
          <p:cNvPr id="7185" name="Rectangle 18"/>
          <p:cNvSpPr>
            <a:spLocks noChangeArrowheads="1"/>
          </p:cNvSpPr>
          <p:nvPr/>
        </p:nvSpPr>
        <p:spPr bwMode="auto">
          <a:xfrm>
            <a:off x="3214688" y="1595438"/>
            <a:ext cx="461962" cy="758825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6" name="Rectangle 19"/>
          <p:cNvSpPr>
            <a:spLocks noChangeArrowheads="1"/>
          </p:cNvSpPr>
          <p:nvPr/>
        </p:nvSpPr>
        <p:spPr bwMode="auto">
          <a:xfrm rot="10800000">
            <a:off x="2767013" y="1595438"/>
            <a:ext cx="436562" cy="758825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7" name="Line 20"/>
          <p:cNvSpPr>
            <a:spLocks noChangeShapeType="1"/>
          </p:cNvSpPr>
          <p:nvPr/>
        </p:nvSpPr>
        <p:spPr bwMode="auto">
          <a:xfrm rot="10800000">
            <a:off x="1652588" y="2008188"/>
            <a:ext cx="915987" cy="158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7188" name="Line 22"/>
          <p:cNvSpPr>
            <a:spLocks noChangeShapeType="1"/>
          </p:cNvSpPr>
          <p:nvPr/>
        </p:nvSpPr>
        <p:spPr bwMode="auto">
          <a:xfrm>
            <a:off x="2820988" y="2000250"/>
            <a:ext cx="1222375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7189" name="Oval 23"/>
          <p:cNvSpPr>
            <a:spLocks noChangeArrowheads="1"/>
          </p:cNvSpPr>
          <p:nvPr/>
        </p:nvSpPr>
        <p:spPr bwMode="auto">
          <a:xfrm rot="10800000">
            <a:off x="2878138" y="1630363"/>
            <a:ext cx="142875" cy="119062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0" name="Oval 24"/>
          <p:cNvSpPr>
            <a:spLocks noChangeArrowheads="1"/>
          </p:cNvSpPr>
          <p:nvPr/>
        </p:nvSpPr>
        <p:spPr bwMode="auto">
          <a:xfrm rot="10800000">
            <a:off x="2979738" y="1843088"/>
            <a:ext cx="128587" cy="9525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1" name="Oval 25"/>
          <p:cNvSpPr>
            <a:spLocks noChangeArrowheads="1"/>
          </p:cNvSpPr>
          <p:nvPr/>
        </p:nvSpPr>
        <p:spPr bwMode="auto">
          <a:xfrm rot="10800000">
            <a:off x="2805113" y="1930400"/>
            <a:ext cx="111125" cy="77788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2" name="Oval 26"/>
          <p:cNvSpPr>
            <a:spLocks noChangeArrowheads="1"/>
          </p:cNvSpPr>
          <p:nvPr/>
        </p:nvSpPr>
        <p:spPr bwMode="auto">
          <a:xfrm rot="10800000">
            <a:off x="3051175" y="1697038"/>
            <a:ext cx="109538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3" name="Oval 27"/>
          <p:cNvSpPr>
            <a:spLocks noChangeArrowheads="1"/>
          </p:cNvSpPr>
          <p:nvPr/>
        </p:nvSpPr>
        <p:spPr bwMode="auto">
          <a:xfrm rot="10800000">
            <a:off x="2906713" y="2035175"/>
            <a:ext cx="142875" cy="11430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4" name="Oval 28"/>
          <p:cNvSpPr>
            <a:spLocks noChangeArrowheads="1"/>
          </p:cNvSpPr>
          <p:nvPr/>
        </p:nvSpPr>
        <p:spPr bwMode="auto">
          <a:xfrm rot="10800000">
            <a:off x="2849563" y="2165350"/>
            <a:ext cx="109537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5" name="Oval 29"/>
          <p:cNvSpPr>
            <a:spLocks noChangeArrowheads="1"/>
          </p:cNvSpPr>
          <p:nvPr/>
        </p:nvSpPr>
        <p:spPr bwMode="auto">
          <a:xfrm rot="10800000">
            <a:off x="3111500" y="2165350"/>
            <a:ext cx="109538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6" name="Oval 30"/>
          <p:cNvSpPr>
            <a:spLocks noChangeArrowheads="1"/>
          </p:cNvSpPr>
          <p:nvPr/>
        </p:nvSpPr>
        <p:spPr bwMode="auto">
          <a:xfrm rot="10800000">
            <a:off x="2820988" y="1763713"/>
            <a:ext cx="109537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7" name="Oval 31"/>
          <p:cNvSpPr>
            <a:spLocks noChangeArrowheads="1"/>
          </p:cNvSpPr>
          <p:nvPr/>
        </p:nvSpPr>
        <p:spPr bwMode="auto">
          <a:xfrm rot="10800000">
            <a:off x="3086100" y="1979613"/>
            <a:ext cx="109538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8" name="Oval 32"/>
          <p:cNvSpPr>
            <a:spLocks noChangeArrowheads="1"/>
          </p:cNvSpPr>
          <p:nvPr/>
        </p:nvSpPr>
        <p:spPr bwMode="auto">
          <a:xfrm rot="10800000">
            <a:off x="3246438" y="1652588"/>
            <a:ext cx="82550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99" name="Oval 33"/>
          <p:cNvSpPr>
            <a:spLocks noChangeArrowheads="1"/>
          </p:cNvSpPr>
          <p:nvPr/>
        </p:nvSpPr>
        <p:spPr bwMode="auto">
          <a:xfrm rot="10800000">
            <a:off x="3411538" y="1643063"/>
            <a:ext cx="84137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0" name="Oval 34"/>
          <p:cNvSpPr>
            <a:spLocks noChangeArrowheads="1"/>
          </p:cNvSpPr>
          <p:nvPr/>
        </p:nvSpPr>
        <p:spPr bwMode="auto">
          <a:xfrm rot="10800000">
            <a:off x="3248025" y="1787525"/>
            <a:ext cx="82550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1" name="Oval 35"/>
          <p:cNvSpPr>
            <a:spLocks noChangeArrowheads="1"/>
          </p:cNvSpPr>
          <p:nvPr/>
        </p:nvSpPr>
        <p:spPr bwMode="auto">
          <a:xfrm rot="10800000">
            <a:off x="3411538" y="1787525"/>
            <a:ext cx="84137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2" name="Oval 36"/>
          <p:cNvSpPr>
            <a:spLocks noChangeArrowheads="1"/>
          </p:cNvSpPr>
          <p:nvPr/>
        </p:nvSpPr>
        <p:spPr bwMode="auto">
          <a:xfrm rot="10800000">
            <a:off x="3248025" y="1922463"/>
            <a:ext cx="82550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3" name="Oval 37"/>
          <p:cNvSpPr>
            <a:spLocks noChangeArrowheads="1"/>
          </p:cNvSpPr>
          <p:nvPr/>
        </p:nvSpPr>
        <p:spPr bwMode="auto">
          <a:xfrm rot="10800000">
            <a:off x="3411538" y="1922463"/>
            <a:ext cx="84137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4" name="Oval 38"/>
          <p:cNvSpPr>
            <a:spLocks noChangeArrowheads="1"/>
          </p:cNvSpPr>
          <p:nvPr/>
        </p:nvSpPr>
        <p:spPr bwMode="auto">
          <a:xfrm rot="10800000">
            <a:off x="3543300" y="1652588"/>
            <a:ext cx="84138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5" name="Oval 39"/>
          <p:cNvSpPr>
            <a:spLocks noChangeArrowheads="1"/>
          </p:cNvSpPr>
          <p:nvPr/>
        </p:nvSpPr>
        <p:spPr bwMode="auto">
          <a:xfrm rot="10800000">
            <a:off x="3543300" y="1797050"/>
            <a:ext cx="84138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6" name="Oval 40"/>
          <p:cNvSpPr>
            <a:spLocks noChangeArrowheads="1"/>
          </p:cNvSpPr>
          <p:nvPr/>
        </p:nvSpPr>
        <p:spPr bwMode="auto">
          <a:xfrm rot="10800000">
            <a:off x="3543300" y="1933575"/>
            <a:ext cx="84138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7" name="Oval 41"/>
          <p:cNvSpPr>
            <a:spLocks noChangeArrowheads="1"/>
          </p:cNvSpPr>
          <p:nvPr/>
        </p:nvSpPr>
        <p:spPr bwMode="auto">
          <a:xfrm rot="10800000">
            <a:off x="3260725" y="2068513"/>
            <a:ext cx="84138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8" name="Oval 42"/>
          <p:cNvSpPr>
            <a:spLocks noChangeArrowheads="1"/>
          </p:cNvSpPr>
          <p:nvPr/>
        </p:nvSpPr>
        <p:spPr bwMode="auto">
          <a:xfrm rot="10800000">
            <a:off x="3427413" y="2057400"/>
            <a:ext cx="82550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09" name="Oval 43"/>
          <p:cNvSpPr>
            <a:spLocks noChangeArrowheads="1"/>
          </p:cNvSpPr>
          <p:nvPr/>
        </p:nvSpPr>
        <p:spPr bwMode="auto">
          <a:xfrm rot="10800000">
            <a:off x="3262313" y="2203450"/>
            <a:ext cx="82550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0" name="Oval 44"/>
          <p:cNvSpPr>
            <a:spLocks noChangeArrowheads="1"/>
          </p:cNvSpPr>
          <p:nvPr/>
        </p:nvSpPr>
        <p:spPr bwMode="auto">
          <a:xfrm rot="10800000">
            <a:off x="3427413" y="2203450"/>
            <a:ext cx="82550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1" name="Oval 45"/>
          <p:cNvSpPr>
            <a:spLocks noChangeArrowheads="1"/>
          </p:cNvSpPr>
          <p:nvPr/>
        </p:nvSpPr>
        <p:spPr bwMode="auto">
          <a:xfrm rot="10800000">
            <a:off x="3559175" y="2068513"/>
            <a:ext cx="82550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2" name="Oval 46"/>
          <p:cNvSpPr>
            <a:spLocks noChangeArrowheads="1"/>
          </p:cNvSpPr>
          <p:nvPr/>
        </p:nvSpPr>
        <p:spPr bwMode="auto">
          <a:xfrm rot="10800000">
            <a:off x="3559175" y="2212975"/>
            <a:ext cx="82550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13" name="Oval 51"/>
          <p:cNvSpPr>
            <a:spLocks noChangeArrowheads="1"/>
          </p:cNvSpPr>
          <p:nvPr/>
        </p:nvSpPr>
        <p:spPr bwMode="auto">
          <a:xfrm rot="10800000">
            <a:off x="1460500" y="1970088"/>
            <a:ext cx="107950" cy="9842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2036763" y="1277938"/>
            <a:ext cx="1646237" cy="1722437"/>
            <a:chOff x="1283" y="805"/>
            <a:chExt cx="1037" cy="1085"/>
          </a:xfrm>
        </p:grpSpPr>
        <p:sp>
          <p:nvSpPr>
            <p:cNvPr id="7230" name="AutoShape 48"/>
            <p:cNvSpPr>
              <a:spLocks noChangeArrowheads="1"/>
            </p:cNvSpPr>
            <p:nvPr/>
          </p:nvSpPr>
          <p:spPr bwMode="auto">
            <a:xfrm rot="-8971880">
              <a:off x="1646" y="1337"/>
              <a:ext cx="342" cy="553"/>
            </a:xfrm>
            <a:prstGeom prst="lightningBol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1" name="AutoShape 49"/>
            <p:cNvSpPr>
              <a:spLocks noChangeArrowheads="1"/>
            </p:cNvSpPr>
            <p:nvPr/>
          </p:nvSpPr>
          <p:spPr bwMode="auto">
            <a:xfrm rot="-2028038">
              <a:off x="1283" y="805"/>
              <a:ext cx="342" cy="553"/>
            </a:xfrm>
            <a:prstGeom prst="lightningBol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2" name="AutoShape 50"/>
            <p:cNvSpPr>
              <a:spLocks noChangeArrowheads="1"/>
            </p:cNvSpPr>
            <p:nvPr/>
          </p:nvSpPr>
          <p:spPr bwMode="auto">
            <a:xfrm rot="4836597">
              <a:off x="1873" y="723"/>
              <a:ext cx="342" cy="553"/>
            </a:xfrm>
            <a:prstGeom prst="lightningBol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3" name="Oval 8"/>
            <p:cNvSpPr>
              <a:spLocks noChangeArrowheads="1"/>
            </p:cNvSpPr>
            <p:nvPr/>
          </p:nvSpPr>
          <p:spPr bwMode="auto">
            <a:xfrm rot="10800000">
              <a:off x="1743" y="1216"/>
              <a:ext cx="68" cy="62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7398" name="Text Box 54"/>
          <p:cNvSpPr txBox="1">
            <a:spLocks noChangeArrowheads="1"/>
          </p:cNvSpPr>
          <p:nvPr/>
        </p:nvSpPr>
        <p:spPr bwMode="auto">
          <a:xfrm>
            <a:off x="461963" y="1624013"/>
            <a:ext cx="10620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E = E</a:t>
            </a:r>
            <a:r>
              <a:rPr lang="de-DE" baseline="-25000"/>
              <a:t>R</a:t>
            </a:r>
            <a:endParaRPr lang="de-DE"/>
          </a:p>
        </p:txBody>
      </p:sp>
      <p:sp>
        <p:nvSpPr>
          <p:cNvPr id="57405" name="Text Box 61"/>
          <p:cNvSpPr txBox="1">
            <a:spLocks noChangeArrowheads="1"/>
          </p:cNvSpPr>
          <p:nvPr/>
        </p:nvSpPr>
        <p:spPr bwMode="auto">
          <a:xfrm>
            <a:off x="461963" y="1624013"/>
            <a:ext cx="1138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E &gt; E</a:t>
            </a:r>
            <a:r>
              <a:rPr lang="de-DE" baseline="-25000"/>
              <a:t>R</a:t>
            </a:r>
            <a:endParaRPr lang="de-DE"/>
          </a:p>
        </p:txBody>
      </p:sp>
      <p:sp>
        <p:nvSpPr>
          <p:cNvPr id="57410" name="Line 66"/>
          <p:cNvSpPr>
            <a:spLocks noChangeShapeType="1"/>
          </p:cNvSpPr>
          <p:nvPr/>
        </p:nvSpPr>
        <p:spPr bwMode="auto">
          <a:xfrm>
            <a:off x="1652588" y="2008188"/>
            <a:ext cx="10382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2344738" y="1316038"/>
            <a:ext cx="1646237" cy="1722437"/>
            <a:chOff x="1283" y="805"/>
            <a:chExt cx="1037" cy="1085"/>
          </a:xfrm>
        </p:grpSpPr>
        <p:sp>
          <p:nvSpPr>
            <p:cNvPr id="7226" name="AutoShape 69"/>
            <p:cNvSpPr>
              <a:spLocks noChangeArrowheads="1"/>
            </p:cNvSpPr>
            <p:nvPr/>
          </p:nvSpPr>
          <p:spPr bwMode="auto">
            <a:xfrm rot="-8971880">
              <a:off x="1646" y="1337"/>
              <a:ext cx="342" cy="553"/>
            </a:xfrm>
            <a:prstGeom prst="lightningBol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7" name="AutoShape 70"/>
            <p:cNvSpPr>
              <a:spLocks noChangeArrowheads="1"/>
            </p:cNvSpPr>
            <p:nvPr/>
          </p:nvSpPr>
          <p:spPr bwMode="auto">
            <a:xfrm rot="-2028038">
              <a:off x="1283" y="805"/>
              <a:ext cx="342" cy="553"/>
            </a:xfrm>
            <a:prstGeom prst="lightningBol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8" name="AutoShape 71"/>
            <p:cNvSpPr>
              <a:spLocks noChangeArrowheads="1"/>
            </p:cNvSpPr>
            <p:nvPr/>
          </p:nvSpPr>
          <p:spPr bwMode="auto">
            <a:xfrm rot="4836597">
              <a:off x="1873" y="723"/>
              <a:ext cx="342" cy="553"/>
            </a:xfrm>
            <a:prstGeom prst="lightningBol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9" name="Oval 72"/>
            <p:cNvSpPr>
              <a:spLocks noChangeArrowheads="1"/>
            </p:cNvSpPr>
            <p:nvPr/>
          </p:nvSpPr>
          <p:spPr bwMode="auto">
            <a:xfrm rot="10800000">
              <a:off x="1743" y="1216"/>
              <a:ext cx="68" cy="62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219" name="Picture 268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0288" y="3967163"/>
            <a:ext cx="322580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20" name="Line 2691"/>
          <p:cNvSpPr>
            <a:spLocks noChangeShapeType="1"/>
          </p:cNvSpPr>
          <p:nvPr/>
        </p:nvSpPr>
        <p:spPr bwMode="auto">
          <a:xfrm>
            <a:off x="3765550" y="5080000"/>
            <a:ext cx="8064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/>
          </a:p>
        </p:txBody>
      </p:sp>
      <p:sp>
        <p:nvSpPr>
          <p:cNvPr id="73348" name="Oval 2692"/>
          <p:cNvSpPr>
            <a:spLocks noChangeArrowheads="1"/>
          </p:cNvSpPr>
          <p:nvPr/>
        </p:nvSpPr>
        <p:spPr bwMode="auto">
          <a:xfrm rot="10800000">
            <a:off x="5608638" y="5041900"/>
            <a:ext cx="77787" cy="76200"/>
          </a:xfrm>
          <a:prstGeom prst="ellipse">
            <a:avLst/>
          </a:prstGeom>
          <a:solidFill>
            <a:srgbClr val="FF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349" name="Oval 2693"/>
          <p:cNvSpPr>
            <a:spLocks noChangeArrowheads="1"/>
          </p:cNvSpPr>
          <p:nvPr/>
        </p:nvSpPr>
        <p:spPr bwMode="auto">
          <a:xfrm rot="10800000">
            <a:off x="7337425" y="5157788"/>
            <a:ext cx="77788" cy="76200"/>
          </a:xfrm>
          <a:prstGeom prst="ellipse">
            <a:avLst/>
          </a:prstGeom>
          <a:solidFill>
            <a:srgbClr val="FF0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23" name="Text Box 2694"/>
          <p:cNvSpPr txBox="1">
            <a:spLocks noChangeArrowheads="1"/>
          </p:cNvSpPr>
          <p:nvPr/>
        </p:nvSpPr>
        <p:spPr bwMode="auto">
          <a:xfrm>
            <a:off x="6184900" y="3006725"/>
            <a:ext cx="1536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dirty="0"/>
              <a:t>Strahlenergie [</a:t>
            </a:r>
            <a:r>
              <a:rPr lang="de-DE" sz="1200" dirty="0" err="1"/>
              <a:t>MeV</a:t>
            </a:r>
            <a:r>
              <a:rPr lang="de-DE" sz="1200" dirty="0"/>
              <a:t>]</a:t>
            </a:r>
          </a:p>
        </p:txBody>
      </p:sp>
      <p:sp>
        <p:nvSpPr>
          <p:cNvPr id="7224" name="Text Box 2695"/>
          <p:cNvSpPr txBox="1">
            <a:spLocks noChangeArrowheads="1"/>
          </p:cNvSpPr>
          <p:nvPr/>
        </p:nvSpPr>
        <p:spPr bwMode="auto">
          <a:xfrm rot="-5400000">
            <a:off x="4441825" y="1936750"/>
            <a:ext cx="19002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/>
              <a:t>Wirkungsquerschnitt [rel.]</a:t>
            </a:r>
          </a:p>
        </p:txBody>
      </p:sp>
      <p:sp>
        <p:nvSpPr>
          <p:cNvPr id="7225" name="Text Box 2697"/>
          <p:cNvSpPr txBox="1">
            <a:spLocks noChangeArrowheads="1"/>
          </p:cNvSpPr>
          <p:nvPr/>
        </p:nvSpPr>
        <p:spPr bwMode="auto">
          <a:xfrm>
            <a:off x="4687888" y="6232525"/>
            <a:ext cx="40560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/>
              <a:t>Wasserstoff in Silizium</a:t>
            </a:r>
          </a:p>
          <a:p>
            <a:r>
              <a:rPr lang="de-DE" sz="1400"/>
              <a:t>Ringversuch Bundesanstalt für Materialforschung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74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574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7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3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7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573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73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00" grpId="0" animBg="1"/>
      <p:bldP spid="57401" grpId="0"/>
      <p:bldP spid="57408" grpId="0"/>
      <p:bldP spid="57409" grpId="0" animBg="1"/>
      <p:bldP spid="57398" grpId="0"/>
      <p:bldP spid="57405" grpId="0"/>
      <p:bldP spid="57410" grpId="0" animBg="1"/>
      <p:bldP spid="73348" grpId="0" animBg="1"/>
      <p:bldP spid="733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Gerade Verbindung 119"/>
          <p:cNvCxnSpPr/>
          <p:nvPr/>
        </p:nvCxnSpPr>
        <p:spPr>
          <a:xfrm rot="10800000">
            <a:off x="534988" y="2017713"/>
            <a:ext cx="1865312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117"/>
          <p:cNvGrpSpPr>
            <a:grpSpLocks/>
          </p:cNvGrpSpPr>
          <p:nvPr/>
        </p:nvGrpSpPr>
        <p:grpSpPr bwMode="auto">
          <a:xfrm>
            <a:off x="647700" y="1257300"/>
            <a:ext cx="4100513" cy="2305050"/>
            <a:chOff x="647700" y="1257300"/>
            <a:chExt cx="4100512" cy="2305050"/>
          </a:xfrm>
        </p:grpSpPr>
        <p:pic>
          <p:nvPicPr>
            <p:cNvPr id="17497" name="Picture 5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76400" y="1257300"/>
              <a:ext cx="3071812" cy="2305050"/>
            </a:xfrm>
            <a:prstGeom prst="rect">
              <a:avLst/>
            </a:prstGeom>
            <a:noFill/>
            <a:ln w="12700">
              <a:solidFill>
                <a:srgbClr val="333333"/>
              </a:solidFill>
              <a:miter lim="800000"/>
              <a:headEnd/>
              <a:tailEnd/>
            </a:ln>
          </p:spPr>
        </p:pic>
        <p:sp>
          <p:nvSpPr>
            <p:cNvPr id="17498" name="Line 66"/>
            <p:cNvSpPr>
              <a:spLocks noChangeShapeType="1"/>
            </p:cNvSpPr>
            <p:nvPr/>
          </p:nvSpPr>
          <p:spPr bwMode="auto">
            <a:xfrm>
              <a:off x="647700" y="2019300"/>
              <a:ext cx="10382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7414" name="Rectangle 7"/>
          <p:cNvSpPr>
            <a:spLocks noChangeArrowheads="1"/>
          </p:cNvSpPr>
          <p:nvPr/>
        </p:nvSpPr>
        <p:spPr bwMode="auto">
          <a:xfrm>
            <a:off x="3124200" y="1149350"/>
            <a:ext cx="8905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pPr eaLnBrk="0" hangingPunct="0"/>
            <a:r>
              <a:rPr lang="de-DE" sz="1600" b="1">
                <a:solidFill>
                  <a:srgbClr val="000000"/>
                </a:solidFill>
                <a:latin typeface="Times New Roman" pitchFamily="18" charset="0"/>
              </a:rPr>
              <a:t>sample</a:t>
            </a:r>
          </a:p>
        </p:txBody>
      </p:sp>
      <p:sp>
        <p:nvSpPr>
          <p:cNvPr id="17415" name="Rectangle 9"/>
          <p:cNvSpPr>
            <a:spLocks noChangeArrowheads="1"/>
          </p:cNvSpPr>
          <p:nvPr/>
        </p:nvSpPr>
        <p:spPr bwMode="auto">
          <a:xfrm>
            <a:off x="2595563" y="2397125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 sz="1400">
              <a:solidFill>
                <a:srgbClr val="000000"/>
              </a:solidFill>
              <a:latin typeface="UniversalMath1 BT" pitchFamily="18" charset="2"/>
            </a:endParaRPr>
          </a:p>
        </p:txBody>
      </p:sp>
      <p:sp>
        <p:nvSpPr>
          <p:cNvPr id="17416" name="Rectangle 19"/>
          <p:cNvSpPr>
            <a:spLocks noChangeArrowheads="1"/>
          </p:cNvSpPr>
          <p:nvPr/>
        </p:nvSpPr>
        <p:spPr bwMode="auto">
          <a:xfrm rot="10800000">
            <a:off x="2571750" y="1595438"/>
            <a:ext cx="436563" cy="758825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22"/>
          <p:cNvSpPr>
            <a:spLocks noChangeShapeType="1"/>
          </p:cNvSpPr>
          <p:nvPr/>
        </p:nvSpPr>
        <p:spPr bwMode="auto">
          <a:xfrm>
            <a:off x="2625725" y="2000250"/>
            <a:ext cx="1222375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7418" name="Oval 23"/>
          <p:cNvSpPr>
            <a:spLocks noChangeArrowheads="1"/>
          </p:cNvSpPr>
          <p:nvPr/>
        </p:nvSpPr>
        <p:spPr bwMode="auto">
          <a:xfrm rot="10800000">
            <a:off x="2682875" y="1630363"/>
            <a:ext cx="142875" cy="119062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Oval 24"/>
          <p:cNvSpPr>
            <a:spLocks noChangeArrowheads="1"/>
          </p:cNvSpPr>
          <p:nvPr/>
        </p:nvSpPr>
        <p:spPr bwMode="auto">
          <a:xfrm rot="10800000">
            <a:off x="2784475" y="1843088"/>
            <a:ext cx="128588" cy="9525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Oval 25"/>
          <p:cNvSpPr>
            <a:spLocks noChangeArrowheads="1"/>
          </p:cNvSpPr>
          <p:nvPr/>
        </p:nvSpPr>
        <p:spPr bwMode="auto">
          <a:xfrm rot="10800000">
            <a:off x="2609850" y="1930400"/>
            <a:ext cx="111125" cy="77788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Oval 26"/>
          <p:cNvSpPr>
            <a:spLocks noChangeArrowheads="1"/>
          </p:cNvSpPr>
          <p:nvPr/>
        </p:nvSpPr>
        <p:spPr bwMode="auto">
          <a:xfrm rot="10800000">
            <a:off x="2855913" y="1697038"/>
            <a:ext cx="109537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Oval 27"/>
          <p:cNvSpPr>
            <a:spLocks noChangeArrowheads="1"/>
          </p:cNvSpPr>
          <p:nvPr/>
        </p:nvSpPr>
        <p:spPr bwMode="auto">
          <a:xfrm rot="10800000">
            <a:off x="2711450" y="2035175"/>
            <a:ext cx="142875" cy="11430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Oval 28"/>
          <p:cNvSpPr>
            <a:spLocks noChangeArrowheads="1"/>
          </p:cNvSpPr>
          <p:nvPr/>
        </p:nvSpPr>
        <p:spPr bwMode="auto">
          <a:xfrm rot="10800000">
            <a:off x="2654300" y="2165350"/>
            <a:ext cx="109538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Oval 29"/>
          <p:cNvSpPr>
            <a:spLocks noChangeArrowheads="1"/>
          </p:cNvSpPr>
          <p:nvPr/>
        </p:nvSpPr>
        <p:spPr bwMode="auto">
          <a:xfrm rot="10800000">
            <a:off x="2852738" y="2165350"/>
            <a:ext cx="109537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Oval 30"/>
          <p:cNvSpPr>
            <a:spLocks noChangeArrowheads="1"/>
          </p:cNvSpPr>
          <p:nvPr/>
        </p:nvSpPr>
        <p:spPr bwMode="auto">
          <a:xfrm rot="10800000">
            <a:off x="2625725" y="1763713"/>
            <a:ext cx="109538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Oval 31"/>
          <p:cNvSpPr>
            <a:spLocks noChangeArrowheads="1"/>
          </p:cNvSpPr>
          <p:nvPr/>
        </p:nvSpPr>
        <p:spPr bwMode="auto">
          <a:xfrm rot="10800000">
            <a:off x="2890838" y="1979613"/>
            <a:ext cx="109537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uppieren 95"/>
          <p:cNvGrpSpPr>
            <a:grpSpLocks/>
          </p:cNvGrpSpPr>
          <p:nvPr/>
        </p:nvGrpSpPr>
        <p:grpSpPr bwMode="auto">
          <a:xfrm>
            <a:off x="4262438" y="1600200"/>
            <a:ext cx="461962" cy="758825"/>
            <a:chOff x="4533900" y="1600200"/>
            <a:chExt cx="461962" cy="758825"/>
          </a:xfrm>
        </p:grpSpPr>
        <p:sp>
          <p:nvSpPr>
            <p:cNvPr id="17481" name="Rectangle 18"/>
            <p:cNvSpPr>
              <a:spLocks noChangeArrowheads="1"/>
            </p:cNvSpPr>
            <p:nvPr/>
          </p:nvSpPr>
          <p:spPr bwMode="auto">
            <a:xfrm>
              <a:off x="4533900" y="1600200"/>
              <a:ext cx="461962" cy="75882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2" name="Oval 32"/>
            <p:cNvSpPr>
              <a:spLocks noChangeArrowheads="1"/>
            </p:cNvSpPr>
            <p:nvPr/>
          </p:nvSpPr>
          <p:spPr bwMode="auto">
            <a:xfrm rot="10800000">
              <a:off x="4587875" y="1652588"/>
              <a:ext cx="82550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3" name="Oval 33"/>
            <p:cNvSpPr>
              <a:spLocks noChangeArrowheads="1"/>
            </p:cNvSpPr>
            <p:nvPr/>
          </p:nvSpPr>
          <p:spPr bwMode="auto">
            <a:xfrm rot="10800000">
              <a:off x="4722813" y="1643063"/>
              <a:ext cx="84137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4" name="Oval 34"/>
            <p:cNvSpPr>
              <a:spLocks noChangeArrowheads="1"/>
            </p:cNvSpPr>
            <p:nvPr/>
          </p:nvSpPr>
          <p:spPr bwMode="auto">
            <a:xfrm rot="10800000">
              <a:off x="4589462" y="1787525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5" name="Oval 35"/>
            <p:cNvSpPr>
              <a:spLocks noChangeArrowheads="1"/>
            </p:cNvSpPr>
            <p:nvPr/>
          </p:nvSpPr>
          <p:spPr bwMode="auto">
            <a:xfrm rot="10800000">
              <a:off x="4722813" y="1787525"/>
              <a:ext cx="84137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6" name="Oval 36"/>
            <p:cNvSpPr>
              <a:spLocks noChangeArrowheads="1"/>
            </p:cNvSpPr>
            <p:nvPr/>
          </p:nvSpPr>
          <p:spPr bwMode="auto">
            <a:xfrm rot="10800000">
              <a:off x="4589462" y="1922463"/>
              <a:ext cx="82550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7" name="Oval 37"/>
            <p:cNvSpPr>
              <a:spLocks noChangeArrowheads="1"/>
            </p:cNvSpPr>
            <p:nvPr/>
          </p:nvSpPr>
          <p:spPr bwMode="auto">
            <a:xfrm rot="10800000">
              <a:off x="4722813" y="1922463"/>
              <a:ext cx="84137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8" name="Oval 38"/>
            <p:cNvSpPr>
              <a:spLocks noChangeArrowheads="1"/>
            </p:cNvSpPr>
            <p:nvPr/>
          </p:nvSpPr>
          <p:spPr bwMode="auto">
            <a:xfrm rot="10800000">
              <a:off x="4854575" y="1652588"/>
              <a:ext cx="84138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9" name="Oval 39"/>
            <p:cNvSpPr>
              <a:spLocks noChangeArrowheads="1"/>
            </p:cNvSpPr>
            <p:nvPr/>
          </p:nvSpPr>
          <p:spPr bwMode="auto">
            <a:xfrm rot="10800000">
              <a:off x="4854575" y="1797050"/>
              <a:ext cx="84138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0" name="Oval 40"/>
            <p:cNvSpPr>
              <a:spLocks noChangeArrowheads="1"/>
            </p:cNvSpPr>
            <p:nvPr/>
          </p:nvSpPr>
          <p:spPr bwMode="auto">
            <a:xfrm rot="10800000">
              <a:off x="4854575" y="1933575"/>
              <a:ext cx="84138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1" name="Oval 41"/>
            <p:cNvSpPr>
              <a:spLocks noChangeArrowheads="1"/>
            </p:cNvSpPr>
            <p:nvPr/>
          </p:nvSpPr>
          <p:spPr bwMode="auto">
            <a:xfrm rot="10800000">
              <a:off x="4602162" y="2068513"/>
              <a:ext cx="84138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2" name="Oval 42"/>
            <p:cNvSpPr>
              <a:spLocks noChangeArrowheads="1"/>
            </p:cNvSpPr>
            <p:nvPr/>
          </p:nvSpPr>
          <p:spPr bwMode="auto">
            <a:xfrm rot="10800000">
              <a:off x="4738688" y="2057400"/>
              <a:ext cx="82550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3" name="Oval 43"/>
            <p:cNvSpPr>
              <a:spLocks noChangeArrowheads="1"/>
            </p:cNvSpPr>
            <p:nvPr/>
          </p:nvSpPr>
          <p:spPr bwMode="auto">
            <a:xfrm rot="10800000">
              <a:off x="4603750" y="2203450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4" name="Oval 44"/>
            <p:cNvSpPr>
              <a:spLocks noChangeArrowheads="1"/>
            </p:cNvSpPr>
            <p:nvPr/>
          </p:nvSpPr>
          <p:spPr bwMode="auto">
            <a:xfrm rot="10800000">
              <a:off x="4738688" y="2203450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5" name="Oval 45"/>
            <p:cNvSpPr>
              <a:spLocks noChangeArrowheads="1"/>
            </p:cNvSpPr>
            <p:nvPr/>
          </p:nvSpPr>
          <p:spPr bwMode="auto">
            <a:xfrm rot="10800000">
              <a:off x="4870450" y="2068513"/>
              <a:ext cx="82550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96" name="Oval 46"/>
            <p:cNvSpPr>
              <a:spLocks noChangeArrowheads="1"/>
            </p:cNvSpPr>
            <p:nvPr/>
          </p:nvSpPr>
          <p:spPr bwMode="auto">
            <a:xfrm rot="10800000">
              <a:off x="4870450" y="2212975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28" name="Oval 51"/>
          <p:cNvSpPr>
            <a:spLocks noChangeArrowheads="1"/>
          </p:cNvSpPr>
          <p:nvPr/>
        </p:nvSpPr>
        <p:spPr bwMode="auto">
          <a:xfrm rot="10800000">
            <a:off x="228600" y="1981200"/>
            <a:ext cx="107950" cy="9842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9" name="Text Box 61"/>
          <p:cNvSpPr txBox="1">
            <a:spLocks noChangeArrowheads="1"/>
          </p:cNvSpPr>
          <p:nvPr/>
        </p:nvSpPr>
        <p:spPr bwMode="auto">
          <a:xfrm>
            <a:off x="266700" y="1181100"/>
            <a:ext cx="884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beam</a:t>
            </a:r>
          </a:p>
        </p:txBody>
      </p:sp>
      <p:pic>
        <p:nvPicPr>
          <p:cNvPr id="17430" name="Picture 26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708400"/>
            <a:ext cx="3162300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349" name="Oval 2693"/>
          <p:cNvSpPr>
            <a:spLocks noChangeArrowheads="1"/>
          </p:cNvSpPr>
          <p:nvPr/>
        </p:nvSpPr>
        <p:spPr bwMode="auto">
          <a:xfrm rot="10800000">
            <a:off x="2438400" y="4762500"/>
            <a:ext cx="77788" cy="76200"/>
          </a:xfrm>
          <a:prstGeom prst="ellipse">
            <a:avLst/>
          </a:prstGeom>
          <a:solidFill>
            <a:srgbClr val="FFC000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Rectangle 19"/>
          <p:cNvSpPr>
            <a:spLocks noChangeArrowheads="1"/>
          </p:cNvSpPr>
          <p:nvPr/>
        </p:nvSpPr>
        <p:spPr bwMode="auto">
          <a:xfrm rot="10800000">
            <a:off x="2949575" y="1600200"/>
            <a:ext cx="436563" cy="758825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Oval 23"/>
          <p:cNvSpPr>
            <a:spLocks noChangeArrowheads="1"/>
          </p:cNvSpPr>
          <p:nvPr/>
        </p:nvSpPr>
        <p:spPr bwMode="auto">
          <a:xfrm rot="10800000">
            <a:off x="3060700" y="1635125"/>
            <a:ext cx="142875" cy="119063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Oval 24"/>
          <p:cNvSpPr>
            <a:spLocks noChangeArrowheads="1"/>
          </p:cNvSpPr>
          <p:nvPr/>
        </p:nvSpPr>
        <p:spPr bwMode="auto">
          <a:xfrm rot="10800000">
            <a:off x="3162300" y="1847850"/>
            <a:ext cx="128588" cy="9525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Oval 25"/>
          <p:cNvSpPr>
            <a:spLocks noChangeArrowheads="1"/>
          </p:cNvSpPr>
          <p:nvPr/>
        </p:nvSpPr>
        <p:spPr bwMode="auto">
          <a:xfrm rot="10800000">
            <a:off x="2987675" y="1935163"/>
            <a:ext cx="111125" cy="77787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Oval 26"/>
          <p:cNvSpPr>
            <a:spLocks noChangeArrowheads="1"/>
          </p:cNvSpPr>
          <p:nvPr/>
        </p:nvSpPr>
        <p:spPr bwMode="auto">
          <a:xfrm rot="10800000">
            <a:off x="3233738" y="1701800"/>
            <a:ext cx="109537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Oval 27"/>
          <p:cNvSpPr>
            <a:spLocks noChangeArrowheads="1"/>
          </p:cNvSpPr>
          <p:nvPr/>
        </p:nvSpPr>
        <p:spPr bwMode="auto">
          <a:xfrm rot="10800000">
            <a:off x="3089275" y="2039938"/>
            <a:ext cx="142875" cy="11430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Oval 28"/>
          <p:cNvSpPr>
            <a:spLocks noChangeArrowheads="1"/>
          </p:cNvSpPr>
          <p:nvPr/>
        </p:nvSpPr>
        <p:spPr bwMode="auto">
          <a:xfrm rot="10800000">
            <a:off x="3032125" y="2170113"/>
            <a:ext cx="109538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Oval 29"/>
          <p:cNvSpPr>
            <a:spLocks noChangeArrowheads="1"/>
          </p:cNvSpPr>
          <p:nvPr/>
        </p:nvSpPr>
        <p:spPr bwMode="auto">
          <a:xfrm rot="10800000">
            <a:off x="3230563" y="2170113"/>
            <a:ext cx="109537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Oval 30"/>
          <p:cNvSpPr>
            <a:spLocks noChangeArrowheads="1"/>
          </p:cNvSpPr>
          <p:nvPr/>
        </p:nvSpPr>
        <p:spPr bwMode="auto">
          <a:xfrm rot="10800000">
            <a:off x="3003550" y="1768475"/>
            <a:ext cx="109538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Oval 31"/>
          <p:cNvSpPr>
            <a:spLocks noChangeArrowheads="1"/>
          </p:cNvSpPr>
          <p:nvPr/>
        </p:nvSpPr>
        <p:spPr bwMode="auto">
          <a:xfrm rot="10800000">
            <a:off x="3386138" y="2057400"/>
            <a:ext cx="109537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Rectangle 19"/>
          <p:cNvSpPr>
            <a:spLocks noChangeArrowheads="1"/>
          </p:cNvSpPr>
          <p:nvPr/>
        </p:nvSpPr>
        <p:spPr bwMode="auto">
          <a:xfrm rot="10800000">
            <a:off x="3386138" y="1600200"/>
            <a:ext cx="436562" cy="758825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Oval 23"/>
          <p:cNvSpPr>
            <a:spLocks noChangeArrowheads="1"/>
          </p:cNvSpPr>
          <p:nvPr/>
        </p:nvSpPr>
        <p:spPr bwMode="auto">
          <a:xfrm rot="10800000">
            <a:off x="3497263" y="1635125"/>
            <a:ext cx="142875" cy="119063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Oval 24"/>
          <p:cNvSpPr>
            <a:spLocks noChangeArrowheads="1"/>
          </p:cNvSpPr>
          <p:nvPr/>
        </p:nvSpPr>
        <p:spPr bwMode="auto">
          <a:xfrm rot="10800000">
            <a:off x="3598863" y="1847850"/>
            <a:ext cx="128587" cy="9525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Oval 25"/>
          <p:cNvSpPr>
            <a:spLocks noChangeArrowheads="1"/>
          </p:cNvSpPr>
          <p:nvPr/>
        </p:nvSpPr>
        <p:spPr bwMode="auto">
          <a:xfrm rot="10800000">
            <a:off x="3424238" y="1935163"/>
            <a:ext cx="111125" cy="77787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6" name="Oval 26"/>
          <p:cNvSpPr>
            <a:spLocks noChangeArrowheads="1"/>
          </p:cNvSpPr>
          <p:nvPr/>
        </p:nvSpPr>
        <p:spPr bwMode="auto">
          <a:xfrm rot="10800000">
            <a:off x="3670300" y="1701800"/>
            <a:ext cx="109538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Oval 27"/>
          <p:cNvSpPr>
            <a:spLocks noChangeArrowheads="1"/>
          </p:cNvSpPr>
          <p:nvPr/>
        </p:nvSpPr>
        <p:spPr bwMode="auto">
          <a:xfrm rot="10800000">
            <a:off x="3614738" y="2095500"/>
            <a:ext cx="142875" cy="11430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Oval 28"/>
          <p:cNvSpPr>
            <a:spLocks noChangeArrowheads="1"/>
          </p:cNvSpPr>
          <p:nvPr/>
        </p:nvSpPr>
        <p:spPr bwMode="auto">
          <a:xfrm rot="10800000">
            <a:off x="3468688" y="2170113"/>
            <a:ext cx="109537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9" name="Oval 29"/>
          <p:cNvSpPr>
            <a:spLocks noChangeArrowheads="1"/>
          </p:cNvSpPr>
          <p:nvPr/>
        </p:nvSpPr>
        <p:spPr bwMode="auto">
          <a:xfrm rot="10800000">
            <a:off x="3614738" y="2209800"/>
            <a:ext cx="109537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0" name="Oval 30"/>
          <p:cNvSpPr>
            <a:spLocks noChangeArrowheads="1"/>
          </p:cNvSpPr>
          <p:nvPr/>
        </p:nvSpPr>
        <p:spPr bwMode="auto">
          <a:xfrm rot="10800000">
            <a:off x="3440113" y="1768475"/>
            <a:ext cx="109537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1" name="Oval 31"/>
          <p:cNvSpPr>
            <a:spLocks noChangeArrowheads="1"/>
          </p:cNvSpPr>
          <p:nvPr/>
        </p:nvSpPr>
        <p:spPr bwMode="auto">
          <a:xfrm rot="10800000">
            <a:off x="3705225" y="1984375"/>
            <a:ext cx="109538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2" name="Rectangle 19"/>
          <p:cNvSpPr>
            <a:spLocks noChangeArrowheads="1"/>
          </p:cNvSpPr>
          <p:nvPr/>
        </p:nvSpPr>
        <p:spPr bwMode="auto">
          <a:xfrm rot="10800000">
            <a:off x="3825875" y="1600200"/>
            <a:ext cx="436563" cy="758825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3" name="Oval 23"/>
          <p:cNvSpPr>
            <a:spLocks noChangeArrowheads="1"/>
          </p:cNvSpPr>
          <p:nvPr/>
        </p:nvSpPr>
        <p:spPr bwMode="auto">
          <a:xfrm rot="10800000">
            <a:off x="3937000" y="1635125"/>
            <a:ext cx="142875" cy="119063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4" name="Oval 24"/>
          <p:cNvSpPr>
            <a:spLocks noChangeArrowheads="1"/>
          </p:cNvSpPr>
          <p:nvPr/>
        </p:nvSpPr>
        <p:spPr bwMode="auto">
          <a:xfrm rot="10800000">
            <a:off x="4038600" y="1847850"/>
            <a:ext cx="128588" cy="9525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5" name="Oval 25"/>
          <p:cNvSpPr>
            <a:spLocks noChangeArrowheads="1"/>
          </p:cNvSpPr>
          <p:nvPr/>
        </p:nvSpPr>
        <p:spPr bwMode="auto">
          <a:xfrm rot="10800000">
            <a:off x="3957638" y="2095500"/>
            <a:ext cx="111125" cy="77788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6" name="Oval 26"/>
          <p:cNvSpPr>
            <a:spLocks noChangeArrowheads="1"/>
          </p:cNvSpPr>
          <p:nvPr/>
        </p:nvSpPr>
        <p:spPr bwMode="auto">
          <a:xfrm rot="10800000">
            <a:off x="4110038" y="1701800"/>
            <a:ext cx="109537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7" name="Oval 27"/>
          <p:cNvSpPr>
            <a:spLocks noChangeArrowheads="1"/>
          </p:cNvSpPr>
          <p:nvPr/>
        </p:nvSpPr>
        <p:spPr bwMode="auto">
          <a:xfrm rot="10800000">
            <a:off x="3995738" y="1905000"/>
            <a:ext cx="142875" cy="11430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8" name="Oval 28"/>
          <p:cNvSpPr>
            <a:spLocks noChangeArrowheads="1"/>
          </p:cNvSpPr>
          <p:nvPr/>
        </p:nvSpPr>
        <p:spPr bwMode="auto">
          <a:xfrm rot="10800000">
            <a:off x="3908425" y="2170113"/>
            <a:ext cx="109538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59" name="Oval 29"/>
          <p:cNvSpPr>
            <a:spLocks noChangeArrowheads="1"/>
          </p:cNvSpPr>
          <p:nvPr/>
        </p:nvSpPr>
        <p:spPr bwMode="auto">
          <a:xfrm rot="10800000">
            <a:off x="4106863" y="2170113"/>
            <a:ext cx="109537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0" name="Oval 30"/>
          <p:cNvSpPr>
            <a:spLocks noChangeArrowheads="1"/>
          </p:cNvSpPr>
          <p:nvPr/>
        </p:nvSpPr>
        <p:spPr bwMode="auto">
          <a:xfrm rot="10800000">
            <a:off x="3843338" y="1905000"/>
            <a:ext cx="109537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61" name="Oval 31"/>
          <p:cNvSpPr>
            <a:spLocks noChangeArrowheads="1"/>
          </p:cNvSpPr>
          <p:nvPr/>
        </p:nvSpPr>
        <p:spPr bwMode="auto">
          <a:xfrm rot="10800000">
            <a:off x="4144963" y="1984375"/>
            <a:ext cx="109537" cy="100013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uppieren 97"/>
          <p:cNvGrpSpPr>
            <a:grpSpLocks/>
          </p:cNvGrpSpPr>
          <p:nvPr/>
        </p:nvGrpSpPr>
        <p:grpSpPr bwMode="auto">
          <a:xfrm>
            <a:off x="4686300" y="1600200"/>
            <a:ext cx="461963" cy="758825"/>
            <a:chOff x="4533900" y="1600200"/>
            <a:chExt cx="461962" cy="758825"/>
          </a:xfrm>
        </p:grpSpPr>
        <p:sp>
          <p:nvSpPr>
            <p:cNvPr id="17465" name="Rectangle 18"/>
            <p:cNvSpPr>
              <a:spLocks noChangeArrowheads="1"/>
            </p:cNvSpPr>
            <p:nvPr/>
          </p:nvSpPr>
          <p:spPr bwMode="auto">
            <a:xfrm>
              <a:off x="4533900" y="1600200"/>
              <a:ext cx="461962" cy="758825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6" name="Oval 32"/>
            <p:cNvSpPr>
              <a:spLocks noChangeArrowheads="1"/>
            </p:cNvSpPr>
            <p:nvPr/>
          </p:nvSpPr>
          <p:spPr bwMode="auto">
            <a:xfrm rot="10800000">
              <a:off x="4587875" y="1652588"/>
              <a:ext cx="82550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7" name="Oval 33"/>
            <p:cNvSpPr>
              <a:spLocks noChangeArrowheads="1"/>
            </p:cNvSpPr>
            <p:nvPr/>
          </p:nvSpPr>
          <p:spPr bwMode="auto">
            <a:xfrm rot="10800000">
              <a:off x="4722813" y="1643063"/>
              <a:ext cx="84137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8" name="Oval 34"/>
            <p:cNvSpPr>
              <a:spLocks noChangeArrowheads="1"/>
            </p:cNvSpPr>
            <p:nvPr/>
          </p:nvSpPr>
          <p:spPr bwMode="auto">
            <a:xfrm rot="10800000">
              <a:off x="4589462" y="1787525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9" name="Oval 35"/>
            <p:cNvSpPr>
              <a:spLocks noChangeArrowheads="1"/>
            </p:cNvSpPr>
            <p:nvPr/>
          </p:nvSpPr>
          <p:spPr bwMode="auto">
            <a:xfrm rot="10800000">
              <a:off x="4722813" y="1787525"/>
              <a:ext cx="84137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0" name="Oval 36"/>
            <p:cNvSpPr>
              <a:spLocks noChangeArrowheads="1"/>
            </p:cNvSpPr>
            <p:nvPr/>
          </p:nvSpPr>
          <p:spPr bwMode="auto">
            <a:xfrm rot="10800000">
              <a:off x="4589462" y="1922463"/>
              <a:ext cx="82550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1" name="Oval 37"/>
            <p:cNvSpPr>
              <a:spLocks noChangeArrowheads="1"/>
            </p:cNvSpPr>
            <p:nvPr/>
          </p:nvSpPr>
          <p:spPr bwMode="auto">
            <a:xfrm rot="10800000">
              <a:off x="4722813" y="1922463"/>
              <a:ext cx="84137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2" name="Oval 38"/>
            <p:cNvSpPr>
              <a:spLocks noChangeArrowheads="1"/>
            </p:cNvSpPr>
            <p:nvPr/>
          </p:nvSpPr>
          <p:spPr bwMode="auto">
            <a:xfrm rot="10800000">
              <a:off x="4854575" y="1652588"/>
              <a:ext cx="84138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3" name="Oval 39"/>
            <p:cNvSpPr>
              <a:spLocks noChangeArrowheads="1"/>
            </p:cNvSpPr>
            <p:nvPr/>
          </p:nvSpPr>
          <p:spPr bwMode="auto">
            <a:xfrm rot="10800000">
              <a:off x="4854575" y="1797050"/>
              <a:ext cx="84138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4" name="Oval 40"/>
            <p:cNvSpPr>
              <a:spLocks noChangeArrowheads="1"/>
            </p:cNvSpPr>
            <p:nvPr/>
          </p:nvSpPr>
          <p:spPr bwMode="auto">
            <a:xfrm rot="10800000">
              <a:off x="4854575" y="1933575"/>
              <a:ext cx="84138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5" name="Oval 41"/>
            <p:cNvSpPr>
              <a:spLocks noChangeArrowheads="1"/>
            </p:cNvSpPr>
            <p:nvPr/>
          </p:nvSpPr>
          <p:spPr bwMode="auto">
            <a:xfrm rot="10800000">
              <a:off x="4602162" y="2068513"/>
              <a:ext cx="84138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6" name="Oval 42"/>
            <p:cNvSpPr>
              <a:spLocks noChangeArrowheads="1"/>
            </p:cNvSpPr>
            <p:nvPr/>
          </p:nvSpPr>
          <p:spPr bwMode="auto">
            <a:xfrm rot="10800000">
              <a:off x="4738688" y="2057400"/>
              <a:ext cx="82550" cy="79375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7" name="Oval 43"/>
            <p:cNvSpPr>
              <a:spLocks noChangeArrowheads="1"/>
            </p:cNvSpPr>
            <p:nvPr/>
          </p:nvSpPr>
          <p:spPr bwMode="auto">
            <a:xfrm rot="10800000">
              <a:off x="4603750" y="2203450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8" name="Oval 44"/>
            <p:cNvSpPr>
              <a:spLocks noChangeArrowheads="1"/>
            </p:cNvSpPr>
            <p:nvPr/>
          </p:nvSpPr>
          <p:spPr bwMode="auto">
            <a:xfrm rot="10800000">
              <a:off x="4738688" y="2203450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79" name="Oval 45"/>
            <p:cNvSpPr>
              <a:spLocks noChangeArrowheads="1"/>
            </p:cNvSpPr>
            <p:nvPr/>
          </p:nvSpPr>
          <p:spPr bwMode="auto">
            <a:xfrm rot="10800000">
              <a:off x="4870450" y="2068513"/>
              <a:ext cx="82550" cy="77787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80" name="Oval 46"/>
            <p:cNvSpPr>
              <a:spLocks noChangeArrowheads="1"/>
            </p:cNvSpPr>
            <p:nvPr/>
          </p:nvSpPr>
          <p:spPr bwMode="auto">
            <a:xfrm rot="10800000">
              <a:off x="4870450" y="2212975"/>
              <a:ext cx="82550" cy="77788"/>
            </a:xfrm>
            <a:prstGeom prst="ellipse">
              <a:avLst/>
            </a:prstGeom>
            <a:solidFill>
              <a:srgbClr val="808080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9" name="Textfeld 88"/>
          <p:cNvSpPr txBox="1"/>
          <p:nvPr/>
        </p:nvSpPr>
        <p:spPr>
          <a:xfrm>
            <a:off x="5410200" y="1219200"/>
            <a:ext cx="3549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Depth</a:t>
            </a:r>
            <a:r>
              <a:rPr lang="de-DE" dirty="0" smtClean="0"/>
              <a:t> </a:t>
            </a:r>
            <a:r>
              <a:rPr lang="de-DE" dirty="0" err="1" smtClean="0"/>
              <a:t>resolution</a:t>
            </a:r>
            <a:r>
              <a:rPr lang="de-DE" dirty="0" smtClean="0"/>
              <a:t>: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nm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accel="50000" decel="50000" fill="remove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8.33333E-7 1.85185E-6 L 0.17222 1.85185E-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66667E-6 1.11111E-6 C 0.00226 -0.00903 0.00243 -0.01389 1.66667E-6 -0.02361 C 0.0007 -0.03866 0.00035 -0.04236 0.00209 -0.05417 C 0.00278 -0.0588 0.00521 -0.06806 0.00521 -0.06806 C 0.00938 -0.05139 0.00382 -0.07639 0.00521 -0.05972 C 0.00556 -0.05509 0.00851 -0.04398 0.00938 -0.03889 C 0.0099 -0.03611 0.01077 -0.03333 0.01146 -0.03056 C 0.01181 -0.02917 0.01163 -0.02732 0.0125 -0.02639 C 0.02205 -0.01783 0.03038 -0.01065 0.04167 -0.00695 C 0.04497 -0.01366 0.04254 -0.01065 0.05 -0.01389 C 0.05104 -0.01435 0.05313 -0.01528 0.05313 -0.01528 C 0.05903 -0.01389 0.06511 -0.01227 0.07084 -0.00972 C 0.08889 -0.01065 0.10052 -0.0125 0.11771 -0.01389 C 0.11997 -0.01482 0.1217 -0.01759 0.12396 -0.01806 C 0.12743 -0.01875 0.12986 -0.01181 0.13334 -0.01111 C 0.13577 -0.01065 0.1382 -0.01019 0.14063 -0.00972 C 0.15 -0.01042 0.15799 -0.01296 0.16667 -0.01111 C 0.1691 -0.00625 0.17084 -0.00463 0.175 -0.00278 C 0.17761 0.00231 0.17952 0.00926 0.18334 0.0125 C 0.18542 0.02106 0.18889 0.02917 0.19167 0.0375 C 0.19254 0.04028 0.19254 0.04329 0.19375 0.04583 C 0.19566 0.04954 0.19792 0.05833 0.19792 0.05833 C 0.19948 0.07315 0.20452 0.08426 0.20938 0.09722 C 0.21094 0.10116 0.21354 0.10532 0.21563 0.1 L 0.21459 0.10972 " pathEditMode="relative" ptsTypes="fffffffffffffffffffffffAA">
                                      <p:cBhvr>
                                        <p:cTn id="8" dur="5000" fill="hold"/>
                                        <p:tgtEl>
                                          <p:spTgt spid="73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3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23528" y="188640"/>
            <a:ext cx="3425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/>
              <a:t>The </a:t>
            </a:r>
            <a:r>
              <a:rPr lang="de-DE" sz="2800" b="1" dirty="0" err="1" smtClean="0"/>
              <a:t>set-up</a:t>
            </a:r>
            <a:r>
              <a:rPr lang="de-DE" sz="2800" b="1" dirty="0" smtClean="0"/>
              <a:t> in Bochum</a:t>
            </a:r>
            <a:endParaRPr lang="de-DE" sz="2800" b="1" dirty="0"/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284984"/>
            <a:ext cx="403407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84984"/>
            <a:ext cx="4032448" cy="30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836712"/>
            <a:ext cx="82188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/>
        </p:nvSpPr>
        <p:spPr>
          <a:xfrm>
            <a:off x="6052279" y="2658398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p = 2x10</a:t>
            </a:r>
            <a:r>
              <a:rPr lang="de-DE" sz="1600" baseline="30000" dirty="0" smtClean="0"/>
              <a:t>-9</a:t>
            </a:r>
            <a:r>
              <a:rPr lang="de-DE" sz="1600" dirty="0" smtClean="0"/>
              <a:t> </a:t>
            </a:r>
            <a:r>
              <a:rPr lang="de-DE" sz="1600" dirty="0" err="1" smtClean="0"/>
              <a:t>mbar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b="1" smtClean="0"/>
              <a:t>R</a:t>
            </a:r>
            <a:r>
              <a:rPr lang="de-DE" sz="2400" smtClean="0"/>
              <a:t>utherford </a:t>
            </a:r>
            <a:r>
              <a:rPr lang="de-DE" sz="2400" b="1" smtClean="0"/>
              <a:t>B</a:t>
            </a:r>
            <a:r>
              <a:rPr lang="de-DE" sz="2400" smtClean="0"/>
              <a:t>ackscattering </a:t>
            </a:r>
            <a:r>
              <a:rPr lang="de-DE" sz="2400" b="1" smtClean="0"/>
              <a:t>S</a:t>
            </a:r>
            <a:r>
              <a:rPr lang="de-DE" sz="2400" smtClean="0"/>
              <a:t>pectroscopy</a:t>
            </a:r>
          </a:p>
        </p:txBody>
      </p:sp>
      <p:pic>
        <p:nvPicPr>
          <p:cNvPr id="3077" name="Picture 104" descr="formelk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57851" y="2734174"/>
            <a:ext cx="3346450" cy="731838"/>
          </a:xfrm>
          <a:noFill/>
        </p:spPr>
      </p:pic>
      <p:pic>
        <p:nvPicPr>
          <p:cNvPr id="3078" name="Picture 106" descr="formelRuth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569075" y="1393825"/>
            <a:ext cx="1843088" cy="681038"/>
          </a:xfrm>
          <a:noFill/>
        </p:spPr>
      </p:pic>
      <p:sp>
        <p:nvSpPr>
          <p:cNvPr id="3079" name="Rectangle 12"/>
          <p:cNvSpPr>
            <a:spLocks noChangeArrowheads="1"/>
          </p:cNvSpPr>
          <p:nvPr/>
        </p:nvSpPr>
        <p:spPr bwMode="auto">
          <a:xfrm>
            <a:off x="1204913" y="4383088"/>
            <a:ext cx="18097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080" name="Text Box 110"/>
          <p:cNvSpPr txBox="1">
            <a:spLocks noChangeArrowheads="1"/>
          </p:cNvSpPr>
          <p:nvPr/>
        </p:nvSpPr>
        <p:spPr bwMode="auto">
          <a:xfrm>
            <a:off x="4749211" y="1359991"/>
            <a:ext cx="13356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dirty="0" err="1" smtClean="0"/>
              <a:t>Probability</a:t>
            </a:r>
            <a:endParaRPr lang="de-DE" sz="1600" dirty="0"/>
          </a:p>
          <a:p>
            <a:r>
              <a:rPr lang="de-DE" sz="1600" dirty="0" err="1" smtClean="0"/>
              <a:t>for</a:t>
            </a:r>
            <a:r>
              <a:rPr lang="de-DE" sz="1600" dirty="0" smtClean="0"/>
              <a:t> </a:t>
            </a:r>
            <a:r>
              <a:rPr lang="de-DE" sz="1600" dirty="0" err="1" smtClean="0"/>
              <a:t>scattering</a:t>
            </a:r>
            <a:r>
              <a:rPr lang="de-DE" sz="1600" dirty="0" smtClean="0"/>
              <a:t>:</a:t>
            </a:r>
            <a:endParaRPr lang="de-DE" sz="1600" dirty="0"/>
          </a:p>
        </p:txBody>
      </p:sp>
      <p:sp>
        <p:nvSpPr>
          <p:cNvPr id="3081" name="Text Box 111"/>
          <p:cNvSpPr txBox="1">
            <a:spLocks noChangeArrowheads="1"/>
          </p:cNvSpPr>
          <p:nvPr/>
        </p:nvSpPr>
        <p:spPr bwMode="auto">
          <a:xfrm>
            <a:off x="5646738" y="2468563"/>
            <a:ext cx="184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de-DE" sz="1200"/>
          </a:p>
        </p:txBody>
      </p:sp>
      <p:graphicFrame>
        <p:nvGraphicFramePr>
          <p:cNvPr id="3074" name="Object 2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489424127"/>
              </p:ext>
            </p:extLst>
          </p:nvPr>
        </p:nvGraphicFramePr>
        <p:xfrm>
          <a:off x="237332" y="3275419"/>
          <a:ext cx="3952875" cy="2538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Diagramm" r:id="rId5" imgW="6734175" imgH="4324290" progId="Excel.Sheet.8">
                  <p:embed/>
                </p:oleObj>
              </mc:Choice>
              <mc:Fallback>
                <p:oleObj name="Diagramm" r:id="rId5" imgW="6734175" imgH="432429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332" y="3275419"/>
                        <a:ext cx="3952875" cy="2538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Text Box 117"/>
          <p:cNvSpPr txBox="1">
            <a:spLocks noChangeArrowheads="1"/>
          </p:cNvSpPr>
          <p:nvPr/>
        </p:nvSpPr>
        <p:spPr bwMode="auto">
          <a:xfrm>
            <a:off x="1884363" y="5734050"/>
            <a:ext cx="2216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scale</a:t>
            </a:r>
            <a:r>
              <a:rPr lang="de-DE" dirty="0" smtClean="0"/>
              <a:t>  </a:t>
            </a:r>
            <a:r>
              <a:rPr lang="de-DE" dirty="0">
                <a:sym typeface="Wingdings" pitchFamily="2" charset="2"/>
              </a:rPr>
              <a:t></a:t>
            </a:r>
          </a:p>
          <a:p>
            <a:r>
              <a:rPr lang="de-DE" dirty="0" err="1" smtClean="0">
                <a:sym typeface="Wingdings" pitchFamily="2" charset="2"/>
              </a:rPr>
              <a:t>mass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scale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>
                <a:sym typeface="Wingdings" pitchFamily="2" charset="2"/>
              </a:rPr>
              <a:t></a:t>
            </a:r>
          </a:p>
          <a:p>
            <a:r>
              <a:rPr lang="de-DE" dirty="0" err="1" smtClean="0">
                <a:sym typeface="Wingdings" pitchFamily="2" charset="2"/>
              </a:rPr>
              <a:t>depth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scale</a:t>
            </a:r>
            <a:r>
              <a:rPr lang="de-DE" dirty="0" smtClean="0">
                <a:sym typeface="Wingdings" pitchFamily="2" charset="2"/>
              </a:rPr>
              <a:t>    </a:t>
            </a:r>
            <a:r>
              <a:rPr lang="de-DE" dirty="0">
                <a:sym typeface="Wingdings" pitchFamily="2" charset="2"/>
              </a:rPr>
              <a:t></a:t>
            </a:r>
            <a:endParaRPr lang="de-DE" dirty="0"/>
          </a:p>
        </p:txBody>
      </p:sp>
      <p:sp>
        <p:nvSpPr>
          <p:cNvPr id="3083" name="Text Box 118"/>
          <p:cNvSpPr txBox="1">
            <a:spLocks noChangeArrowheads="1"/>
          </p:cNvSpPr>
          <p:nvPr/>
        </p:nvSpPr>
        <p:spPr bwMode="auto">
          <a:xfrm>
            <a:off x="1652588" y="3429000"/>
            <a:ext cx="226695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/>
              <a:t>ZrO</a:t>
            </a:r>
            <a:r>
              <a:rPr lang="de-DE" sz="1400" baseline="-25000"/>
              <a:t>2 </a:t>
            </a:r>
            <a:r>
              <a:rPr lang="de-DE" sz="1400"/>
              <a:t>auf Si, E</a:t>
            </a:r>
            <a:r>
              <a:rPr lang="de-DE" sz="1400" baseline="-25000">
                <a:latin typeface="UniversalMath1 BT" pitchFamily="18" charset="2"/>
              </a:rPr>
              <a:t>a</a:t>
            </a:r>
            <a:r>
              <a:rPr lang="de-DE" sz="1400"/>
              <a:t> = 2,0 MeV,</a:t>
            </a:r>
          </a:p>
          <a:p>
            <a:r>
              <a:rPr lang="de-DE" sz="1200"/>
              <a:t>AG Fischer / Devi, RUB</a:t>
            </a:r>
          </a:p>
        </p:txBody>
      </p:sp>
      <p:sp>
        <p:nvSpPr>
          <p:cNvPr id="3084" name="AutoShape 119"/>
          <p:cNvSpPr>
            <a:spLocks noChangeArrowheads="1"/>
          </p:cNvSpPr>
          <p:nvPr/>
        </p:nvSpPr>
        <p:spPr bwMode="auto">
          <a:xfrm>
            <a:off x="3577431" y="4172356"/>
            <a:ext cx="574675" cy="307975"/>
          </a:xfrm>
          <a:prstGeom prst="wedgeEllipseCallout">
            <a:avLst>
              <a:gd name="adj1" fmla="val -65792"/>
              <a:gd name="adj2" fmla="val 82241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1200" b="1" dirty="0" err="1"/>
              <a:t>Zr</a:t>
            </a:r>
            <a:endParaRPr lang="de-DE" sz="1200" b="1" dirty="0"/>
          </a:p>
        </p:txBody>
      </p:sp>
      <p:sp>
        <p:nvSpPr>
          <p:cNvPr id="3085" name="AutoShape 120"/>
          <p:cNvSpPr>
            <a:spLocks noChangeArrowheads="1"/>
          </p:cNvSpPr>
          <p:nvPr/>
        </p:nvSpPr>
        <p:spPr bwMode="auto">
          <a:xfrm>
            <a:off x="2416968" y="4690079"/>
            <a:ext cx="458788" cy="306388"/>
          </a:xfrm>
          <a:prstGeom prst="wedgeEllipseCallout">
            <a:avLst>
              <a:gd name="adj1" fmla="val -72491"/>
              <a:gd name="adj2" fmla="val 89898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1200" b="1"/>
              <a:t>Si</a:t>
            </a:r>
          </a:p>
        </p:txBody>
      </p:sp>
      <p:sp>
        <p:nvSpPr>
          <p:cNvPr id="3086" name="AutoShape 121"/>
          <p:cNvSpPr>
            <a:spLocks noChangeArrowheads="1"/>
          </p:cNvSpPr>
          <p:nvPr/>
        </p:nvSpPr>
        <p:spPr bwMode="auto">
          <a:xfrm>
            <a:off x="2012967" y="4140606"/>
            <a:ext cx="538163" cy="339725"/>
          </a:xfrm>
          <a:prstGeom prst="wedgeEllipseCallout">
            <a:avLst>
              <a:gd name="adj1" fmla="val -52653"/>
              <a:gd name="adj2" fmla="val 125231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de-DE" sz="1200" b="1"/>
              <a:t>O</a:t>
            </a:r>
          </a:p>
        </p:txBody>
      </p:sp>
      <p:sp>
        <p:nvSpPr>
          <p:cNvPr id="3088" name="Rectangle 13"/>
          <p:cNvSpPr>
            <a:spLocks noChangeArrowheads="1"/>
          </p:cNvSpPr>
          <p:nvPr/>
        </p:nvSpPr>
        <p:spPr bwMode="auto">
          <a:xfrm>
            <a:off x="1676400" y="1585913"/>
            <a:ext cx="360363" cy="333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spAutoFit/>
          </a:bodyPr>
          <a:lstStyle/>
          <a:p>
            <a:r>
              <a:rPr lang="de-DE" sz="1600">
                <a:solidFill>
                  <a:srgbClr val="000000"/>
                </a:solidFill>
              </a:rPr>
              <a:t>E</a:t>
            </a:r>
            <a:r>
              <a:rPr lang="de-DE" sz="1600" baseline="-2500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3089" name="Rectangle 14"/>
          <p:cNvSpPr>
            <a:spLocks noChangeArrowheads="1"/>
          </p:cNvSpPr>
          <p:nvPr/>
        </p:nvSpPr>
        <p:spPr bwMode="auto">
          <a:xfrm>
            <a:off x="1676400" y="2392363"/>
            <a:ext cx="104616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de-DE" sz="2000">
                <a:solidFill>
                  <a:srgbClr val="000000"/>
                </a:solidFill>
              </a:rPr>
              <a:t>E</a:t>
            </a:r>
            <a:r>
              <a:rPr lang="de-DE" sz="2000" baseline="-25000">
                <a:solidFill>
                  <a:srgbClr val="000000"/>
                </a:solidFill>
              </a:rPr>
              <a:t>f </a:t>
            </a:r>
            <a:r>
              <a:rPr lang="de-DE" sz="2000">
                <a:solidFill>
                  <a:srgbClr val="000000"/>
                </a:solidFill>
              </a:rPr>
              <a:t>= k E</a:t>
            </a:r>
            <a:r>
              <a:rPr lang="de-DE" sz="2000" baseline="-2500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3090" name="Rectangle 9"/>
          <p:cNvSpPr>
            <a:spLocks noChangeArrowheads="1"/>
          </p:cNvSpPr>
          <p:nvPr/>
        </p:nvSpPr>
        <p:spPr bwMode="auto">
          <a:xfrm>
            <a:off x="2720975" y="1123950"/>
            <a:ext cx="799898" cy="335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r>
              <a:rPr lang="de-DE" sz="1600" b="1" dirty="0" smtClean="0">
                <a:solidFill>
                  <a:srgbClr val="000000"/>
                </a:solidFill>
              </a:rPr>
              <a:t>sample</a:t>
            </a:r>
            <a:endParaRPr lang="de-DE" sz="1600" b="1" dirty="0">
              <a:solidFill>
                <a:srgbClr val="000000"/>
              </a:solidFill>
            </a:endParaRPr>
          </a:p>
        </p:txBody>
      </p:sp>
      <p:sp>
        <p:nvSpPr>
          <p:cNvPr id="3091" name="Oval 10"/>
          <p:cNvSpPr>
            <a:spLocks noChangeArrowheads="1"/>
          </p:cNvSpPr>
          <p:nvPr/>
        </p:nvSpPr>
        <p:spPr bwMode="auto">
          <a:xfrm rot="10800000">
            <a:off x="1765300" y="1965325"/>
            <a:ext cx="107950" cy="9842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2" name="Rectangle 17"/>
          <p:cNvSpPr>
            <a:spLocks noChangeArrowheads="1"/>
          </p:cNvSpPr>
          <p:nvPr/>
        </p:nvSpPr>
        <p:spPr bwMode="auto">
          <a:xfrm>
            <a:off x="2790825" y="2392363"/>
            <a:ext cx="161454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</a:rPr>
              <a:t>Scattering</a:t>
            </a:r>
            <a:r>
              <a:rPr lang="de-DE" sz="1400" dirty="0" smtClean="0">
                <a:solidFill>
                  <a:srgbClr val="000000"/>
                </a:solidFill>
              </a:rPr>
              <a:t> angle </a:t>
            </a:r>
            <a:r>
              <a:rPr lang="de-DE" sz="1400" dirty="0">
                <a:solidFill>
                  <a:srgbClr val="000000"/>
                </a:solidFill>
              </a:rPr>
              <a:t>(</a:t>
            </a:r>
            <a:r>
              <a:rPr lang="de-DE" sz="1400" dirty="0">
                <a:solidFill>
                  <a:srgbClr val="000000"/>
                </a:solidFill>
                <a:latin typeface="UniversalMath1 BT" pitchFamily="18" charset="2"/>
              </a:rPr>
              <a:t>u</a:t>
            </a:r>
            <a:r>
              <a:rPr lang="de-DE" sz="1400" dirty="0">
                <a:solidFill>
                  <a:srgbClr val="000000"/>
                </a:solidFill>
              </a:rPr>
              <a:t>)</a:t>
            </a:r>
            <a:endParaRPr lang="de-DE" sz="1400" dirty="0">
              <a:solidFill>
                <a:srgbClr val="000000"/>
              </a:solidFill>
              <a:latin typeface="UniversalMath1 BT" pitchFamily="18" charset="2"/>
            </a:endParaRPr>
          </a:p>
        </p:txBody>
      </p:sp>
      <p:sp>
        <p:nvSpPr>
          <p:cNvPr id="3093" name="AutoShape 23"/>
          <p:cNvSpPr>
            <a:spLocks noChangeArrowheads="1"/>
          </p:cNvSpPr>
          <p:nvPr/>
        </p:nvSpPr>
        <p:spPr bwMode="auto">
          <a:xfrm rot="5400000">
            <a:off x="2224882" y="1839119"/>
            <a:ext cx="344487" cy="657225"/>
          </a:xfrm>
          <a:prstGeom prst="rtTriangle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94" name="Group 41"/>
          <p:cNvGrpSpPr>
            <a:grpSpLocks/>
          </p:cNvGrpSpPr>
          <p:nvPr/>
        </p:nvGrpSpPr>
        <p:grpSpPr bwMode="auto">
          <a:xfrm rot="3693580">
            <a:off x="1134269" y="2436019"/>
            <a:ext cx="479425" cy="468313"/>
            <a:chOff x="751" y="2837"/>
            <a:chExt cx="436" cy="363"/>
          </a:xfrm>
        </p:grpSpPr>
        <p:sp>
          <p:nvSpPr>
            <p:cNvPr id="3132" name="Rectangle 38"/>
            <p:cNvSpPr>
              <a:spLocks noChangeArrowheads="1"/>
            </p:cNvSpPr>
            <p:nvPr/>
          </p:nvSpPr>
          <p:spPr bwMode="auto">
            <a:xfrm>
              <a:off x="751" y="2837"/>
              <a:ext cx="436" cy="267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Rectangle 39"/>
            <p:cNvSpPr>
              <a:spLocks noChangeArrowheads="1"/>
            </p:cNvSpPr>
            <p:nvPr/>
          </p:nvSpPr>
          <p:spPr bwMode="auto">
            <a:xfrm>
              <a:off x="824" y="2837"/>
              <a:ext cx="290" cy="49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4" name="Rectangle 40"/>
            <p:cNvSpPr>
              <a:spLocks noChangeArrowheads="1"/>
            </p:cNvSpPr>
            <p:nvPr/>
          </p:nvSpPr>
          <p:spPr bwMode="auto">
            <a:xfrm>
              <a:off x="920" y="3104"/>
              <a:ext cx="73" cy="96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5" name="Text Box 42"/>
          <p:cNvSpPr txBox="1">
            <a:spLocks noChangeArrowheads="1"/>
          </p:cNvSpPr>
          <p:nvPr/>
        </p:nvSpPr>
        <p:spPr bwMode="auto">
          <a:xfrm>
            <a:off x="539750" y="2122488"/>
            <a:ext cx="8435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 dirty="0" err="1" smtClean="0"/>
              <a:t>Detector</a:t>
            </a:r>
            <a:endParaRPr lang="de-DE" sz="1400" b="1" dirty="0"/>
          </a:p>
        </p:txBody>
      </p:sp>
      <p:sp>
        <p:nvSpPr>
          <p:cNvPr id="3096" name="Oval 19"/>
          <p:cNvSpPr>
            <a:spLocks noChangeArrowheads="1"/>
          </p:cNvSpPr>
          <p:nvPr/>
        </p:nvSpPr>
        <p:spPr bwMode="auto">
          <a:xfrm>
            <a:off x="2259013" y="1460500"/>
            <a:ext cx="1039812" cy="1027113"/>
          </a:xfrm>
          <a:prstGeom prst="ellipse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3097" name="Rectangle 22"/>
          <p:cNvSpPr>
            <a:spLocks noChangeArrowheads="1"/>
          </p:cNvSpPr>
          <p:nvPr/>
        </p:nvSpPr>
        <p:spPr bwMode="auto">
          <a:xfrm>
            <a:off x="1963738" y="1427163"/>
            <a:ext cx="1398587" cy="56038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8" name="Rectangle 46"/>
          <p:cNvSpPr>
            <a:spLocks noChangeArrowheads="1"/>
          </p:cNvSpPr>
          <p:nvPr/>
        </p:nvSpPr>
        <p:spPr bwMode="auto">
          <a:xfrm>
            <a:off x="3227388" y="1585913"/>
            <a:ext cx="614362" cy="728662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99" name="Rectangle 8"/>
          <p:cNvSpPr>
            <a:spLocks noChangeArrowheads="1"/>
          </p:cNvSpPr>
          <p:nvPr/>
        </p:nvSpPr>
        <p:spPr bwMode="auto">
          <a:xfrm rot="10800000">
            <a:off x="2786063" y="1585913"/>
            <a:ext cx="436562" cy="728662"/>
          </a:xfrm>
          <a:prstGeom prst="rect">
            <a:avLst/>
          </a:prstGeom>
          <a:solidFill>
            <a:srgbClr val="FFFFFF">
              <a:alpha val="50195"/>
            </a:srgb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0" name="Line 7"/>
          <p:cNvSpPr>
            <a:spLocks noChangeShapeType="1"/>
          </p:cNvSpPr>
          <p:nvPr/>
        </p:nvSpPr>
        <p:spPr bwMode="auto">
          <a:xfrm rot="10800000">
            <a:off x="1860550" y="1993900"/>
            <a:ext cx="915988" cy="15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101" name="Line 11"/>
          <p:cNvSpPr>
            <a:spLocks noChangeShapeType="1"/>
          </p:cNvSpPr>
          <p:nvPr/>
        </p:nvSpPr>
        <p:spPr bwMode="auto">
          <a:xfrm rot="10800000" flipH="1">
            <a:off x="1876425" y="2008188"/>
            <a:ext cx="909638" cy="4318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102" name="Line 20"/>
          <p:cNvSpPr>
            <a:spLocks noChangeShapeType="1"/>
          </p:cNvSpPr>
          <p:nvPr/>
        </p:nvSpPr>
        <p:spPr bwMode="auto">
          <a:xfrm>
            <a:off x="2820988" y="2000250"/>
            <a:ext cx="1222375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103" name="Oval 24"/>
          <p:cNvSpPr>
            <a:spLocks noChangeArrowheads="1"/>
          </p:cNvSpPr>
          <p:nvPr/>
        </p:nvSpPr>
        <p:spPr bwMode="auto">
          <a:xfrm rot="10800000">
            <a:off x="2878138" y="1630363"/>
            <a:ext cx="142875" cy="119062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4" name="Oval 28"/>
          <p:cNvSpPr>
            <a:spLocks noChangeArrowheads="1"/>
          </p:cNvSpPr>
          <p:nvPr/>
        </p:nvSpPr>
        <p:spPr bwMode="auto">
          <a:xfrm rot="10800000">
            <a:off x="2979738" y="1843088"/>
            <a:ext cx="128587" cy="9525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5" name="Oval 30"/>
          <p:cNvSpPr>
            <a:spLocks noChangeArrowheads="1"/>
          </p:cNvSpPr>
          <p:nvPr/>
        </p:nvSpPr>
        <p:spPr bwMode="auto">
          <a:xfrm rot="10800000">
            <a:off x="2803525" y="1951038"/>
            <a:ext cx="111125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Oval 29"/>
          <p:cNvSpPr>
            <a:spLocks noChangeArrowheads="1"/>
          </p:cNvSpPr>
          <p:nvPr/>
        </p:nvSpPr>
        <p:spPr bwMode="auto">
          <a:xfrm rot="10800000">
            <a:off x="3051175" y="1697038"/>
            <a:ext cx="109538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7" name="Oval 31"/>
          <p:cNvSpPr>
            <a:spLocks noChangeArrowheads="1"/>
          </p:cNvSpPr>
          <p:nvPr/>
        </p:nvSpPr>
        <p:spPr bwMode="auto">
          <a:xfrm rot="10800000">
            <a:off x="2906713" y="2035175"/>
            <a:ext cx="142875" cy="114300"/>
          </a:xfrm>
          <a:prstGeom prst="ellipse">
            <a:avLst/>
          </a:prstGeom>
          <a:solidFill>
            <a:schemeClr val="accent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8" name="Oval 32"/>
          <p:cNvSpPr>
            <a:spLocks noChangeArrowheads="1"/>
          </p:cNvSpPr>
          <p:nvPr/>
        </p:nvSpPr>
        <p:spPr bwMode="auto">
          <a:xfrm rot="10800000">
            <a:off x="2849563" y="2165350"/>
            <a:ext cx="109537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9" name="Oval 33"/>
          <p:cNvSpPr>
            <a:spLocks noChangeArrowheads="1"/>
          </p:cNvSpPr>
          <p:nvPr/>
        </p:nvSpPr>
        <p:spPr bwMode="auto">
          <a:xfrm rot="10800000">
            <a:off x="3111500" y="2165350"/>
            <a:ext cx="109538" cy="98425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0" name="Oval 34"/>
          <p:cNvSpPr>
            <a:spLocks noChangeArrowheads="1"/>
          </p:cNvSpPr>
          <p:nvPr/>
        </p:nvSpPr>
        <p:spPr bwMode="auto">
          <a:xfrm rot="10800000">
            <a:off x="2820988" y="1763713"/>
            <a:ext cx="109537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1" name="Oval 36"/>
          <p:cNvSpPr>
            <a:spLocks noChangeArrowheads="1"/>
          </p:cNvSpPr>
          <p:nvPr/>
        </p:nvSpPr>
        <p:spPr bwMode="auto">
          <a:xfrm rot="10800000">
            <a:off x="3086100" y="1979613"/>
            <a:ext cx="109538" cy="100012"/>
          </a:xfrm>
          <a:prstGeom prst="ellipse">
            <a:avLst/>
          </a:prstGeom>
          <a:solidFill>
            <a:srgbClr val="33CC33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2" name="Oval 47"/>
          <p:cNvSpPr>
            <a:spLocks noChangeArrowheads="1"/>
          </p:cNvSpPr>
          <p:nvPr/>
        </p:nvSpPr>
        <p:spPr bwMode="auto">
          <a:xfrm rot="10800000">
            <a:off x="3265488" y="1624013"/>
            <a:ext cx="82550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3" name="Oval 48"/>
          <p:cNvSpPr>
            <a:spLocks noChangeArrowheads="1"/>
          </p:cNvSpPr>
          <p:nvPr/>
        </p:nvSpPr>
        <p:spPr bwMode="auto">
          <a:xfrm rot="10800000">
            <a:off x="3413125" y="1624013"/>
            <a:ext cx="84138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Oval 49"/>
          <p:cNvSpPr>
            <a:spLocks noChangeArrowheads="1"/>
          </p:cNvSpPr>
          <p:nvPr/>
        </p:nvSpPr>
        <p:spPr bwMode="auto">
          <a:xfrm rot="10800000">
            <a:off x="3265488" y="1776413"/>
            <a:ext cx="82550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5" name="Oval 50"/>
          <p:cNvSpPr>
            <a:spLocks noChangeArrowheads="1"/>
          </p:cNvSpPr>
          <p:nvPr/>
        </p:nvSpPr>
        <p:spPr bwMode="auto">
          <a:xfrm rot="10800000">
            <a:off x="3413125" y="1776413"/>
            <a:ext cx="84138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Oval 54"/>
          <p:cNvSpPr>
            <a:spLocks noChangeArrowheads="1"/>
          </p:cNvSpPr>
          <p:nvPr/>
        </p:nvSpPr>
        <p:spPr bwMode="auto">
          <a:xfrm rot="10800000">
            <a:off x="3535363" y="1624013"/>
            <a:ext cx="84137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7" name="Oval 55"/>
          <p:cNvSpPr>
            <a:spLocks noChangeArrowheads="1"/>
          </p:cNvSpPr>
          <p:nvPr/>
        </p:nvSpPr>
        <p:spPr bwMode="auto">
          <a:xfrm rot="10800000">
            <a:off x="3543300" y="1774825"/>
            <a:ext cx="84138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8" name="Oval 124"/>
          <p:cNvSpPr>
            <a:spLocks noChangeArrowheads="1"/>
          </p:cNvSpPr>
          <p:nvPr/>
        </p:nvSpPr>
        <p:spPr bwMode="auto">
          <a:xfrm rot="10800000">
            <a:off x="3681413" y="1624013"/>
            <a:ext cx="84137" cy="77787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19" name="Oval 125"/>
          <p:cNvSpPr>
            <a:spLocks noChangeArrowheads="1"/>
          </p:cNvSpPr>
          <p:nvPr/>
        </p:nvSpPr>
        <p:spPr bwMode="auto">
          <a:xfrm rot="10800000">
            <a:off x="3689350" y="1774825"/>
            <a:ext cx="84138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0" name="Oval 129"/>
          <p:cNvSpPr>
            <a:spLocks noChangeArrowheads="1"/>
          </p:cNvSpPr>
          <p:nvPr/>
        </p:nvSpPr>
        <p:spPr bwMode="auto">
          <a:xfrm rot="10800000">
            <a:off x="3265488" y="1930400"/>
            <a:ext cx="82550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1" name="Oval 130"/>
          <p:cNvSpPr>
            <a:spLocks noChangeArrowheads="1"/>
          </p:cNvSpPr>
          <p:nvPr/>
        </p:nvSpPr>
        <p:spPr bwMode="auto">
          <a:xfrm rot="10800000">
            <a:off x="3413125" y="1930400"/>
            <a:ext cx="84138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2" name="Oval 131"/>
          <p:cNvSpPr>
            <a:spLocks noChangeArrowheads="1"/>
          </p:cNvSpPr>
          <p:nvPr/>
        </p:nvSpPr>
        <p:spPr bwMode="auto">
          <a:xfrm rot="10800000">
            <a:off x="3265488" y="2082800"/>
            <a:ext cx="82550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3" name="Oval 132"/>
          <p:cNvSpPr>
            <a:spLocks noChangeArrowheads="1"/>
          </p:cNvSpPr>
          <p:nvPr/>
        </p:nvSpPr>
        <p:spPr bwMode="auto">
          <a:xfrm rot="10800000">
            <a:off x="3413125" y="2082800"/>
            <a:ext cx="84138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4" name="Oval 133"/>
          <p:cNvSpPr>
            <a:spLocks noChangeArrowheads="1"/>
          </p:cNvSpPr>
          <p:nvPr/>
        </p:nvSpPr>
        <p:spPr bwMode="auto">
          <a:xfrm rot="10800000">
            <a:off x="3535363" y="1930400"/>
            <a:ext cx="84137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5" name="Oval 134"/>
          <p:cNvSpPr>
            <a:spLocks noChangeArrowheads="1"/>
          </p:cNvSpPr>
          <p:nvPr/>
        </p:nvSpPr>
        <p:spPr bwMode="auto">
          <a:xfrm rot="10800000">
            <a:off x="3543300" y="2081213"/>
            <a:ext cx="84138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6" name="Oval 135"/>
          <p:cNvSpPr>
            <a:spLocks noChangeArrowheads="1"/>
          </p:cNvSpPr>
          <p:nvPr/>
        </p:nvSpPr>
        <p:spPr bwMode="auto">
          <a:xfrm rot="10800000">
            <a:off x="3681413" y="1930400"/>
            <a:ext cx="84137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7" name="Oval 136"/>
          <p:cNvSpPr>
            <a:spLocks noChangeArrowheads="1"/>
          </p:cNvSpPr>
          <p:nvPr/>
        </p:nvSpPr>
        <p:spPr bwMode="auto">
          <a:xfrm rot="10800000">
            <a:off x="3689350" y="2081213"/>
            <a:ext cx="84138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8" name="Oval 137"/>
          <p:cNvSpPr>
            <a:spLocks noChangeArrowheads="1"/>
          </p:cNvSpPr>
          <p:nvPr/>
        </p:nvSpPr>
        <p:spPr bwMode="auto">
          <a:xfrm rot="10800000">
            <a:off x="3271838" y="2200275"/>
            <a:ext cx="82550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29" name="Oval 138"/>
          <p:cNvSpPr>
            <a:spLocks noChangeArrowheads="1"/>
          </p:cNvSpPr>
          <p:nvPr/>
        </p:nvSpPr>
        <p:spPr bwMode="auto">
          <a:xfrm rot="10800000">
            <a:off x="3419475" y="2200275"/>
            <a:ext cx="84138" cy="77788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0" name="Oval 139"/>
          <p:cNvSpPr>
            <a:spLocks noChangeArrowheads="1"/>
          </p:cNvSpPr>
          <p:nvPr/>
        </p:nvSpPr>
        <p:spPr bwMode="auto">
          <a:xfrm rot="10800000">
            <a:off x="3549650" y="2198688"/>
            <a:ext cx="84138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31" name="Oval 140"/>
          <p:cNvSpPr>
            <a:spLocks noChangeArrowheads="1"/>
          </p:cNvSpPr>
          <p:nvPr/>
        </p:nvSpPr>
        <p:spPr bwMode="auto">
          <a:xfrm rot="10800000">
            <a:off x="3695700" y="2198688"/>
            <a:ext cx="84138" cy="79375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Text Box 110"/>
          <p:cNvSpPr txBox="1">
            <a:spLocks noChangeArrowheads="1"/>
          </p:cNvSpPr>
          <p:nvPr/>
        </p:nvSpPr>
        <p:spPr bwMode="auto">
          <a:xfrm>
            <a:off x="4826445" y="2375191"/>
            <a:ext cx="35110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600" dirty="0" err="1" smtClean="0"/>
              <a:t>Energy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scattered</a:t>
            </a:r>
            <a:r>
              <a:rPr lang="de-DE" sz="1600" dirty="0" smtClean="0"/>
              <a:t> </a:t>
            </a:r>
            <a:r>
              <a:rPr lang="de-DE" sz="1600" dirty="0" err="1" smtClean="0"/>
              <a:t>particle</a:t>
            </a:r>
            <a:r>
              <a:rPr lang="de-DE" sz="1600" dirty="0" smtClean="0"/>
              <a:t>:</a:t>
            </a:r>
            <a:endParaRPr lang="de-DE" sz="1600" dirty="0"/>
          </a:p>
        </p:txBody>
      </p:sp>
      <p:pic>
        <p:nvPicPr>
          <p:cNvPr id="63" name="Picture 2" descr="D:\Textdateien\Australien\062500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96580" y="3595510"/>
            <a:ext cx="3740387" cy="28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543552" y="328335"/>
            <a:ext cx="56493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Study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Diffusion in Minerals –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why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541" y="3755641"/>
            <a:ext cx="2563172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6" descr="Ausschnitt2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541" y="1512282"/>
            <a:ext cx="1742859" cy="13094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8" descr="Erde=Ge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119" y="3760758"/>
            <a:ext cx="1766887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 Box 16"/>
          <p:cNvSpPr txBox="1">
            <a:spLocks noChangeArrowheads="1"/>
          </p:cNvSpPr>
          <p:nvPr/>
        </p:nvSpPr>
        <p:spPr bwMode="auto">
          <a:xfrm>
            <a:off x="846138" y="5095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1282" name="Picture 25" descr="wasser_im_erdmante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399" y="1523212"/>
            <a:ext cx="1648329" cy="130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543552" y="815326"/>
            <a:ext cx="69862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Diffusion is observed in samples</a:t>
            </a:r>
          </a:p>
          <a:p>
            <a:r>
              <a:rPr lang="en-US" sz="2000" dirty="0" smtClean="0"/>
              <a:t>e.g. from subduction zones                                      or meteorites… </a:t>
            </a:r>
            <a:endParaRPr lang="en-US" sz="2000" dirty="0"/>
          </a:p>
        </p:txBody>
      </p:sp>
      <p:sp>
        <p:nvSpPr>
          <p:cNvPr id="3" name="Textfeld 2"/>
          <p:cNvSpPr txBox="1"/>
          <p:nvPr/>
        </p:nvSpPr>
        <p:spPr>
          <a:xfrm>
            <a:off x="678608" y="3010884"/>
            <a:ext cx="85860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…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one</a:t>
            </a:r>
            <a:r>
              <a:rPr lang="de-DE" sz="2000" dirty="0" smtClean="0"/>
              <a:t> </a:t>
            </a:r>
            <a:r>
              <a:rPr lang="de-DE" sz="2000" dirty="0" err="1" smtClean="0"/>
              <a:t>can</a:t>
            </a:r>
            <a:r>
              <a:rPr lang="de-DE" sz="2000" dirty="0" smtClean="0"/>
              <a:t> </a:t>
            </a:r>
            <a:r>
              <a:rPr lang="de-DE" sz="2000" dirty="0" err="1" smtClean="0"/>
              <a:t>learn</a:t>
            </a:r>
            <a:r>
              <a:rPr lang="de-DE" sz="2000" dirty="0" smtClean="0"/>
              <a:t> </a:t>
            </a:r>
            <a:r>
              <a:rPr lang="de-DE" sz="2000" dirty="0" err="1" smtClean="0"/>
              <a:t>something</a:t>
            </a:r>
            <a:r>
              <a:rPr lang="de-DE" sz="2000" dirty="0" smtClean="0"/>
              <a:t> </a:t>
            </a:r>
            <a:r>
              <a:rPr lang="de-DE" sz="2000" dirty="0" err="1" smtClean="0"/>
              <a:t>about</a:t>
            </a:r>
            <a:endParaRPr lang="de-DE" sz="2000" dirty="0" smtClean="0"/>
          </a:p>
          <a:p>
            <a:r>
              <a:rPr lang="de-DE" sz="2000" dirty="0" err="1" smtClean="0"/>
              <a:t>processes</a:t>
            </a:r>
            <a:r>
              <a:rPr lang="de-DE" sz="2000" dirty="0" smtClean="0"/>
              <a:t>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interior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Earth         </a:t>
            </a:r>
            <a:r>
              <a:rPr lang="de-DE" sz="2000" dirty="0" err="1" smtClean="0"/>
              <a:t>or</a:t>
            </a:r>
            <a:r>
              <a:rPr lang="de-DE" sz="2000" dirty="0" smtClean="0"/>
              <a:t> </a:t>
            </a:r>
            <a:r>
              <a:rPr lang="de-DE" sz="2000" dirty="0" err="1" smtClean="0"/>
              <a:t>during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origin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solar </a:t>
            </a:r>
            <a:r>
              <a:rPr lang="de-DE" sz="2000" dirty="0" err="1" smtClean="0"/>
              <a:t>system</a:t>
            </a:r>
            <a:endParaRPr lang="de-DE" sz="2000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617973" y="6019800"/>
            <a:ext cx="5719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when</a:t>
            </a:r>
            <a:r>
              <a:rPr lang="de-DE" sz="2800" dirty="0" smtClean="0"/>
              <a:t> </a:t>
            </a:r>
            <a:r>
              <a:rPr lang="de-DE" sz="2800" dirty="0" err="1" smtClean="0"/>
              <a:t>diffusion</a:t>
            </a:r>
            <a:r>
              <a:rPr lang="de-DE" sz="2800" dirty="0" smtClean="0"/>
              <a:t> </a:t>
            </a:r>
            <a:r>
              <a:rPr lang="de-DE" sz="2800" dirty="0" err="1" smtClean="0"/>
              <a:t>parameters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</a:t>
            </a:r>
            <a:r>
              <a:rPr lang="de-DE" sz="2800" dirty="0" err="1" smtClean="0"/>
              <a:t>known</a:t>
            </a:r>
            <a:r>
              <a:rPr lang="de-DE" sz="2800" dirty="0" smtClean="0"/>
              <a:t>!</a:t>
            </a:r>
            <a:endParaRPr lang="de-DE" sz="2800" dirty="0"/>
          </a:p>
        </p:txBody>
      </p:sp>
      <p:sp>
        <p:nvSpPr>
          <p:cNvPr id="5" name="Textfeld 4"/>
          <p:cNvSpPr txBox="1"/>
          <p:nvPr/>
        </p:nvSpPr>
        <p:spPr>
          <a:xfrm flipH="1">
            <a:off x="1897330" y="5480997"/>
            <a:ext cx="57988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(time- </a:t>
            </a:r>
            <a:r>
              <a:rPr lang="de-DE" sz="2000" dirty="0" err="1"/>
              <a:t>temperature</a:t>
            </a:r>
            <a:r>
              <a:rPr lang="de-DE" sz="2000" dirty="0"/>
              <a:t>-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pressure</a:t>
            </a:r>
            <a:r>
              <a:rPr lang="de-DE" sz="2000" dirty="0"/>
              <a:t> </a:t>
            </a:r>
            <a:r>
              <a:rPr lang="de-DE" sz="2000" dirty="0" err="1"/>
              <a:t>scales</a:t>
            </a:r>
            <a:r>
              <a:rPr lang="de-DE" sz="2000" dirty="0"/>
              <a:t>) 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113306" y="790000"/>
            <a:ext cx="530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/>
              <a:t>1.</a:t>
            </a:r>
            <a:endParaRPr lang="de-DE" sz="3600" b="1" dirty="0"/>
          </a:p>
        </p:txBody>
      </p:sp>
    </p:spTree>
    <p:extLst>
      <p:ext uri="{BB962C8B-B14F-4D97-AF65-F5344CB8AC3E}">
        <p14:creationId xmlns:p14="http://schemas.microsoft.com/office/powerpoint/2010/main" val="135227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693738" y="165100"/>
            <a:ext cx="564930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Study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of</a:t>
            </a:r>
            <a:r>
              <a:rPr kumimoji="0" lang="de-DE" altLang="de-DE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Diffusion 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 Minerals – </a:t>
            </a:r>
            <a:r>
              <a:rPr kumimoji="0" lang="de-DE" altLang="de-DE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why</a:t>
            </a:r>
            <a:r>
              <a:rPr kumimoji="0" lang="de-DE" altLang="de-DE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pic>
        <p:nvPicPr>
          <p:cNvPr id="11273" name="Picture 14" descr="PN_W_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8" y="1929598"/>
            <a:ext cx="1997075" cy="196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 Box 16"/>
          <p:cNvSpPr txBox="1">
            <a:spLocks noChangeArrowheads="1"/>
          </p:cNvSpPr>
          <p:nvPr/>
        </p:nvSpPr>
        <p:spPr bwMode="auto">
          <a:xfrm>
            <a:off x="846138" y="5095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alt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78" name="Text Box 21"/>
          <p:cNvSpPr txBox="1">
            <a:spLocks noChangeArrowheads="1"/>
          </p:cNvSpPr>
          <p:nvPr/>
        </p:nvSpPr>
        <p:spPr bwMode="auto">
          <a:xfrm>
            <a:off x="693738" y="925482"/>
            <a:ext cx="65776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There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is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close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connection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between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diffusion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creep</a:t>
            </a:r>
            <a:endParaRPr kumimoji="0" lang="de-DE" altLang="de-DE" sz="20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79" name="Text Box 22"/>
          <p:cNvSpPr txBox="1">
            <a:spLocks noChangeArrowheads="1"/>
          </p:cNvSpPr>
          <p:nvPr/>
        </p:nvSpPr>
        <p:spPr bwMode="auto">
          <a:xfrm>
            <a:off x="27039" y="4023349"/>
            <a:ext cx="37094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mechanical</a:t>
            </a:r>
            <a:r>
              <a:rPr kumimoji="0" lang="de-DE" alt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properties</a:t>
            </a:r>
            <a:endParaRPr kumimoji="0" lang="de-DE" altLang="de-DE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80" name="Line 23"/>
          <p:cNvSpPr>
            <a:spLocks noChangeShapeType="1"/>
          </p:cNvSpPr>
          <p:nvPr/>
        </p:nvSpPr>
        <p:spPr bwMode="auto">
          <a:xfrm flipV="1">
            <a:off x="3736456" y="4245527"/>
            <a:ext cx="9906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81" name="Text Box 24"/>
          <p:cNvSpPr txBox="1">
            <a:spLocks noChangeArrowheads="1"/>
          </p:cNvSpPr>
          <p:nvPr/>
        </p:nvSpPr>
        <p:spPr bwMode="auto">
          <a:xfrm>
            <a:off x="1396657" y="5105400"/>
            <a:ext cx="666079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and</a:t>
            </a:r>
            <a:r>
              <a:rPr kumimoji="0" lang="de-DE" alt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de-DE" altLang="de-DE" sz="2800" dirty="0" err="1" smtClean="0">
                <a:solidFill>
                  <a:srgbClr val="000000"/>
                </a:solidFill>
              </a:rPr>
              <a:t>it</a:t>
            </a:r>
            <a:r>
              <a:rPr lang="de-DE" altLang="de-DE" sz="2800" dirty="0" smtClean="0">
                <a:solidFill>
                  <a:srgbClr val="000000"/>
                </a:solidFill>
              </a:rPr>
              <a:t> all </a:t>
            </a:r>
            <a:r>
              <a:rPr lang="de-DE" altLang="de-DE" sz="2800" dirty="0" err="1" smtClean="0">
                <a:solidFill>
                  <a:srgbClr val="000000"/>
                </a:solidFill>
              </a:rPr>
              <a:t>depends</a:t>
            </a:r>
            <a:r>
              <a:rPr lang="de-DE" altLang="de-DE" sz="2800" dirty="0" smtClean="0">
                <a:solidFill>
                  <a:srgbClr val="000000"/>
                </a:solidFill>
              </a:rPr>
              <a:t> on</a:t>
            </a:r>
            <a:r>
              <a:rPr kumimoji="0" lang="de-DE" alt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defects</a:t>
            </a:r>
            <a:r>
              <a:rPr kumimoji="0" lang="de-DE" alt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in </a:t>
            </a:r>
            <a:r>
              <a:rPr kumimoji="0" lang="de-DE" altLang="de-DE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crystals</a:t>
            </a:r>
            <a:r>
              <a:rPr kumimoji="0" lang="de-DE" alt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!</a:t>
            </a:r>
          </a:p>
        </p:txBody>
      </p:sp>
      <p:pic>
        <p:nvPicPr>
          <p:cNvPr id="11283" name="Picture 26" descr="plasticfl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150" y="2316002"/>
            <a:ext cx="2945711" cy="1493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 flipH="1">
            <a:off x="236538" y="855344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2.</a:t>
            </a:r>
            <a:endParaRPr lang="de-DE" sz="3200" b="1" dirty="0"/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4890418" y="4023349"/>
            <a:ext cx="37094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microscopic</a:t>
            </a:r>
            <a:r>
              <a:rPr kumimoji="0" lang="de-DE" altLang="de-DE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de-DE" altLang="de-DE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properties</a:t>
            </a:r>
            <a:endParaRPr kumimoji="0" lang="de-DE" altLang="de-DE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107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-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-Desig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3300"/>
    </a:dk2>
    <a:lt2>
      <a:srgbClr val="FFCC66"/>
    </a:lt2>
    <a:accent1>
      <a:srgbClr val="CC9900"/>
    </a:accent1>
    <a:accent2>
      <a:srgbClr val="001600"/>
    </a:accent2>
    <a:accent3>
      <a:srgbClr val="AAADAA"/>
    </a:accent3>
    <a:accent4>
      <a:srgbClr val="DADADA"/>
    </a:accent4>
    <a:accent5>
      <a:srgbClr val="E2CAAA"/>
    </a:accent5>
    <a:accent6>
      <a:srgbClr val="001300"/>
    </a:accent6>
    <a:hlink>
      <a:srgbClr val="006600"/>
    </a:hlink>
    <a:folHlink>
      <a:srgbClr val="0099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Office\Vorlagen\Präsentationsdesigns\MODERN.POT</Template>
  <TotalTime>0</TotalTime>
  <Words>606</Words>
  <Application>Microsoft Office PowerPoint</Application>
  <PresentationFormat>Bildschirmpräsentation (4:3)</PresentationFormat>
  <Paragraphs>128</Paragraphs>
  <Slides>16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4</vt:i4>
      </vt:variant>
      <vt:variant>
        <vt:lpstr>Folientitel</vt:lpstr>
      </vt:variant>
      <vt:variant>
        <vt:i4>16</vt:i4>
      </vt:variant>
    </vt:vector>
  </HeadingPairs>
  <TitlesOfParts>
    <vt:vector size="29" baseType="lpstr">
      <vt:lpstr>Arial</vt:lpstr>
      <vt:lpstr>MS Sans Serif</vt:lpstr>
      <vt:lpstr>Symbol</vt:lpstr>
      <vt:lpstr>Times New Roman</vt:lpstr>
      <vt:lpstr>UniversalMath1 BT</vt:lpstr>
      <vt:lpstr>Wingdings</vt:lpstr>
      <vt:lpstr>Larissa-Design</vt:lpstr>
      <vt:lpstr>Standarddesign</vt:lpstr>
      <vt:lpstr>1_Standarddesign</vt:lpstr>
      <vt:lpstr>Graph</vt:lpstr>
      <vt:lpstr>Diagramm</vt:lpstr>
      <vt:lpstr>Formel</vt:lpstr>
      <vt:lpstr>Corel PHOTO-PAINT 10.0 Image</vt:lpstr>
      <vt:lpstr>Ion beam analysis of materials with MeV beams at the Ruhr University Bochum  </vt:lpstr>
      <vt:lpstr>PowerPoint-Präsentation</vt:lpstr>
      <vt:lpstr>Depth profiling with Nuclear Resonance Reaction Analysis</vt:lpstr>
      <vt:lpstr>Nukleare Reaktions Analyse (NRA) am Beispiel 15N(p,a g)12C</vt:lpstr>
      <vt:lpstr>PowerPoint-Präsentation</vt:lpstr>
      <vt:lpstr>PowerPoint-Präsentation</vt:lpstr>
      <vt:lpstr>Rutherford Backscattering Spectroscopy</vt:lpstr>
      <vt:lpstr>PowerPoint-Präsentation</vt:lpstr>
      <vt:lpstr>PowerPoint-Präsentation</vt:lpstr>
      <vt:lpstr>PowerPoint-Präsentation</vt:lpstr>
      <vt:lpstr>RBS-profile of a diffusion anneal 900 °C        67 hours       fO2 = 1.e-15 bar</vt:lpstr>
      <vt:lpstr>It would be very interesting for the understanding of diffusion studies to know more about amount and type of defects</vt:lpstr>
      <vt:lpstr>PowerPoint-Präsentation</vt:lpstr>
      <vt:lpstr>PowerPoint-Präsentation</vt:lpstr>
      <vt:lpstr>PowerPoint-Präsentation</vt:lpstr>
      <vt:lpstr>PowerPoint-Präsentation</vt:lpstr>
    </vt:vector>
  </TitlesOfParts>
  <Company>RUB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Ionenstrahlen zur Analyse und Modifikation von Schichtsystemen Seminar Universität Essen - 18. 4. 2002</dc:title>
  <dc:creator>Dr. H.-W. Becker</dc:creator>
  <cp:lastModifiedBy>mobil-18</cp:lastModifiedBy>
  <cp:revision>138</cp:revision>
  <dcterms:created xsi:type="dcterms:W3CDTF">2002-04-15T14:31:04Z</dcterms:created>
  <dcterms:modified xsi:type="dcterms:W3CDTF">2017-12-01T14:36:23Z</dcterms:modified>
</cp:coreProperties>
</file>