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81" r:id="rId4"/>
    <p:sldId id="283" r:id="rId5"/>
    <p:sldId id="282" r:id="rId6"/>
    <p:sldId id="259" r:id="rId7"/>
    <p:sldId id="260" r:id="rId8"/>
    <p:sldId id="285" r:id="rId9"/>
    <p:sldId id="261" r:id="rId10"/>
    <p:sldId id="284" r:id="rId11"/>
    <p:sldId id="280" r:id="rId12"/>
    <p:sldId id="275" r:id="rId13"/>
    <p:sldId id="263" r:id="rId14"/>
    <p:sldId id="265" r:id="rId15"/>
    <p:sldId id="279" r:id="rId16"/>
    <p:sldId id="278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66FF"/>
    <a:srgbClr val="92D050"/>
    <a:srgbClr val="FFC000"/>
    <a:srgbClr val="FF0000"/>
    <a:srgbClr val="FFFF00"/>
    <a:srgbClr val="FFFFFF"/>
    <a:srgbClr val="000000"/>
    <a:srgbClr val="C07B3C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5"/>
    <p:restoredTop sz="94612"/>
  </p:normalViewPr>
  <p:slideViewPr>
    <p:cSldViewPr snapToGrid="0" snapToObjects="1">
      <p:cViewPr>
        <p:scale>
          <a:sx n="114" d="100"/>
          <a:sy n="114" d="100"/>
        </p:scale>
        <p:origin x="1408" y="54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5EE43-C6BC-DE48-AEBC-13D365967CC9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4AEBE3-B4EC-914A-96C2-C797B1C6B460}">
      <dgm:prSet phldrT="[Text]" phldr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endParaRPr lang="en-US" dirty="0">
            <a:solidFill>
              <a:srgbClr val="FF0000"/>
            </a:solidFill>
          </a:endParaRPr>
        </a:p>
      </dgm:t>
    </dgm:pt>
    <dgm:pt modelId="{DE7AD659-94B0-274C-8244-6C747864F9BF}" type="parTrans" cxnId="{1034D0EE-0C25-BC42-9950-285E1E089EE9}">
      <dgm:prSet/>
      <dgm:spPr/>
      <dgm:t>
        <a:bodyPr/>
        <a:lstStyle/>
        <a:p>
          <a:endParaRPr lang="en-US"/>
        </a:p>
      </dgm:t>
    </dgm:pt>
    <dgm:pt modelId="{68098836-D270-9048-9A86-93F7079FF4AD}" type="sibTrans" cxnId="{1034D0EE-0C25-BC42-9950-285E1E089EE9}">
      <dgm:prSet/>
      <dgm:spPr/>
      <dgm:t>
        <a:bodyPr/>
        <a:lstStyle/>
        <a:p>
          <a:endParaRPr lang="en-US"/>
        </a:p>
      </dgm:t>
    </dgm:pt>
    <dgm:pt modelId="{4856C31D-6F83-9E44-908C-E13120D49852}">
      <dgm:prSet phldrT="[Text]" phldr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/>
        </a:solidFill>
        <a:ln>
          <a:solidFill>
            <a:srgbClr val="3366FF"/>
          </a:solidFill>
        </a:ln>
      </dgm:spPr>
      <dgm:t>
        <a:bodyPr/>
        <a:lstStyle/>
        <a:p>
          <a:endParaRPr lang="en-US" dirty="0">
            <a:solidFill>
              <a:srgbClr val="3366FF"/>
            </a:solidFill>
          </a:endParaRPr>
        </a:p>
      </dgm:t>
    </dgm:pt>
    <dgm:pt modelId="{27600846-726F-0743-9F67-525C0F9CD334}" type="parTrans" cxnId="{02777E05-F02B-CF43-B37A-41EA963D5132}">
      <dgm:prSet/>
      <dgm:spPr/>
      <dgm:t>
        <a:bodyPr/>
        <a:lstStyle/>
        <a:p>
          <a:endParaRPr lang="en-US"/>
        </a:p>
      </dgm:t>
    </dgm:pt>
    <dgm:pt modelId="{5B3BB973-38B6-9D4D-9D0D-734A6298954E}" type="sibTrans" cxnId="{02777E05-F02B-CF43-B37A-41EA963D5132}">
      <dgm:prSet/>
      <dgm:spPr/>
      <dgm:t>
        <a:bodyPr/>
        <a:lstStyle/>
        <a:p>
          <a:endParaRPr lang="en-US"/>
        </a:p>
      </dgm:t>
    </dgm:pt>
    <dgm:pt modelId="{371EAE61-0C37-9C41-9556-B294D171504F}">
      <dgm:prSet phldrT="[Text]" phldr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>
            <a:solidFill>
              <a:srgbClr val="FFC000"/>
            </a:solidFill>
          </a:endParaRPr>
        </a:p>
      </dgm:t>
    </dgm:pt>
    <dgm:pt modelId="{9082E3C8-E754-FD41-B556-B055C937EFF3}" type="parTrans" cxnId="{41D57CA9-2B30-9F4F-9D26-F1F4782ACE42}">
      <dgm:prSet/>
      <dgm:spPr/>
      <dgm:t>
        <a:bodyPr/>
        <a:lstStyle/>
        <a:p>
          <a:endParaRPr lang="en-US"/>
        </a:p>
      </dgm:t>
    </dgm:pt>
    <dgm:pt modelId="{58074400-7F0B-8F40-BC64-2987CF669662}" type="sibTrans" cxnId="{41D57CA9-2B30-9F4F-9D26-F1F4782ACE42}">
      <dgm:prSet/>
      <dgm:spPr/>
      <dgm:t>
        <a:bodyPr/>
        <a:lstStyle/>
        <a:p>
          <a:endParaRPr lang="en-US"/>
        </a:p>
      </dgm:t>
    </dgm:pt>
    <dgm:pt modelId="{38B99D0C-67F2-CE4B-846E-7F40AF7668F8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002060"/>
        </a:solidFill>
        <a:ln>
          <a:solidFill>
            <a:srgbClr val="002060"/>
          </a:solidFill>
        </a:ln>
      </dgm:spPr>
      <dgm:t>
        <a:bodyPr/>
        <a:lstStyle/>
        <a:p>
          <a:endParaRPr lang="en-US" dirty="0"/>
        </a:p>
      </dgm:t>
    </dgm:pt>
    <dgm:pt modelId="{F17E2DAF-2EB0-B14B-A5EE-9F09373A8648}" type="parTrans" cxnId="{889B50A3-7BBB-1546-9FDA-19FBDF0DF39F}">
      <dgm:prSet/>
      <dgm:spPr/>
      <dgm:t>
        <a:bodyPr/>
        <a:lstStyle/>
        <a:p>
          <a:endParaRPr lang="en-US"/>
        </a:p>
      </dgm:t>
    </dgm:pt>
    <dgm:pt modelId="{3356BC65-2881-CE4C-8E45-E47ADE57587E}" type="sibTrans" cxnId="{889B50A3-7BBB-1546-9FDA-19FBDF0DF39F}">
      <dgm:prSet/>
      <dgm:spPr/>
      <dgm:t>
        <a:bodyPr/>
        <a:lstStyle/>
        <a:p>
          <a:endParaRPr lang="en-US"/>
        </a:p>
      </dgm:t>
    </dgm:pt>
    <dgm:pt modelId="{E2A31AEC-7A4D-594C-9ADC-BB5117EF0552}">
      <dgm:prSet phldrT="[Text]" phldr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endParaRPr lang="en-US" dirty="0">
            <a:solidFill>
              <a:srgbClr val="7030A0"/>
            </a:solidFill>
          </a:endParaRPr>
        </a:p>
      </dgm:t>
    </dgm:pt>
    <dgm:pt modelId="{27A22061-4C62-E348-A9BB-35AD87988E6B}" type="parTrans" cxnId="{A0769AB4-8A29-6446-8279-9EB37B402C55}">
      <dgm:prSet/>
      <dgm:spPr/>
      <dgm:t>
        <a:bodyPr/>
        <a:lstStyle/>
        <a:p>
          <a:endParaRPr lang="en-US"/>
        </a:p>
      </dgm:t>
    </dgm:pt>
    <dgm:pt modelId="{BACB5483-9B0F-2C4B-89C3-7532FA0B4495}" type="sibTrans" cxnId="{A0769AB4-8A29-6446-8279-9EB37B402C55}">
      <dgm:prSet/>
      <dgm:spPr/>
      <dgm:t>
        <a:bodyPr/>
        <a:lstStyle/>
        <a:p>
          <a:endParaRPr lang="en-US"/>
        </a:p>
      </dgm:t>
    </dgm:pt>
    <dgm:pt modelId="{4937DDFA-6C63-0E4F-891B-EB43EDDFB561}">
      <dgm:prSet phldrT="[Text]" phldr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endParaRPr lang="en-US" dirty="0">
            <a:solidFill>
              <a:srgbClr val="92D050"/>
            </a:solidFill>
          </a:endParaRPr>
        </a:p>
      </dgm:t>
    </dgm:pt>
    <dgm:pt modelId="{0EF75DFA-9561-414E-8B76-1E8BBC385392}" type="sibTrans" cxnId="{293D75D3-BB41-EA4E-8F71-DD34942C4C76}">
      <dgm:prSet/>
      <dgm:spPr/>
      <dgm:t>
        <a:bodyPr/>
        <a:lstStyle/>
        <a:p>
          <a:endParaRPr lang="en-US"/>
        </a:p>
      </dgm:t>
    </dgm:pt>
    <dgm:pt modelId="{AE4F7521-8C2C-AD41-9637-80EAE53C8459}" type="parTrans" cxnId="{293D75D3-BB41-EA4E-8F71-DD34942C4C76}">
      <dgm:prSet/>
      <dgm:spPr/>
      <dgm:t>
        <a:bodyPr/>
        <a:lstStyle/>
        <a:p>
          <a:endParaRPr lang="en-US"/>
        </a:p>
      </dgm:t>
    </dgm:pt>
    <dgm:pt modelId="{A9098D9A-9275-FD44-8BEA-A99DBC5C0177}" type="pres">
      <dgm:prSet presAssocID="{8155EE43-C6BC-DE48-AEBC-13D365967CC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38202B2-8578-0147-A454-04A6C062C4F1}" type="pres">
      <dgm:prSet presAssocID="{4937DDFA-6C63-0E4F-891B-EB43EDDFB561}" presName="vertOne" presStyleCnt="0"/>
      <dgm:spPr/>
    </dgm:pt>
    <dgm:pt modelId="{37402588-331C-8A49-A932-0CB098F39091}" type="pres">
      <dgm:prSet presAssocID="{4937DDFA-6C63-0E4F-891B-EB43EDDFB56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E2FA2F-435C-CB4B-9F80-8D308A785371}" type="pres">
      <dgm:prSet presAssocID="{4937DDFA-6C63-0E4F-891B-EB43EDDFB561}" presName="parTransOne" presStyleCnt="0"/>
      <dgm:spPr/>
    </dgm:pt>
    <dgm:pt modelId="{BB06FE93-5E5A-6649-8707-8D7E4832A05C}" type="pres">
      <dgm:prSet presAssocID="{4937DDFA-6C63-0E4F-891B-EB43EDDFB561}" presName="horzOne" presStyleCnt="0"/>
      <dgm:spPr/>
    </dgm:pt>
    <dgm:pt modelId="{9AE3FB1B-B925-2342-99DF-035C2D2F3B12}" type="pres">
      <dgm:prSet presAssocID="{F84AEBE3-B4EC-914A-96C2-C797B1C6B460}" presName="vertTwo" presStyleCnt="0"/>
      <dgm:spPr/>
    </dgm:pt>
    <dgm:pt modelId="{B33FCA90-D3A9-9541-B054-6EA9DAA8D717}" type="pres">
      <dgm:prSet presAssocID="{F84AEBE3-B4EC-914A-96C2-C797B1C6B46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AAB12F-B9E4-7B40-8CCD-DE8578276064}" type="pres">
      <dgm:prSet presAssocID="{F84AEBE3-B4EC-914A-96C2-C797B1C6B460}" presName="parTransTwo" presStyleCnt="0"/>
      <dgm:spPr/>
    </dgm:pt>
    <dgm:pt modelId="{0D886933-475E-AD44-A244-F2E503AA5AA1}" type="pres">
      <dgm:prSet presAssocID="{F84AEBE3-B4EC-914A-96C2-C797B1C6B460}" presName="horzTwo" presStyleCnt="0"/>
      <dgm:spPr/>
    </dgm:pt>
    <dgm:pt modelId="{B51C1786-A3E0-CB46-A350-B5DE45C31A76}" type="pres">
      <dgm:prSet presAssocID="{4856C31D-6F83-9E44-908C-E13120D49852}" presName="vertThree" presStyleCnt="0"/>
      <dgm:spPr/>
    </dgm:pt>
    <dgm:pt modelId="{982E7156-A165-E945-BE69-918058117523}" type="pres">
      <dgm:prSet presAssocID="{4856C31D-6F83-9E44-908C-E13120D49852}" presName="txThree" presStyleLbl="node3" presStyleIdx="0" presStyleCnt="3" custLinFactNeighborX="4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3AB40B-7FA8-9B47-B6FA-1D5182530345}" type="pres">
      <dgm:prSet presAssocID="{4856C31D-6F83-9E44-908C-E13120D49852}" presName="horzThree" presStyleCnt="0"/>
      <dgm:spPr/>
    </dgm:pt>
    <dgm:pt modelId="{32EE9C1F-1BB0-2A4F-8DB5-C24CE1E963D5}" type="pres">
      <dgm:prSet presAssocID="{5B3BB973-38B6-9D4D-9D0D-734A6298954E}" presName="sibSpaceThree" presStyleCnt="0"/>
      <dgm:spPr/>
    </dgm:pt>
    <dgm:pt modelId="{2A1CE509-8BE8-9E4A-AF33-C0368D34C571}" type="pres">
      <dgm:prSet presAssocID="{371EAE61-0C37-9C41-9556-B294D171504F}" presName="vertThree" presStyleCnt="0"/>
      <dgm:spPr/>
    </dgm:pt>
    <dgm:pt modelId="{43877831-3808-054B-B93C-BC1B6865A3E8}" type="pres">
      <dgm:prSet presAssocID="{371EAE61-0C37-9C41-9556-B294D171504F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D2FCE2-14C8-3C4A-B9FE-1ED867C7E708}" type="pres">
      <dgm:prSet presAssocID="{371EAE61-0C37-9C41-9556-B294D171504F}" presName="horzThree" presStyleCnt="0"/>
      <dgm:spPr/>
    </dgm:pt>
    <dgm:pt modelId="{50BA3E63-582B-7346-8CF9-5685905CF1F5}" type="pres">
      <dgm:prSet presAssocID="{68098836-D270-9048-9A86-93F7079FF4AD}" presName="sibSpaceTwo" presStyleCnt="0"/>
      <dgm:spPr/>
    </dgm:pt>
    <dgm:pt modelId="{2E0F0CC7-606F-454C-9CCC-A2E0DA4C221F}" type="pres">
      <dgm:prSet presAssocID="{38B99D0C-67F2-CE4B-846E-7F40AF7668F8}" presName="vertTwo" presStyleCnt="0"/>
      <dgm:spPr/>
    </dgm:pt>
    <dgm:pt modelId="{F3DD82E6-42D5-4941-9441-816A0061DA8B}" type="pres">
      <dgm:prSet presAssocID="{38B99D0C-67F2-CE4B-846E-7F40AF7668F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155410-A330-5D4E-B1A8-F3097CFCBC84}" type="pres">
      <dgm:prSet presAssocID="{38B99D0C-67F2-CE4B-846E-7F40AF7668F8}" presName="parTransTwo" presStyleCnt="0"/>
      <dgm:spPr/>
    </dgm:pt>
    <dgm:pt modelId="{747852A2-F8BE-A040-AE1B-1D4E039402FD}" type="pres">
      <dgm:prSet presAssocID="{38B99D0C-67F2-CE4B-846E-7F40AF7668F8}" presName="horzTwo" presStyleCnt="0"/>
      <dgm:spPr/>
    </dgm:pt>
    <dgm:pt modelId="{8FA49CE6-C79C-B94A-BDCD-5AEB1D1342D0}" type="pres">
      <dgm:prSet presAssocID="{E2A31AEC-7A4D-594C-9ADC-BB5117EF0552}" presName="vertThree" presStyleCnt="0"/>
      <dgm:spPr/>
    </dgm:pt>
    <dgm:pt modelId="{BF7F3B70-8C9A-0542-8DAF-07472BFEDBA6}" type="pres">
      <dgm:prSet presAssocID="{E2A31AEC-7A4D-594C-9ADC-BB5117EF0552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E2F505-3572-4B4A-B718-26A84B809892}" type="pres">
      <dgm:prSet presAssocID="{E2A31AEC-7A4D-594C-9ADC-BB5117EF0552}" presName="horzThree" presStyleCnt="0"/>
      <dgm:spPr/>
    </dgm:pt>
  </dgm:ptLst>
  <dgm:cxnLst>
    <dgm:cxn modelId="{75F732E1-7C48-8141-B4AE-3F00274FDA54}" type="presOf" srcId="{371EAE61-0C37-9C41-9556-B294D171504F}" destId="{43877831-3808-054B-B93C-BC1B6865A3E8}" srcOrd="0" destOrd="0" presId="urn:microsoft.com/office/officeart/2005/8/layout/hierarchy4"/>
    <dgm:cxn modelId="{889B50A3-7BBB-1546-9FDA-19FBDF0DF39F}" srcId="{4937DDFA-6C63-0E4F-891B-EB43EDDFB561}" destId="{38B99D0C-67F2-CE4B-846E-7F40AF7668F8}" srcOrd="1" destOrd="0" parTransId="{F17E2DAF-2EB0-B14B-A5EE-9F09373A8648}" sibTransId="{3356BC65-2881-CE4C-8E45-E47ADE57587E}"/>
    <dgm:cxn modelId="{A0769AB4-8A29-6446-8279-9EB37B402C55}" srcId="{38B99D0C-67F2-CE4B-846E-7F40AF7668F8}" destId="{E2A31AEC-7A4D-594C-9ADC-BB5117EF0552}" srcOrd="0" destOrd="0" parTransId="{27A22061-4C62-E348-A9BB-35AD87988E6B}" sibTransId="{BACB5483-9B0F-2C4B-89C3-7532FA0B4495}"/>
    <dgm:cxn modelId="{293D75D3-BB41-EA4E-8F71-DD34942C4C76}" srcId="{8155EE43-C6BC-DE48-AEBC-13D365967CC9}" destId="{4937DDFA-6C63-0E4F-891B-EB43EDDFB561}" srcOrd="0" destOrd="0" parTransId="{AE4F7521-8C2C-AD41-9637-80EAE53C8459}" sibTransId="{0EF75DFA-9561-414E-8B76-1E8BBC385392}"/>
    <dgm:cxn modelId="{2988B95B-1AA1-BC4C-AC83-1BD5A82FFCFF}" type="presOf" srcId="{4856C31D-6F83-9E44-908C-E13120D49852}" destId="{982E7156-A165-E945-BE69-918058117523}" srcOrd="0" destOrd="0" presId="urn:microsoft.com/office/officeart/2005/8/layout/hierarchy4"/>
    <dgm:cxn modelId="{D7ABEAC3-FF5B-CA48-90F0-A2C99D4931DE}" type="presOf" srcId="{4937DDFA-6C63-0E4F-891B-EB43EDDFB561}" destId="{37402588-331C-8A49-A932-0CB098F39091}" srcOrd="0" destOrd="0" presId="urn:microsoft.com/office/officeart/2005/8/layout/hierarchy4"/>
    <dgm:cxn modelId="{1034D0EE-0C25-BC42-9950-285E1E089EE9}" srcId="{4937DDFA-6C63-0E4F-891B-EB43EDDFB561}" destId="{F84AEBE3-B4EC-914A-96C2-C797B1C6B460}" srcOrd="0" destOrd="0" parTransId="{DE7AD659-94B0-274C-8244-6C747864F9BF}" sibTransId="{68098836-D270-9048-9A86-93F7079FF4AD}"/>
    <dgm:cxn modelId="{89AFB63E-43B5-A744-853A-F3045F2E3FDD}" type="presOf" srcId="{8155EE43-C6BC-DE48-AEBC-13D365967CC9}" destId="{A9098D9A-9275-FD44-8BEA-A99DBC5C0177}" srcOrd="0" destOrd="0" presId="urn:microsoft.com/office/officeart/2005/8/layout/hierarchy4"/>
    <dgm:cxn modelId="{0261ECB1-EBEC-3B40-AC8C-0D762DC69750}" type="presOf" srcId="{E2A31AEC-7A4D-594C-9ADC-BB5117EF0552}" destId="{BF7F3B70-8C9A-0542-8DAF-07472BFEDBA6}" srcOrd="0" destOrd="0" presId="urn:microsoft.com/office/officeart/2005/8/layout/hierarchy4"/>
    <dgm:cxn modelId="{5C77CFC0-F9A6-B743-86AF-6416F833B73B}" type="presOf" srcId="{F84AEBE3-B4EC-914A-96C2-C797B1C6B460}" destId="{B33FCA90-D3A9-9541-B054-6EA9DAA8D717}" srcOrd="0" destOrd="0" presId="urn:microsoft.com/office/officeart/2005/8/layout/hierarchy4"/>
    <dgm:cxn modelId="{F4D46F9D-4CFF-234C-82E9-0D6A36B0B61F}" type="presOf" srcId="{38B99D0C-67F2-CE4B-846E-7F40AF7668F8}" destId="{F3DD82E6-42D5-4941-9441-816A0061DA8B}" srcOrd="0" destOrd="0" presId="urn:microsoft.com/office/officeart/2005/8/layout/hierarchy4"/>
    <dgm:cxn modelId="{41D57CA9-2B30-9F4F-9D26-F1F4782ACE42}" srcId="{F84AEBE3-B4EC-914A-96C2-C797B1C6B460}" destId="{371EAE61-0C37-9C41-9556-B294D171504F}" srcOrd="1" destOrd="0" parTransId="{9082E3C8-E754-FD41-B556-B055C937EFF3}" sibTransId="{58074400-7F0B-8F40-BC64-2987CF669662}"/>
    <dgm:cxn modelId="{02777E05-F02B-CF43-B37A-41EA963D5132}" srcId="{F84AEBE3-B4EC-914A-96C2-C797B1C6B460}" destId="{4856C31D-6F83-9E44-908C-E13120D49852}" srcOrd="0" destOrd="0" parTransId="{27600846-726F-0743-9F67-525C0F9CD334}" sibTransId="{5B3BB973-38B6-9D4D-9D0D-734A6298954E}"/>
    <dgm:cxn modelId="{60F27B34-723A-C447-BD6C-7BFB5C681295}" type="presParOf" srcId="{A9098D9A-9275-FD44-8BEA-A99DBC5C0177}" destId="{338202B2-8578-0147-A454-04A6C062C4F1}" srcOrd="0" destOrd="0" presId="urn:microsoft.com/office/officeart/2005/8/layout/hierarchy4"/>
    <dgm:cxn modelId="{BF150D95-40BE-E241-90A1-63C6C3C14A16}" type="presParOf" srcId="{338202B2-8578-0147-A454-04A6C062C4F1}" destId="{37402588-331C-8A49-A932-0CB098F39091}" srcOrd="0" destOrd="0" presId="urn:microsoft.com/office/officeart/2005/8/layout/hierarchy4"/>
    <dgm:cxn modelId="{C9D0FAA5-29AF-524C-AB86-3B52A6EF444E}" type="presParOf" srcId="{338202B2-8578-0147-A454-04A6C062C4F1}" destId="{4EE2FA2F-435C-CB4B-9F80-8D308A785371}" srcOrd="1" destOrd="0" presId="urn:microsoft.com/office/officeart/2005/8/layout/hierarchy4"/>
    <dgm:cxn modelId="{61D8DC0E-DEB3-224D-9BB4-A3522CB2FD18}" type="presParOf" srcId="{338202B2-8578-0147-A454-04A6C062C4F1}" destId="{BB06FE93-5E5A-6649-8707-8D7E4832A05C}" srcOrd="2" destOrd="0" presId="urn:microsoft.com/office/officeart/2005/8/layout/hierarchy4"/>
    <dgm:cxn modelId="{06AE62BE-FB4F-A246-AA88-7DE2E80E9389}" type="presParOf" srcId="{BB06FE93-5E5A-6649-8707-8D7E4832A05C}" destId="{9AE3FB1B-B925-2342-99DF-035C2D2F3B12}" srcOrd="0" destOrd="0" presId="urn:microsoft.com/office/officeart/2005/8/layout/hierarchy4"/>
    <dgm:cxn modelId="{630A0FC3-5B11-BF42-AEE8-C248D50F3952}" type="presParOf" srcId="{9AE3FB1B-B925-2342-99DF-035C2D2F3B12}" destId="{B33FCA90-D3A9-9541-B054-6EA9DAA8D717}" srcOrd="0" destOrd="0" presId="urn:microsoft.com/office/officeart/2005/8/layout/hierarchy4"/>
    <dgm:cxn modelId="{7C07967E-E3DB-464E-8294-E78C0E7069FF}" type="presParOf" srcId="{9AE3FB1B-B925-2342-99DF-035C2D2F3B12}" destId="{8EAAB12F-B9E4-7B40-8CCD-DE8578276064}" srcOrd="1" destOrd="0" presId="urn:microsoft.com/office/officeart/2005/8/layout/hierarchy4"/>
    <dgm:cxn modelId="{1C3F34CC-1C87-1F4C-9620-CCBE0B4C50A3}" type="presParOf" srcId="{9AE3FB1B-B925-2342-99DF-035C2D2F3B12}" destId="{0D886933-475E-AD44-A244-F2E503AA5AA1}" srcOrd="2" destOrd="0" presId="urn:microsoft.com/office/officeart/2005/8/layout/hierarchy4"/>
    <dgm:cxn modelId="{7A7CE6BF-EDC6-F149-896D-E44D48A68221}" type="presParOf" srcId="{0D886933-475E-AD44-A244-F2E503AA5AA1}" destId="{B51C1786-A3E0-CB46-A350-B5DE45C31A76}" srcOrd="0" destOrd="0" presId="urn:microsoft.com/office/officeart/2005/8/layout/hierarchy4"/>
    <dgm:cxn modelId="{31599971-7B03-C543-80FB-2788D558F986}" type="presParOf" srcId="{B51C1786-A3E0-CB46-A350-B5DE45C31A76}" destId="{982E7156-A165-E945-BE69-918058117523}" srcOrd="0" destOrd="0" presId="urn:microsoft.com/office/officeart/2005/8/layout/hierarchy4"/>
    <dgm:cxn modelId="{F1E9ADBB-8317-4A4C-A451-19B0A784E0E2}" type="presParOf" srcId="{B51C1786-A3E0-CB46-A350-B5DE45C31A76}" destId="{963AB40B-7FA8-9B47-B6FA-1D5182530345}" srcOrd="1" destOrd="0" presId="urn:microsoft.com/office/officeart/2005/8/layout/hierarchy4"/>
    <dgm:cxn modelId="{D2005E36-171C-9942-86CD-0D8D76526595}" type="presParOf" srcId="{0D886933-475E-AD44-A244-F2E503AA5AA1}" destId="{32EE9C1F-1BB0-2A4F-8DB5-C24CE1E963D5}" srcOrd="1" destOrd="0" presId="urn:microsoft.com/office/officeart/2005/8/layout/hierarchy4"/>
    <dgm:cxn modelId="{434CB66B-1D1F-014C-828F-6F617C58EBC8}" type="presParOf" srcId="{0D886933-475E-AD44-A244-F2E503AA5AA1}" destId="{2A1CE509-8BE8-9E4A-AF33-C0368D34C571}" srcOrd="2" destOrd="0" presId="urn:microsoft.com/office/officeart/2005/8/layout/hierarchy4"/>
    <dgm:cxn modelId="{A2924129-FFD2-1249-9B97-7E05EE10EF34}" type="presParOf" srcId="{2A1CE509-8BE8-9E4A-AF33-C0368D34C571}" destId="{43877831-3808-054B-B93C-BC1B6865A3E8}" srcOrd="0" destOrd="0" presId="urn:microsoft.com/office/officeart/2005/8/layout/hierarchy4"/>
    <dgm:cxn modelId="{2453C5BA-0BD5-1848-ADAD-39B1DBEEAB66}" type="presParOf" srcId="{2A1CE509-8BE8-9E4A-AF33-C0368D34C571}" destId="{4CD2FCE2-14C8-3C4A-B9FE-1ED867C7E708}" srcOrd="1" destOrd="0" presId="urn:microsoft.com/office/officeart/2005/8/layout/hierarchy4"/>
    <dgm:cxn modelId="{57DF2FED-20FA-9645-8822-4FF562719729}" type="presParOf" srcId="{BB06FE93-5E5A-6649-8707-8D7E4832A05C}" destId="{50BA3E63-582B-7346-8CF9-5685905CF1F5}" srcOrd="1" destOrd="0" presId="urn:microsoft.com/office/officeart/2005/8/layout/hierarchy4"/>
    <dgm:cxn modelId="{BB4F6ECB-916F-9F4B-A9F0-313C3908D87F}" type="presParOf" srcId="{BB06FE93-5E5A-6649-8707-8D7E4832A05C}" destId="{2E0F0CC7-606F-454C-9CCC-A2E0DA4C221F}" srcOrd="2" destOrd="0" presId="urn:microsoft.com/office/officeart/2005/8/layout/hierarchy4"/>
    <dgm:cxn modelId="{65266010-837F-6640-9F35-368760DDA0B6}" type="presParOf" srcId="{2E0F0CC7-606F-454C-9CCC-A2E0DA4C221F}" destId="{F3DD82E6-42D5-4941-9441-816A0061DA8B}" srcOrd="0" destOrd="0" presId="urn:microsoft.com/office/officeart/2005/8/layout/hierarchy4"/>
    <dgm:cxn modelId="{A2EA90E4-5FC3-5241-83DB-B76C9AF410BB}" type="presParOf" srcId="{2E0F0CC7-606F-454C-9CCC-A2E0DA4C221F}" destId="{D3155410-A330-5D4E-B1A8-F3097CFCBC84}" srcOrd="1" destOrd="0" presId="urn:microsoft.com/office/officeart/2005/8/layout/hierarchy4"/>
    <dgm:cxn modelId="{20CC6EF8-D624-DE44-930D-B3DBD845BEA7}" type="presParOf" srcId="{2E0F0CC7-606F-454C-9CCC-A2E0DA4C221F}" destId="{747852A2-F8BE-A040-AE1B-1D4E039402FD}" srcOrd="2" destOrd="0" presId="urn:microsoft.com/office/officeart/2005/8/layout/hierarchy4"/>
    <dgm:cxn modelId="{54F0BC67-00CA-9148-9197-69104E1B9E97}" type="presParOf" srcId="{747852A2-F8BE-A040-AE1B-1D4E039402FD}" destId="{8FA49CE6-C79C-B94A-BDCD-5AEB1D1342D0}" srcOrd="0" destOrd="0" presId="urn:microsoft.com/office/officeart/2005/8/layout/hierarchy4"/>
    <dgm:cxn modelId="{0A1FBDFC-A0BE-4F40-B9E4-8D4238E9E1AD}" type="presParOf" srcId="{8FA49CE6-C79C-B94A-BDCD-5AEB1D1342D0}" destId="{BF7F3B70-8C9A-0542-8DAF-07472BFEDBA6}" srcOrd="0" destOrd="0" presId="urn:microsoft.com/office/officeart/2005/8/layout/hierarchy4"/>
    <dgm:cxn modelId="{826D065E-334F-2F4F-BE9F-E71D06A22D57}" type="presParOf" srcId="{8FA49CE6-C79C-B94A-BDCD-5AEB1D1342D0}" destId="{F5E2F505-3572-4B4A-B718-26A84B80989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B89699-9197-2946-A952-D9AB8AB1A5B9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CE67B-6276-2E44-ABEA-3EE5FCC246CE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Two categories of personnel</a:t>
          </a:r>
          <a:endParaRPr lang="en-US" b="1" dirty="0"/>
        </a:p>
      </dgm:t>
    </dgm:pt>
    <dgm:pt modelId="{4FF3E259-BFA4-DD49-A0E3-24D3E0736864}" type="parTrans" cxnId="{EC863BEA-0BD5-6041-9592-04D36291D89E}">
      <dgm:prSet/>
      <dgm:spPr/>
      <dgm:t>
        <a:bodyPr/>
        <a:lstStyle/>
        <a:p>
          <a:endParaRPr lang="en-US"/>
        </a:p>
      </dgm:t>
    </dgm:pt>
    <dgm:pt modelId="{3EC4B848-2781-5B49-BE85-10EA4482DACB}" type="sibTrans" cxnId="{EC863BEA-0BD5-6041-9592-04D36291D89E}">
      <dgm:prSet/>
      <dgm:spPr/>
      <dgm:t>
        <a:bodyPr/>
        <a:lstStyle/>
        <a:p>
          <a:endParaRPr lang="en-US"/>
        </a:p>
      </dgm:t>
    </dgm:pt>
    <dgm:pt modelId="{D47B680A-D45C-1143-99D6-A6377575C5A1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Employed personnel</a:t>
          </a:r>
        </a:p>
        <a:p>
          <a:r>
            <a:rPr lang="en-US" dirty="0" smtClean="0">
              <a:solidFill>
                <a:schemeClr val="bg1"/>
              </a:solidFill>
            </a:rPr>
            <a:t>(ca. 3200,</a:t>
          </a:r>
        </a:p>
        <a:p>
          <a:r>
            <a:rPr lang="en-US" dirty="0" smtClean="0">
              <a:solidFill>
                <a:schemeClr val="bg1"/>
              </a:solidFill>
            </a:rPr>
            <a:t>including 750 fellows)</a:t>
          </a:r>
          <a:endParaRPr lang="en-US" dirty="0">
            <a:solidFill>
              <a:schemeClr val="bg1"/>
            </a:solidFill>
          </a:endParaRPr>
        </a:p>
      </dgm:t>
    </dgm:pt>
    <dgm:pt modelId="{D66A4FCE-BBB4-A048-9964-0BBB321F174C}" type="parTrans" cxnId="{F3A870D5-66CF-B348-BC03-B50BD78799B7}">
      <dgm:prSet/>
      <dgm:spPr/>
      <dgm:t>
        <a:bodyPr/>
        <a:lstStyle/>
        <a:p>
          <a:endParaRPr lang="en-US"/>
        </a:p>
      </dgm:t>
    </dgm:pt>
    <dgm:pt modelId="{A5E6558A-77D5-874C-BED2-2DDEB3DA958B}" type="sibTrans" cxnId="{F3A870D5-66CF-B348-BC03-B50BD78799B7}">
      <dgm:prSet/>
      <dgm:spPr/>
      <dgm:t>
        <a:bodyPr/>
        <a:lstStyle/>
        <a:p>
          <a:endParaRPr lang="en-US"/>
        </a:p>
      </dgm:t>
    </dgm:pt>
    <dgm:pt modelId="{E9C56864-249C-BE47-A68B-F5F6AE79B34A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Associated personnel</a:t>
          </a:r>
          <a:r>
            <a:rPr lang="en-US" dirty="0" smtClean="0">
              <a:solidFill>
                <a:schemeClr val="bg1"/>
              </a:solidFill>
            </a:rPr>
            <a:t> (ca. 13000)</a:t>
          </a:r>
        </a:p>
        <a:p>
          <a:r>
            <a:rPr lang="en-US" dirty="0" smtClean="0">
              <a:solidFill>
                <a:schemeClr val="bg1"/>
              </a:solidFill>
            </a:rPr>
            <a:t>scientists, engineers and technicians linked to a home institution and using CERN infrastructure for their experiments / assisting CERN in the construction of accelerators / detectors</a:t>
          </a:r>
          <a:endParaRPr lang="en-US" dirty="0">
            <a:solidFill>
              <a:schemeClr val="bg1"/>
            </a:solidFill>
          </a:endParaRPr>
        </a:p>
      </dgm:t>
    </dgm:pt>
    <dgm:pt modelId="{EB404EF7-873B-4449-9206-9F15FF2DF9D2}" type="parTrans" cxnId="{596D89A0-9155-BF49-861C-FD7F729876F1}">
      <dgm:prSet/>
      <dgm:spPr/>
      <dgm:t>
        <a:bodyPr/>
        <a:lstStyle/>
        <a:p>
          <a:endParaRPr lang="en-US"/>
        </a:p>
      </dgm:t>
    </dgm:pt>
    <dgm:pt modelId="{89F088A3-AEB0-974E-A6B0-7C6E0C5876F7}" type="sibTrans" cxnId="{596D89A0-9155-BF49-861C-FD7F729876F1}">
      <dgm:prSet/>
      <dgm:spPr/>
      <dgm:t>
        <a:bodyPr/>
        <a:lstStyle/>
        <a:p>
          <a:endParaRPr lang="en-US"/>
        </a:p>
      </dgm:t>
    </dgm:pt>
    <dgm:pt modelId="{4A0D4AB9-9B2B-DC47-BC68-1E2719304AB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Staff members</a:t>
          </a:r>
          <a:endParaRPr lang="en-US" dirty="0">
            <a:solidFill>
              <a:schemeClr val="bg1"/>
            </a:solidFill>
          </a:endParaRPr>
        </a:p>
      </dgm:t>
    </dgm:pt>
    <dgm:pt modelId="{88605104-7EB0-B34E-A572-B7918EFFC140}" type="parTrans" cxnId="{C914EAC7-5A02-304D-A282-F1116D0F979E}">
      <dgm:prSet/>
      <dgm:spPr/>
      <dgm:t>
        <a:bodyPr/>
        <a:lstStyle/>
        <a:p>
          <a:endParaRPr lang="en-US"/>
        </a:p>
      </dgm:t>
    </dgm:pt>
    <dgm:pt modelId="{DA90917D-782E-7F42-A0B9-9C9A3F59E15B}" type="sibTrans" cxnId="{C914EAC7-5A02-304D-A282-F1116D0F979E}">
      <dgm:prSet/>
      <dgm:spPr/>
      <dgm:t>
        <a:bodyPr/>
        <a:lstStyle/>
        <a:p>
          <a:endParaRPr lang="en-US"/>
        </a:p>
      </dgm:t>
    </dgm:pt>
    <dgm:pt modelId="{D2EC8182-316A-7849-831F-59BAB400FCF6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C00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Fellows</a:t>
          </a:r>
          <a:endParaRPr lang="en-US" dirty="0">
            <a:solidFill>
              <a:schemeClr val="bg1"/>
            </a:solidFill>
          </a:endParaRPr>
        </a:p>
      </dgm:t>
    </dgm:pt>
    <dgm:pt modelId="{76A632E7-F02F-D041-8C17-250F050BB5EF}" type="parTrans" cxnId="{C08EBDE9-A1FC-6648-82BB-8E931AEBDEF3}">
      <dgm:prSet/>
      <dgm:spPr/>
      <dgm:t>
        <a:bodyPr/>
        <a:lstStyle/>
        <a:p>
          <a:endParaRPr lang="en-US"/>
        </a:p>
      </dgm:t>
    </dgm:pt>
    <dgm:pt modelId="{13C116DD-C198-934B-94A1-D307C51B81C1}" type="sibTrans" cxnId="{C08EBDE9-A1FC-6648-82BB-8E931AEBDEF3}">
      <dgm:prSet/>
      <dgm:spPr/>
      <dgm:t>
        <a:bodyPr/>
        <a:lstStyle/>
        <a:p>
          <a:endParaRPr lang="en-US"/>
        </a:p>
      </dgm:t>
    </dgm:pt>
    <dgm:pt modelId="{4852DB6C-9521-DF4D-AEDD-BA819C959EA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International collaboration </a:t>
          </a:r>
        </a:p>
        <a:p>
          <a:r>
            <a:rPr lang="en-US" dirty="0" smtClean="0">
              <a:solidFill>
                <a:schemeClr val="bg1"/>
              </a:solidFill>
            </a:rPr>
            <a:t>(Users)</a:t>
          </a:r>
          <a:endParaRPr lang="en-US" dirty="0">
            <a:solidFill>
              <a:schemeClr val="bg1"/>
            </a:solidFill>
          </a:endParaRPr>
        </a:p>
      </dgm:t>
    </dgm:pt>
    <dgm:pt modelId="{9EA4942B-E249-7247-870E-2BC2D4F003A7}" type="parTrans" cxnId="{F9D6B8E0-D64B-6541-BEBD-3A0946F15E6F}">
      <dgm:prSet/>
      <dgm:spPr/>
      <dgm:t>
        <a:bodyPr/>
        <a:lstStyle/>
        <a:p>
          <a:endParaRPr lang="en-US"/>
        </a:p>
      </dgm:t>
    </dgm:pt>
    <dgm:pt modelId="{4545617A-D59C-2641-8A1E-87DFE5FC9025}" type="sibTrans" cxnId="{F9D6B8E0-D64B-6541-BEBD-3A0946F15E6F}">
      <dgm:prSet/>
      <dgm:spPr/>
      <dgm:t>
        <a:bodyPr/>
        <a:lstStyle/>
        <a:p>
          <a:endParaRPr lang="en-US"/>
        </a:p>
      </dgm:t>
    </dgm:pt>
    <dgm:pt modelId="{B60A30BE-C29E-EE42-8236-53373DE3AF1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Exchange of scientists</a:t>
          </a:r>
        </a:p>
        <a:p>
          <a:r>
            <a:rPr lang="en-US" dirty="0" smtClean="0">
              <a:solidFill>
                <a:schemeClr val="bg1"/>
              </a:solidFill>
            </a:rPr>
            <a:t>(</a:t>
          </a:r>
          <a:r>
            <a:rPr lang="en-US" i="1" dirty="0" smtClean="0">
              <a:solidFill>
                <a:schemeClr val="bg1"/>
              </a:solidFill>
            </a:rPr>
            <a:t>e.g.</a:t>
          </a:r>
          <a:r>
            <a:rPr lang="en-US" dirty="0" smtClean="0">
              <a:solidFill>
                <a:schemeClr val="bg1"/>
              </a:solidFill>
            </a:rPr>
            <a:t> Scientific Associates, Guest Professors)</a:t>
          </a:r>
          <a:endParaRPr lang="en-US" dirty="0">
            <a:solidFill>
              <a:schemeClr val="bg1"/>
            </a:solidFill>
          </a:endParaRPr>
        </a:p>
      </dgm:t>
    </dgm:pt>
    <dgm:pt modelId="{5AF4DF6F-0FCB-CF48-820B-07BF251D1718}" type="parTrans" cxnId="{A8308A94-157F-9F4D-8675-06D648CD9F6C}">
      <dgm:prSet/>
      <dgm:spPr/>
      <dgm:t>
        <a:bodyPr/>
        <a:lstStyle/>
        <a:p>
          <a:endParaRPr lang="en-US"/>
        </a:p>
      </dgm:t>
    </dgm:pt>
    <dgm:pt modelId="{A5ABE831-7BC5-A142-AFFE-73419174820E}" type="sibTrans" cxnId="{A8308A94-157F-9F4D-8675-06D648CD9F6C}">
      <dgm:prSet/>
      <dgm:spPr/>
      <dgm:t>
        <a:bodyPr/>
        <a:lstStyle/>
        <a:p>
          <a:endParaRPr lang="en-US"/>
        </a:p>
      </dgm:t>
    </dgm:pt>
    <dgm:pt modelId="{7B3F3FDF-8879-5343-B696-9186F2B9780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>
            <a:alpha val="6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Training</a:t>
          </a:r>
        </a:p>
        <a:p>
          <a:r>
            <a:rPr lang="en-US" dirty="0" smtClean="0">
              <a:solidFill>
                <a:schemeClr val="bg1"/>
              </a:solidFill>
            </a:rPr>
            <a:t>(Apprentices, Students, Trainees)</a:t>
          </a:r>
          <a:endParaRPr lang="en-US" dirty="0">
            <a:solidFill>
              <a:schemeClr val="bg1"/>
            </a:solidFill>
          </a:endParaRPr>
        </a:p>
      </dgm:t>
    </dgm:pt>
    <dgm:pt modelId="{D086DA5B-592D-E84B-ABD5-1C8BB2355D55}" type="parTrans" cxnId="{29B6260A-9180-B349-B3C0-5E6D334D4C75}">
      <dgm:prSet/>
      <dgm:spPr/>
      <dgm:t>
        <a:bodyPr/>
        <a:lstStyle/>
        <a:p>
          <a:endParaRPr lang="en-US"/>
        </a:p>
      </dgm:t>
    </dgm:pt>
    <dgm:pt modelId="{347A9539-E393-0F42-9343-743AD19AC7B4}" type="sibTrans" cxnId="{29B6260A-9180-B349-B3C0-5E6D334D4C75}">
      <dgm:prSet/>
      <dgm:spPr/>
      <dgm:t>
        <a:bodyPr/>
        <a:lstStyle/>
        <a:p>
          <a:endParaRPr lang="en-US"/>
        </a:p>
      </dgm:t>
    </dgm:pt>
    <dgm:pt modelId="{22D13E03-2BA1-0F49-A0E9-7FC9025D17D5}" type="pres">
      <dgm:prSet presAssocID="{3CB89699-9197-2946-A952-D9AB8AB1A5B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C43FF7F-528E-914D-B9EA-916DEC919295}" type="pres">
      <dgm:prSet presAssocID="{F06CE67B-6276-2E44-ABEA-3EE5FCC246CE}" presName="vertOne" presStyleCnt="0"/>
      <dgm:spPr/>
    </dgm:pt>
    <dgm:pt modelId="{0BB53061-F382-6045-9B76-C9F59CE99044}" type="pres">
      <dgm:prSet presAssocID="{F06CE67B-6276-2E44-ABEA-3EE5FCC246CE}" presName="txOne" presStyleLbl="node0" presStyleIdx="0" presStyleCnt="1" custScaleY="57267" custLinFactNeighborY="-51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31FCE8-575C-AE45-941C-1F7E9FD039CE}" type="pres">
      <dgm:prSet presAssocID="{F06CE67B-6276-2E44-ABEA-3EE5FCC246CE}" presName="parTransOne" presStyleCnt="0"/>
      <dgm:spPr/>
    </dgm:pt>
    <dgm:pt modelId="{339A676D-7C3F-D240-98C4-91B4FDFFA576}" type="pres">
      <dgm:prSet presAssocID="{F06CE67B-6276-2E44-ABEA-3EE5FCC246CE}" presName="horzOne" presStyleCnt="0"/>
      <dgm:spPr/>
    </dgm:pt>
    <dgm:pt modelId="{04A98270-2282-6E4D-8749-E07A9452CC57}" type="pres">
      <dgm:prSet presAssocID="{D47B680A-D45C-1143-99D6-A6377575C5A1}" presName="vertTwo" presStyleCnt="0"/>
      <dgm:spPr/>
    </dgm:pt>
    <dgm:pt modelId="{ACCFD29C-EFDD-1442-A35C-517A52BD26B5}" type="pres">
      <dgm:prSet presAssocID="{D47B680A-D45C-1143-99D6-A6377575C5A1}" presName="txTwo" presStyleLbl="node2" presStyleIdx="0" presStyleCnt="2" custScaleX="91091" custScaleY="1484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DC0977-EB89-EE4F-8991-29C469956873}" type="pres">
      <dgm:prSet presAssocID="{D47B680A-D45C-1143-99D6-A6377575C5A1}" presName="parTransTwo" presStyleCnt="0"/>
      <dgm:spPr/>
    </dgm:pt>
    <dgm:pt modelId="{E733F5A4-AE39-A840-9CC1-3B8DF2C224BF}" type="pres">
      <dgm:prSet presAssocID="{D47B680A-D45C-1143-99D6-A6377575C5A1}" presName="horzTwo" presStyleCnt="0"/>
      <dgm:spPr/>
    </dgm:pt>
    <dgm:pt modelId="{A68C05AB-77BE-B24A-B4E6-FF90697977B0}" type="pres">
      <dgm:prSet presAssocID="{4A0D4AB9-9B2B-DC47-BC68-1E2719304AB4}" presName="vertThree" presStyleCnt="0"/>
      <dgm:spPr/>
    </dgm:pt>
    <dgm:pt modelId="{24001F44-C72F-E543-921A-1B1FE7EB6B64}" type="pres">
      <dgm:prSet presAssocID="{4A0D4AB9-9B2B-DC47-BC68-1E2719304AB4}" presName="txThree" presStyleLbl="node3" presStyleIdx="0" presStyleCnt="5" custScaleX="68302" custScaleY="75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3836C2-B7D4-554B-A86D-A3FD2AB4FBF8}" type="pres">
      <dgm:prSet presAssocID="{4A0D4AB9-9B2B-DC47-BC68-1E2719304AB4}" presName="horzThree" presStyleCnt="0"/>
      <dgm:spPr/>
    </dgm:pt>
    <dgm:pt modelId="{B7FEA107-D874-8044-9C7B-24DC40F3C3B9}" type="pres">
      <dgm:prSet presAssocID="{DA90917D-782E-7F42-A0B9-9C9A3F59E15B}" presName="sibSpaceThree" presStyleCnt="0"/>
      <dgm:spPr/>
    </dgm:pt>
    <dgm:pt modelId="{4035944F-6A39-1448-BC39-7E2755191FFE}" type="pres">
      <dgm:prSet presAssocID="{D2EC8182-316A-7849-831F-59BAB400FCF6}" presName="vertThree" presStyleCnt="0"/>
      <dgm:spPr/>
    </dgm:pt>
    <dgm:pt modelId="{772F725C-ABB8-364F-A4D1-EFF1371FB3BA}" type="pres">
      <dgm:prSet presAssocID="{D2EC8182-316A-7849-831F-59BAB400FCF6}" presName="txThree" presStyleLbl="node3" presStyleIdx="1" presStyleCnt="5" custScaleX="68302" custScaleY="75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3B7496-20E3-6F43-BDD7-80BD17F8420F}" type="pres">
      <dgm:prSet presAssocID="{D2EC8182-316A-7849-831F-59BAB400FCF6}" presName="horzThree" presStyleCnt="0"/>
      <dgm:spPr/>
    </dgm:pt>
    <dgm:pt modelId="{E17C462C-3C9C-3E47-AED4-8BC5F67F8DED}" type="pres">
      <dgm:prSet presAssocID="{A5E6558A-77D5-874C-BED2-2DDEB3DA958B}" presName="sibSpaceTwo" presStyleCnt="0"/>
      <dgm:spPr/>
    </dgm:pt>
    <dgm:pt modelId="{C0AF5E97-8C67-CE48-8A17-7E01F2431A12}" type="pres">
      <dgm:prSet presAssocID="{E9C56864-249C-BE47-A68B-F5F6AE79B34A}" presName="vertTwo" presStyleCnt="0"/>
      <dgm:spPr/>
    </dgm:pt>
    <dgm:pt modelId="{8DAF08D5-EA85-894E-B147-2EDF2BB4F34D}" type="pres">
      <dgm:prSet presAssocID="{E9C56864-249C-BE47-A68B-F5F6AE79B34A}" presName="txTwo" presStyleLbl="node2" presStyleIdx="1" presStyleCnt="2" custScaleX="97950" custScaleY="1475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759AFD-0523-C945-AA15-75F985B1CAA7}" type="pres">
      <dgm:prSet presAssocID="{E9C56864-249C-BE47-A68B-F5F6AE79B34A}" presName="parTransTwo" presStyleCnt="0"/>
      <dgm:spPr/>
    </dgm:pt>
    <dgm:pt modelId="{D38859B0-8E4A-6A49-BC77-D8EF2D3D8337}" type="pres">
      <dgm:prSet presAssocID="{E9C56864-249C-BE47-A68B-F5F6AE79B34A}" presName="horzTwo" presStyleCnt="0"/>
      <dgm:spPr/>
    </dgm:pt>
    <dgm:pt modelId="{8C348EC5-C478-0F4F-93B2-B6AB2700ED64}" type="pres">
      <dgm:prSet presAssocID="{4852DB6C-9521-DF4D-AEDD-BA819C959EAA}" presName="vertThree" presStyleCnt="0"/>
      <dgm:spPr/>
    </dgm:pt>
    <dgm:pt modelId="{CCF2CE98-F2E0-1E4B-9334-F0B619E49F4C}" type="pres">
      <dgm:prSet presAssocID="{4852DB6C-9521-DF4D-AEDD-BA819C959EAA}" presName="txThree" presStyleLbl="node3" presStyleIdx="2" presStyleCnt="5" custScaleX="75132" custScaleY="751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264C53-BA0D-5640-8FC7-12B189130284}" type="pres">
      <dgm:prSet presAssocID="{4852DB6C-9521-DF4D-AEDD-BA819C959EAA}" presName="horzThree" presStyleCnt="0"/>
      <dgm:spPr/>
    </dgm:pt>
    <dgm:pt modelId="{B04CBB2D-8FDC-5D47-A7D9-814A424332CA}" type="pres">
      <dgm:prSet presAssocID="{4545617A-D59C-2641-8A1E-87DFE5FC9025}" presName="sibSpaceThree" presStyleCnt="0"/>
      <dgm:spPr/>
    </dgm:pt>
    <dgm:pt modelId="{E33EDEDA-F7DC-884F-9F10-616E8CB39E1B}" type="pres">
      <dgm:prSet presAssocID="{B60A30BE-C29E-EE42-8236-53373DE3AF1F}" presName="vertThree" presStyleCnt="0"/>
      <dgm:spPr/>
    </dgm:pt>
    <dgm:pt modelId="{52DE2D42-1028-B843-AA55-67BB792DE2AB}" type="pres">
      <dgm:prSet presAssocID="{B60A30BE-C29E-EE42-8236-53373DE3AF1F}" presName="txThree" presStyleLbl="node3" presStyleIdx="3" presStyleCnt="5" custScaleX="75132" custScaleY="751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E8BEA6-47B9-194B-A504-18AC9BA40112}" type="pres">
      <dgm:prSet presAssocID="{B60A30BE-C29E-EE42-8236-53373DE3AF1F}" presName="horzThree" presStyleCnt="0"/>
      <dgm:spPr/>
    </dgm:pt>
    <dgm:pt modelId="{BA3D29E8-39B7-0842-8965-683F3C6761EA}" type="pres">
      <dgm:prSet presAssocID="{A5ABE831-7BC5-A142-AFFE-73419174820E}" presName="sibSpaceThree" presStyleCnt="0"/>
      <dgm:spPr/>
    </dgm:pt>
    <dgm:pt modelId="{0E6AA368-C25F-554C-887F-B10903943C3E}" type="pres">
      <dgm:prSet presAssocID="{7B3F3FDF-8879-5343-B696-9186F2B97804}" presName="vertThree" presStyleCnt="0"/>
      <dgm:spPr/>
    </dgm:pt>
    <dgm:pt modelId="{41E7CA93-09A9-7745-90B1-DD6E89744E7B}" type="pres">
      <dgm:prSet presAssocID="{7B3F3FDF-8879-5343-B696-9186F2B97804}" presName="txThree" presStyleLbl="node3" presStyleIdx="4" presStyleCnt="5" custScaleY="752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740E28-DA4F-2248-B6A9-2F7B437C5140}" type="pres">
      <dgm:prSet presAssocID="{7B3F3FDF-8879-5343-B696-9186F2B97804}" presName="horzThree" presStyleCnt="0"/>
      <dgm:spPr/>
    </dgm:pt>
  </dgm:ptLst>
  <dgm:cxnLst>
    <dgm:cxn modelId="{F9D6B8E0-D64B-6541-BEBD-3A0946F15E6F}" srcId="{E9C56864-249C-BE47-A68B-F5F6AE79B34A}" destId="{4852DB6C-9521-DF4D-AEDD-BA819C959EAA}" srcOrd="0" destOrd="0" parTransId="{9EA4942B-E249-7247-870E-2BC2D4F003A7}" sibTransId="{4545617A-D59C-2641-8A1E-87DFE5FC9025}"/>
    <dgm:cxn modelId="{F798128E-E6C4-C847-97B8-FBB837CED468}" type="presOf" srcId="{E9C56864-249C-BE47-A68B-F5F6AE79B34A}" destId="{8DAF08D5-EA85-894E-B147-2EDF2BB4F34D}" srcOrd="0" destOrd="0" presId="urn:microsoft.com/office/officeart/2005/8/layout/hierarchy4"/>
    <dgm:cxn modelId="{C5516958-20F8-B744-95FE-E36187B723CD}" type="presOf" srcId="{4A0D4AB9-9B2B-DC47-BC68-1E2719304AB4}" destId="{24001F44-C72F-E543-921A-1B1FE7EB6B64}" srcOrd="0" destOrd="0" presId="urn:microsoft.com/office/officeart/2005/8/layout/hierarchy4"/>
    <dgm:cxn modelId="{953F1BFA-3716-1545-878F-540CBF064068}" type="presOf" srcId="{3CB89699-9197-2946-A952-D9AB8AB1A5B9}" destId="{22D13E03-2BA1-0F49-A0E9-7FC9025D17D5}" srcOrd="0" destOrd="0" presId="urn:microsoft.com/office/officeart/2005/8/layout/hierarchy4"/>
    <dgm:cxn modelId="{493D1797-585D-9C4B-9A46-EDAEB43CED2E}" type="presOf" srcId="{7B3F3FDF-8879-5343-B696-9186F2B97804}" destId="{41E7CA93-09A9-7745-90B1-DD6E89744E7B}" srcOrd="0" destOrd="0" presId="urn:microsoft.com/office/officeart/2005/8/layout/hierarchy4"/>
    <dgm:cxn modelId="{29B6260A-9180-B349-B3C0-5E6D334D4C75}" srcId="{E9C56864-249C-BE47-A68B-F5F6AE79B34A}" destId="{7B3F3FDF-8879-5343-B696-9186F2B97804}" srcOrd="2" destOrd="0" parTransId="{D086DA5B-592D-E84B-ABD5-1C8BB2355D55}" sibTransId="{347A9539-E393-0F42-9343-743AD19AC7B4}"/>
    <dgm:cxn modelId="{9F6E2713-5178-4E45-9A73-2C10BC4632A4}" type="presOf" srcId="{B60A30BE-C29E-EE42-8236-53373DE3AF1F}" destId="{52DE2D42-1028-B843-AA55-67BB792DE2AB}" srcOrd="0" destOrd="0" presId="urn:microsoft.com/office/officeart/2005/8/layout/hierarchy4"/>
    <dgm:cxn modelId="{F3A870D5-66CF-B348-BC03-B50BD78799B7}" srcId="{F06CE67B-6276-2E44-ABEA-3EE5FCC246CE}" destId="{D47B680A-D45C-1143-99D6-A6377575C5A1}" srcOrd="0" destOrd="0" parTransId="{D66A4FCE-BBB4-A048-9964-0BBB321F174C}" sibTransId="{A5E6558A-77D5-874C-BED2-2DDEB3DA958B}"/>
    <dgm:cxn modelId="{EC863BEA-0BD5-6041-9592-04D36291D89E}" srcId="{3CB89699-9197-2946-A952-D9AB8AB1A5B9}" destId="{F06CE67B-6276-2E44-ABEA-3EE5FCC246CE}" srcOrd="0" destOrd="0" parTransId="{4FF3E259-BFA4-DD49-A0E3-24D3E0736864}" sibTransId="{3EC4B848-2781-5B49-BE85-10EA4482DACB}"/>
    <dgm:cxn modelId="{596D89A0-9155-BF49-861C-FD7F729876F1}" srcId="{F06CE67B-6276-2E44-ABEA-3EE5FCC246CE}" destId="{E9C56864-249C-BE47-A68B-F5F6AE79B34A}" srcOrd="1" destOrd="0" parTransId="{EB404EF7-873B-4449-9206-9F15FF2DF9D2}" sibTransId="{89F088A3-AEB0-974E-A6B0-7C6E0C5876F7}"/>
    <dgm:cxn modelId="{C914EAC7-5A02-304D-A282-F1116D0F979E}" srcId="{D47B680A-D45C-1143-99D6-A6377575C5A1}" destId="{4A0D4AB9-9B2B-DC47-BC68-1E2719304AB4}" srcOrd="0" destOrd="0" parTransId="{88605104-7EB0-B34E-A572-B7918EFFC140}" sibTransId="{DA90917D-782E-7F42-A0B9-9C9A3F59E15B}"/>
    <dgm:cxn modelId="{CC7578A4-62D7-6B48-8A08-540F96A8B616}" type="presOf" srcId="{4852DB6C-9521-DF4D-AEDD-BA819C959EAA}" destId="{CCF2CE98-F2E0-1E4B-9334-F0B619E49F4C}" srcOrd="0" destOrd="0" presId="urn:microsoft.com/office/officeart/2005/8/layout/hierarchy4"/>
    <dgm:cxn modelId="{97D722FC-88FC-FC40-BE1A-19E3888A58B6}" type="presOf" srcId="{D47B680A-D45C-1143-99D6-A6377575C5A1}" destId="{ACCFD29C-EFDD-1442-A35C-517A52BD26B5}" srcOrd="0" destOrd="0" presId="urn:microsoft.com/office/officeart/2005/8/layout/hierarchy4"/>
    <dgm:cxn modelId="{C08EBDE9-A1FC-6648-82BB-8E931AEBDEF3}" srcId="{D47B680A-D45C-1143-99D6-A6377575C5A1}" destId="{D2EC8182-316A-7849-831F-59BAB400FCF6}" srcOrd="1" destOrd="0" parTransId="{76A632E7-F02F-D041-8C17-250F050BB5EF}" sibTransId="{13C116DD-C198-934B-94A1-D307C51B81C1}"/>
    <dgm:cxn modelId="{1C322F53-3446-9144-816D-AE2058772B50}" type="presOf" srcId="{D2EC8182-316A-7849-831F-59BAB400FCF6}" destId="{772F725C-ABB8-364F-A4D1-EFF1371FB3BA}" srcOrd="0" destOrd="0" presId="urn:microsoft.com/office/officeart/2005/8/layout/hierarchy4"/>
    <dgm:cxn modelId="{05EAB04C-0AC2-1E44-B2BB-D3430404FA46}" type="presOf" srcId="{F06CE67B-6276-2E44-ABEA-3EE5FCC246CE}" destId="{0BB53061-F382-6045-9B76-C9F59CE99044}" srcOrd="0" destOrd="0" presId="urn:microsoft.com/office/officeart/2005/8/layout/hierarchy4"/>
    <dgm:cxn modelId="{A8308A94-157F-9F4D-8675-06D648CD9F6C}" srcId="{E9C56864-249C-BE47-A68B-F5F6AE79B34A}" destId="{B60A30BE-C29E-EE42-8236-53373DE3AF1F}" srcOrd="1" destOrd="0" parTransId="{5AF4DF6F-0FCB-CF48-820B-07BF251D1718}" sibTransId="{A5ABE831-7BC5-A142-AFFE-73419174820E}"/>
    <dgm:cxn modelId="{F70795CC-CE8D-B246-8DE8-C3A88189E5EF}" type="presParOf" srcId="{22D13E03-2BA1-0F49-A0E9-7FC9025D17D5}" destId="{5C43FF7F-528E-914D-B9EA-916DEC919295}" srcOrd="0" destOrd="0" presId="urn:microsoft.com/office/officeart/2005/8/layout/hierarchy4"/>
    <dgm:cxn modelId="{35CAA748-4E8F-504D-B4DE-33A8CD33657A}" type="presParOf" srcId="{5C43FF7F-528E-914D-B9EA-916DEC919295}" destId="{0BB53061-F382-6045-9B76-C9F59CE99044}" srcOrd="0" destOrd="0" presId="urn:microsoft.com/office/officeart/2005/8/layout/hierarchy4"/>
    <dgm:cxn modelId="{B9F6696B-4C12-C446-89B4-B7743B8AD5CB}" type="presParOf" srcId="{5C43FF7F-528E-914D-B9EA-916DEC919295}" destId="{0431FCE8-575C-AE45-941C-1F7E9FD039CE}" srcOrd="1" destOrd="0" presId="urn:microsoft.com/office/officeart/2005/8/layout/hierarchy4"/>
    <dgm:cxn modelId="{8B13AAE7-CB91-5F45-B287-FE7A37D300F0}" type="presParOf" srcId="{5C43FF7F-528E-914D-B9EA-916DEC919295}" destId="{339A676D-7C3F-D240-98C4-91B4FDFFA576}" srcOrd="2" destOrd="0" presId="urn:microsoft.com/office/officeart/2005/8/layout/hierarchy4"/>
    <dgm:cxn modelId="{CE651487-921D-9847-91A7-29436334CCF9}" type="presParOf" srcId="{339A676D-7C3F-D240-98C4-91B4FDFFA576}" destId="{04A98270-2282-6E4D-8749-E07A9452CC57}" srcOrd="0" destOrd="0" presId="urn:microsoft.com/office/officeart/2005/8/layout/hierarchy4"/>
    <dgm:cxn modelId="{55EF5E02-33B8-544E-9A06-C85797A1E580}" type="presParOf" srcId="{04A98270-2282-6E4D-8749-E07A9452CC57}" destId="{ACCFD29C-EFDD-1442-A35C-517A52BD26B5}" srcOrd="0" destOrd="0" presId="urn:microsoft.com/office/officeart/2005/8/layout/hierarchy4"/>
    <dgm:cxn modelId="{376CC10D-1593-E441-B63B-E1B69005ED02}" type="presParOf" srcId="{04A98270-2282-6E4D-8749-E07A9452CC57}" destId="{41DC0977-EB89-EE4F-8991-29C469956873}" srcOrd="1" destOrd="0" presId="urn:microsoft.com/office/officeart/2005/8/layout/hierarchy4"/>
    <dgm:cxn modelId="{EA09F21A-2AF1-D346-80EA-FCC75ED60BCA}" type="presParOf" srcId="{04A98270-2282-6E4D-8749-E07A9452CC57}" destId="{E733F5A4-AE39-A840-9CC1-3B8DF2C224BF}" srcOrd="2" destOrd="0" presId="urn:microsoft.com/office/officeart/2005/8/layout/hierarchy4"/>
    <dgm:cxn modelId="{BB9B9D9F-6C65-484C-8772-876F7086677C}" type="presParOf" srcId="{E733F5A4-AE39-A840-9CC1-3B8DF2C224BF}" destId="{A68C05AB-77BE-B24A-B4E6-FF90697977B0}" srcOrd="0" destOrd="0" presId="urn:microsoft.com/office/officeart/2005/8/layout/hierarchy4"/>
    <dgm:cxn modelId="{5D8AE8B7-02DC-2845-B474-632E3600ABFE}" type="presParOf" srcId="{A68C05AB-77BE-B24A-B4E6-FF90697977B0}" destId="{24001F44-C72F-E543-921A-1B1FE7EB6B64}" srcOrd="0" destOrd="0" presId="urn:microsoft.com/office/officeart/2005/8/layout/hierarchy4"/>
    <dgm:cxn modelId="{C1BA5FD4-2179-A941-AACB-DB3E80DA2AB2}" type="presParOf" srcId="{A68C05AB-77BE-B24A-B4E6-FF90697977B0}" destId="{1D3836C2-B7D4-554B-A86D-A3FD2AB4FBF8}" srcOrd="1" destOrd="0" presId="urn:microsoft.com/office/officeart/2005/8/layout/hierarchy4"/>
    <dgm:cxn modelId="{558B5D2F-85FF-4848-BBA9-00C5B3948DA0}" type="presParOf" srcId="{E733F5A4-AE39-A840-9CC1-3B8DF2C224BF}" destId="{B7FEA107-D874-8044-9C7B-24DC40F3C3B9}" srcOrd="1" destOrd="0" presId="urn:microsoft.com/office/officeart/2005/8/layout/hierarchy4"/>
    <dgm:cxn modelId="{80E527AE-0137-014C-931E-C0B1E5C72668}" type="presParOf" srcId="{E733F5A4-AE39-A840-9CC1-3B8DF2C224BF}" destId="{4035944F-6A39-1448-BC39-7E2755191FFE}" srcOrd="2" destOrd="0" presId="urn:microsoft.com/office/officeart/2005/8/layout/hierarchy4"/>
    <dgm:cxn modelId="{3BFBB2B5-C28D-C94A-B9FF-1814E18D6BE2}" type="presParOf" srcId="{4035944F-6A39-1448-BC39-7E2755191FFE}" destId="{772F725C-ABB8-364F-A4D1-EFF1371FB3BA}" srcOrd="0" destOrd="0" presId="urn:microsoft.com/office/officeart/2005/8/layout/hierarchy4"/>
    <dgm:cxn modelId="{098B76D2-2FA5-FB4D-A637-ABCAD806B010}" type="presParOf" srcId="{4035944F-6A39-1448-BC39-7E2755191FFE}" destId="{483B7496-20E3-6F43-BDD7-80BD17F8420F}" srcOrd="1" destOrd="0" presId="urn:microsoft.com/office/officeart/2005/8/layout/hierarchy4"/>
    <dgm:cxn modelId="{8B354731-A1BA-FD4C-B462-2BAF9FF7FAFF}" type="presParOf" srcId="{339A676D-7C3F-D240-98C4-91B4FDFFA576}" destId="{E17C462C-3C9C-3E47-AED4-8BC5F67F8DED}" srcOrd="1" destOrd="0" presId="urn:microsoft.com/office/officeart/2005/8/layout/hierarchy4"/>
    <dgm:cxn modelId="{3892A5A1-DCE1-EA49-A333-63D05F9BA7C1}" type="presParOf" srcId="{339A676D-7C3F-D240-98C4-91B4FDFFA576}" destId="{C0AF5E97-8C67-CE48-8A17-7E01F2431A12}" srcOrd="2" destOrd="0" presId="urn:microsoft.com/office/officeart/2005/8/layout/hierarchy4"/>
    <dgm:cxn modelId="{6FCEC3D5-4DDE-D54D-9442-F751A6F0E0CB}" type="presParOf" srcId="{C0AF5E97-8C67-CE48-8A17-7E01F2431A12}" destId="{8DAF08D5-EA85-894E-B147-2EDF2BB4F34D}" srcOrd="0" destOrd="0" presId="urn:microsoft.com/office/officeart/2005/8/layout/hierarchy4"/>
    <dgm:cxn modelId="{E5DD97E6-6B85-C04D-AC2B-1045EEE96DB7}" type="presParOf" srcId="{C0AF5E97-8C67-CE48-8A17-7E01F2431A12}" destId="{4F759AFD-0523-C945-AA15-75F985B1CAA7}" srcOrd="1" destOrd="0" presId="urn:microsoft.com/office/officeart/2005/8/layout/hierarchy4"/>
    <dgm:cxn modelId="{C3A9C820-7F07-0944-AEFA-57CD5CBFF11D}" type="presParOf" srcId="{C0AF5E97-8C67-CE48-8A17-7E01F2431A12}" destId="{D38859B0-8E4A-6A49-BC77-D8EF2D3D8337}" srcOrd="2" destOrd="0" presId="urn:microsoft.com/office/officeart/2005/8/layout/hierarchy4"/>
    <dgm:cxn modelId="{B28FFC08-3BD4-2045-9D60-494D78E34F5B}" type="presParOf" srcId="{D38859B0-8E4A-6A49-BC77-D8EF2D3D8337}" destId="{8C348EC5-C478-0F4F-93B2-B6AB2700ED64}" srcOrd="0" destOrd="0" presId="urn:microsoft.com/office/officeart/2005/8/layout/hierarchy4"/>
    <dgm:cxn modelId="{E7879AFA-7EB4-EA4A-9A71-693DE48E8178}" type="presParOf" srcId="{8C348EC5-C478-0F4F-93B2-B6AB2700ED64}" destId="{CCF2CE98-F2E0-1E4B-9334-F0B619E49F4C}" srcOrd="0" destOrd="0" presId="urn:microsoft.com/office/officeart/2005/8/layout/hierarchy4"/>
    <dgm:cxn modelId="{6EA5F104-2EAA-6547-B3C6-CF905801A62F}" type="presParOf" srcId="{8C348EC5-C478-0F4F-93B2-B6AB2700ED64}" destId="{45264C53-BA0D-5640-8FC7-12B189130284}" srcOrd="1" destOrd="0" presId="urn:microsoft.com/office/officeart/2005/8/layout/hierarchy4"/>
    <dgm:cxn modelId="{D2EE3DFB-436A-B846-8BB4-7661FE55936A}" type="presParOf" srcId="{D38859B0-8E4A-6A49-BC77-D8EF2D3D8337}" destId="{B04CBB2D-8FDC-5D47-A7D9-814A424332CA}" srcOrd="1" destOrd="0" presId="urn:microsoft.com/office/officeart/2005/8/layout/hierarchy4"/>
    <dgm:cxn modelId="{B4F54F37-BC7F-7748-941A-02FA5C78674C}" type="presParOf" srcId="{D38859B0-8E4A-6A49-BC77-D8EF2D3D8337}" destId="{E33EDEDA-F7DC-884F-9F10-616E8CB39E1B}" srcOrd="2" destOrd="0" presId="urn:microsoft.com/office/officeart/2005/8/layout/hierarchy4"/>
    <dgm:cxn modelId="{FD679570-030D-7B46-8E1F-65480501FF3E}" type="presParOf" srcId="{E33EDEDA-F7DC-884F-9F10-616E8CB39E1B}" destId="{52DE2D42-1028-B843-AA55-67BB792DE2AB}" srcOrd="0" destOrd="0" presId="urn:microsoft.com/office/officeart/2005/8/layout/hierarchy4"/>
    <dgm:cxn modelId="{38900F9F-37E2-3C4C-BFF8-EF91F7D2EAF8}" type="presParOf" srcId="{E33EDEDA-F7DC-884F-9F10-616E8CB39E1B}" destId="{12E8BEA6-47B9-194B-A504-18AC9BA40112}" srcOrd="1" destOrd="0" presId="urn:microsoft.com/office/officeart/2005/8/layout/hierarchy4"/>
    <dgm:cxn modelId="{0702B6D1-A31D-C148-BC99-BB294A04354E}" type="presParOf" srcId="{D38859B0-8E4A-6A49-BC77-D8EF2D3D8337}" destId="{BA3D29E8-39B7-0842-8965-683F3C6761EA}" srcOrd="3" destOrd="0" presId="urn:microsoft.com/office/officeart/2005/8/layout/hierarchy4"/>
    <dgm:cxn modelId="{9091B2C6-F9DA-AD40-BD47-9C965A173CCC}" type="presParOf" srcId="{D38859B0-8E4A-6A49-BC77-D8EF2D3D8337}" destId="{0E6AA368-C25F-554C-887F-B10903943C3E}" srcOrd="4" destOrd="0" presId="urn:microsoft.com/office/officeart/2005/8/layout/hierarchy4"/>
    <dgm:cxn modelId="{915DB0BA-0EEA-6540-9322-36D90FD20760}" type="presParOf" srcId="{0E6AA368-C25F-554C-887F-B10903943C3E}" destId="{41E7CA93-09A9-7745-90B1-DD6E89744E7B}" srcOrd="0" destOrd="0" presId="urn:microsoft.com/office/officeart/2005/8/layout/hierarchy4"/>
    <dgm:cxn modelId="{F0D65EE8-D7EB-B940-8B15-007A30A86ADC}" type="presParOf" srcId="{0E6AA368-C25F-554C-887F-B10903943C3E}" destId="{0D740E28-DA4F-2248-B6A9-2F7B437C514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F55EF9-6491-1D43-B58C-AEFBD3126CB1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282CA6-C9F1-FE4F-A745-9A196CDC820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latin typeface="Helvetica"/>
              <a:cs typeface="Helvetica"/>
            </a:rPr>
            <a:t>An </a:t>
          </a:r>
          <a:r>
            <a:rPr lang="en-GB" b="1" dirty="0" smtClean="0">
              <a:latin typeface="Helvetica"/>
              <a:cs typeface="Helvetica"/>
            </a:rPr>
            <a:t>international status </a:t>
          </a:r>
          <a:r>
            <a:rPr lang="en-GB" dirty="0" smtClean="0">
              <a:latin typeface="Helvetica"/>
              <a:cs typeface="Helvetica"/>
            </a:rPr>
            <a:t>in its Host, Member and Associate States (cf. Host State Agreements and Protocol on Privileges and Immunities) guaranteeing its independent functioning, in particular</a:t>
          </a:r>
          <a:endParaRPr lang="en-US" dirty="0"/>
        </a:p>
      </dgm:t>
    </dgm:pt>
    <dgm:pt modelId="{7EF3EA64-1342-6F4F-AA6B-A960B80A3EC2}" type="parTrans" cxnId="{1B306DD4-3914-244B-AA67-391093859C66}">
      <dgm:prSet/>
      <dgm:spPr/>
      <dgm:t>
        <a:bodyPr/>
        <a:lstStyle/>
        <a:p>
          <a:endParaRPr lang="en-US"/>
        </a:p>
      </dgm:t>
    </dgm:pt>
    <dgm:pt modelId="{F8F4371B-933E-B442-956D-9A36E7EF9F1E}" type="sibTrans" cxnId="{1B306DD4-3914-244B-AA67-391093859C66}">
      <dgm:prSet/>
      <dgm:spPr/>
      <dgm:t>
        <a:bodyPr/>
        <a:lstStyle/>
        <a:p>
          <a:endParaRPr lang="en-US"/>
        </a:p>
      </dgm:t>
    </dgm:pt>
    <dgm:pt modelId="{2C39611D-B736-AE49-90C1-24756518C097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>
            <a:lumMod val="50000"/>
          </a:scheme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fiscal advantages to facilitate execution of CERN’s activities (e.g. exemption from VAT)</a:t>
          </a:r>
          <a:endParaRPr lang="en-US" dirty="0">
            <a:solidFill>
              <a:schemeClr val="bg1"/>
            </a:solidFill>
          </a:endParaRPr>
        </a:p>
      </dgm:t>
    </dgm:pt>
    <dgm:pt modelId="{F53142A8-2B4D-D440-BF77-0AAEB11EDEC8}" type="parTrans" cxnId="{8C1ABBD3-AA95-5A42-BFF1-A612405C4A59}">
      <dgm:prSet/>
      <dgm:spPr/>
      <dgm:t>
        <a:bodyPr/>
        <a:lstStyle/>
        <a:p>
          <a:endParaRPr lang="en-US"/>
        </a:p>
      </dgm:t>
    </dgm:pt>
    <dgm:pt modelId="{F441AA39-9BD6-B04E-BC15-69E6FDCB2AD3}" type="sibTrans" cxnId="{8C1ABBD3-AA95-5A42-BFF1-A612405C4A59}">
      <dgm:prSet/>
      <dgm:spPr/>
      <dgm:t>
        <a:bodyPr/>
        <a:lstStyle/>
        <a:p>
          <a:endParaRPr lang="en-US"/>
        </a:p>
      </dgm:t>
    </dgm:pt>
    <dgm:pt modelId="{5BB3E0BA-5CF8-944C-8665-2950D09CB725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CERN salaries subject to internal tax and exempt from national income tax</a:t>
          </a:r>
          <a:endParaRPr lang="en-US" dirty="0">
            <a:solidFill>
              <a:schemeClr val="bg1"/>
            </a:solidFill>
          </a:endParaRPr>
        </a:p>
      </dgm:t>
    </dgm:pt>
    <dgm:pt modelId="{556BBB9E-388E-E142-91A0-7A6C27D73041}" type="parTrans" cxnId="{E2B0E74A-478E-1247-88FD-B0B68C02DA91}">
      <dgm:prSet/>
      <dgm:spPr/>
      <dgm:t>
        <a:bodyPr/>
        <a:lstStyle/>
        <a:p>
          <a:endParaRPr lang="en-US"/>
        </a:p>
      </dgm:t>
    </dgm:pt>
    <dgm:pt modelId="{5297E750-B22F-C342-86B5-6C729C44F8E5}" type="sibTrans" cxnId="{E2B0E74A-478E-1247-88FD-B0B68C02DA91}">
      <dgm:prSet/>
      <dgm:spPr/>
      <dgm:t>
        <a:bodyPr/>
        <a:lstStyle/>
        <a:p>
          <a:endParaRPr lang="en-US"/>
        </a:p>
      </dgm:t>
    </dgm:pt>
    <dgm:pt modelId="{33789CBE-ABC1-1042-9096-F2FCDAA6DB2E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Immunity from jurisdiction for CERN and its personnel</a:t>
          </a:r>
          <a:endParaRPr lang="en-US" dirty="0">
            <a:solidFill>
              <a:schemeClr val="bg1"/>
            </a:solidFill>
          </a:endParaRPr>
        </a:p>
      </dgm:t>
    </dgm:pt>
    <dgm:pt modelId="{39E6A5FC-0AFA-FB43-9029-FB5E7734225E}" type="parTrans" cxnId="{D5388D62-FAEC-2A43-A232-DDAFE3012F45}">
      <dgm:prSet/>
      <dgm:spPr/>
      <dgm:t>
        <a:bodyPr/>
        <a:lstStyle/>
        <a:p>
          <a:endParaRPr lang="en-US"/>
        </a:p>
      </dgm:t>
    </dgm:pt>
    <dgm:pt modelId="{2AA93149-104D-AD45-BFF7-081D70E5B28E}" type="sibTrans" cxnId="{D5388D62-FAEC-2A43-A232-DDAFE3012F45}">
      <dgm:prSet/>
      <dgm:spPr/>
      <dgm:t>
        <a:bodyPr/>
        <a:lstStyle/>
        <a:p>
          <a:endParaRPr lang="en-US"/>
        </a:p>
      </dgm:t>
    </dgm:pt>
    <dgm:pt modelId="{CAF0987F-DDB7-9D49-8673-9509DF32A7BD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International legal personality</a:t>
          </a:r>
          <a:endParaRPr lang="en-US" dirty="0">
            <a:solidFill>
              <a:schemeClr val="bg1"/>
            </a:solidFill>
          </a:endParaRPr>
        </a:p>
      </dgm:t>
    </dgm:pt>
    <dgm:pt modelId="{FA830EB9-104C-444A-B846-2886EB71784A}" type="parTrans" cxnId="{65EEEC3F-DA5F-C84D-960F-46BA92FA1064}">
      <dgm:prSet/>
      <dgm:spPr/>
      <dgm:t>
        <a:bodyPr/>
        <a:lstStyle/>
        <a:p>
          <a:endParaRPr lang="en-US"/>
        </a:p>
      </dgm:t>
    </dgm:pt>
    <dgm:pt modelId="{97DCAF6D-0C5D-4143-82EB-BC415E948F5C}" type="sibTrans" cxnId="{65EEEC3F-DA5F-C84D-960F-46BA92FA1064}">
      <dgm:prSet/>
      <dgm:spPr/>
      <dgm:t>
        <a:bodyPr/>
        <a:lstStyle/>
        <a:p>
          <a:endParaRPr lang="en-US"/>
        </a:p>
      </dgm:t>
    </dgm:pt>
    <dgm:pt modelId="{8FFF5D4C-518A-6A4C-929E-EB8DBC5C5027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/>
        </a:solidFill>
        <a:ln>
          <a:noFill/>
        </a:ln>
      </dgm:spPr>
      <dgm:t>
        <a:bodyPr/>
        <a:lstStyle/>
        <a:p>
          <a:r>
            <a:rPr lang="en-US" b="0" dirty="0" smtClean="0">
              <a:solidFill>
                <a:schemeClr val="bg1"/>
              </a:solidFill>
            </a:rPr>
            <a:t>Inviolability of premises</a:t>
          </a:r>
          <a:endParaRPr lang="en-US" b="0" dirty="0">
            <a:solidFill>
              <a:schemeClr val="bg1"/>
            </a:solidFill>
          </a:endParaRPr>
        </a:p>
      </dgm:t>
    </dgm:pt>
    <dgm:pt modelId="{32490FEF-F0F1-4D41-836D-59FF9AD0EE29}" type="parTrans" cxnId="{009095A5-9315-3648-91F9-DE622C3630F5}">
      <dgm:prSet/>
      <dgm:spPr/>
      <dgm:t>
        <a:bodyPr/>
        <a:lstStyle/>
        <a:p>
          <a:endParaRPr lang="en-US"/>
        </a:p>
      </dgm:t>
    </dgm:pt>
    <dgm:pt modelId="{8F031A29-350E-5440-8A96-794EE9452212}" type="sibTrans" cxnId="{009095A5-9315-3648-91F9-DE622C3630F5}">
      <dgm:prSet/>
      <dgm:spPr/>
      <dgm:t>
        <a:bodyPr/>
        <a:lstStyle/>
        <a:p>
          <a:endParaRPr lang="en-US"/>
        </a:p>
      </dgm:t>
    </dgm:pt>
    <dgm:pt modelId="{A6AEC5B2-6F1C-BD42-AC03-346C5A5F1A0A}" type="pres">
      <dgm:prSet presAssocID="{57F55EF9-6491-1D43-B58C-AEFBD3126CB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F6A385B-29E1-6442-9E72-3D432820A3C7}" type="pres">
      <dgm:prSet presAssocID="{5B282CA6-C9F1-FE4F-A745-9A196CDC8206}" presName="vertOne" presStyleCnt="0"/>
      <dgm:spPr/>
    </dgm:pt>
    <dgm:pt modelId="{A342DB41-FCE4-7345-9865-2C39D9D53534}" type="pres">
      <dgm:prSet presAssocID="{5B282CA6-C9F1-FE4F-A745-9A196CDC820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093676-FACC-4140-A91B-8C9F86AE67D4}" type="pres">
      <dgm:prSet presAssocID="{5B282CA6-C9F1-FE4F-A745-9A196CDC8206}" presName="parTransOne" presStyleCnt="0"/>
      <dgm:spPr/>
    </dgm:pt>
    <dgm:pt modelId="{F4BAF097-E451-A741-9026-62C34752DA4A}" type="pres">
      <dgm:prSet presAssocID="{5B282CA6-C9F1-FE4F-A745-9A196CDC8206}" presName="horzOne" presStyleCnt="0"/>
      <dgm:spPr/>
    </dgm:pt>
    <dgm:pt modelId="{F2C50787-E463-3B4A-9345-84AE91989E51}" type="pres">
      <dgm:prSet presAssocID="{2C39611D-B736-AE49-90C1-24756518C097}" presName="vertTwo" presStyleCnt="0"/>
      <dgm:spPr/>
    </dgm:pt>
    <dgm:pt modelId="{2B14C060-2086-5E46-B5C6-A0539A249F68}" type="pres">
      <dgm:prSet presAssocID="{2C39611D-B736-AE49-90C1-24756518C097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E6E0E8-918A-3141-89E5-F5F091501AA6}" type="pres">
      <dgm:prSet presAssocID="{2C39611D-B736-AE49-90C1-24756518C097}" presName="parTransTwo" presStyleCnt="0"/>
      <dgm:spPr/>
    </dgm:pt>
    <dgm:pt modelId="{51543D05-72BF-A344-9D76-070C61850BE1}" type="pres">
      <dgm:prSet presAssocID="{2C39611D-B736-AE49-90C1-24756518C097}" presName="horzTwo" presStyleCnt="0"/>
      <dgm:spPr/>
    </dgm:pt>
    <dgm:pt modelId="{54989051-3489-0142-BBA6-D901564A5AC4}" type="pres">
      <dgm:prSet presAssocID="{5BB3E0BA-5CF8-944C-8665-2950D09CB725}" presName="vertThree" presStyleCnt="0"/>
      <dgm:spPr/>
    </dgm:pt>
    <dgm:pt modelId="{014560D5-1F8B-C34D-8533-D8D0E5EA7330}" type="pres">
      <dgm:prSet presAssocID="{5BB3E0BA-5CF8-944C-8665-2950D09CB72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0F1CD7-1DC8-E547-90B7-7926AC89E751}" type="pres">
      <dgm:prSet presAssocID="{5BB3E0BA-5CF8-944C-8665-2950D09CB725}" presName="horzThree" presStyleCnt="0"/>
      <dgm:spPr/>
    </dgm:pt>
    <dgm:pt modelId="{55F2FEE6-B2FB-BB49-9A44-ACA9A577B40B}" type="pres">
      <dgm:prSet presAssocID="{5297E750-B22F-C342-86B5-6C729C44F8E5}" presName="sibSpaceThree" presStyleCnt="0"/>
      <dgm:spPr/>
    </dgm:pt>
    <dgm:pt modelId="{30089327-FDAC-BF45-900C-39F4A9E01991}" type="pres">
      <dgm:prSet presAssocID="{33789CBE-ABC1-1042-9096-F2FCDAA6DB2E}" presName="vertThree" presStyleCnt="0"/>
      <dgm:spPr/>
    </dgm:pt>
    <dgm:pt modelId="{2B9F0D6C-1AF2-3843-9C41-A21AF330629E}" type="pres">
      <dgm:prSet presAssocID="{33789CBE-ABC1-1042-9096-F2FCDAA6DB2E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22B344-983B-064F-829B-4E42BB55E9C4}" type="pres">
      <dgm:prSet presAssocID="{33789CBE-ABC1-1042-9096-F2FCDAA6DB2E}" presName="horzThree" presStyleCnt="0"/>
      <dgm:spPr/>
    </dgm:pt>
    <dgm:pt modelId="{5EC4C825-6702-0746-8C1A-070A41AEC34B}" type="pres">
      <dgm:prSet presAssocID="{F441AA39-9BD6-B04E-BC15-69E6FDCB2AD3}" presName="sibSpaceTwo" presStyleCnt="0"/>
      <dgm:spPr/>
    </dgm:pt>
    <dgm:pt modelId="{F421E815-F548-6C47-B4BD-72C8BFC20D6E}" type="pres">
      <dgm:prSet presAssocID="{CAF0987F-DDB7-9D49-8673-9509DF32A7BD}" presName="vertTwo" presStyleCnt="0"/>
      <dgm:spPr/>
    </dgm:pt>
    <dgm:pt modelId="{C051ACFB-7C9D-1044-BABA-0DF08A1A9C2A}" type="pres">
      <dgm:prSet presAssocID="{CAF0987F-DDB7-9D49-8673-9509DF32A7B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BC9749-30A6-2F43-A12F-45CE210385DF}" type="pres">
      <dgm:prSet presAssocID="{CAF0987F-DDB7-9D49-8673-9509DF32A7BD}" presName="parTransTwo" presStyleCnt="0"/>
      <dgm:spPr/>
    </dgm:pt>
    <dgm:pt modelId="{E309DABB-EB43-F44A-9A3B-5FA916E270D8}" type="pres">
      <dgm:prSet presAssocID="{CAF0987F-DDB7-9D49-8673-9509DF32A7BD}" presName="horzTwo" presStyleCnt="0"/>
      <dgm:spPr/>
    </dgm:pt>
    <dgm:pt modelId="{ABDD2947-B4B1-E84C-A6A3-D452412DA436}" type="pres">
      <dgm:prSet presAssocID="{8FFF5D4C-518A-6A4C-929E-EB8DBC5C5027}" presName="vertThree" presStyleCnt="0"/>
      <dgm:spPr/>
    </dgm:pt>
    <dgm:pt modelId="{B9136EFB-305F-C04B-8890-B8C37F7830EE}" type="pres">
      <dgm:prSet presAssocID="{8FFF5D4C-518A-6A4C-929E-EB8DBC5C5027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87A13C-5DE5-2440-A8DD-6194241C485D}" type="pres">
      <dgm:prSet presAssocID="{8FFF5D4C-518A-6A4C-929E-EB8DBC5C5027}" presName="horzThree" presStyleCnt="0"/>
      <dgm:spPr/>
    </dgm:pt>
  </dgm:ptLst>
  <dgm:cxnLst>
    <dgm:cxn modelId="{295CBEC9-B8FF-5D46-8BC4-9361D45CDC90}" type="presOf" srcId="{2C39611D-B736-AE49-90C1-24756518C097}" destId="{2B14C060-2086-5E46-B5C6-A0539A249F68}" srcOrd="0" destOrd="0" presId="urn:microsoft.com/office/officeart/2005/8/layout/hierarchy4"/>
    <dgm:cxn modelId="{DACF2C9A-33A7-8B43-AE78-F41F2C82789F}" type="presOf" srcId="{5B282CA6-C9F1-FE4F-A745-9A196CDC8206}" destId="{A342DB41-FCE4-7345-9865-2C39D9D53534}" srcOrd="0" destOrd="0" presId="urn:microsoft.com/office/officeart/2005/8/layout/hierarchy4"/>
    <dgm:cxn modelId="{E0F34E0A-06C2-B640-B193-C0B5F99CBF41}" type="presOf" srcId="{8FFF5D4C-518A-6A4C-929E-EB8DBC5C5027}" destId="{B9136EFB-305F-C04B-8890-B8C37F7830EE}" srcOrd="0" destOrd="0" presId="urn:microsoft.com/office/officeart/2005/8/layout/hierarchy4"/>
    <dgm:cxn modelId="{8C1ABBD3-AA95-5A42-BFF1-A612405C4A59}" srcId="{5B282CA6-C9F1-FE4F-A745-9A196CDC8206}" destId="{2C39611D-B736-AE49-90C1-24756518C097}" srcOrd="0" destOrd="0" parTransId="{F53142A8-2B4D-D440-BF77-0AAEB11EDEC8}" sibTransId="{F441AA39-9BD6-B04E-BC15-69E6FDCB2AD3}"/>
    <dgm:cxn modelId="{0E041BE9-5725-B34B-9F15-FBBEBDFA7171}" type="presOf" srcId="{CAF0987F-DDB7-9D49-8673-9509DF32A7BD}" destId="{C051ACFB-7C9D-1044-BABA-0DF08A1A9C2A}" srcOrd="0" destOrd="0" presId="urn:microsoft.com/office/officeart/2005/8/layout/hierarchy4"/>
    <dgm:cxn modelId="{1B306DD4-3914-244B-AA67-391093859C66}" srcId="{57F55EF9-6491-1D43-B58C-AEFBD3126CB1}" destId="{5B282CA6-C9F1-FE4F-A745-9A196CDC8206}" srcOrd="0" destOrd="0" parTransId="{7EF3EA64-1342-6F4F-AA6B-A960B80A3EC2}" sibTransId="{F8F4371B-933E-B442-956D-9A36E7EF9F1E}"/>
    <dgm:cxn modelId="{E2B0E74A-478E-1247-88FD-B0B68C02DA91}" srcId="{2C39611D-B736-AE49-90C1-24756518C097}" destId="{5BB3E0BA-5CF8-944C-8665-2950D09CB725}" srcOrd="0" destOrd="0" parTransId="{556BBB9E-388E-E142-91A0-7A6C27D73041}" sibTransId="{5297E750-B22F-C342-86B5-6C729C44F8E5}"/>
    <dgm:cxn modelId="{65EEEC3F-DA5F-C84D-960F-46BA92FA1064}" srcId="{5B282CA6-C9F1-FE4F-A745-9A196CDC8206}" destId="{CAF0987F-DDB7-9D49-8673-9509DF32A7BD}" srcOrd="1" destOrd="0" parTransId="{FA830EB9-104C-444A-B846-2886EB71784A}" sibTransId="{97DCAF6D-0C5D-4143-82EB-BC415E948F5C}"/>
    <dgm:cxn modelId="{6670B6E8-CB25-C444-8BAF-F86953C396AA}" type="presOf" srcId="{5BB3E0BA-5CF8-944C-8665-2950D09CB725}" destId="{014560D5-1F8B-C34D-8533-D8D0E5EA7330}" srcOrd="0" destOrd="0" presId="urn:microsoft.com/office/officeart/2005/8/layout/hierarchy4"/>
    <dgm:cxn modelId="{D5388D62-FAEC-2A43-A232-DDAFE3012F45}" srcId="{2C39611D-B736-AE49-90C1-24756518C097}" destId="{33789CBE-ABC1-1042-9096-F2FCDAA6DB2E}" srcOrd="1" destOrd="0" parTransId="{39E6A5FC-0AFA-FB43-9029-FB5E7734225E}" sibTransId="{2AA93149-104D-AD45-BFF7-081D70E5B28E}"/>
    <dgm:cxn modelId="{B87480DA-23C8-794E-8880-BBFF87C7FB54}" type="presOf" srcId="{33789CBE-ABC1-1042-9096-F2FCDAA6DB2E}" destId="{2B9F0D6C-1AF2-3843-9C41-A21AF330629E}" srcOrd="0" destOrd="0" presId="urn:microsoft.com/office/officeart/2005/8/layout/hierarchy4"/>
    <dgm:cxn modelId="{009095A5-9315-3648-91F9-DE622C3630F5}" srcId="{CAF0987F-DDB7-9D49-8673-9509DF32A7BD}" destId="{8FFF5D4C-518A-6A4C-929E-EB8DBC5C5027}" srcOrd="0" destOrd="0" parTransId="{32490FEF-F0F1-4D41-836D-59FF9AD0EE29}" sibTransId="{8F031A29-350E-5440-8A96-794EE9452212}"/>
    <dgm:cxn modelId="{4D1C9974-FFC8-0E44-9EFA-1659D90EE193}" type="presOf" srcId="{57F55EF9-6491-1D43-B58C-AEFBD3126CB1}" destId="{A6AEC5B2-6F1C-BD42-AC03-346C5A5F1A0A}" srcOrd="0" destOrd="0" presId="urn:microsoft.com/office/officeart/2005/8/layout/hierarchy4"/>
    <dgm:cxn modelId="{BD3DA730-FEE9-654B-86EB-FFC28A7B6D55}" type="presParOf" srcId="{A6AEC5B2-6F1C-BD42-AC03-346C5A5F1A0A}" destId="{1F6A385B-29E1-6442-9E72-3D432820A3C7}" srcOrd="0" destOrd="0" presId="urn:microsoft.com/office/officeart/2005/8/layout/hierarchy4"/>
    <dgm:cxn modelId="{9EBA3D80-E6BF-D240-B974-23C322671D3A}" type="presParOf" srcId="{1F6A385B-29E1-6442-9E72-3D432820A3C7}" destId="{A342DB41-FCE4-7345-9865-2C39D9D53534}" srcOrd="0" destOrd="0" presId="urn:microsoft.com/office/officeart/2005/8/layout/hierarchy4"/>
    <dgm:cxn modelId="{C3C2B7FE-C276-EB4C-BFF9-552CE3069469}" type="presParOf" srcId="{1F6A385B-29E1-6442-9E72-3D432820A3C7}" destId="{0E093676-FACC-4140-A91B-8C9F86AE67D4}" srcOrd="1" destOrd="0" presId="urn:microsoft.com/office/officeart/2005/8/layout/hierarchy4"/>
    <dgm:cxn modelId="{2E3D9725-6551-0B42-A940-78DDCAF50887}" type="presParOf" srcId="{1F6A385B-29E1-6442-9E72-3D432820A3C7}" destId="{F4BAF097-E451-A741-9026-62C34752DA4A}" srcOrd="2" destOrd="0" presId="urn:microsoft.com/office/officeart/2005/8/layout/hierarchy4"/>
    <dgm:cxn modelId="{CC7A67CB-F2E8-CB45-91D1-20A8E25E2A58}" type="presParOf" srcId="{F4BAF097-E451-A741-9026-62C34752DA4A}" destId="{F2C50787-E463-3B4A-9345-84AE91989E51}" srcOrd="0" destOrd="0" presId="urn:microsoft.com/office/officeart/2005/8/layout/hierarchy4"/>
    <dgm:cxn modelId="{C4A981CA-F500-FD41-8AA5-913791D5456B}" type="presParOf" srcId="{F2C50787-E463-3B4A-9345-84AE91989E51}" destId="{2B14C060-2086-5E46-B5C6-A0539A249F68}" srcOrd="0" destOrd="0" presId="urn:microsoft.com/office/officeart/2005/8/layout/hierarchy4"/>
    <dgm:cxn modelId="{3D6D1AB7-5254-C846-8AAA-DC5B58FF7ED4}" type="presParOf" srcId="{F2C50787-E463-3B4A-9345-84AE91989E51}" destId="{29E6E0E8-918A-3141-89E5-F5F091501AA6}" srcOrd="1" destOrd="0" presId="urn:microsoft.com/office/officeart/2005/8/layout/hierarchy4"/>
    <dgm:cxn modelId="{BBF6129C-9FFA-5A4A-89C3-CB7C2E2325B6}" type="presParOf" srcId="{F2C50787-E463-3B4A-9345-84AE91989E51}" destId="{51543D05-72BF-A344-9D76-070C61850BE1}" srcOrd="2" destOrd="0" presId="urn:microsoft.com/office/officeart/2005/8/layout/hierarchy4"/>
    <dgm:cxn modelId="{8B7C6C22-BBBC-1A4B-B11A-BAD551C5CC04}" type="presParOf" srcId="{51543D05-72BF-A344-9D76-070C61850BE1}" destId="{54989051-3489-0142-BBA6-D901564A5AC4}" srcOrd="0" destOrd="0" presId="urn:microsoft.com/office/officeart/2005/8/layout/hierarchy4"/>
    <dgm:cxn modelId="{0188EBBC-8370-EB4F-9BD7-CA934F25047B}" type="presParOf" srcId="{54989051-3489-0142-BBA6-D901564A5AC4}" destId="{014560D5-1F8B-C34D-8533-D8D0E5EA7330}" srcOrd="0" destOrd="0" presId="urn:microsoft.com/office/officeart/2005/8/layout/hierarchy4"/>
    <dgm:cxn modelId="{142902BD-5435-5141-BF06-FF3FB22BAFBE}" type="presParOf" srcId="{54989051-3489-0142-BBA6-D901564A5AC4}" destId="{750F1CD7-1DC8-E547-90B7-7926AC89E751}" srcOrd="1" destOrd="0" presId="urn:microsoft.com/office/officeart/2005/8/layout/hierarchy4"/>
    <dgm:cxn modelId="{05ADA4B2-3EDD-2645-B701-A2C877AF932F}" type="presParOf" srcId="{51543D05-72BF-A344-9D76-070C61850BE1}" destId="{55F2FEE6-B2FB-BB49-9A44-ACA9A577B40B}" srcOrd="1" destOrd="0" presId="urn:microsoft.com/office/officeart/2005/8/layout/hierarchy4"/>
    <dgm:cxn modelId="{861BB3B3-3C42-B045-BB3E-36BA5549A4F7}" type="presParOf" srcId="{51543D05-72BF-A344-9D76-070C61850BE1}" destId="{30089327-FDAC-BF45-900C-39F4A9E01991}" srcOrd="2" destOrd="0" presId="urn:microsoft.com/office/officeart/2005/8/layout/hierarchy4"/>
    <dgm:cxn modelId="{CC3CC46C-FCDE-A64D-8422-25FC7BE28887}" type="presParOf" srcId="{30089327-FDAC-BF45-900C-39F4A9E01991}" destId="{2B9F0D6C-1AF2-3843-9C41-A21AF330629E}" srcOrd="0" destOrd="0" presId="urn:microsoft.com/office/officeart/2005/8/layout/hierarchy4"/>
    <dgm:cxn modelId="{4A627BD8-DB43-C248-815F-C2CC3D87F482}" type="presParOf" srcId="{30089327-FDAC-BF45-900C-39F4A9E01991}" destId="{BF22B344-983B-064F-829B-4E42BB55E9C4}" srcOrd="1" destOrd="0" presId="urn:microsoft.com/office/officeart/2005/8/layout/hierarchy4"/>
    <dgm:cxn modelId="{A66545CC-4ECE-7D4B-8123-45E57954E02C}" type="presParOf" srcId="{F4BAF097-E451-A741-9026-62C34752DA4A}" destId="{5EC4C825-6702-0746-8C1A-070A41AEC34B}" srcOrd="1" destOrd="0" presId="urn:microsoft.com/office/officeart/2005/8/layout/hierarchy4"/>
    <dgm:cxn modelId="{D007EABD-0148-6E47-AA92-AE5BD7F49DD5}" type="presParOf" srcId="{F4BAF097-E451-A741-9026-62C34752DA4A}" destId="{F421E815-F548-6C47-B4BD-72C8BFC20D6E}" srcOrd="2" destOrd="0" presId="urn:microsoft.com/office/officeart/2005/8/layout/hierarchy4"/>
    <dgm:cxn modelId="{0663CABD-24F3-9D48-A1C9-234A83A8E997}" type="presParOf" srcId="{F421E815-F548-6C47-B4BD-72C8BFC20D6E}" destId="{C051ACFB-7C9D-1044-BABA-0DF08A1A9C2A}" srcOrd="0" destOrd="0" presId="urn:microsoft.com/office/officeart/2005/8/layout/hierarchy4"/>
    <dgm:cxn modelId="{9358439E-D05D-4E41-ACFC-2701B06DBC4D}" type="presParOf" srcId="{F421E815-F548-6C47-B4BD-72C8BFC20D6E}" destId="{86BC9749-30A6-2F43-A12F-45CE210385DF}" srcOrd="1" destOrd="0" presId="urn:microsoft.com/office/officeart/2005/8/layout/hierarchy4"/>
    <dgm:cxn modelId="{0580293F-CF8E-8D4E-A03B-04AAAC938341}" type="presParOf" srcId="{F421E815-F548-6C47-B4BD-72C8BFC20D6E}" destId="{E309DABB-EB43-F44A-9A3B-5FA916E270D8}" srcOrd="2" destOrd="0" presId="urn:microsoft.com/office/officeart/2005/8/layout/hierarchy4"/>
    <dgm:cxn modelId="{BF2DD24F-8947-EB4C-B421-D36C8A46F7FA}" type="presParOf" srcId="{E309DABB-EB43-F44A-9A3B-5FA916E270D8}" destId="{ABDD2947-B4B1-E84C-A6A3-D452412DA436}" srcOrd="0" destOrd="0" presId="urn:microsoft.com/office/officeart/2005/8/layout/hierarchy4"/>
    <dgm:cxn modelId="{D1CD354A-71BD-584C-ACC9-E52E2DCA6432}" type="presParOf" srcId="{ABDD2947-B4B1-E84C-A6A3-D452412DA436}" destId="{B9136EFB-305F-C04B-8890-B8C37F7830EE}" srcOrd="0" destOrd="0" presId="urn:microsoft.com/office/officeart/2005/8/layout/hierarchy4"/>
    <dgm:cxn modelId="{7FCB895F-5DCC-BB4F-97A5-038294BDAC7B}" type="presParOf" srcId="{ABDD2947-B4B1-E84C-A6A3-D452412DA436}" destId="{F487A13C-5DE5-2440-A8DD-6194241C485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726AD6-2F5A-9A49-8EDC-4D46EDD15573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FD7973-81F5-664C-8D93-40FCC046F57B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en-GB" sz="2000" dirty="0" smtClean="0">
              <a:solidFill>
                <a:schemeClr val="bg1"/>
              </a:solidFill>
              <a:latin typeface="Helvetica"/>
              <a:cs typeface="Helvetica"/>
            </a:rPr>
            <a:t>Adopts its own rules necessary for its functioning</a:t>
          </a:r>
        </a:p>
        <a:p>
          <a:r>
            <a:rPr lang="en-GB" sz="1600" dirty="0" smtClean="0">
              <a:solidFill>
                <a:schemeClr val="bg1"/>
              </a:solidFill>
              <a:latin typeface="Helvetica"/>
              <a:cs typeface="Helvetica"/>
            </a:rPr>
            <a:t>(Staff Rules; Financial Rules, including Procurement Rules; Safety Rules)</a:t>
          </a:r>
          <a:endParaRPr lang="en-US" sz="1600" dirty="0">
            <a:solidFill>
              <a:schemeClr val="bg1"/>
            </a:solidFill>
          </a:endParaRPr>
        </a:p>
      </dgm:t>
    </dgm:pt>
    <dgm:pt modelId="{7A6DBE16-0D79-9D4A-93C0-85697D21858A}" type="parTrans" cxnId="{792062CC-6B7B-FB45-9BD8-D962D38D8E9C}">
      <dgm:prSet/>
      <dgm:spPr/>
      <dgm:t>
        <a:bodyPr/>
        <a:lstStyle/>
        <a:p>
          <a:endParaRPr lang="en-US"/>
        </a:p>
      </dgm:t>
    </dgm:pt>
    <dgm:pt modelId="{F31543E4-219C-B241-82D3-D45CF039DD78}" type="sibTrans" cxnId="{792062CC-6B7B-FB45-9BD8-D962D38D8E9C}">
      <dgm:prSet/>
      <dgm:spPr/>
      <dgm:t>
        <a:bodyPr/>
        <a:lstStyle/>
        <a:p>
          <a:endParaRPr lang="en-US"/>
        </a:p>
      </dgm:t>
    </dgm:pt>
    <dgm:pt modelId="{E166A3A4-DDE6-7D40-8337-489CA428D8EB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en-GB" sz="2000" dirty="0" smtClean="0">
              <a:solidFill>
                <a:schemeClr val="bg1"/>
              </a:solidFill>
              <a:latin typeface="Helvetica"/>
              <a:cs typeface="Helvetica"/>
            </a:rPr>
            <a:t>Established its own social security system comprising a health insurance scheme (CHIS) and a pension scheme (Pension Fund)</a:t>
          </a:r>
          <a:endParaRPr lang="en-US" sz="2000" dirty="0">
            <a:solidFill>
              <a:schemeClr val="bg1"/>
            </a:solidFill>
          </a:endParaRPr>
        </a:p>
      </dgm:t>
    </dgm:pt>
    <dgm:pt modelId="{CD6D08A6-07F5-F644-9CD6-395FF0CA88BC}" type="parTrans" cxnId="{9E1C5087-29E7-464A-8A2C-A5DF343AB1B9}">
      <dgm:prSet/>
      <dgm:spPr/>
      <dgm:t>
        <a:bodyPr/>
        <a:lstStyle/>
        <a:p>
          <a:endParaRPr lang="en-US"/>
        </a:p>
      </dgm:t>
    </dgm:pt>
    <dgm:pt modelId="{743C661D-6240-5640-9EAC-2FE1D9B0A362}" type="sibTrans" cxnId="{9E1C5087-29E7-464A-8A2C-A5DF343AB1B9}">
      <dgm:prSet/>
      <dgm:spPr/>
      <dgm:t>
        <a:bodyPr/>
        <a:lstStyle/>
        <a:p>
          <a:endParaRPr lang="en-US"/>
        </a:p>
      </dgm:t>
    </dgm:pt>
    <dgm:pt modelId="{3CED8BEB-973E-D643-863D-B42730171C60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en-GB" sz="1600" dirty="0" smtClean="0">
              <a:latin typeface="Helvetica"/>
              <a:cs typeface="Helvetica"/>
            </a:rPr>
            <a:t>	-CHIS and PF Rules approved by Council</a:t>
          </a:r>
        </a:p>
        <a:p>
          <a:r>
            <a:rPr lang="en-GB" sz="1600" dirty="0" smtClean="0">
              <a:latin typeface="Helvetica"/>
              <a:cs typeface="Helvetica"/>
            </a:rPr>
            <a:t>	-Comprehensive social security system as the sole source of social 	 protection for CERN employees   </a:t>
          </a:r>
        </a:p>
      </dgm:t>
    </dgm:pt>
    <dgm:pt modelId="{87166692-24EA-D945-8879-8658A3EE054A}" type="parTrans" cxnId="{FC18DD43-D996-3041-A050-BD3F52299F38}">
      <dgm:prSet/>
      <dgm:spPr/>
      <dgm:t>
        <a:bodyPr/>
        <a:lstStyle/>
        <a:p>
          <a:endParaRPr lang="en-US"/>
        </a:p>
      </dgm:t>
    </dgm:pt>
    <dgm:pt modelId="{F7A02CBF-AE31-BD4A-AD77-7480979C2752}" type="sibTrans" cxnId="{FC18DD43-D996-3041-A050-BD3F52299F38}">
      <dgm:prSet/>
      <dgm:spPr/>
      <dgm:t>
        <a:bodyPr/>
        <a:lstStyle/>
        <a:p>
          <a:endParaRPr lang="en-US"/>
        </a:p>
      </dgm:t>
    </dgm:pt>
    <dgm:pt modelId="{09F9EB89-4A74-DB4D-91EF-CF6DA428E457}" type="pres">
      <dgm:prSet presAssocID="{F8726AD6-2F5A-9A49-8EDC-4D46EDD155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CD5563-3FCC-CB4A-BD86-A6EDE6E7413D}" type="pres">
      <dgm:prSet presAssocID="{84FD7973-81F5-664C-8D93-40FCC046F5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C1318-FBB4-5A4B-B4A0-FC36BCFC33A6}" type="pres">
      <dgm:prSet presAssocID="{F31543E4-219C-B241-82D3-D45CF039DD78}" presName="spacer" presStyleCnt="0"/>
      <dgm:spPr/>
    </dgm:pt>
    <dgm:pt modelId="{F8DB7551-C184-0243-B421-743CFE6A053F}" type="pres">
      <dgm:prSet presAssocID="{E166A3A4-DDE6-7D40-8337-489CA428D8E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82086-823F-7144-8D06-700C7298D899}" type="pres">
      <dgm:prSet presAssocID="{743C661D-6240-5640-9EAC-2FE1D9B0A362}" presName="spacer" presStyleCnt="0"/>
      <dgm:spPr/>
    </dgm:pt>
    <dgm:pt modelId="{539E127B-56FB-4F4E-8C19-57F87DBDA07F}" type="pres">
      <dgm:prSet presAssocID="{3CED8BEB-973E-D643-863D-B42730171C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89D103-862F-F843-9562-B4E743A3A065}" type="presOf" srcId="{3CED8BEB-973E-D643-863D-B42730171C60}" destId="{539E127B-56FB-4F4E-8C19-57F87DBDA07F}" srcOrd="0" destOrd="0" presId="urn:microsoft.com/office/officeart/2005/8/layout/vList2"/>
    <dgm:cxn modelId="{792062CC-6B7B-FB45-9BD8-D962D38D8E9C}" srcId="{F8726AD6-2F5A-9A49-8EDC-4D46EDD15573}" destId="{84FD7973-81F5-664C-8D93-40FCC046F57B}" srcOrd="0" destOrd="0" parTransId="{7A6DBE16-0D79-9D4A-93C0-85697D21858A}" sibTransId="{F31543E4-219C-B241-82D3-D45CF039DD78}"/>
    <dgm:cxn modelId="{57323B27-1EBD-3D41-8260-AD23CE93A878}" type="presOf" srcId="{E166A3A4-DDE6-7D40-8337-489CA428D8EB}" destId="{F8DB7551-C184-0243-B421-743CFE6A053F}" srcOrd="0" destOrd="0" presId="urn:microsoft.com/office/officeart/2005/8/layout/vList2"/>
    <dgm:cxn modelId="{9EB475F5-7470-A04D-B1DC-43066614FE4C}" type="presOf" srcId="{F8726AD6-2F5A-9A49-8EDC-4D46EDD15573}" destId="{09F9EB89-4A74-DB4D-91EF-CF6DA428E457}" srcOrd="0" destOrd="0" presId="urn:microsoft.com/office/officeart/2005/8/layout/vList2"/>
    <dgm:cxn modelId="{62178815-EAFF-7647-8FF1-0BFC12BA770C}" type="presOf" srcId="{84FD7973-81F5-664C-8D93-40FCC046F57B}" destId="{0FCD5563-3FCC-CB4A-BD86-A6EDE6E7413D}" srcOrd="0" destOrd="0" presId="urn:microsoft.com/office/officeart/2005/8/layout/vList2"/>
    <dgm:cxn modelId="{FC18DD43-D996-3041-A050-BD3F52299F38}" srcId="{F8726AD6-2F5A-9A49-8EDC-4D46EDD15573}" destId="{3CED8BEB-973E-D643-863D-B42730171C60}" srcOrd="2" destOrd="0" parTransId="{87166692-24EA-D945-8879-8658A3EE054A}" sibTransId="{F7A02CBF-AE31-BD4A-AD77-7480979C2752}"/>
    <dgm:cxn modelId="{9E1C5087-29E7-464A-8A2C-A5DF343AB1B9}" srcId="{F8726AD6-2F5A-9A49-8EDC-4D46EDD15573}" destId="{E166A3A4-DDE6-7D40-8337-489CA428D8EB}" srcOrd="1" destOrd="0" parTransId="{CD6D08A6-07F5-F644-9CD6-395FF0CA88BC}" sibTransId="{743C661D-6240-5640-9EAC-2FE1D9B0A362}"/>
    <dgm:cxn modelId="{9CAC6264-DBFE-C74E-94C4-91D0B9D62E7F}" type="presParOf" srcId="{09F9EB89-4A74-DB4D-91EF-CF6DA428E457}" destId="{0FCD5563-3FCC-CB4A-BD86-A6EDE6E7413D}" srcOrd="0" destOrd="0" presId="urn:microsoft.com/office/officeart/2005/8/layout/vList2"/>
    <dgm:cxn modelId="{AF71DD60-F70F-3F40-A097-4C98C12E05FB}" type="presParOf" srcId="{09F9EB89-4A74-DB4D-91EF-CF6DA428E457}" destId="{4E7C1318-FBB4-5A4B-B4A0-FC36BCFC33A6}" srcOrd="1" destOrd="0" presId="urn:microsoft.com/office/officeart/2005/8/layout/vList2"/>
    <dgm:cxn modelId="{64E9AD84-280E-0B4E-B6A1-D95AD10B87BB}" type="presParOf" srcId="{09F9EB89-4A74-DB4D-91EF-CF6DA428E457}" destId="{F8DB7551-C184-0243-B421-743CFE6A053F}" srcOrd="2" destOrd="0" presId="urn:microsoft.com/office/officeart/2005/8/layout/vList2"/>
    <dgm:cxn modelId="{247DD46D-63C3-9443-A2AA-E5456DA97007}" type="presParOf" srcId="{09F9EB89-4A74-DB4D-91EF-CF6DA428E457}" destId="{05982086-823F-7144-8D06-700C7298D899}" srcOrd="3" destOrd="0" presId="urn:microsoft.com/office/officeart/2005/8/layout/vList2"/>
    <dgm:cxn modelId="{975F2871-61F7-D44F-B2A8-65CB7CEECB61}" type="presParOf" srcId="{09F9EB89-4A74-DB4D-91EF-CF6DA428E457}" destId="{539E127B-56FB-4F4E-8C19-57F87DBDA07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D3214F-E400-5648-AFD7-B5605F390BCC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73B4B00-3265-E64D-B098-1E1460DD7E48}">
      <dgm:prSet phldrT="[Texte]" custT="1"/>
      <dgm:spPr>
        <a:solidFill>
          <a:srgbClr val="FF0000"/>
        </a:solidFill>
      </dgm:spPr>
      <dgm:t>
        <a:bodyPr/>
        <a:lstStyle/>
        <a:p>
          <a:r>
            <a:rPr lang="fr-FR" sz="1200" dirty="0" smtClean="0">
              <a:solidFill>
                <a:srgbClr val="000000"/>
              </a:solidFill>
            </a:rPr>
            <a:t>COUNCIL</a:t>
          </a:r>
          <a:endParaRPr lang="fr-FR" sz="900" dirty="0" smtClean="0">
            <a:solidFill>
              <a:srgbClr val="000000"/>
            </a:solidFill>
          </a:endParaRPr>
        </a:p>
      </dgm:t>
    </dgm:pt>
    <dgm:pt modelId="{39A3C8ED-14A2-F54D-A869-E25E78C665C1}" type="parTrans" cxnId="{761710DD-F722-0149-964A-3B4B8A172385}">
      <dgm:prSet/>
      <dgm:spPr/>
      <dgm:t>
        <a:bodyPr/>
        <a:lstStyle/>
        <a:p>
          <a:endParaRPr lang="fr-FR" sz="900"/>
        </a:p>
      </dgm:t>
    </dgm:pt>
    <dgm:pt modelId="{E9553280-C3F3-AA42-A190-18931234275D}" type="sibTrans" cxnId="{761710DD-F722-0149-964A-3B4B8A172385}">
      <dgm:prSet/>
      <dgm:spPr/>
      <dgm:t>
        <a:bodyPr/>
        <a:lstStyle/>
        <a:p>
          <a:endParaRPr lang="fr-FR" sz="900"/>
        </a:p>
      </dgm:t>
    </dgm:pt>
    <dgm:pt modelId="{A4CBD36F-E9E4-CD42-9902-3C92818736BF}">
      <dgm:prSet phldrT="[Texte]"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smtClean="0">
              <a:solidFill>
                <a:srgbClr val="000000"/>
              </a:solidFill>
            </a:rPr>
            <a:t>SPC</a:t>
          </a:r>
          <a:endParaRPr lang="fr-FR" sz="900" dirty="0">
            <a:solidFill>
              <a:srgbClr val="000000"/>
            </a:solidFill>
          </a:endParaRPr>
        </a:p>
      </dgm:t>
    </dgm:pt>
    <dgm:pt modelId="{17FB28CA-E32D-4D48-B185-08AB420FF61F}" type="parTrans" cxnId="{8611A9D3-B2EC-144B-BCAB-8E02926E99F7}">
      <dgm:prSet/>
      <dgm:spPr/>
      <dgm:t>
        <a:bodyPr/>
        <a:lstStyle/>
        <a:p>
          <a:endParaRPr lang="fr-FR" sz="900"/>
        </a:p>
      </dgm:t>
    </dgm:pt>
    <dgm:pt modelId="{EC388287-DCA1-654A-A25F-6B801DECE652}" type="sibTrans" cxnId="{8611A9D3-B2EC-144B-BCAB-8E02926E99F7}">
      <dgm:prSet/>
      <dgm:spPr/>
      <dgm:t>
        <a:bodyPr/>
        <a:lstStyle/>
        <a:p>
          <a:endParaRPr lang="fr-FR" sz="900"/>
        </a:p>
      </dgm:t>
    </dgm:pt>
    <dgm:pt modelId="{CC8AAAD4-B142-F94B-BAE9-ABF1933FA499}">
      <dgm:prSet phldrT="[Texte]"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smtClean="0">
              <a:solidFill>
                <a:srgbClr val="000000"/>
              </a:solidFill>
            </a:rPr>
            <a:t>FC</a:t>
          </a:r>
          <a:endParaRPr lang="fr-FR" sz="900" dirty="0">
            <a:solidFill>
              <a:srgbClr val="000000"/>
            </a:solidFill>
          </a:endParaRPr>
        </a:p>
      </dgm:t>
    </dgm:pt>
    <dgm:pt modelId="{E866CF80-F31C-2D44-997C-718B6C304E78}" type="parTrans" cxnId="{3ABEF721-7E3A-E740-8EE2-C06418F46A25}">
      <dgm:prSet/>
      <dgm:spPr/>
      <dgm:t>
        <a:bodyPr/>
        <a:lstStyle/>
        <a:p>
          <a:endParaRPr lang="fr-FR" sz="900"/>
        </a:p>
      </dgm:t>
    </dgm:pt>
    <dgm:pt modelId="{4654CCDB-E237-3946-964C-3E085EC7CC3E}" type="sibTrans" cxnId="{3ABEF721-7E3A-E740-8EE2-C06418F46A25}">
      <dgm:prSet/>
      <dgm:spPr/>
      <dgm:t>
        <a:bodyPr/>
        <a:lstStyle/>
        <a:p>
          <a:endParaRPr lang="fr-FR" sz="900"/>
        </a:p>
      </dgm:t>
    </dgm:pt>
    <dgm:pt modelId="{FD0A13E6-4D83-864F-92AC-6C71326237B2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AC</a:t>
          </a:r>
          <a:endParaRPr lang="fr-FR" sz="900" dirty="0">
            <a:solidFill>
              <a:srgbClr val="000000"/>
            </a:solidFill>
          </a:endParaRPr>
        </a:p>
      </dgm:t>
    </dgm:pt>
    <dgm:pt modelId="{F6210003-E621-434D-B425-61B69939D1CD}" type="parTrans" cxnId="{B89D2A71-A3E8-3149-A245-0BB2D880718F}">
      <dgm:prSet/>
      <dgm:spPr>
        <a:ln>
          <a:solidFill>
            <a:schemeClr val="bg1"/>
          </a:solidFill>
        </a:ln>
      </dgm:spPr>
      <dgm:t>
        <a:bodyPr/>
        <a:lstStyle/>
        <a:p>
          <a:endParaRPr lang="fr-FR" sz="900"/>
        </a:p>
      </dgm:t>
    </dgm:pt>
    <dgm:pt modelId="{E0E47D25-B2CF-D841-9AFB-944673C9820E}" type="sibTrans" cxnId="{B89D2A71-A3E8-3149-A245-0BB2D880718F}">
      <dgm:prSet/>
      <dgm:spPr/>
      <dgm:t>
        <a:bodyPr/>
        <a:lstStyle/>
        <a:p>
          <a:endParaRPr lang="fr-FR" sz="900"/>
        </a:p>
      </dgm:t>
    </dgm:pt>
    <dgm:pt modelId="{6D6A1EDF-7C7C-8442-B276-F9050C812429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fr-FR" sz="900" smtClean="0">
              <a:solidFill>
                <a:srgbClr val="000000"/>
              </a:solidFill>
            </a:rPr>
            <a:t>TREF</a:t>
          </a:r>
          <a:endParaRPr lang="fr-FR" sz="900" dirty="0">
            <a:solidFill>
              <a:srgbClr val="000000"/>
            </a:solidFill>
          </a:endParaRPr>
        </a:p>
      </dgm:t>
    </dgm:pt>
    <dgm:pt modelId="{B4B868B4-D566-B946-8DBE-29F714B0501F}" type="parTrans" cxnId="{EFD0EEB3-6742-AB4E-A9B2-9316752C53DB}">
      <dgm:prSet/>
      <dgm:spPr/>
      <dgm:t>
        <a:bodyPr/>
        <a:lstStyle/>
        <a:p>
          <a:endParaRPr lang="fr-FR" sz="900"/>
        </a:p>
      </dgm:t>
    </dgm:pt>
    <dgm:pt modelId="{844E2E90-8FB8-BB45-9F29-79D74E3B6EE6}" type="sibTrans" cxnId="{EFD0EEB3-6742-AB4E-A9B2-9316752C53DB}">
      <dgm:prSet/>
      <dgm:spPr/>
      <dgm:t>
        <a:bodyPr/>
        <a:lstStyle/>
        <a:p>
          <a:endParaRPr lang="fr-FR" sz="900"/>
        </a:p>
      </dgm:t>
    </dgm:pt>
    <dgm:pt modelId="{C3368F38-25EB-E848-9C1B-0250B3F2050E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IT</a:t>
          </a:r>
          <a:endParaRPr lang="fr-FR" sz="900" dirty="0">
            <a:solidFill>
              <a:srgbClr val="000000"/>
            </a:solidFill>
          </a:endParaRPr>
        </a:p>
      </dgm:t>
    </dgm:pt>
    <dgm:pt modelId="{5C9478C2-868C-4B4F-AF0A-9DD71E573DF1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TH</a:t>
          </a:r>
          <a:endParaRPr lang="fr-FR" sz="900" dirty="0">
            <a:solidFill>
              <a:srgbClr val="000000"/>
            </a:solidFill>
          </a:endParaRPr>
        </a:p>
      </dgm:t>
    </dgm:pt>
    <dgm:pt modelId="{27ED7701-B35F-274B-A87E-028981DA29A2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noProof="0" dirty="0" smtClean="0">
              <a:solidFill>
                <a:srgbClr val="000000"/>
              </a:solidFill>
            </a:rPr>
            <a:t>Research and Computing </a:t>
          </a:r>
          <a:endParaRPr lang="en-GB" sz="900" noProof="0" dirty="0">
            <a:solidFill>
              <a:srgbClr val="000000"/>
            </a:solidFill>
          </a:endParaRPr>
        </a:p>
      </dgm:t>
    </dgm:pt>
    <dgm:pt modelId="{2695FAD2-EE56-944B-94FF-329B89D106C6}" type="sibTrans" cxnId="{578010EE-E2EB-F54B-9869-6B78A0F42062}">
      <dgm:prSet/>
      <dgm:spPr/>
      <dgm:t>
        <a:bodyPr/>
        <a:lstStyle/>
        <a:p>
          <a:endParaRPr lang="fr-FR" sz="900"/>
        </a:p>
      </dgm:t>
    </dgm:pt>
    <dgm:pt modelId="{9840A0AF-3A12-DF47-A511-01EBB1649DB8}" type="parTrans" cxnId="{578010EE-E2EB-F54B-9869-6B78A0F42062}">
      <dgm:prSet/>
      <dgm:spPr/>
      <dgm:t>
        <a:bodyPr/>
        <a:lstStyle/>
        <a:p>
          <a:endParaRPr lang="fr-FR" sz="900"/>
        </a:p>
      </dgm:t>
    </dgm:pt>
    <dgm:pt modelId="{5CE5E8C2-EA53-2E47-A016-A8C0D64E12DB}" type="sibTrans" cxnId="{B2020951-71FA-EC45-829C-FFC88E3BC985}">
      <dgm:prSet/>
      <dgm:spPr/>
      <dgm:t>
        <a:bodyPr/>
        <a:lstStyle/>
        <a:p>
          <a:endParaRPr lang="fr-FR" sz="900"/>
        </a:p>
      </dgm:t>
    </dgm:pt>
    <dgm:pt modelId="{2E3C0274-274A-2541-B1E9-CBE233B236C9}" type="parTrans" cxnId="{B2020951-71FA-EC45-829C-FFC88E3BC985}">
      <dgm:prSet/>
      <dgm:spPr/>
      <dgm:t>
        <a:bodyPr/>
        <a:lstStyle/>
        <a:p>
          <a:endParaRPr lang="fr-FR" sz="900"/>
        </a:p>
      </dgm:t>
    </dgm:pt>
    <dgm:pt modelId="{6F1A6BAF-8631-2F44-9969-C79A5A297D57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EN</a:t>
          </a:r>
          <a:endParaRPr lang="fr-FR" sz="900" dirty="0">
            <a:solidFill>
              <a:srgbClr val="000000"/>
            </a:solidFill>
          </a:endParaRPr>
        </a:p>
      </dgm:t>
    </dgm:pt>
    <dgm:pt modelId="{A802E71F-AB59-094A-9C65-B031801609E0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BE</a:t>
          </a:r>
          <a:endParaRPr lang="fr-FR" sz="900" dirty="0">
            <a:solidFill>
              <a:srgbClr val="000000"/>
            </a:solidFill>
          </a:endParaRPr>
        </a:p>
      </dgm:t>
    </dgm:pt>
    <dgm:pt modelId="{7D7F02AD-6BCB-E94B-9395-13EAA1361CD0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TE</a:t>
          </a:r>
          <a:endParaRPr lang="fr-FR" sz="900" dirty="0">
            <a:solidFill>
              <a:srgbClr val="000000"/>
            </a:solidFill>
          </a:endParaRPr>
        </a:p>
      </dgm:t>
    </dgm:pt>
    <dgm:pt modelId="{E207CDD8-B38F-B74F-992F-CFE0BA9FF986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spc="0" noProof="0" dirty="0" smtClean="0">
              <a:solidFill>
                <a:srgbClr val="000000"/>
              </a:solidFill>
            </a:rPr>
            <a:t>Accelerators</a:t>
          </a:r>
          <a:r>
            <a:rPr lang="en-GB" sz="900" noProof="0" dirty="0" smtClean="0">
              <a:solidFill>
                <a:srgbClr val="000000"/>
              </a:solidFill>
            </a:rPr>
            <a:t> and Technology</a:t>
          </a:r>
          <a:endParaRPr lang="en-GB" sz="900" noProof="0" dirty="0">
            <a:solidFill>
              <a:srgbClr val="000000"/>
            </a:solidFill>
          </a:endParaRPr>
        </a:p>
      </dgm:t>
    </dgm:pt>
    <dgm:pt modelId="{6601B203-8A55-6240-840F-D1932D221337}" type="sibTrans" cxnId="{3183573E-A96A-CD45-A6AA-F5C6333923C0}">
      <dgm:prSet/>
      <dgm:spPr/>
      <dgm:t>
        <a:bodyPr/>
        <a:lstStyle/>
        <a:p>
          <a:endParaRPr lang="fr-FR" sz="900"/>
        </a:p>
      </dgm:t>
    </dgm:pt>
    <dgm:pt modelId="{6C00C4E3-B6B4-A342-9907-A78FEC1835EC}" type="parTrans" cxnId="{3183573E-A96A-CD45-A6AA-F5C6333923C0}">
      <dgm:prSet/>
      <dgm:spPr/>
      <dgm:t>
        <a:bodyPr/>
        <a:lstStyle/>
        <a:p>
          <a:endParaRPr lang="fr-FR" sz="900"/>
        </a:p>
      </dgm:t>
    </dgm:pt>
    <dgm:pt modelId="{35B78CFD-88D0-A445-BCEC-1552C6FD7FEB}" type="sibTrans" cxnId="{D45BB60A-F23B-6147-8A12-A5B84213F270}">
      <dgm:prSet/>
      <dgm:spPr/>
      <dgm:t>
        <a:bodyPr/>
        <a:lstStyle/>
        <a:p>
          <a:endParaRPr lang="fr-FR" sz="900"/>
        </a:p>
      </dgm:t>
    </dgm:pt>
    <dgm:pt modelId="{E8FC5EA0-E93C-1347-95E9-7711064EDB1F}" type="parTrans" cxnId="{D45BB60A-F23B-6147-8A12-A5B84213F270}">
      <dgm:prSet/>
      <dgm:spPr/>
      <dgm:t>
        <a:bodyPr/>
        <a:lstStyle/>
        <a:p>
          <a:endParaRPr lang="fr-FR" sz="900"/>
        </a:p>
      </dgm:t>
    </dgm:pt>
    <dgm:pt modelId="{F7ED8B1E-A8B9-544B-9CDC-FE1BFE3DE367}" type="sibTrans" cxnId="{F0C49532-98B7-0340-8DF7-07E7C1600323}">
      <dgm:prSet/>
      <dgm:spPr/>
      <dgm:t>
        <a:bodyPr/>
        <a:lstStyle/>
        <a:p>
          <a:endParaRPr lang="fr-FR" sz="900"/>
        </a:p>
      </dgm:t>
    </dgm:pt>
    <dgm:pt modelId="{334BECFB-90D6-4247-9032-80639ED840C5}" type="parTrans" cxnId="{F0C49532-98B7-0340-8DF7-07E7C1600323}">
      <dgm:prSet/>
      <dgm:spPr/>
      <dgm:t>
        <a:bodyPr/>
        <a:lstStyle/>
        <a:p>
          <a:endParaRPr lang="fr-FR" sz="900"/>
        </a:p>
      </dgm:t>
    </dgm:pt>
    <dgm:pt modelId="{BC0C2F4D-0606-6D45-A337-DE3E46A61187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SMB</a:t>
          </a:r>
          <a:endParaRPr lang="fr-FR" sz="900" dirty="0">
            <a:solidFill>
              <a:srgbClr val="000000"/>
            </a:solidFill>
          </a:endParaRPr>
        </a:p>
      </dgm:t>
    </dgm:pt>
    <dgm:pt modelId="{17834550-07A0-EE44-82C6-5323FF941E7A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FAP</a:t>
          </a:r>
          <a:endParaRPr lang="fr-FR" sz="900" dirty="0">
            <a:solidFill>
              <a:srgbClr val="000000"/>
            </a:solidFill>
          </a:endParaRPr>
        </a:p>
      </dgm:t>
    </dgm:pt>
    <dgm:pt modelId="{3958DCE6-DC6E-CF49-8EE3-907919D24A9A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HR</a:t>
          </a:r>
          <a:endParaRPr lang="fr-FR" sz="900" dirty="0">
            <a:solidFill>
              <a:srgbClr val="000000"/>
            </a:solidFill>
          </a:endParaRPr>
        </a:p>
      </dgm:t>
    </dgm:pt>
    <dgm:pt modelId="{AB1E107A-4EBC-7E44-8661-5B7931720E11}" type="sibTrans" cxnId="{C877927B-2B9D-C74F-AA02-7C1157CA611E}">
      <dgm:prSet/>
      <dgm:spPr/>
      <dgm:t>
        <a:bodyPr/>
        <a:lstStyle/>
        <a:p>
          <a:endParaRPr lang="fr-FR" sz="900"/>
        </a:p>
      </dgm:t>
    </dgm:pt>
    <dgm:pt modelId="{B10B9D99-7C70-0F47-ACC7-1195822118BB}" type="parTrans" cxnId="{C877927B-2B9D-C74F-AA02-7C1157CA611E}">
      <dgm:prSet/>
      <dgm:spPr/>
      <dgm:t>
        <a:bodyPr/>
        <a:lstStyle/>
        <a:p>
          <a:endParaRPr lang="fr-FR" sz="900"/>
        </a:p>
      </dgm:t>
    </dgm:pt>
    <dgm:pt modelId="{2CFD0B66-4FEC-6C4B-AD67-179F8353AA76}" type="sibTrans" cxnId="{E389A436-B9A6-A440-9DC3-42F993FA5D0C}">
      <dgm:prSet/>
      <dgm:spPr/>
      <dgm:t>
        <a:bodyPr/>
        <a:lstStyle/>
        <a:p>
          <a:endParaRPr lang="fr-FR" sz="900"/>
        </a:p>
      </dgm:t>
    </dgm:pt>
    <dgm:pt modelId="{7EB5EE7A-D308-004C-9754-40A28B43B2B6}" type="parTrans" cxnId="{E389A436-B9A6-A440-9DC3-42F993FA5D0C}">
      <dgm:prSet/>
      <dgm:spPr/>
      <dgm:t>
        <a:bodyPr/>
        <a:lstStyle/>
        <a:p>
          <a:endParaRPr lang="fr-FR" sz="900"/>
        </a:p>
      </dgm:t>
    </dgm:pt>
    <dgm:pt modelId="{252CE280-4C47-8247-AE16-E733E2A116E0}" type="sibTrans" cxnId="{448004DC-BABD-4442-8252-7F8F51403384}">
      <dgm:prSet/>
      <dgm:spPr/>
      <dgm:t>
        <a:bodyPr/>
        <a:lstStyle/>
        <a:p>
          <a:endParaRPr lang="fr-FR" sz="900"/>
        </a:p>
      </dgm:t>
    </dgm:pt>
    <dgm:pt modelId="{1524A901-4EF2-1744-BBEA-CF2BB77BA152}" type="parTrans" cxnId="{448004DC-BABD-4442-8252-7F8F51403384}">
      <dgm:prSet/>
      <dgm:spPr/>
      <dgm:t>
        <a:bodyPr/>
        <a:lstStyle/>
        <a:p>
          <a:endParaRPr lang="fr-FR" sz="900"/>
        </a:p>
      </dgm:t>
    </dgm:pt>
    <dgm:pt modelId="{8E2DF6A0-3BA9-5B44-98F2-6B0952407A7B}" type="sibTrans" cxnId="{6785E423-4D06-B244-A297-F11998393958}">
      <dgm:prSet/>
      <dgm:spPr/>
      <dgm:t>
        <a:bodyPr/>
        <a:lstStyle/>
        <a:p>
          <a:endParaRPr lang="fr-FR" sz="900"/>
        </a:p>
      </dgm:t>
    </dgm:pt>
    <dgm:pt modelId="{D1C60CBB-D5C6-1942-A609-FB819D43EAB9}" type="parTrans" cxnId="{6785E423-4D06-B244-A297-F11998393958}">
      <dgm:prSet/>
      <dgm:spPr/>
      <dgm:t>
        <a:bodyPr/>
        <a:lstStyle/>
        <a:p>
          <a:endParaRPr lang="fr-FR" sz="900"/>
        </a:p>
      </dgm:t>
    </dgm:pt>
    <dgm:pt modelId="{1246E832-5BBB-F04E-9417-0C8DCA7953F6}" type="sibTrans" cxnId="{905F59DD-021D-5B47-A142-639FCE66626E}">
      <dgm:prSet/>
      <dgm:spPr/>
      <dgm:t>
        <a:bodyPr/>
        <a:lstStyle/>
        <a:p>
          <a:endParaRPr lang="fr-FR" sz="900"/>
        </a:p>
      </dgm:t>
    </dgm:pt>
    <dgm:pt modelId="{07A239B0-B397-2E44-92F4-C1889D1D29F2}" type="parTrans" cxnId="{905F59DD-021D-5B47-A142-639FCE66626E}">
      <dgm:prSet/>
      <dgm:spPr/>
      <dgm:t>
        <a:bodyPr/>
        <a:lstStyle/>
        <a:p>
          <a:endParaRPr lang="fr-FR" sz="900"/>
        </a:p>
      </dgm:t>
    </dgm:pt>
    <dgm:pt modelId="{E7A706C9-8D48-1F4F-B6DC-D084943E0F7C}">
      <dgm:prSet custT="1"/>
      <dgm:spPr>
        <a:solidFill>
          <a:srgbClr val="3366FF">
            <a:alpha val="60000"/>
          </a:srgbClr>
        </a:solidFill>
      </dgm:spPr>
      <dgm:t>
        <a:bodyPr/>
        <a:lstStyle/>
        <a:p>
          <a:r>
            <a:rPr lang="en-GB" sz="900" noProof="0" dirty="0" smtClean="0">
              <a:solidFill>
                <a:srgbClr val="000000"/>
              </a:solidFill>
              <a:latin typeface="+mn-lt"/>
              <a:cs typeface="Optima"/>
            </a:rPr>
            <a:t>Finance and</a:t>
          </a:r>
          <a:r>
            <a:rPr lang="en-GB" sz="900" baseline="0" noProof="0" dirty="0" smtClean="0">
              <a:solidFill>
                <a:srgbClr val="000000"/>
              </a:solidFill>
              <a:latin typeface="+mn-lt"/>
              <a:cs typeface="Optima"/>
            </a:rPr>
            <a:t> Human Resources</a:t>
          </a:r>
          <a:endParaRPr lang="en-GB" sz="900" noProof="0" dirty="0">
            <a:solidFill>
              <a:srgbClr val="000000"/>
            </a:solidFill>
            <a:latin typeface="+mn-lt"/>
            <a:cs typeface="Optima"/>
          </a:endParaRPr>
        </a:p>
      </dgm:t>
    </dgm:pt>
    <dgm:pt modelId="{AC47D23B-5A3E-8049-B465-7E1B0FA10EA8}" type="sibTrans" cxnId="{9AC441B5-542D-7B48-BBD4-1BFD079FDF14}">
      <dgm:prSet/>
      <dgm:spPr/>
      <dgm:t>
        <a:bodyPr/>
        <a:lstStyle/>
        <a:p>
          <a:endParaRPr lang="fr-FR" sz="900"/>
        </a:p>
      </dgm:t>
    </dgm:pt>
    <dgm:pt modelId="{4197C979-1792-F149-9392-4389297E48BA}" type="parTrans" cxnId="{9AC441B5-542D-7B48-BBD4-1BFD079FDF14}">
      <dgm:prSet/>
      <dgm:spPr/>
      <dgm:t>
        <a:bodyPr/>
        <a:lstStyle/>
        <a:p>
          <a:endParaRPr lang="fr-FR" sz="900"/>
        </a:p>
      </dgm:t>
    </dgm:pt>
    <dgm:pt modelId="{80E8920F-9958-E847-85F8-C8901AB7623A}">
      <dgm:prSet custT="1"/>
      <dgm:spPr>
        <a:solidFill>
          <a:srgbClr val="3366FF"/>
        </a:solidFill>
      </dgm:spPr>
      <dgm:t>
        <a:bodyPr/>
        <a:lstStyle/>
        <a:p>
          <a:r>
            <a:rPr lang="en-GB" sz="1200" noProof="0" dirty="0" smtClean="0">
              <a:solidFill>
                <a:schemeClr val="accent1">
                  <a:lumMod val="10000"/>
                </a:schemeClr>
              </a:solidFill>
            </a:rPr>
            <a:t>Director-General</a:t>
          </a:r>
        </a:p>
      </dgm:t>
    </dgm:pt>
    <dgm:pt modelId="{27DB2EDD-6194-FC4B-ADFC-EC1C6FC2C033}" type="sibTrans" cxnId="{35448A51-7EF7-7D4A-86E2-F161D987DC7D}">
      <dgm:prSet/>
      <dgm:spPr/>
      <dgm:t>
        <a:bodyPr/>
        <a:lstStyle/>
        <a:p>
          <a:endParaRPr lang="fr-FR" sz="900"/>
        </a:p>
      </dgm:t>
    </dgm:pt>
    <dgm:pt modelId="{0D4F039E-BBCA-EF47-BD10-D5672A7C4E52}" type="parTrans" cxnId="{35448A51-7EF7-7D4A-86E2-F161D987DC7D}">
      <dgm:prSet/>
      <dgm:spPr/>
      <dgm:t>
        <a:bodyPr/>
        <a:lstStyle/>
        <a:p>
          <a:endParaRPr lang="fr-FR" sz="900"/>
        </a:p>
      </dgm:t>
    </dgm:pt>
    <dgm:pt modelId="{938878A3-E6BD-A943-8A1C-32AB762C00FB}">
      <dgm:prSet custT="1"/>
      <dgm:spPr>
        <a:solidFill>
          <a:srgbClr val="3366FF"/>
        </a:solidFill>
        <a:ln>
          <a:noFill/>
        </a:ln>
      </dgm:spPr>
      <dgm:t>
        <a:bodyPr/>
        <a:lstStyle/>
        <a:p>
          <a:r>
            <a:rPr lang="fr-FR" sz="900" dirty="0" smtClean="0">
              <a:solidFill>
                <a:srgbClr val="000000"/>
              </a:solidFill>
            </a:rPr>
            <a:t>DG Unit</a:t>
          </a:r>
          <a:endParaRPr lang="fr-FR" sz="800" dirty="0">
            <a:solidFill>
              <a:srgbClr val="000000"/>
            </a:solidFill>
          </a:endParaRPr>
        </a:p>
      </dgm:t>
    </dgm:pt>
    <dgm:pt modelId="{EEE1E646-5DFB-D440-89BD-5FB11FC4225F}" type="parTrans" cxnId="{10D9BDFC-14BD-0749-8BEF-D02E3D72A807}">
      <dgm:prSet/>
      <dgm:spPr/>
      <dgm:t>
        <a:bodyPr/>
        <a:lstStyle/>
        <a:p>
          <a:endParaRPr lang="fr-FR" sz="900"/>
        </a:p>
      </dgm:t>
    </dgm:pt>
    <dgm:pt modelId="{1CA6A1D0-C465-A846-98D9-3466F4D73D20}" type="sibTrans" cxnId="{10D9BDFC-14BD-0749-8BEF-D02E3D72A807}">
      <dgm:prSet/>
      <dgm:spPr/>
      <dgm:t>
        <a:bodyPr/>
        <a:lstStyle/>
        <a:p>
          <a:endParaRPr lang="fr-FR" sz="900"/>
        </a:p>
      </dgm:t>
    </dgm:pt>
    <dgm:pt modelId="{7E8F6F0C-5312-A44E-B47D-24509B445086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FF0000">
            <a:alpha val="60000"/>
          </a:srgbClr>
        </a:solidFill>
        <a:ln>
          <a:noFill/>
        </a:ln>
      </dgm:spPr>
      <dgm:t>
        <a:bodyPr/>
        <a:lstStyle/>
        <a:p>
          <a:r>
            <a:rPr lang="en-US" sz="900" dirty="0" smtClean="0">
              <a:solidFill>
                <a:srgbClr val="000000"/>
              </a:solidFill>
            </a:rPr>
            <a:t>PFGB</a:t>
          </a:r>
          <a:endParaRPr lang="en-US" sz="900" dirty="0">
            <a:solidFill>
              <a:srgbClr val="000000"/>
            </a:solidFill>
          </a:endParaRPr>
        </a:p>
      </dgm:t>
    </dgm:pt>
    <dgm:pt modelId="{2332F9B8-52E8-2947-9E63-3757BADB6526}" type="parTrans" cxnId="{C5AFBE73-4647-A64D-B07D-B2889632BC27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2D36DBEF-A048-C54F-AECF-F97141798693}" type="sibTrans" cxnId="{C5AFBE73-4647-A64D-B07D-B2889632BC27}">
      <dgm:prSet/>
      <dgm:spPr/>
      <dgm:t>
        <a:bodyPr/>
        <a:lstStyle/>
        <a:p>
          <a:endParaRPr lang="en-US"/>
        </a:p>
      </dgm:t>
    </dgm:pt>
    <dgm:pt modelId="{5761AFFA-BB47-AE49-A064-C08EEB050278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>
            <a:alpha val="60000"/>
          </a:srgbClr>
        </a:solidFill>
        <a:ln>
          <a:noFill/>
        </a:ln>
      </dgm:spPr>
      <dgm:t>
        <a:bodyPr/>
        <a:lstStyle/>
        <a:p>
          <a:r>
            <a:rPr lang="en-US" sz="900" dirty="0" smtClean="0">
              <a:solidFill>
                <a:srgbClr val="000000"/>
              </a:solidFill>
            </a:rPr>
            <a:t>International Relations</a:t>
          </a:r>
          <a:endParaRPr lang="en-US" sz="900" dirty="0">
            <a:solidFill>
              <a:srgbClr val="000000"/>
            </a:solidFill>
          </a:endParaRPr>
        </a:p>
      </dgm:t>
    </dgm:pt>
    <dgm:pt modelId="{43D48BFD-AD57-F649-A9AC-405568C00D92}" type="parTrans" cxnId="{6DF08180-1EF4-DB42-937A-3142A8F42B21}">
      <dgm:prSet/>
      <dgm:spPr/>
      <dgm:t>
        <a:bodyPr/>
        <a:lstStyle/>
        <a:p>
          <a:endParaRPr lang="en-US"/>
        </a:p>
      </dgm:t>
    </dgm:pt>
    <dgm:pt modelId="{3FDAEBE0-4372-4E43-A5B0-116A031084D6}" type="sibTrans" cxnId="{6DF08180-1EF4-DB42-937A-3142A8F42B21}">
      <dgm:prSet/>
      <dgm:spPr/>
      <dgm:t>
        <a:bodyPr/>
        <a:lstStyle/>
        <a:p>
          <a:endParaRPr lang="en-US"/>
        </a:p>
      </dgm:t>
    </dgm:pt>
    <dgm:pt modelId="{78173746-0B4C-2C4A-AD37-E93BEF2D65BF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en-US" sz="900" dirty="0" smtClean="0">
              <a:solidFill>
                <a:srgbClr val="000000"/>
              </a:solidFill>
            </a:rPr>
            <a:t>IPT</a:t>
          </a:r>
          <a:endParaRPr lang="en-US" sz="900" dirty="0">
            <a:solidFill>
              <a:srgbClr val="000000"/>
            </a:solidFill>
          </a:endParaRPr>
        </a:p>
      </dgm:t>
    </dgm:pt>
    <dgm:pt modelId="{F28E2BE1-73F1-F243-BE13-57D461F61F12}" type="parTrans" cxnId="{265E7E29-E850-5A46-9979-1142F0129F40}">
      <dgm:prSet/>
      <dgm:spPr/>
      <dgm:t>
        <a:bodyPr/>
        <a:lstStyle/>
        <a:p>
          <a:endParaRPr lang="en-US"/>
        </a:p>
      </dgm:t>
    </dgm:pt>
    <dgm:pt modelId="{7768C444-E960-3042-8ABE-47552D515063}" type="sibTrans" cxnId="{265E7E29-E850-5A46-9979-1142F0129F40}">
      <dgm:prSet/>
      <dgm:spPr/>
      <dgm:t>
        <a:bodyPr/>
        <a:lstStyle/>
        <a:p>
          <a:endParaRPr lang="en-US"/>
        </a:p>
      </dgm:t>
    </dgm:pt>
    <dgm:pt modelId="{00181FE7-D3D3-A346-A0BF-9BBC02F12DE4}">
      <dgm:prSet custT="1"/>
      <dgm:spPr>
        <a:solidFill>
          <a:srgbClr val="3366FF">
            <a:alpha val="20000"/>
          </a:srgbClr>
        </a:solidFill>
      </dgm:spPr>
      <dgm:t>
        <a:bodyPr/>
        <a:lstStyle/>
        <a:p>
          <a:r>
            <a:rPr lang="en-US" sz="900" dirty="0" smtClean="0">
              <a:solidFill>
                <a:srgbClr val="000000"/>
              </a:solidFill>
            </a:rPr>
            <a:t>EP</a:t>
          </a:r>
          <a:endParaRPr lang="en-US" sz="900" dirty="0">
            <a:solidFill>
              <a:srgbClr val="000000"/>
            </a:solidFill>
          </a:endParaRPr>
        </a:p>
      </dgm:t>
    </dgm:pt>
    <dgm:pt modelId="{23F8738B-25C6-944F-9F06-F02830A99C3B}" type="parTrans" cxnId="{113491D8-F6A2-614B-B356-80F8EA829B99}">
      <dgm:prSet/>
      <dgm:spPr/>
      <dgm:t>
        <a:bodyPr/>
        <a:lstStyle/>
        <a:p>
          <a:endParaRPr lang="en-US"/>
        </a:p>
      </dgm:t>
    </dgm:pt>
    <dgm:pt modelId="{6EE75ED8-E3D6-5C4A-9295-3BD7BD088513}" type="sibTrans" cxnId="{113491D8-F6A2-614B-B356-80F8EA829B99}">
      <dgm:prSet/>
      <dgm:spPr/>
      <dgm:t>
        <a:bodyPr/>
        <a:lstStyle/>
        <a:p>
          <a:endParaRPr lang="en-US"/>
        </a:p>
      </dgm:t>
    </dgm:pt>
    <dgm:pt modelId="{1D557FEC-561C-1349-8938-C7931F2779E1}">
      <dgm:prSet custT="1"/>
      <dgm:spPr>
        <a:solidFill>
          <a:srgbClr val="FF0000">
            <a:alpha val="60000"/>
          </a:srgbClr>
        </a:solidFill>
      </dgm:spPr>
      <dgm:t>
        <a:bodyPr/>
        <a:lstStyle/>
        <a:p>
          <a:r>
            <a:rPr lang="en-GB" sz="900" noProof="0" dirty="0" smtClean="0">
              <a:solidFill>
                <a:srgbClr val="000000"/>
              </a:solidFill>
            </a:rPr>
            <a:t>External</a:t>
          </a:r>
          <a:r>
            <a:rPr lang="en-GB" sz="900" dirty="0" smtClean="0">
              <a:solidFill>
                <a:srgbClr val="000000"/>
              </a:solidFill>
            </a:rPr>
            <a:t> Auditors</a:t>
          </a:r>
          <a:endParaRPr lang="en-GB" sz="900" dirty="0">
            <a:solidFill>
              <a:srgbClr val="000000"/>
            </a:solidFill>
          </a:endParaRPr>
        </a:p>
      </dgm:t>
    </dgm:pt>
    <dgm:pt modelId="{929E0ADF-1C6B-B247-B10E-539D5841ABC4}" type="parTrans" cxnId="{D0671D35-35B2-F742-8B0D-343B27B32904}">
      <dgm:prSet/>
      <dgm:spPr/>
      <dgm:t>
        <a:bodyPr/>
        <a:lstStyle/>
        <a:p>
          <a:endParaRPr lang="en-US"/>
        </a:p>
      </dgm:t>
    </dgm:pt>
    <dgm:pt modelId="{481FF120-CD6B-D34F-9430-A435E0843E27}" type="sibTrans" cxnId="{D0671D35-35B2-F742-8B0D-343B27B32904}">
      <dgm:prSet/>
      <dgm:spPr/>
      <dgm:t>
        <a:bodyPr/>
        <a:lstStyle/>
        <a:p>
          <a:endParaRPr lang="en-US"/>
        </a:p>
      </dgm:t>
    </dgm:pt>
    <dgm:pt modelId="{3FE7E3C6-65C2-124A-B5E7-0EE5B771036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>
            <a:alpha val="2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2">
                  <a:lumMod val="10000"/>
                </a:schemeClr>
              </a:solidFill>
            </a:rPr>
            <a:t>Communication, Education, Outreach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D2A8FC8A-5B2A-224B-8D44-634FF8BD2A48}" type="parTrans" cxnId="{11A9FC96-A596-E342-A260-67DEE4AE9EF5}">
      <dgm:prSet/>
      <dgm:spPr/>
      <dgm:t>
        <a:bodyPr/>
        <a:lstStyle/>
        <a:p>
          <a:endParaRPr lang="en-US"/>
        </a:p>
      </dgm:t>
    </dgm:pt>
    <dgm:pt modelId="{008FA1DA-B194-234A-83D2-548692D9B7C3}" type="sibTrans" cxnId="{11A9FC96-A596-E342-A260-67DEE4AE9EF5}">
      <dgm:prSet/>
      <dgm:spPr/>
      <dgm:t>
        <a:bodyPr/>
        <a:lstStyle/>
        <a:p>
          <a:endParaRPr lang="en-US"/>
        </a:p>
      </dgm:t>
    </dgm:pt>
    <dgm:pt modelId="{AB4D0942-CB61-2A46-B240-5E1A2F9680E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>
            <a:alpha val="20000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2">
                  <a:lumMod val="10000"/>
                </a:schemeClr>
              </a:solidFill>
            </a:rPr>
            <a:t>Relations</a:t>
          </a:r>
          <a:r>
            <a:rPr lang="en-US" baseline="0" dirty="0" smtClean="0">
              <a:solidFill>
                <a:schemeClr val="bg2">
                  <a:lumMod val="10000"/>
                </a:schemeClr>
              </a:solidFill>
            </a:rPr>
            <a:t> with States and IGOs</a:t>
          </a:r>
          <a:endParaRPr lang="en-US" dirty="0">
            <a:solidFill>
              <a:schemeClr val="bg2">
                <a:lumMod val="10000"/>
              </a:schemeClr>
            </a:solidFill>
          </a:endParaRPr>
        </a:p>
      </dgm:t>
    </dgm:pt>
    <dgm:pt modelId="{A82DE586-56EC-694E-9F17-E5878C3277FD}" type="parTrans" cxnId="{4265D00B-493C-AC47-ACBE-A4FD87353029}">
      <dgm:prSet/>
      <dgm:spPr/>
      <dgm:t>
        <a:bodyPr/>
        <a:lstStyle/>
        <a:p>
          <a:endParaRPr lang="en-US"/>
        </a:p>
      </dgm:t>
    </dgm:pt>
    <dgm:pt modelId="{D8057552-79C8-AC4F-8990-26C558102638}" type="sibTrans" cxnId="{4265D00B-493C-AC47-ACBE-A4FD87353029}">
      <dgm:prSet/>
      <dgm:spPr/>
      <dgm:t>
        <a:bodyPr/>
        <a:lstStyle/>
        <a:p>
          <a:endParaRPr lang="en-US"/>
        </a:p>
      </dgm:t>
    </dgm:pt>
    <dgm:pt modelId="{116B32A5-E200-EC4A-AD4D-AB17690D8EEF}" type="pres">
      <dgm:prSet presAssocID="{C3D3214F-E400-5648-AFD7-B5605F390B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5108B5BC-6992-CB40-A8E9-22255D1D4153}" type="pres">
      <dgm:prSet presAssocID="{673B4B00-3265-E64D-B098-1E1460DD7E48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86349D79-4D9F-0841-A64A-CF28F620090B}" type="pres">
      <dgm:prSet presAssocID="{673B4B00-3265-E64D-B098-1E1460DD7E48}" presName="rootComposite1" presStyleCnt="0"/>
      <dgm:spPr/>
      <dgm:t>
        <a:bodyPr/>
        <a:lstStyle/>
        <a:p>
          <a:endParaRPr lang="fr-FR"/>
        </a:p>
      </dgm:t>
    </dgm:pt>
    <dgm:pt modelId="{C5EF42E5-E549-014B-8915-67FECFDB6BBC}" type="pres">
      <dgm:prSet presAssocID="{673B4B00-3265-E64D-B098-1E1460DD7E48}" presName="rootText1" presStyleLbl="node0" presStyleIdx="0" presStyleCnt="2" custScaleX="238585" custScaleY="204100" custLinFactNeighborX="-1867" custLinFactNeighborY="-4679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9AAB2FB-7C9A-494B-8AA7-6D1A29552A14}" type="pres">
      <dgm:prSet presAssocID="{673B4B00-3265-E64D-B098-1E1460DD7E48}" presName="rootConnector1" presStyleLbl="node1" presStyleIdx="0" presStyleCnt="0"/>
      <dgm:spPr/>
      <dgm:t>
        <a:bodyPr/>
        <a:lstStyle/>
        <a:p>
          <a:endParaRPr lang="fr-FR"/>
        </a:p>
      </dgm:t>
    </dgm:pt>
    <dgm:pt modelId="{64CCD60D-F6E3-8344-A230-6C9EDF6513B8}" type="pres">
      <dgm:prSet presAssocID="{673B4B00-3265-E64D-B098-1E1460DD7E48}" presName="hierChild2" presStyleCnt="0"/>
      <dgm:spPr/>
      <dgm:t>
        <a:bodyPr/>
        <a:lstStyle/>
        <a:p>
          <a:endParaRPr lang="fr-FR"/>
        </a:p>
      </dgm:t>
    </dgm:pt>
    <dgm:pt modelId="{342444B8-C0F3-474F-8FC8-55AB9EB16C3C}" type="pres">
      <dgm:prSet presAssocID="{17FB28CA-E32D-4D48-B185-08AB420FF61F}" presName="Name37" presStyleLbl="parChTrans1D2" presStyleIdx="0" presStyleCnt="10"/>
      <dgm:spPr/>
      <dgm:t>
        <a:bodyPr/>
        <a:lstStyle/>
        <a:p>
          <a:endParaRPr lang="fr-FR"/>
        </a:p>
      </dgm:t>
    </dgm:pt>
    <dgm:pt modelId="{002AB841-3AE4-E240-B8E5-D43762D22112}" type="pres">
      <dgm:prSet presAssocID="{A4CBD36F-E9E4-CD42-9902-3C92818736BF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EF0D0D7-99AC-1D46-ADC3-ACA6C10BF13D}" type="pres">
      <dgm:prSet presAssocID="{A4CBD36F-E9E4-CD42-9902-3C92818736BF}" presName="rootComposite" presStyleCnt="0"/>
      <dgm:spPr/>
      <dgm:t>
        <a:bodyPr/>
        <a:lstStyle/>
        <a:p>
          <a:endParaRPr lang="fr-FR"/>
        </a:p>
      </dgm:t>
    </dgm:pt>
    <dgm:pt modelId="{58EAEEC5-12F4-2E45-B039-1C9C5FB1DCD6}" type="pres">
      <dgm:prSet presAssocID="{A4CBD36F-E9E4-CD42-9902-3C92818736BF}" presName="rootText" presStyleLbl="node2" presStyleIdx="0" presStyleCnt="10" custScaleX="133100" custScaleY="133100" custLinFactX="100000" custLinFactY="100000" custLinFactNeighborX="185898" custLinFactNeighborY="12303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F1C1A2-4457-AD48-BAF7-1ECE0613BF24}" type="pres">
      <dgm:prSet presAssocID="{A4CBD36F-E9E4-CD42-9902-3C92818736BF}" presName="rootConnector" presStyleLbl="node2" presStyleIdx="0" presStyleCnt="10"/>
      <dgm:spPr/>
      <dgm:t>
        <a:bodyPr/>
        <a:lstStyle/>
        <a:p>
          <a:endParaRPr lang="fr-FR"/>
        </a:p>
      </dgm:t>
    </dgm:pt>
    <dgm:pt modelId="{A4A32720-2A3D-E34E-9F46-89C763033EB3}" type="pres">
      <dgm:prSet presAssocID="{A4CBD36F-E9E4-CD42-9902-3C92818736BF}" presName="hierChild4" presStyleCnt="0"/>
      <dgm:spPr/>
      <dgm:t>
        <a:bodyPr/>
        <a:lstStyle/>
        <a:p>
          <a:endParaRPr lang="fr-FR"/>
        </a:p>
      </dgm:t>
    </dgm:pt>
    <dgm:pt modelId="{CB18A155-B8A7-D947-A41F-3E651B4D41F5}" type="pres">
      <dgm:prSet presAssocID="{A4CBD36F-E9E4-CD42-9902-3C92818736BF}" presName="hierChild5" presStyleCnt="0"/>
      <dgm:spPr/>
      <dgm:t>
        <a:bodyPr/>
        <a:lstStyle/>
        <a:p>
          <a:endParaRPr lang="fr-FR"/>
        </a:p>
      </dgm:t>
    </dgm:pt>
    <dgm:pt modelId="{C4A3F5F3-4B05-5F45-A1E0-9F0BFBB96CAE}" type="pres">
      <dgm:prSet presAssocID="{E866CF80-F31C-2D44-997C-718B6C304E78}" presName="Name37" presStyleLbl="parChTrans1D2" presStyleIdx="1" presStyleCnt="10"/>
      <dgm:spPr/>
      <dgm:t>
        <a:bodyPr/>
        <a:lstStyle/>
        <a:p>
          <a:endParaRPr lang="fr-FR"/>
        </a:p>
      </dgm:t>
    </dgm:pt>
    <dgm:pt modelId="{377E05BD-F442-6344-BB1E-99A694CE59C6}" type="pres">
      <dgm:prSet presAssocID="{CC8AAAD4-B142-F94B-BAE9-ABF1933FA49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4360E40-15F6-3A4C-8644-5B46337B4B9C}" type="pres">
      <dgm:prSet presAssocID="{CC8AAAD4-B142-F94B-BAE9-ABF1933FA499}" presName="rootComposite" presStyleCnt="0"/>
      <dgm:spPr/>
      <dgm:t>
        <a:bodyPr/>
        <a:lstStyle/>
        <a:p>
          <a:endParaRPr lang="fr-FR"/>
        </a:p>
      </dgm:t>
    </dgm:pt>
    <dgm:pt modelId="{B241ECD2-F939-344B-AD57-FE1E67F22ADF}" type="pres">
      <dgm:prSet presAssocID="{CC8AAAD4-B142-F94B-BAE9-ABF1933FA499}" presName="rootText" presStyleLbl="node2" presStyleIdx="1" presStyleCnt="10" custScaleX="133100" custScaleY="133100" custLinFactY="100000" custLinFactNeighborX="-25733" custLinFactNeighborY="12153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C990EDE-A881-5F4F-B395-A9A99A6BBDC5}" type="pres">
      <dgm:prSet presAssocID="{CC8AAAD4-B142-F94B-BAE9-ABF1933FA499}" presName="rootConnector" presStyleLbl="node2" presStyleIdx="1" presStyleCnt="10"/>
      <dgm:spPr/>
      <dgm:t>
        <a:bodyPr/>
        <a:lstStyle/>
        <a:p>
          <a:endParaRPr lang="fr-FR"/>
        </a:p>
      </dgm:t>
    </dgm:pt>
    <dgm:pt modelId="{A3CECE8F-CC42-D940-A74D-EEEDDACA96DA}" type="pres">
      <dgm:prSet presAssocID="{CC8AAAD4-B142-F94B-BAE9-ABF1933FA499}" presName="hierChild4" presStyleCnt="0"/>
      <dgm:spPr/>
      <dgm:t>
        <a:bodyPr/>
        <a:lstStyle/>
        <a:p>
          <a:endParaRPr lang="fr-FR"/>
        </a:p>
      </dgm:t>
    </dgm:pt>
    <dgm:pt modelId="{B3E35481-5C6B-DD49-8E7E-1E0D4E241454}" type="pres">
      <dgm:prSet presAssocID="{2332F9B8-52E8-2947-9E63-3757BADB6526}" presName="Name37" presStyleLbl="parChTrans1D3" presStyleIdx="0" presStyleCnt="13"/>
      <dgm:spPr/>
      <dgm:t>
        <a:bodyPr/>
        <a:lstStyle/>
        <a:p>
          <a:endParaRPr lang="en-US"/>
        </a:p>
      </dgm:t>
    </dgm:pt>
    <dgm:pt modelId="{C169F945-18F0-9F4D-B895-FDC9E77EA627}" type="pres">
      <dgm:prSet presAssocID="{7E8F6F0C-5312-A44E-B47D-24509B445086}" presName="hierRoot2" presStyleCnt="0">
        <dgm:presLayoutVars>
          <dgm:hierBranch val="init"/>
        </dgm:presLayoutVars>
      </dgm:prSet>
      <dgm:spPr/>
    </dgm:pt>
    <dgm:pt modelId="{BFCE323D-4DAD-9B47-9DCA-B7DD299C3D58}" type="pres">
      <dgm:prSet presAssocID="{7E8F6F0C-5312-A44E-B47D-24509B445086}" presName="rootComposite" presStyleCnt="0"/>
      <dgm:spPr/>
    </dgm:pt>
    <dgm:pt modelId="{E1C3D203-D324-4E49-8117-E853EB38B708}" type="pres">
      <dgm:prSet presAssocID="{7E8F6F0C-5312-A44E-B47D-24509B445086}" presName="rootText" presStyleLbl="node3" presStyleIdx="0" presStyleCnt="13" custScaleX="133100" custScaleY="133100" custLinFactY="100000" custLinFactNeighborX="-10750" custLinFactNeighborY="1153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22435A-ACAD-784E-AFC2-119BFDEE9255}" type="pres">
      <dgm:prSet presAssocID="{7E8F6F0C-5312-A44E-B47D-24509B445086}" presName="rootConnector" presStyleLbl="node3" presStyleIdx="0" presStyleCnt="13"/>
      <dgm:spPr/>
      <dgm:t>
        <a:bodyPr/>
        <a:lstStyle/>
        <a:p>
          <a:endParaRPr lang="en-US"/>
        </a:p>
      </dgm:t>
    </dgm:pt>
    <dgm:pt modelId="{66263B3D-6414-8B47-9966-5A41271831B0}" type="pres">
      <dgm:prSet presAssocID="{7E8F6F0C-5312-A44E-B47D-24509B445086}" presName="hierChild4" presStyleCnt="0"/>
      <dgm:spPr/>
    </dgm:pt>
    <dgm:pt modelId="{484690E3-2228-5E47-BEF0-B1FBC922C33D}" type="pres">
      <dgm:prSet presAssocID="{7E8F6F0C-5312-A44E-B47D-24509B445086}" presName="hierChild5" presStyleCnt="0"/>
      <dgm:spPr/>
    </dgm:pt>
    <dgm:pt modelId="{BD249313-BB15-4948-B7AA-6E297B33C04C}" type="pres">
      <dgm:prSet presAssocID="{CC8AAAD4-B142-F94B-BAE9-ABF1933FA499}" presName="hierChild5" presStyleCnt="0"/>
      <dgm:spPr/>
      <dgm:t>
        <a:bodyPr/>
        <a:lstStyle/>
        <a:p>
          <a:endParaRPr lang="fr-FR"/>
        </a:p>
      </dgm:t>
    </dgm:pt>
    <dgm:pt modelId="{F7939F8C-3A93-024C-A42B-9C93425C398F}" type="pres">
      <dgm:prSet presAssocID="{F6210003-E621-434D-B425-61B69939D1CD}" presName="Name37" presStyleLbl="parChTrans1D2" presStyleIdx="2" presStyleCnt="10"/>
      <dgm:spPr/>
      <dgm:t>
        <a:bodyPr/>
        <a:lstStyle/>
        <a:p>
          <a:endParaRPr lang="fr-FR"/>
        </a:p>
      </dgm:t>
    </dgm:pt>
    <dgm:pt modelId="{2A1CE8CF-6248-BA4D-AF8B-B3951C364DDA}" type="pres">
      <dgm:prSet presAssocID="{FD0A13E6-4D83-864F-92AC-6C71326237B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87100CEC-72A7-E645-987A-061B41A4084C}" type="pres">
      <dgm:prSet presAssocID="{FD0A13E6-4D83-864F-92AC-6C71326237B2}" presName="rootComposite" presStyleCnt="0"/>
      <dgm:spPr/>
      <dgm:t>
        <a:bodyPr/>
        <a:lstStyle/>
        <a:p>
          <a:endParaRPr lang="fr-FR"/>
        </a:p>
      </dgm:t>
    </dgm:pt>
    <dgm:pt modelId="{B4BF9330-B31A-5648-A3B8-AD8292F0998B}" type="pres">
      <dgm:prSet presAssocID="{FD0A13E6-4D83-864F-92AC-6C71326237B2}" presName="rootText" presStyleLbl="node2" presStyleIdx="2" presStyleCnt="10" custScaleX="133100" custScaleY="133272" custLinFactY="187816" custLinFactNeighborX="29987" custLinFactNeighborY="2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B804389-1971-7346-B690-D121C0258E7F}" type="pres">
      <dgm:prSet presAssocID="{FD0A13E6-4D83-864F-92AC-6C71326237B2}" presName="rootConnector" presStyleLbl="node2" presStyleIdx="2" presStyleCnt="10"/>
      <dgm:spPr/>
      <dgm:t>
        <a:bodyPr/>
        <a:lstStyle/>
        <a:p>
          <a:endParaRPr lang="fr-FR"/>
        </a:p>
      </dgm:t>
    </dgm:pt>
    <dgm:pt modelId="{B5449652-D41E-AE4D-856C-E3BA1B28594E}" type="pres">
      <dgm:prSet presAssocID="{FD0A13E6-4D83-864F-92AC-6C71326237B2}" presName="hierChild4" presStyleCnt="0"/>
      <dgm:spPr/>
      <dgm:t>
        <a:bodyPr/>
        <a:lstStyle/>
        <a:p>
          <a:endParaRPr lang="fr-FR"/>
        </a:p>
      </dgm:t>
    </dgm:pt>
    <dgm:pt modelId="{5B422570-E7EE-6140-AC57-AF54D20FF910}" type="pres">
      <dgm:prSet presAssocID="{FD0A13E6-4D83-864F-92AC-6C71326237B2}" presName="hierChild5" presStyleCnt="0"/>
      <dgm:spPr/>
      <dgm:t>
        <a:bodyPr/>
        <a:lstStyle/>
        <a:p>
          <a:endParaRPr lang="fr-FR"/>
        </a:p>
      </dgm:t>
    </dgm:pt>
    <dgm:pt modelId="{7E8D0F0C-5427-C846-8B87-95533964B363}" type="pres">
      <dgm:prSet presAssocID="{B4B868B4-D566-B946-8DBE-29F714B0501F}" presName="Name37" presStyleLbl="parChTrans1D2" presStyleIdx="3" presStyleCnt="10"/>
      <dgm:spPr/>
      <dgm:t>
        <a:bodyPr/>
        <a:lstStyle/>
        <a:p>
          <a:endParaRPr lang="fr-FR"/>
        </a:p>
      </dgm:t>
    </dgm:pt>
    <dgm:pt modelId="{BEFB08B3-C8C7-0643-BD44-524618C99A07}" type="pres">
      <dgm:prSet presAssocID="{6D6A1EDF-7C7C-8442-B276-F9050C81242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F2D2DBD0-352B-5445-9B40-6E4833A0E571}" type="pres">
      <dgm:prSet presAssocID="{6D6A1EDF-7C7C-8442-B276-F9050C812429}" presName="rootComposite" presStyleCnt="0"/>
      <dgm:spPr/>
      <dgm:t>
        <a:bodyPr/>
        <a:lstStyle/>
        <a:p>
          <a:endParaRPr lang="fr-FR"/>
        </a:p>
      </dgm:t>
    </dgm:pt>
    <dgm:pt modelId="{C3228266-E0BA-7E48-83B0-5547EF1FCD3F}" type="pres">
      <dgm:prSet presAssocID="{6D6A1EDF-7C7C-8442-B276-F9050C812429}" presName="rootText" presStyleLbl="node2" presStyleIdx="3" presStyleCnt="10" custScaleX="133100" custScaleY="133100" custLinFactY="100000" custLinFactNeighborX="-21789" custLinFactNeighborY="12149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D73C435-9624-4E4B-AF7A-DB03A51AFF8A}" type="pres">
      <dgm:prSet presAssocID="{6D6A1EDF-7C7C-8442-B276-F9050C812429}" presName="rootConnector" presStyleLbl="node2" presStyleIdx="3" presStyleCnt="10"/>
      <dgm:spPr/>
      <dgm:t>
        <a:bodyPr/>
        <a:lstStyle/>
        <a:p>
          <a:endParaRPr lang="fr-FR"/>
        </a:p>
      </dgm:t>
    </dgm:pt>
    <dgm:pt modelId="{ADC89FE9-8DF4-4641-99AD-E9F6BC0A3D46}" type="pres">
      <dgm:prSet presAssocID="{6D6A1EDF-7C7C-8442-B276-F9050C812429}" presName="hierChild4" presStyleCnt="0"/>
      <dgm:spPr/>
      <dgm:t>
        <a:bodyPr/>
        <a:lstStyle/>
        <a:p>
          <a:endParaRPr lang="fr-FR"/>
        </a:p>
      </dgm:t>
    </dgm:pt>
    <dgm:pt modelId="{C4C8EBD5-40C6-E048-8BD7-ED4797DC2237}" type="pres">
      <dgm:prSet presAssocID="{6D6A1EDF-7C7C-8442-B276-F9050C812429}" presName="hierChild5" presStyleCnt="0"/>
      <dgm:spPr/>
      <dgm:t>
        <a:bodyPr/>
        <a:lstStyle/>
        <a:p>
          <a:endParaRPr lang="fr-FR"/>
        </a:p>
      </dgm:t>
    </dgm:pt>
    <dgm:pt modelId="{97A2F6C4-AA51-8F44-B7BC-D54FA7715859}" type="pres">
      <dgm:prSet presAssocID="{929E0ADF-1C6B-B247-B10E-539D5841ABC4}" presName="Name37" presStyleLbl="parChTrans1D2" presStyleIdx="4" presStyleCnt="10"/>
      <dgm:spPr/>
      <dgm:t>
        <a:bodyPr/>
        <a:lstStyle/>
        <a:p>
          <a:endParaRPr lang="en-US"/>
        </a:p>
      </dgm:t>
    </dgm:pt>
    <dgm:pt modelId="{90DA1426-9610-E04C-8360-EEF9B901678C}" type="pres">
      <dgm:prSet presAssocID="{1D557FEC-561C-1349-8938-C7931F2779E1}" presName="hierRoot2" presStyleCnt="0">
        <dgm:presLayoutVars>
          <dgm:hierBranch val="init"/>
        </dgm:presLayoutVars>
      </dgm:prSet>
      <dgm:spPr/>
    </dgm:pt>
    <dgm:pt modelId="{4B759996-EBA8-9B4A-BB16-EBD96BB53F17}" type="pres">
      <dgm:prSet presAssocID="{1D557FEC-561C-1349-8938-C7931F2779E1}" presName="rootComposite" presStyleCnt="0"/>
      <dgm:spPr/>
    </dgm:pt>
    <dgm:pt modelId="{196CB627-D303-2544-87AE-CBC341B95A70}" type="pres">
      <dgm:prSet presAssocID="{1D557FEC-561C-1349-8938-C7931F2779E1}" presName="rootText" presStyleLbl="node2" presStyleIdx="4" presStyleCnt="10" custScaleX="90894" custScaleY="92375" custLinFactX="-190153" custLinFactNeighborX="-200000" custLinFactNeighborY="14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010544-CA5F-A344-880D-B2CF4AB92FC5}" type="pres">
      <dgm:prSet presAssocID="{1D557FEC-561C-1349-8938-C7931F2779E1}" presName="rootConnector" presStyleLbl="node2" presStyleIdx="4" presStyleCnt="10"/>
      <dgm:spPr/>
      <dgm:t>
        <a:bodyPr/>
        <a:lstStyle/>
        <a:p>
          <a:endParaRPr lang="en-US"/>
        </a:p>
      </dgm:t>
    </dgm:pt>
    <dgm:pt modelId="{0C0EFE74-210A-1B4F-8078-8E6728B29907}" type="pres">
      <dgm:prSet presAssocID="{1D557FEC-561C-1349-8938-C7931F2779E1}" presName="hierChild4" presStyleCnt="0"/>
      <dgm:spPr/>
    </dgm:pt>
    <dgm:pt modelId="{FC022E7B-EE17-3F42-960C-123D1291928A}" type="pres">
      <dgm:prSet presAssocID="{1D557FEC-561C-1349-8938-C7931F2779E1}" presName="hierChild5" presStyleCnt="0"/>
      <dgm:spPr/>
    </dgm:pt>
    <dgm:pt modelId="{5DA1F311-BC5A-C546-90D8-C6836A2F9281}" type="pres">
      <dgm:prSet presAssocID="{673B4B00-3265-E64D-B098-1E1460DD7E48}" presName="hierChild3" presStyleCnt="0"/>
      <dgm:spPr/>
      <dgm:t>
        <a:bodyPr/>
        <a:lstStyle/>
        <a:p>
          <a:endParaRPr lang="fr-FR"/>
        </a:p>
      </dgm:t>
    </dgm:pt>
    <dgm:pt modelId="{A6EBE6F0-C58B-D148-841E-BA8D3BC05B6A}" type="pres">
      <dgm:prSet presAssocID="{80E8920F-9958-E847-85F8-C8901AB7623A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37C6E06B-35A1-8B46-86A9-52BD8384C841}" type="pres">
      <dgm:prSet presAssocID="{80E8920F-9958-E847-85F8-C8901AB7623A}" presName="rootComposite1" presStyleCnt="0"/>
      <dgm:spPr/>
      <dgm:t>
        <a:bodyPr/>
        <a:lstStyle/>
        <a:p>
          <a:endParaRPr lang="fr-FR"/>
        </a:p>
      </dgm:t>
    </dgm:pt>
    <dgm:pt modelId="{FF396353-7164-5942-B73E-809747430D64}" type="pres">
      <dgm:prSet presAssocID="{80E8920F-9958-E847-85F8-C8901AB7623A}" presName="rootText1" presStyleLbl="node0" presStyleIdx="1" presStyleCnt="2" custScaleX="246469" custScaleY="186629" custLinFactNeighborX="-77780" custLinFactNeighborY="-3962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AF837ED-8BB3-FC42-A3DE-B95E6A753120}" type="pres">
      <dgm:prSet presAssocID="{80E8920F-9958-E847-85F8-C8901AB7623A}" presName="rootConnector1" presStyleLbl="node1" presStyleIdx="0" presStyleCnt="0"/>
      <dgm:spPr/>
      <dgm:t>
        <a:bodyPr/>
        <a:lstStyle/>
        <a:p>
          <a:endParaRPr lang="fr-FR"/>
        </a:p>
      </dgm:t>
    </dgm:pt>
    <dgm:pt modelId="{EC7765D5-1424-EB47-93CE-1084921F1C4A}" type="pres">
      <dgm:prSet presAssocID="{80E8920F-9958-E847-85F8-C8901AB7623A}" presName="hierChild2" presStyleCnt="0"/>
      <dgm:spPr/>
      <dgm:t>
        <a:bodyPr/>
        <a:lstStyle/>
        <a:p>
          <a:endParaRPr lang="fr-FR"/>
        </a:p>
      </dgm:t>
    </dgm:pt>
    <dgm:pt modelId="{E32EDFE8-D5EE-AC4B-955A-63F6710CD68C}" type="pres">
      <dgm:prSet presAssocID="{4197C979-1792-F149-9392-4389297E48BA}" presName="Name37" presStyleLbl="parChTrans1D2" presStyleIdx="5" presStyleCnt="10"/>
      <dgm:spPr/>
      <dgm:t>
        <a:bodyPr/>
        <a:lstStyle/>
        <a:p>
          <a:endParaRPr lang="fr-FR"/>
        </a:p>
      </dgm:t>
    </dgm:pt>
    <dgm:pt modelId="{DA8FD53D-25DB-C042-BFDE-A62DBCC54F12}" type="pres">
      <dgm:prSet presAssocID="{E7A706C9-8D48-1F4F-B6DC-D084943E0F7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32D94A0D-4CB4-4247-8626-1F3B855E35C1}" type="pres">
      <dgm:prSet presAssocID="{E7A706C9-8D48-1F4F-B6DC-D084943E0F7C}" presName="rootComposite" presStyleCnt="0"/>
      <dgm:spPr/>
      <dgm:t>
        <a:bodyPr/>
        <a:lstStyle/>
        <a:p>
          <a:endParaRPr lang="fr-FR"/>
        </a:p>
      </dgm:t>
    </dgm:pt>
    <dgm:pt modelId="{6A2E65ED-CBBC-A643-8A7A-1BA37B6D2893}" type="pres">
      <dgm:prSet presAssocID="{E7A706C9-8D48-1F4F-B6DC-D084943E0F7C}" presName="rootText" presStyleLbl="node2" presStyleIdx="5" presStyleCnt="10" custScaleX="149661" custScaleY="148456" custLinFactNeighborX="-28727" custLinFactNeighborY="1862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EA07ABC-997B-9D4D-9F41-6C3F22E7B17F}" type="pres">
      <dgm:prSet presAssocID="{E7A706C9-8D48-1F4F-B6DC-D084943E0F7C}" presName="rootConnector" presStyleLbl="node2" presStyleIdx="5" presStyleCnt="10"/>
      <dgm:spPr/>
      <dgm:t>
        <a:bodyPr/>
        <a:lstStyle/>
        <a:p>
          <a:endParaRPr lang="fr-FR"/>
        </a:p>
      </dgm:t>
    </dgm:pt>
    <dgm:pt modelId="{CC9A029A-459E-C240-88A8-2747C2931D8E}" type="pres">
      <dgm:prSet presAssocID="{E7A706C9-8D48-1F4F-B6DC-D084943E0F7C}" presName="hierChild4" presStyleCnt="0"/>
      <dgm:spPr/>
      <dgm:t>
        <a:bodyPr/>
        <a:lstStyle/>
        <a:p>
          <a:endParaRPr lang="fr-FR"/>
        </a:p>
      </dgm:t>
    </dgm:pt>
    <dgm:pt modelId="{F495C933-523C-D641-8D9C-723E4BD41AD5}" type="pres">
      <dgm:prSet presAssocID="{1524A901-4EF2-1744-BBEA-CF2BB77BA152}" presName="Name37" presStyleLbl="parChTrans1D3" presStyleIdx="1" presStyleCnt="13"/>
      <dgm:spPr/>
      <dgm:t>
        <a:bodyPr/>
        <a:lstStyle/>
        <a:p>
          <a:endParaRPr lang="fr-FR"/>
        </a:p>
      </dgm:t>
    </dgm:pt>
    <dgm:pt modelId="{80AEBC56-788B-FB40-919E-97A3C234C06B}" type="pres">
      <dgm:prSet presAssocID="{3958DCE6-DC6E-CF49-8EE3-907919D24A9A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5C7E89E-62A5-3540-8035-D3C120EE5ECF}" type="pres">
      <dgm:prSet presAssocID="{3958DCE6-DC6E-CF49-8EE3-907919D24A9A}" presName="rootComposite" presStyleCnt="0"/>
      <dgm:spPr/>
      <dgm:t>
        <a:bodyPr/>
        <a:lstStyle/>
        <a:p>
          <a:endParaRPr lang="fr-FR"/>
        </a:p>
      </dgm:t>
    </dgm:pt>
    <dgm:pt modelId="{EC3B374D-1A50-6D41-A2B8-F29601ABCB9C}" type="pres">
      <dgm:prSet presAssocID="{3958DCE6-DC6E-CF49-8EE3-907919D24A9A}" presName="rootText" presStyleLbl="node3" presStyleIdx="1" presStyleCnt="13" custScaleX="56016" custScaleY="70022" custLinFactNeighborX="-9378" custLinFactNeighborY="2711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D26C4C9-9C90-A44C-8024-EDBBFB0E982B}" type="pres">
      <dgm:prSet presAssocID="{3958DCE6-DC6E-CF49-8EE3-907919D24A9A}" presName="rootConnector" presStyleLbl="node3" presStyleIdx="1" presStyleCnt="13"/>
      <dgm:spPr/>
      <dgm:t>
        <a:bodyPr/>
        <a:lstStyle/>
        <a:p>
          <a:endParaRPr lang="fr-FR"/>
        </a:p>
      </dgm:t>
    </dgm:pt>
    <dgm:pt modelId="{7EABFF23-1D55-684C-90FE-9352E9D999FB}" type="pres">
      <dgm:prSet presAssocID="{3958DCE6-DC6E-CF49-8EE3-907919D24A9A}" presName="hierChild4" presStyleCnt="0"/>
      <dgm:spPr/>
      <dgm:t>
        <a:bodyPr/>
        <a:lstStyle/>
        <a:p>
          <a:endParaRPr lang="fr-FR"/>
        </a:p>
      </dgm:t>
    </dgm:pt>
    <dgm:pt modelId="{6F8F305F-2D68-6B47-9786-9853F6F77A82}" type="pres">
      <dgm:prSet presAssocID="{3958DCE6-DC6E-CF49-8EE3-907919D24A9A}" presName="hierChild5" presStyleCnt="0"/>
      <dgm:spPr/>
      <dgm:t>
        <a:bodyPr/>
        <a:lstStyle/>
        <a:p>
          <a:endParaRPr lang="fr-FR"/>
        </a:p>
      </dgm:t>
    </dgm:pt>
    <dgm:pt modelId="{A3D24F63-C5B0-1946-842F-B5E063CD27B6}" type="pres">
      <dgm:prSet presAssocID="{7EB5EE7A-D308-004C-9754-40A28B43B2B6}" presName="Name37" presStyleLbl="parChTrans1D3" presStyleIdx="2" presStyleCnt="13"/>
      <dgm:spPr/>
      <dgm:t>
        <a:bodyPr/>
        <a:lstStyle/>
        <a:p>
          <a:endParaRPr lang="fr-FR"/>
        </a:p>
      </dgm:t>
    </dgm:pt>
    <dgm:pt modelId="{3B86E4D6-8841-C84A-98B1-01A589959FB5}" type="pres">
      <dgm:prSet presAssocID="{17834550-07A0-EE44-82C6-5323FF941E7A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DED398D0-C151-6742-A443-35587A23E70F}" type="pres">
      <dgm:prSet presAssocID="{17834550-07A0-EE44-82C6-5323FF941E7A}" presName="rootComposite" presStyleCnt="0"/>
      <dgm:spPr/>
      <dgm:t>
        <a:bodyPr/>
        <a:lstStyle/>
        <a:p>
          <a:endParaRPr lang="fr-FR"/>
        </a:p>
      </dgm:t>
    </dgm:pt>
    <dgm:pt modelId="{8183C0EE-3480-5846-8847-A969C39F70E0}" type="pres">
      <dgm:prSet presAssocID="{17834550-07A0-EE44-82C6-5323FF941E7A}" presName="rootText" presStyleLbl="node3" presStyleIdx="2" presStyleCnt="13" custScaleX="56016" custScaleY="70022" custLinFactNeighborX="-9378" custLinFactNeighborY="-152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EEAC739-8222-3741-AD34-FC18AE6633FC}" type="pres">
      <dgm:prSet presAssocID="{17834550-07A0-EE44-82C6-5323FF941E7A}" presName="rootConnector" presStyleLbl="node3" presStyleIdx="2" presStyleCnt="13"/>
      <dgm:spPr/>
      <dgm:t>
        <a:bodyPr/>
        <a:lstStyle/>
        <a:p>
          <a:endParaRPr lang="fr-FR"/>
        </a:p>
      </dgm:t>
    </dgm:pt>
    <dgm:pt modelId="{471FDAEE-EC81-E641-B779-C6A31F6ABFC5}" type="pres">
      <dgm:prSet presAssocID="{17834550-07A0-EE44-82C6-5323FF941E7A}" presName="hierChild4" presStyleCnt="0"/>
      <dgm:spPr/>
      <dgm:t>
        <a:bodyPr/>
        <a:lstStyle/>
        <a:p>
          <a:endParaRPr lang="fr-FR"/>
        </a:p>
      </dgm:t>
    </dgm:pt>
    <dgm:pt modelId="{DA5ADA3B-A10F-4245-B57B-5B8DB7114D23}" type="pres">
      <dgm:prSet presAssocID="{17834550-07A0-EE44-82C6-5323FF941E7A}" presName="hierChild5" presStyleCnt="0"/>
      <dgm:spPr/>
      <dgm:t>
        <a:bodyPr/>
        <a:lstStyle/>
        <a:p>
          <a:endParaRPr lang="fr-FR"/>
        </a:p>
      </dgm:t>
    </dgm:pt>
    <dgm:pt modelId="{435F7D8D-CE5C-E847-BFC9-F7565F1B72BD}" type="pres">
      <dgm:prSet presAssocID="{B10B9D99-7C70-0F47-ACC7-1195822118BB}" presName="Name37" presStyleLbl="parChTrans1D3" presStyleIdx="3" presStyleCnt="13"/>
      <dgm:spPr/>
      <dgm:t>
        <a:bodyPr/>
        <a:lstStyle/>
        <a:p>
          <a:endParaRPr lang="fr-FR"/>
        </a:p>
      </dgm:t>
    </dgm:pt>
    <dgm:pt modelId="{14E14008-28D2-6946-9A3C-A267583393C2}" type="pres">
      <dgm:prSet presAssocID="{BC0C2F4D-0606-6D45-A337-DE3E46A61187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93195A1-1DB9-544A-B090-F037A16F184B}" type="pres">
      <dgm:prSet presAssocID="{BC0C2F4D-0606-6D45-A337-DE3E46A61187}" presName="rootComposite" presStyleCnt="0"/>
      <dgm:spPr/>
      <dgm:t>
        <a:bodyPr/>
        <a:lstStyle/>
        <a:p>
          <a:endParaRPr lang="fr-FR"/>
        </a:p>
      </dgm:t>
    </dgm:pt>
    <dgm:pt modelId="{2D593DC2-DD67-5742-A0F7-1A50275F62C9}" type="pres">
      <dgm:prSet presAssocID="{BC0C2F4D-0606-6D45-A337-DE3E46A61187}" presName="rootText" presStyleLbl="node3" presStyleIdx="3" presStyleCnt="13" custScaleX="56016" custScaleY="70022" custLinFactNeighborX="-9378" custLinFactNeighborY="-3131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A5FF01A-44B8-314B-8863-0EBA286E35B0}" type="pres">
      <dgm:prSet presAssocID="{BC0C2F4D-0606-6D45-A337-DE3E46A61187}" presName="rootConnector" presStyleLbl="node3" presStyleIdx="3" presStyleCnt="13"/>
      <dgm:spPr/>
      <dgm:t>
        <a:bodyPr/>
        <a:lstStyle/>
        <a:p>
          <a:endParaRPr lang="fr-FR"/>
        </a:p>
      </dgm:t>
    </dgm:pt>
    <dgm:pt modelId="{08ECF6B8-0881-AD4C-9461-933C35A5CF51}" type="pres">
      <dgm:prSet presAssocID="{BC0C2F4D-0606-6D45-A337-DE3E46A61187}" presName="hierChild4" presStyleCnt="0"/>
      <dgm:spPr/>
      <dgm:t>
        <a:bodyPr/>
        <a:lstStyle/>
        <a:p>
          <a:endParaRPr lang="fr-FR"/>
        </a:p>
      </dgm:t>
    </dgm:pt>
    <dgm:pt modelId="{B7AF1346-BF5E-3C4B-8DD7-D1FAFEDBC0E6}" type="pres">
      <dgm:prSet presAssocID="{BC0C2F4D-0606-6D45-A337-DE3E46A61187}" presName="hierChild5" presStyleCnt="0"/>
      <dgm:spPr/>
      <dgm:t>
        <a:bodyPr/>
        <a:lstStyle/>
        <a:p>
          <a:endParaRPr lang="fr-FR"/>
        </a:p>
      </dgm:t>
    </dgm:pt>
    <dgm:pt modelId="{E84AE1F7-F5FD-6E43-B73D-6FAE0FF7896F}" type="pres">
      <dgm:prSet presAssocID="{F28E2BE1-73F1-F243-BE13-57D461F61F12}" presName="Name37" presStyleLbl="parChTrans1D3" presStyleIdx="4" presStyleCnt="13"/>
      <dgm:spPr/>
      <dgm:t>
        <a:bodyPr/>
        <a:lstStyle/>
        <a:p>
          <a:endParaRPr lang="en-US"/>
        </a:p>
      </dgm:t>
    </dgm:pt>
    <dgm:pt modelId="{3E7D739D-5810-0649-9A87-F483AD081E18}" type="pres">
      <dgm:prSet presAssocID="{78173746-0B4C-2C4A-AD37-E93BEF2D65BF}" presName="hierRoot2" presStyleCnt="0">
        <dgm:presLayoutVars>
          <dgm:hierBranch val="init"/>
        </dgm:presLayoutVars>
      </dgm:prSet>
      <dgm:spPr/>
    </dgm:pt>
    <dgm:pt modelId="{D56950D4-1FB0-254F-A82B-C8F61D6CCF70}" type="pres">
      <dgm:prSet presAssocID="{78173746-0B4C-2C4A-AD37-E93BEF2D65BF}" presName="rootComposite" presStyleCnt="0"/>
      <dgm:spPr/>
    </dgm:pt>
    <dgm:pt modelId="{FE12DC42-FF40-7A48-8409-BBD8DEAB1176}" type="pres">
      <dgm:prSet presAssocID="{78173746-0B4C-2C4A-AD37-E93BEF2D65BF}" presName="rootText" presStyleLbl="node3" presStyleIdx="4" presStyleCnt="13" custScaleX="55673" custScaleY="70785" custLinFactNeighborX="-8354" custLinFactNeighborY="-562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49C819-2AA4-1743-9A0B-E40B283A8880}" type="pres">
      <dgm:prSet presAssocID="{78173746-0B4C-2C4A-AD37-E93BEF2D65BF}" presName="rootConnector" presStyleLbl="node3" presStyleIdx="4" presStyleCnt="13"/>
      <dgm:spPr/>
      <dgm:t>
        <a:bodyPr/>
        <a:lstStyle/>
        <a:p>
          <a:endParaRPr lang="en-US"/>
        </a:p>
      </dgm:t>
    </dgm:pt>
    <dgm:pt modelId="{F9FE0425-AA00-8C4A-978D-F52BBD116CAA}" type="pres">
      <dgm:prSet presAssocID="{78173746-0B4C-2C4A-AD37-E93BEF2D65BF}" presName="hierChild4" presStyleCnt="0"/>
      <dgm:spPr/>
    </dgm:pt>
    <dgm:pt modelId="{973ECE91-B609-064D-ADE4-22529A65EF28}" type="pres">
      <dgm:prSet presAssocID="{78173746-0B4C-2C4A-AD37-E93BEF2D65BF}" presName="hierChild5" presStyleCnt="0"/>
      <dgm:spPr/>
    </dgm:pt>
    <dgm:pt modelId="{E5E0FD70-8642-E843-ABD0-9246370C291C}" type="pres">
      <dgm:prSet presAssocID="{E7A706C9-8D48-1F4F-B6DC-D084943E0F7C}" presName="hierChild5" presStyleCnt="0"/>
      <dgm:spPr/>
      <dgm:t>
        <a:bodyPr/>
        <a:lstStyle/>
        <a:p>
          <a:endParaRPr lang="fr-FR"/>
        </a:p>
      </dgm:t>
    </dgm:pt>
    <dgm:pt modelId="{94081CF1-A70D-5C45-86BB-54748FDA626E}" type="pres">
      <dgm:prSet presAssocID="{07A239B0-B397-2E44-92F4-C1889D1D29F2}" presName="Name37" presStyleLbl="parChTrans1D2" presStyleIdx="6" presStyleCnt="10"/>
      <dgm:spPr/>
      <dgm:t>
        <a:bodyPr/>
        <a:lstStyle/>
        <a:p>
          <a:endParaRPr lang="fr-FR"/>
        </a:p>
      </dgm:t>
    </dgm:pt>
    <dgm:pt modelId="{B69C195F-F403-4741-A41E-6A946516342C}" type="pres">
      <dgm:prSet presAssocID="{E207CDD8-B38F-B74F-992F-CFE0BA9FF986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F3779E8A-0C9F-0A49-9EDA-BE847917ECEA}" type="pres">
      <dgm:prSet presAssocID="{E207CDD8-B38F-B74F-992F-CFE0BA9FF986}" presName="rootComposite" presStyleCnt="0"/>
      <dgm:spPr/>
      <dgm:t>
        <a:bodyPr/>
        <a:lstStyle/>
        <a:p>
          <a:endParaRPr lang="fr-FR"/>
        </a:p>
      </dgm:t>
    </dgm:pt>
    <dgm:pt modelId="{D2273441-6A98-8046-8B89-20D37462DD3E}" type="pres">
      <dgm:prSet presAssocID="{E207CDD8-B38F-B74F-992F-CFE0BA9FF986}" presName="rootText" presStyleLbl="node2" presStyleIdx="6" presStyleCnt="10" custScaleX="146305" custScaleY="149868" custLinFactNeighborX="-34087" custLinFactNeighborY="1870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080EB56-C7E5-E446-B849-041CF0B8EF6F}" type="pres">
      <dgm:prSet presAssocID="{E207CDD8-B38F-B74F-992F-CFE0BA9FF986}" presName="rootConnector" presStyleLbl="node2" presStyleIdx="6" presStyleCnt="10"/>
      <dgm:spPr/>
      <dgm:t>
        <a:bodyPr/>
        <a:lstStyle/>
        <a:p>
          <a:endParaRPr lang="fr-FR"/>
        </a:p>
      </dgm:t>
    </dgm:pt>
    <dgm:pt modelId="{48D03342-C2B4-C141-9D5A-04FF5496C123}" type="pres">
      <dgm:prSet presAssocID="{E207CDD8-B38F-B74F-992F-CFE0BA9FF986}" presName="hierChild4" presStyleCnt="0"/>
      <dgm:spPr/>
      <dgm:t>
        <a:bodyPr/>
        <a:lstStyle/>
        <a:p>
          <a:endParaRPr lang="fr-FR"/>
        </a:p>
      </dgm:t>
    </dgm:pt>
    <dgm:pt modelId="{0CF2B852-B060-C744-84B3-F5C7376E105D}" type="pres">
      <dgm:prSet presAssocID="{334BECFB-90D6-4247-9032-80639ED840C5}" presName="Name37" presStyleLbl="parChTrans1D3" presStyleIdx="5" presStyleCnt="13"/>
      <dgm:spPr/>
      <dgm:t>
        <a:bodyPr/>
        <a:lstStyle/>
        <a:p>
          <a:endParaRPr lang="fr-FR"/>
        </a:p>
      </dgm:t>
    </dgm:pt>
    <dgm:pt modelId="{117237E3-4924-C24F-B3CA-964D6AF00C06}" type="pres">
      <dgm:prSet presAssocID="{7D7F02AD-6BCB-E94B-9395-13EAA1361CD0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4D8CFCBE-FC10-2141-85C7-A95E7AABE47C}" type="pres">
      <dgm:prSet presAssocID="{7D7F02AD-6BCB-E94B-9395-13EAA1361CD0}" presName="rootComposite" presStyleCnt="0"/>
      <dgm:spPr/>
      <dgm:t>
        <a:bodyPr/>
        <a:lstStyle/>
        <a:p>
          <a:endParaRPr lang="fr-FR"/>
        </a:p>
      </dgm:t>
    </dgm:pt>
    <dgm:pt modelId="{E6D2D579-52A4-5E43-AA3D-99405AA89AE1}" type="pres">
      <dgm:prSet presAssocID="{7D7F02AD-6BCB-E94B-9395-13EAA1361CD0}" presName="rootText" presStyleLbl="node3" presStyleIdx="5" presStyleCnt="13" custScaleX="56016" custScaleY="70020" custLinFactNeighborX="-32933" custLinFactNeighborY="2270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4FE2B8A-B690-0E42-AA4B-2D76A40F3FB0}" type="pres">
      <dgm:prSet presAssocID="{7D7F02AD-6BCB-E94B-9395-13EAA1361CD0}" presName="rootConnector" presStyleLbl="node3" presStyleIdx="5" presStyleCnt="13"/>
      <dgm:spPr/>
      <dgm:t>
        <a:bodyPr/>
        <a:lstStyle/>
        <a:p>
          <a:endParaRPr lang="fr-FR"/>
        </a:p>
      </dgm:t>
    </dgm:pt>
    <dgm:pt modelId="{61B66167-A228-0649-A134-875510FC2995}" type="pres">
      <dgm:prSet presAssocID="{7D7F02AD-6BCB-E94B-9395-13EAA1361CD0}" presName="hierChild4" presStyleCnt="0"/>
      <dgm:spPr/>
      <dgm:t>
        <a:bodyPr/>
        <a:lstStyle/>
        <a:p>
          <a:endParaRPr lang="fr-FR"/>
        </a:p>
      </dgm:t>
    </dgm:pt>
    <dgm:pt modelId="{1A52AC18-0C92-F94A-87C6-DC4B7B072EC8}" type="pres">
      <dgm:prSet presAssocID="{7D7F02AD-6BCB-E94B-9395-13EAA1361CD0}" presName="hierChild5" presStyleCnt="0"/>
      <dgm:spPr/>
      <dgm:t>
        <a:bodyPr/>
        <a:lstStyle/>
        <a:p>
          <a:endParaRPr lang="fr-FR"/>
        </a:p>
      </dgm:t>
    </dgm:pt>
    <dgm:pt modelId="{3DA61CA3-598F-8E46-86AB-79E85253C621}" type="pres">
      <dgm:prSet presAssocID="{E8FC5EA0-E93C-1347-95E9-7711064EDB1F}" presName="Name37" presStyleLbl="parChTrans1D3" presStyleIdx="6" presStyleCnt="13"/>
      <dgm:spPr/>
      <dgm:t>
        <a:bodyPr/>
        <a:lstStyle/>
        <a:p>
          <a:endParaRPr lang="fr-FR"/>
        </a:p>
      </dgm:t>
    </dgm:pt>
    <dgm:pt modelId="{20FDAD99-5D66-E24A-93BE-1429DC45C9F8}" type="pres">
      <dgm:prSet presAssocID="{A802E71F-AB59-094A-9C65-B031801609E0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E2E7C004-A72F-9E4C-9A1B-CEC333BEAFA1}" type="pres">
      <dgm:prSet presAssocID="{A802E71F-AB59-094A-9C65-B031801609E0}" presName="rootComposite" presStyleCnt="0"/>
      <dgm:spPr/>
      <dgm:t>
        <a:bodyPr/>
        <a:lstStyle/>
        <a:p>
          <a:endParaRPr lang="fr-FR"/>
        </a:p>
      </dgm:t>
    </dgm:pt>
    <dgm:pt modelId="{2EBB69E1-D5B9-4246-8085-19D4B34C726D}" type="pres">
      <dgm:prSet presAssocID="{A802E71F-AB59-094A-9C65-B031801609E0}" presName="rootText" presStyleLbl="node3" presStyleIdx="6" presStyleCnt="13" custScaleX="56016" custScaleY="70020" custLinFactNeighborX="-33193" custLinFactNeighborY="-140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7C9BDF36-9D9F-2045-8D51-0A197E13C8EF}" type="pres">
      <dgm:prSet presAssocID="{A802E71F-AB59-094A-9C65-B031801609E0}" presName="rootConnector" presStyleLbl="node3" presStyleIdx="6" presStyleCnt="13"/>
      <dgm:spPr/>
      <dgm:t>
        <a:bodyPr/>
        <a:lstStyle/>
        <a:p>
          <a:endParaRPr lang="fr-FR"/>
        </a:p>
      </dgm:t>
    </dgm:pt>
    <dgm:pt modelId="{7BB1E44D-5917-F349-8C21-3067AFA4436D}" type="pres">
      <dgm:prSet presAssocID="{A802E71F-AB59-094A-9C65-B031801609E0}" presName="hierChild4" presStyleCnt="0"/>
      <dgm:spPr/>
      <dgm:t>
        <a:bodyPr/>
        <a:lstStyle/>
        <a:p>
          <a:endParaRPr lang="fr-FR"/>
        </a:p>
      </dgm:t>
    </dgm:pt>
    <dgm:pt modelId="{2BBCBA2D-AD11-8844-9C83-B138BA5BC03A}" type="pres">
      <dgm:prSet presAssocID="{A802E71F-AB59-094A-9C65-B031801609E0}" presName="hierChild5" presStyleCnt="0"/>
      <dgm:spPr/>
      <dgm:t>
        <a:bodyPr/>
        <a:lstStyle/>
        <a:p>
          <a:endParaRPr lang="fr-FR"/>
        </a:p>
      </dgm:t>
    </dgm:pt>
    <dgm:pt modelId="{8B04C16A-D873-8841-87B3-81F37D1C5058}" type="pres">
      <dgm:prSet presAssocID="{6C00C4E3-B6B4-A342-9907-A78FEC1835EC}" presName="Name37" presStyleLbl="parChTrans1D3" presStyleIdx="7" presStyleCnt="13"/>
      <dgm:spPr/>
      <dgm:t>
        <a:bodyPr/>
        <a:lstStyle/>
        <a:p>
          <a:endParaRPr lang="fr-FR"/>
        </a:p>
      </dgm:t>
    </dgm:pt>
    <dgm:pt modelId="{4B03D887-0DC9-FF43-A8E5-AA3978B32AE5}" type="pres">
      <dgm:prSet presAssocID="{6F1A6BAF-8631-2F44-9969-C79A5A297D57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9AF5C15-7A7F-C144-AB73-B033719F13A2}" type="pres">
      <dgm:prSet presAssocID="{6F1A6BAF-8631-2F44-9969-C79A5A297D57}" presName="rootComposite" presStyleCnt="0"/>
      <dgm:spPr/>
      <dgm:t>
        <a:bodyPr/>
        <a:lstStyle/>
        <a:p>
          <a:endParaRPr lang="fr-FR"/>
        </a:p>
      </dgm:t>
    </dgm:pt>
    <dgm:pt modelId="{3A1D94A2-E169-EC46-88B4-5CAD5EF0D98C}" type="pres">
      <dgm:prSet presAssocID="{6F1A6BAF-8631-2F44-9969-C79A5A297D57}" presName="rootText" presStyleLbl="node3" presStyleIdx="7" presStyleCnt="13" custScaleX="56016" custScaleY="70020" custLinFactNeighborX="-33193" custLinFactNeighborY="-2348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98B8971-A0AB-BC4D-82B8-985BC98C6B0E}" type="pres">
      <dgm:prSet presAssocID="{6F1A6BAF-8631-2F44-9969-C79A5A297D57}" presName="rootConnector" presStyleLbl="node3" presStyleIdx="7" presStyleCnt="13"/>
      <dgm:spPr/>
      <dgm:t>
        <a:bodyPr/>
        <a:lstStyle/>
        <a:p>
          <a:endParaRPr lang="fr-FR"/>
        </a:p>
      </dgm:t>
    </dgm:pt>
    <dgm:pt modelId="{919CA19E-0604-CB43-869D-A18E3F609A99}" type="pres">
      <dgm:prSet presAssocID="{6F1A6BAF-8631-2F44-9969-C79A5A297D57}" presName="hierChild4" presStyleCnt="0"/>
      <dgm:spPr/>
      <dgm:t>
        <a:bodyPr/>
        <a:lstStyle/>
        <a:p>
          <a:endParaRPr lang="fr-FR"/>
        </a:p>
      </dgm:t>
    </dgm:pt>
    <dgm:pt modelId="{C8ABA9B2-7E60-C345-9EAE-E347EAD1C274}" type="pres">
      <dgm:prSet presAssocID="{6F1A6BAF-8631-2F44-9969-C79A5A297D57}" presName="hierChild5" presStyleCnt="0"/>
      <dgm:spPr/>
      <dgm:t>
        <a:bodyPr/>
        <a:lstStyle/>
        <a:p>
          <a:endParaRPr lang="fr-FR"/>
        </a:p>
      </dgm:t>
    </dgm:pt>
    <dgm:pt modelId="{A3A4A345-DDCD-1D42-9DCC-823A3938B423}" type="pres">
      <dgm:prSet presAssocID="{E207CDD8-B38F-B74F-992F-CFE0BA9FF986}" presName="hierChild5" presStyleCnt="0"/>
      <dgm:spPr/>
      <dgm:t>
        <a:bodyPr/>
        <a:lstStyle/>
        <a:p>
          <a:endParaRPr lang="fr-FR"/>
        </a:p>
      </dgm:t>
    </dgm:pt>
    <dgm:pt modelId="{7C3B24BD-F380-BC4E-BC24-78689F27F493}" type="pres">
      <dgm:prSet presAssocID="{D1C60CBB-D5C6-1942-A609-FB819D43EAB9}" presName="Name37" presStyleLbl="parChTrans1D2" presStyleIdx="7" presStyleCnt="10"/>
      <dgm:spPr/>
      <dgm:t>
        <a:bodyPr/>
        <a:lstStyle/>
        <a:p>
          <a:endParaRPr lang="fr-FR"/>
        </a:p>
      </dgm:t>
    </dgm:pt>
    <dgm:pt modelId="{8E62EB33-B890-034B-B3F7-ECECC312D73B}" type="pres">
      <dgm:prSet presAssocID="{27ED7701-B35F-274B-A87E-028981DA29A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A9B58A47-C42C-754D-AB92-A84969F4B7AF}" type="pres">
      <dgm:prSet presAssocID="{27ED7701-B35F-274B-A87E-028981DA29A2}" presName="rootComposite" presStyleCnt="0"/>
      <dgm:spPr/>
      <dgm:t>
        <a:bodyPr/>
        <a:lstStyle/>
        <a:p>
          <a:endParaRPr lang="fr-FR"/>
        </a:p>
      </dgm:t>
    </dgm:pt>
    <dgm:pt modelId="{D3706656-524F-F441-801C-3A6CB329799A}" type="pres">
      <dgm:prSet presAssocID="{27ED7701-B35F-274B-A87E-028981DA29A2}" presName="rootText" presStyleLbl="node2" presStyleIdx="7" presStyleCnt="10" custScaleX="146410" custScaleY="148856" custLinFactNeighborX="-35800" custLinFactNeighborY="1941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EC2458B-B618-C843-B9F9-6FBE8D03BB73}" type="pres">
      <dgm:prSet presAssocID="{27ED7701-B35F-274B-A87E-028981DA29A2}" presName="rootConnector" presStyleLbl="node2" presStyleIdx="7" presStyleCnt="10"/>
      <dgm:spPr/>
      <dgm:t>
        <a:bodyPr/>
        <a:lstStyle/>
        <a:p>
          <a:endParaRPr lang="fr-FR"/>
        </a:p>
      </dgm:t>
    </dgm:pt>
    <dgm:pt modelId="{63F7F673-79DA-1E40-8B88-EA4590D10180}" type="pres">
      <dgm:prSet presAssocID="{27ED7701-B35F-274B-A87E-028981DA29A2}" presName="hierChild4" presStyleCnt="0"/>
      <dgm:spPr/>
      <dgm:t>
        <a:bodyPr/>
        <a:lstStyle/>
        <a:p>
          <a:endParaRPr lang="fr-FR"/>
        </a:p>
      </dgm:t>
    </dgm:pt>
    <dgm:pt modelId="{9BB9DBE8-C583-0A4B-93A4-5B2E459DECF6}" type="pres">
      <dgm:prSet presAssocID="{2E3C0274-274A-2541-B1E9-CBE233B236C9}" presName="Name37" presStyleLbl="parChTrans1D3" presStyleIdx="8" presStyleCnt="13"/>
      <dgm:spPr/>
      <dgm:t>
        <a:bodyPr/>
        <a:lstStyle/>
        <a:p>
          <a:endParaRPr lang="fr-FR"/>
        </a:p>
      </dgm:t>
    </dgm:pt>
    <dgm:pt modelId="{E6EE1B30-8319-2F42-B9B4-30711E7114CF}" type="pres">
      <dgm:prSet presAssocID="{5C9478C2-868C-4B4F-AF0A-9DD71E573DF1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F5C66A1B-B52A-174F-A683-0A84587C8E71}" type="pres">
      <dgm:prSet presAssocID="{5C9478C2-868C-4B4F-AF0A-9DD71E573DF1}" presName="rootComposite" presStyleCnt="0"/>
      <dgm:spPr/>
      <dgm:t>
        <a:bodyPr/>
        <a:lstStyle/>
        <a:p>
          <a:endParaRPr lang="fr-FR"/>
        </a:p>
      </dgm:t>
    </dgm:pt>
    <dgm:pt modelId="{AA36DC95-80C3-7347-AF28-8CBCD80D50E4}" type="pres">
      <dgm:prSet presAssocID="{5C9478C2-868C-4B4F-AF0A-9DD71E573DF1}" presName="rootText" presStyleLbl="node3" presStyleIdx="8" presStyleCnt="13" custScaleX="56016" custScaleY="70020" custLinFactNeighborX="-37407" custLinFactNeighborY="2683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5C992C4-1C89-BF4F-B2DC-D2903E9BD6ED}" type="pres">
      <dgm:prSet presAssocID="{5C9478C2-868C-4B4F-AF0A-9DD71E573DF1}" presName="rootConnector" presStyleLbl="node3" presStyleIdx="8" presStyleCnt="13"/>
      <dgm:spPr/>
      <dgm:t>
        <a:bodyPr/>
        <a:lstStyle/>
        <a:p>
          <a:endParaRPr lang="fr-FR"/>
        </a:p>
      </dgm:t>
    </dgm:pt>
    <dgm:pt modelId="{653CD9B8-62BD-F540-8BF5-248140AB8E83}" type="pres">
      <dgm:prSet presAssocID="{5C9478C2-868C-4B4F-AF0A-9DD71E573DF1}" presName="hierChild4" presStyleCnt="0"/>
      <dgm:spPr/>
      <dgm:t>
        <a:bodyPr/>
        <a:lstStyle/>
        <a:p>
          <a:endParaRPr lang="fr-FR"/>
        </a:p>
      </dgm:t>
    </dgm:pt>
    <dgm:pt modelId="{0FFF1AD6-89B5-AD4D-B82D-107F93405C3A}" type="pres">
      <dgm:prSet presAssocID="{5C9478C2-868C-4B4F-AF0A-9DD71E573DF1}" presName="hierChild5" presStyleCnt="0"/>
      <dgm:spPr/>
      <dgm:t>
        <a:bodyPr/>
        <a:lstStyle/>
        <a:p>
          <a:endParaRPr lang="fr-FR"/>
        </a:p>
      </dgm:t>
    </dgm:pt>
    <dgm:pt modelId="{47152B35-2FBE-C147-858D-DCBFE737EFC7}" type="pres">
      <dgm:prSet presAssocID="{9840A0AF-3A12-DF47-A511-01EBB1649DB8}" presName="Name37" presStyleLbl="parChTrans1D3" presStyleIdx="9" presStyleCnt="13"/>
      <dgm:spPr/>
      <dgm:t>
        <a:bodyPr/>
        <a:lstStyle/>
        <a:p>
          <a:endParaRPr lang="fr-FR"/>
        </a:p>
      </dgm:t>
    </dgm:pt>
    <dgm:pt modelId="{A5926875-B91B-F940-9834-B1566958BB9B}" type="pres">
      <dgm:prSet presAssocID="{C3368F38-25EB-E848-9C1B-0250B3F2050E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88E3E4AF-5AC9-4B44-A7D1-19F9CA9BE444}" type="pres">
      <dgm:prSet presAssocID="{C3368F38-25EB-E848-9C1B-0250B3F2050E}" presName="rootComposite" presStyleCnt="0"/>
      <dgm:spPr/>
      <dgm:t>
        <a:bodyPr/>
        <a:lstStyle/>
        <a:p>
          <a:endParaRPr lang="fr-FR"/>
        </a:p>
      </dgm:t>
    </dgm:pt>
    <dgm:pt modelId="{A2D47DE1-BAC3-2744-B80D-91A2B8B0E408}" type="pres">
      <dgm:prSet presAssocID="{C3368F38-25EB-E848-9C1B-0250B3F2050E}" presName="rootText" presStyleLbl="node3" presStyleIdx="9" presStyleCnt="13" custScaleX="56016" custScaleY="70020" custLinFactNeighborX="-37407" custLinFactNeighborY="9234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F9894F3-6ECB-8245-BCEE-03F504FDA28D}" type="pres">
      <dgm:prSet presAssocID="{C3368F38-25EB-E848-9C1B-0250B3F2050E}" presName="rootConnector" presStyleLbl="node3" presStyleIdx="9" presStyleCnt="13"/>
      <dgm:spPr/>
      <dgm:t>
        <a:bodyPr/>
        <a:lstStyle/>
        <a:p>
          <a:endParaRPr lang="fr-FR"/>
        </a:p>
      </dgm:t>
    </dgm:pt>
    <dgm:pt modelId="{D0664D5C-F754-9942-B6D0-AD0626D7C9B5}" type="pres">
      <dgm:prSet presAssocID="{C3368F38-25EB-E848-9C1B-0250B3F2050E}" presName="hierChild4" presStyleCnt="0"/>
      <dgm:spPr/>
      <dgm:t>
        <a:bodyPr/>
        <a:lstStyle/>
        <a:p>
          <a:endParaRPr lang="fr-FR"/>
        </a:p>
      </dgm:t>
    </dgm:pt>
    <dgm:pt modelId="{9A3A093D-D6CD-CA4E-AB73-F1939D41FDE0}" type="pres">
      <dgm:prSet presAssocID="{C3368F38-25EB-E848-9C1B-0250B3F2050E}" presName="hierChild5" presStyleCnt="0"/>
      <dgm:spPr/>
      <dgm:t>
        <a:bodyPr/>
        <a:lstStyle/>
        <a:p>
          <a:endParaRPr lang="fr-FR"/>
        </a:p>
      </dgm:t>
    </dgm:pt>
    <dgm:pt modelId="{588C6625-4FC7-9049-B58F-E35D10CE0534}" type="pres">
      <dgm:prSet presAssocID="{23F8738B-25C6-944F-9F06-F02830A99C3B}" presName="Name37" presStyleLbl="parChTrans1D3" presStyleIdx="10" presStyleCnt="13"/>
      <dgm:spPr/>
      <dgm:t>
        <a:bodyPr/>
        <a:lstStyle/>
        <a:p>
          <a:endParaRPr lang="en-US"/>
        </a:p>
      </dgm:t>
    </dgm:pt>
    <dgm:pt modelId="{EFF80C5A-4D9B-2E4B-9BF2-89A771FF3868}" type="pres">
      <dgm:prSet presAssocID="{00181FE7-D3D3-A346-A0BF-9BBC02F12DE4}" presName="hierRoot2" presStyleCnt="0">
        <dgm:presLayoutVars>
          <dgm:hierBranch val="init"/>
        </dgm:presLayoutVars>
      </dgm:prSet>
      <dgm:spPr/>
    </dgm:pt>
    <dgm:pt modelId="{711F2F55-727C-8144-B574-5EA89D749C93}" type="pres">
      <dgm:prSet presAssocID="{00181FE7-D3D3-A346-A0BF-9BBC02F12DE4}" presName="rootComposite" presStyleCnt="0"/>
      <dgm:spPr/>
    </dgm:pt>
    <dgm:pt modelId="{CAFCA108-09E0-0A4C-B6A4-ABCD057E419A}" type="pres">
      <dgm:prSet presAssocID="{00181FE7-D3D3-A346-A0BF-9BBC02F12DE4}" presName="rootText" presStyleLbl="node3" presStyleIdx="10" presStyleCnt="13" custScaleX="55673" custScaleY="70785" custLinFactY="-9129" custLinFactNeighborX="-3843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F5A1E2-F5DE-F743-96EC-F5F05EF3B58F}" type="pres">
      <dgm:prSet presAssocID="{00181FE7-D3D3-A346-A0BF-9BBC02F12DE4}" presName="rootConnector" presStyleLbl="node3" presStyleIdx="10" presStyleCnt="13"/>
      <dgm:spPr/>
      <dgm:t>
        <a:bodyPr/>
        <a:lstStyle/>
        <a:p>
          <a:endParaRPr lang="en-US"/>
        </a:p>
      </dgm:t>
    </dgm:pt>
    <dgm:pt modelId="{E5A5BBED-8E2B-5D48-9D80-D78FD905BF2B}" type="pres">
      <dgm:prSet presAssocID="{00181FE7-D3D3-A346-A0BF-9BBC02F12DE4}" presName="hierChild4" presStyleCnt="0"/>
      <dgm:spPr/>
    </dgm:pt>
    <dgm:pt modelId="{E1BDCAA9-C441-3E41-A818-F70598A6F821}" type="pres">
      <dgm:prSet presAssocID="{00181FE7-D3D3-A346-A0BF-9BBC02F12DE4}" presName="hierChild5" presStyleCnt="0"/>
      <dgm:spPr/>
    </dgm:pt>
    <dgm:pt modelId="{5E64C9B1-AA56-0949-A92C-4871243079B3}" type="pres">
      <dgm:prSet presAssocID="{27ED7701-B35F-274B-A87E-028981DA29A2}" presName="hierChild5" presStyleCnt="0"/>
      <dgm:spPr/>
      <dgm:t>
        <a:bodyPr/>
        <a:lstStyle/>
        <a:p>
          <a:endParaRPr lang="fr-FR"/>
        </a:p>
      </dgm:t>
    </dgm:pt>
    <dgm:pt modelId="{6DA78ECC-0D00-8043-BBE3-02021054B0D0}" type="pres">
      <dgm:prSet presAssocID="{EEE1E646-5DFB-D440-89BD-5FB11FC4225F}" presName="Name37" presStyleLbl="parChTrans1D2" presStyleIdx="8" presStyleCnt="10"/>
      <dgm:spPr/>
      <dgm:t>
        <a:bodyPr/>
        <a:lstStyle/>
        <a:p>
          <a:endParaRPr lang="fr-FR"/>
        </a:p>
      </dgm:t>
    </dgm:pt>
    <dgm:pt modelId="{36C62DA8-CF63-5C47-A894-83C44ADBBDA0}" type="pres">
      <dgm:prSet presAssocID="{938878A3-E6BD-A943-8A1C-32AB762C00FB}" presName="hierRoot2" presStyleCnt="0">
        <dgm:presLayoutVars>
          <dgm:hierBranch val="init"/>
        </dgm:presLayoutVars>
      </dgm:prSet>
      <dgm:spPr/>
    </dgm:pt>
    <dgm:pt modelId="{7E5B7F99-B272-B345-BB1A-259956732D1B}" type="pres">
      <dgm:prSet presAssocID="{938878A3-E6BD-A943-8A1C-32AB762C00FB}" presName="rootComposite" presStyleCnt="0"/>
      <dgm:spPr/>
    </dgm:pt>
    <dgm:pt modelId="{7242EBD6-31CD-5B4F-B61E-764D0C533600}" type="pres">
      <dgm:prSet presAssocID="{938878A3-E6BD-A943-8A1C-32AB762C00FB}" presName="rootText" presStyleLbl="node2" presStyleIdx="8" presStyleCnt="10" custScaleX="71874" custScaleY="117512" custLinFactY="-100000" custLinFactNeighborX="-64629" custLinFactNeighborY="-11146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D12A3E-E764-2F49-8D0A-EE124021447F}" type="pres">
      <dgm:prSet presAssocID="{938878A3-E6BD-A943-8A1C-32AB762C00FB}" presName="rootConnector" presStyleLbl="node2" presStyleIdx="8" presStyleCnt="10"/>
      <dgm:spPr/>
      <dgm:t>
        <a:bodyPr/>
        <a:lstStyle/>
        <a:p>
          <a:endParaRPr lang="fr-FR"/>
        </a:p>
      </dgm:t>
    </dgm:pt>
    <dgm:pt modelId="{161031EC-F3CD-D547-9560-4B63B51483DA}" type="pres">
      <dgm:prSet presAssocID="{938878A3-E6BD-A943-8A1C-32AB762C00FB}" presName="hierChild4" presStyleCnt="0"/>
      <dgm:spPr/>
    </dgm:pt>
    <dgm:pt modelId="{2DD44128-ACDF-D84B-869B-69CDF71A9600}" type="pres">
      <dgm:prSet presAssocID="{938878A3-E6BD-A943-8A1C-32AB762C00FB}" presName="hierChild5" presStyleCnt="0"/>
      <dgm:spPr/>
    </dgm:pt>
    <dgm:pt modelId="{4590BC1E-56DB-2F42-9C1D-BD17A9DC0B0D}" type="pres">
      <dgm:prSet presAssocID="{43D48BFD-AD57-F649-A9AC-405568C00D92}" presName="Name37" presStyleLbl="parChTrans1D2" presStyleIdx="9" presStyleCnt="10"/>
      <dgm:spPr/>
      <dgm:t>
        <a:bodyPr/>
        <a:lstStyle/>
        <a:p>
          <a:endParaRPr lang="en-US"/>
        </a:p>
      </dgm:t>
    </dgm:pt>
    <dgm:pt modelId="{5439F8BE-8ED3-9943-8265-19220F2F3A0C}" type="pres">
      <dgm:prSet presAssocID="{5761AFFA-BB47-AE49-A064-C08EEB050278}" presName="hierRoot2" presStyleCnt="0">
        <dgm:presLayoutVars>
          <dgm:hierBranch val="init"/>
        </dgm:presLayoutVars>
      </dgm:prSet>
      <dgm:spPr/>
    </dgm:pt>
    <dgm:pt modelId="{E1DBDF18-BF26-0A45-9947-9B8709441F1E}" type="pres">
      <dgm:prSet presAssocID="{5761AFFA-BB47-AE49-A064-C08EEB050278}" presName="rootComposite" presStyleCnt="0"/>
      <dgm:spPr/>
    </dgm:pt>
    <dgm:pt modelId="{CDD2FA0C-6E88-B346-BCDA-DC1C57BBB626}" type="pres">
      <dgm:prSet presAssocID="{5761AFFA-BB47-AE49-A064-C08EEB050278}" presName="rootText" presStyleLbl="node2" presStyleIdx="9" presStyleCnt="10" custScaleX="146410" custScaleY="146410" custLinFactX="-30056" custLinFactNeighborX="-100000" custLinFactNeighborY="195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E4BED2-FE6D-E24E-8DA3-BCD787143E31}" type="pres">
      <dgm:prSet presAssocID="{5761AFFA-BB47-AE49-A064-C08EEB050278}" presName="rootConnector" presStyleLbl="node2" presStyleIdx="9" presStyleCnt="10"/>
      <dgm:spPr/>
      <dgm:t>
        <a:bodyPr/>
        <a:lstStyle/>
        <a:p>
          <a:endParaRPr lang="en-US"/>
        </a:p>
      </dgm:t>
    </dgm:pt>
    <dgm:pt modelId="{E9C670D2-43DD-4C4C-9042-03CCB07732CA}" type="pres">
      <dgm:prSet presAssocID="{5761AFFA-BB47-AE49-A064-C08EEB050278}" presName="hierChild4" presStyleCnt="0"/>
      <dgm:spPr/>
    </dgm:pt>
    <dgm:pt modelId="{C47D312F-FCDC-2B4D-9E9C-3CC69595EB30}" type="pres">
      <dgm:prSet presAssocID="{D2A8FC8A-5B2A-224B-8D44-634FF8BD2A48}" presName="Name37" presStyleLbl="parChTrans1D3" presStyleIdx="11" presStyleCnt="13"/>
      <dgm:spPr/>
      <dgm:t>
        <a:bodyPr/>
        <a:lstStyle/>
        <a:p>
          <a:endParaRPr lang="en-US"/>
        </a:p>
      </dgm:t>
    </dgm:pt>
    <dgm:pt modelId="{30E63640-236F-4C4E-ABF6-D74E4AE0891D}" type="pres">
      <dgm:prSet presAssocID="{3FE7E3C6-65C2-124A-B5E7-0EE5B7710360}" presName="hierRoot2" presStyleCnt="0">
        <dgm:presLayoutVars>
          <dgm:hierBranch val="init"/>
        </dgm:presLayoutVars>
      </dgm:prSet>
      <dgm:spPr/>
    </dgm:pt>
    <dgm:pt modelId="{0B37F8E0-D9FB-F243-9AF0-7DE037F11F3C}" type="pres">
      <dgm:prSet presAssocID="{3FE7E3C6-65C2-124A-B5E7-0EE5B7710360}" presName="rootComposite" presStyleCnt="0"/>
      <dgm:spPr/>
    </dgm:pt>
    <dgm:pt modelId="{65E67F8B-70D3-FC47-ABC6-2784A83AE723}" type="pres">
      <dgm:prSet presAssocID="{3FE7E3C6-65C2-124A-B5E7-0EE5B7710360}" presName="rootText" presStyleLbl="node3" presStyleIdx="11" presStyleCnt="13" custScaleX="146989" custScaleY="179300" custLinFactX="-8812" custLinFactY="100000" custLinFactNeighborX="-100000" custLinFactNeighborY="1444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44F17F-B090-6043-8B11-C258CA1E9913}" type="pres">
      <dgm:prSet presAssocID="{3FE7E3C6-65C2-124A-B5E7-0EE5B7710360}" presName="rootConnector" presStyleLbl="node3" presStyleIdx="11" presStyleCnt="13"/>
      <dgm:spPr/>
      <dgm:t>
        <a:bodyPr/>
        <a:lstStyle/>
        <a:p>
          <a:endParaRPr lang="en-US"/>
        </a:p>
      </dgm:t>
    </dgm:pt>
    <dgm:pt modelId="{C9C5A81F-B754-124F-846B-68C9801B9C62}" type="pres">
      <dgm:prSet presAssocID="{3FE7E3C6-65C2-124A-B5E7-0EE5B7710360}" presName="hierChild4" presStyleCnt="0"/>
      <dgm:spPr/>
    </dgm:pt>
    <dgm:pt modelId="{4DB89D1C-BA8D-D04B-9E37-0240CBC3334C}" type="pres">
      <dgm:prSet presAssocID="{3FE7E3C6-65C2-124A-B5E7-0EE5B7710360}" presName="hierChild5" presStyleCnt="0"/>
      <dgm:spPr/>
    </dgm:pt>
    <dgm:pt modelId="{72FBA4C5-1C1F-FA40-A150-EE9B9FD76AF0}" type="pres">
      <dgm:prSet presAssocID="{A82DE586-56EC-694E-9F17-E5878C3277FD}" presName="Name37" presStyleLbl="parChTrans1D3" presStyleIdx="12" presStyleCnt="13"/>
      <dgm:spPr/>
      <dgm:t>
        <a:bodyPr/>
        <a:lstStyle/>
        <a:p>
          <a:endParaRPr lang="en-US"/>
        </a:p>
      </dgm:t>
    </dgm:pt>
    <dgm:pt modelId="{875528AC-D162-B44D-B2D0-DE541192424D}" type="pres">
      <dgm:prSet presAssocID="{AB4D0942-CB61-2A46-B240-5E1A2F9680EA}" presName="hierRoot2" presStyleCnt="0">
        <dgm:presLayoutVars>
          <dgm:hierBranch val="init"/>
        </dgm:presLayoutVars>
      </dgm:prSet>
      <dgm:spPr/>
    </dgm:pt>
    <dgm:pt modelId="{ECFC2DE2-123B-B64D-B8C3-78ADC35675CC}" type="pres">
      <dgm:prSet presAssocID="{AB4D0942-CB61-2A46-B240-5E1A2F9680EA}" presName="rootComposite" presStyleCnt="0"/>
      <dgm:spPr/>
    </dgm:pt>
    <dgm:pt modelId="{41E7E4C4-4060-BF41-9C0D-EA4EB41EAFA9}" type="pres">
      <dgm:prSet presAssocID="{AB4D0942-CB61-2A46-B240-5E1A2F9680EA}" presName="rootText" presStyleLbl="node3" presStyleIdx="12" presStyleCnt="13" custScaleX="138481" custScaleY="145702" custLinFactX="-4272" custLinFactY="-79108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FC5C7A-46FB-1B4E-BCE7-491E694F7A7C}" type="pres">
      <dgm:prSet presAssocID="{AB4D0942-CB61-2A46-B240-5E1A2F9680EA}" presName="rootConnector" presStyleLbl="node3" presStyleIdx="12" presStyleCnt="13"/>
      <dgm:spPr/>
      <dgm:t>
        <a:bodyPr/>
        <a:lstStyle/>
        <a:p>
          <a:endParaRPr lang="en-US"/>
        </a:p>
      </dgm:t>
    </dgm:pt>
    <dgm:pt modelId="{E3CC3FD5-16E0-1D4D-B7E8-C9F6DADB4BEE}" type="pres">
      <dgm:prSet presAssocID="{AB4D0942-CB61-2A46-B240-5E1A2F9680EA}" presName="hierChild4" presStyleCnt="0"/>
      <dgm:spPr/>
    </dgm:pt>
    <dgm:pt modelId="{7E996A77-C29E-984B-AC98-8979DBDE6C45}" type="pres">
      <dgm:prSet presAssocID="{AB4D0942-CB61-2A46-B240-5E1A2F9680EA}" presName="hierChild5" presStyleCnt="0"/>
      <dgm:spPr/>
    </dgm:pt>
    <dgm:pt modelId="{15512BFF-2D39-0F48-A296-C0B5660DD7D6}" type="pres">
      <dgm:prSet presAssocID="{5761AFFA-BB47-AE49-A064-C08EEB050278}" presName="hierChild5" presStyleCnt="0"/>
      <dgm:spPr/>
    </dgm:pt>
    <dgm:pt modelId="{65736C73-85D3-BD44-A8A2-3A4BD9F44C72}" type="pres">
      <dgm:prSet presAssocID="{80E8920F-9958-E847-85F8-C8901AB7623A}" presName="hierChild3" presStyleCnt="0"/>
      <dgm:spPr/>
      <dgm:t>
        <a:bodyPr/>
        <a:lstStyle/>
        <a:p>
          <a:endParaRPr lang="fr-FR"/>
        </a:p>
      </dgm:t>
    </dgm:pt>
  </dgm:ptLst>
  <dgm:cxnLst>
    <dgm:cxn modelId="{230620C7-7E55-1E4C-BECA-D9205283D310}" type="presOf" srcId="{CC8AAAD4-B142-F94B-BAE9-ABF1933FA499}" destId="{B241ECD2-F939-344B-AD57-FE1E67F22ADF}" srcOrd="0" destOrd="0" presId="urn:microsoft.com/office/officeart/2005/8/layout/orgChart1"/>
    <dgm:cxn modelId="{85A1F880-99C6-4D4C-BF62-4D82F60506A2}" type="presOf" srcId="{A82DE586-56EC-694E-9F17-E5878C3277FD}" destId="{72FBA4C5-1C1F-FA40-A150-EE9B9FD76AF0}" srcOrd="0" destOrd="0" presId="urn:microsoft.com/office/officeart/2005/8/layout/orgChart1"/>
    <dgm:cxn modelId="{A7B215B3-8513-874A-A172-4686883674BC}" type="presOf" srcId="{E207CDD8-B38F-B74F-992F-CFE0BA9FF986}" destId="{D2273441-6A98-8046-8B89-20D37462DD3E}" srcOrd="0" destOrd="0" presId="urn:microsoft.com/office/officeart/2005/8/layout/orgChart1"/>
    <dgm:cxn modelId="{448004DC-BABD-4442-8252-7F8F51403384}" srcId="{E7A706C9-8D48-1F4F-B6DC-D084943E0F7C}" destId="{3958DCE6-DC6E-CF49-8EE3-907919D24A9A}" srcOrd="0" destOrd="0" parTransId="{1524A901-4EF2-1744-BBEA-CF2BB77BA152}" sibTransId="{252CE280-4C47-8247-AE16-E733E2A116E0}"/>
    <dgm:cxn modelId="{6785E423-4D06-B244-A297-F11998393958}" srcId="{80E8920F-9958-E847-85F8-C8901AB7623A}" destId="{27ED7701-B35F-274B-A87E-028981DA29A2}" srcOrd="2" destOrd="0" parTransId="{D1C60CBB-D5C6-1942-A609-FB819D43EAB9}" sibTransId="{8E2DF6A0-3BA9-5B44-98F2-6B0952407A7B}"/>
    <dgm:cxn modelId="{8611A9D3-B2EC-144B-BCAB-8E02926E99F7}" srcId="{673B4B00-3265-E64D-B098-1E1460DD7E48}" destId="{A4CBD36F-E9E4-CD42-9902-3C92818736BF}" srcOrd="0" destOrd="0" parTransId="{17FB28CA-E32D-4D48-B185-08AB420FF61F}" sibTransId="{EC388287-DCA1-654A-A25F-6B801DECE652}"/>
    <dgm:cxn modelId="{B5896977-AC13-8D4A-8775-1F79E3AF99AD}" type="presOf" srcId="{D1C60CBB-D5C6-1942-A609-FB819D43EAB9}" destId="{7C3B24BD-F380-BC4E-BC24-78689F27F493}" srcOrd="0" destOrd="0" presId="urn:microsoft.com/office/officeart/2005/8/layout/orgChart1"/>
    <dgm:cxn modelId="{3815C350-DB7C-C940-92F1-5BDCE248EE8A}" type="presOf" srcId="{6D6A1EDF-7C7C-8442-B276-F9050C812429}" destId="{ED73C435-9624-4E4B-AF7A-DB03A51AFF8A}" srcOrd="1" destOrd="0" presId="urn:microsoft.com/office/officeart/2005/8/layout/orgChart1"/>
    <dgm:cxn modelId="{005CBD59-0655-FB4A-8C01-7A52FAD8DC2D}" type="presOf" srcId="{7D7F02AD-6BCB-E94B-9395-13EAA1361CD0}" destId="{E6D2D579-52A4-5E43-AA3D-99405AA89AE1}" srcOrd="0" destOrd="0" presId="urn:microsoft.com/office/officeart/2005/8/layout/orgChart1"/>
    <dgm:cxn modelId="{25631A8C-EA2A-0147-9F39-70DC59B46592}" type="presOf" srcId="{00181FE7-D3D3-A346-A0BF-9BBC02F12DE4}" destId="{8BF5A1E2-F5DE-F743-96EC-F5F05EF3B58F}" srcOrd="1" destOrd="0" presId="urn:microsoft.com/office/officeart/2005/8/layout/orgChart1"/>
    <dgm:cxn modelId="{AFDD6137-D6F4-0646-A556-06162F6E9C94}" type="presOf" srcId="{F28E2BE1-73F1-F243-BE13-57D461F61F12}" destId="{E84AE1F7-F5FD-6E43-B73D-6FAE0FF7896F}" srcOrd="0" destOrd="0" presId="urn:microsoft.com/office/officeart/2005/8/layout/orgChart1"/>
    <dgm:cxn modelId="{20DB5C8D-AE82-6345-8C49-B891D755B1B3}" type="presOf" srcId="{334BECFB-90D6-4247-9032-80639ED840C5}" destId="{0CF2B852-B060-C744-84B3-F5C7376E105D}" srcOrd="0" destOrd="0" presId="urn:microsoft.com/office/officeart/2005/8/layout/orgChart1"/>
    <dgm:cxn modelId="{A792E4C7-92A7-9345-BF9B-78613426900E}" type="presOf" srcId="{B4B868B4-D566-B946-8DBE-29F714B0501F}" destId="{7E8D0F0C-5427-C846-8B87-95533964B363}" srcOrd="0" destOrd="0" presId="urn:microsoft.com/office/officeart/2005/8/layout/orgChart1"/>
    <dgm:cxn modelId="{5404FDC5-54BC-5440-B5F9-3E7E9362D19F}" type="presOf" srcId="{A4CBD36F-E9E4-CD42-9902-3C92818736BF}" destId="{58EAEEC5-12F4-2E45-B039-1C9C5FB1DCD6}" srcOrd="0" destOrd="0" presId="urn:microsoft.com/office/officeart/2005/8/layout/orgChart1"/>
    <dgm:cxn modelId="{2270C789-836B-ED4C-9071-7233DCCE626C}" type="presOf" srcId="{C3368F38-25EB-E848-9C1B-0250B3F2050E}" destId="{A2D47DE1-BAC3-2744-B80D-91A2B8B0E408}" srcOrd="0" destOrd="0" presId="urn:microsoft.com/office/officeart/2005/8/layout/orgChart1"/>
    <dgm:cxn modelId="{B6CB7571-5971-324A-8CCF-903606E94D15}" type="presOf" srcId="{17FB28CA-E32D-4D48-B185-08AB420FF61F}" destId="{342444B8-C0F3-474F-8FC8-55AB9EB16C3C}" srcOrd="0" destOrd="0" presId="urn:microsoft.com/office/officeart/2005/8/layout/orgChart1"/>
    <dgm:cxn modelId="{8E36B7BE-5E0F-D743-8B75-B2FFB4D33869}" type="presOf" srcId="{1524A901-4EF2-1744-BBEA-CF2BB77BA152}" destId="{F495C933-523C-D641-8D9C-723E4BD41AD5}" srcOrd="0" destOrd="0" presId="urn:microsoft.com/office/officeart/2005/8/layout/orgChart1"/>
    <dgm:cxn modelId="{02A70FAE-6846-B148-97EB-973C9083A38B}" type="presOf" srcId="{6C00C4E3-B6B4-A342-9907-A78FEC1835EC}" destId="{8B04C16A-D873-8841-87B3-81F37D1C5058}" srcOrd="0" destOrd="0" presId="urn:microsoft.com/office/officeart/2005/8/layout/orgChart1"/>
    <dgm:cxn modelId="{35448A51-7EF7-7D4A-86E2-F161D987DC7D}" srcId="{C3D3214F-E400-5648-AFD7-B5605F390BCC}" destId="{80E8920F-9958-E847-85F8-C8901AB7623A}" srcOrd="1" destOrd="0" parTransId="{0D4F039E-BBCA-EF47-BD10-D5672A7C4E52}" sibTransId="{27DB2EDD-6194-FC4B-ADFC-EC1C6FC2C033}"/>
    <dgm:cxn modelId="{9E04221F-E92F-FB44-BB64-6CF6C44C5CBA}" type="presOf" srcId="{BC0C2F4D-0606-6D45-A337-DE3E46A61187}" destId="{2D593DC2-DD67-5742-A0F7-1A50275F62C9}" srcOrd="0" destOrd="0" presId="urn:microsoft.com/office/officeart/2005/8/layout/orgChart1"/>
    <dgm:cxn modelId="{905F59DD-021D-5B47-A142-639FCE66626E}" srcId="{80E8920F-9958-E847-85F8-C8901AB7623A}" destId="{E207CDD8-B38F-B74F-992F-CFE0BA9FF986}" srcOrd="1" destOrd="0" parTransId="{07A239B0-B397-2E44-92F4-C1889D1D29F2}" sibTransId="{1246E832-5BBB-F04E-9417-0C8DCA7953F6}"/>
    <dgm:cxn modelId="{C877927B-2B9D-C74F-AA02-7C1157CA611E}" srcId="{E7A706C9-8D48-1F4F-B6DC-D084943E0F7C}" destId="{BC0C2F4D-0606-6D45-A337-DE3E46A61187}" srcOrd="2" destOrd="0" parTransId="{B10B9D99-7C70-0F47-ACC7-1195822118BB}" sibTransId="{AB1E107A-4EBC-7E44-8661-5B7931720E11}"/>
    <dgm:cxn modelId="{A009E154-C3E1-194F-9F13-122BA20EAA18}" type="presOf" srcId="{CC8AAAD4-B142-F94B-BAE9-ABF1933FA499}" destId="{DC990EDE-A881-5F4F-B395-A9A99A6BBDC5}" srcOrd="1" destOrd="0" presId="urn:microsoft.com/office/officeart/2005/8/layout/orgChart1"/>
    <dgm:cxn modelId="{10D9BDFC-14BD-0749-8BEF-D02E3D72A807}" srcId="{80E8920F-9958-E847-85F8-C8901AB7623A}" destId="{938878A3-E6BD-A943-8A1C-32AB762C00FB}" srcOrd="3" destOrd="0" parTransId="{EEE1E646-5DFB-D440-89BD-5FB11FC4225F}" sibTransId="{1CA6A1D0-C465-A846-98D9-3466F4D73D20}"/>
    <dgm:cxn modelId="{E52BF144-280A-3041-B11A-57E39F6D6968}" type="presOf" srcId="{7EB5EE7A-D308-004C-9754-40A28B43B2B6}" destId="{A3D24F63-C5B0-1946-842F-B5E063CD27B6}" srcOrd="0" destOrd="0" presId="urn:microsoft.com/office/officeart/2005/8/layout/orgChart1"/>
    <dgm:cxn modelId="{11A9FC96-A596-E342-A260-67DEE4AE9EF5}" srcId="{5761AFFA-BB47-AE49-A064-C08EEB050278}" destId="{3FE7E3C6-65C2-124A-B5E7-0EE5B7710360}" srcOrd="0" destOrd="0" parTransId="{D2A8FC8A-5B2A-224B-8D44-634FF8BD2A48}" sibTransId="{008FA1DA-B194-234A-83D2-548692D9B7C3}"/>
    <dgm:cxn modelId="{EFD0EEB3-6742-AB4E-A9B2-9316752C53DB}" srcId="{673B4B00-3265-E64D-B098-1E1460DD7E48}" destId="{6D6A1EDF-7C7C-8442-B276-F9050C812429}" srcOrd="3" destOrd="0" parTransId="{B4B868B4-D566-B946-8DBE-29F714B0501F}" sibTransId="{844E2E90-8FB8-BB45-9F29-79D74E3B6EE6}"/>
    <dgm:cxn modelId="{EAE6CC00-DA6A-654E-8BB8-4F7F14E36C0D}" type="presOf" srcId="{00181FE7-D3D3-A346-A0BF-9BBC02F12DE4}" destId="{CAFCA108-09E0-0A4C-B6A4-ABCD057E419A}" srcOrd="0" destOrd="0" presId="urn:microsoft.com/office/officeart/2005/8/layout/orgChart1"/>
    <dgm:cxn modelId="{5AC64C7C-2E39-CD46-88B7-782E167CC85D}" type="presOf" srcId="{6D6A1EDF-7C7C-8442-B276-F9050C812429}" destId="{C3228266-E0BA-7E48-83B0-5547EF1FCD3F}" srcOrd="0" destOrd="0" presId="urn:microsoft.com/office/officeart/2005/8/layout/orgChart1"/>
    <dgm:cxn modelId="{9B3E01BC-175B-C745-8822-6C9422A36587}" type="presOf" srcId="{5C9478C2-868C-4B4F-AF0A-9DD71E573DF1}" destId="{55C992C4-1C89-BF4F-B2DC-D2903E9BD6ED}" srcOrd="1" destOrd="0" presId="urn:microsoft.com/office/officeart/2005/8/layout/orgChart1"/>
    <dgm:cxn modelId="{07BDB83D-9843-7647-801D-DDD4A7688222}" type="presOf" srcId="{E866CF80-F31C-2D44-997C-718B6C304E78}" destId="{C4A3F5F3-4B05-5F45-A1E0-9F0BFBB96CAE}" srcOrd="0" destOrd="0" presId="urn:microsoft.com/office/officeart/2005/8/layout/orgChart1"/>
    <dgm:cxn modelId="{578010EE-E2EB-F54B-9869-6B78A0F42062}" srcId="{27ED7701-B35F-274B-A87E-028981DA29A2}" destId="{C3368F38-25EB-E848-9C1B-0250B3F2050E}" srcOrd="1" destOrd="0" parTransId="{9840A0AF-3A12-DF47-A511-01EBB1649DB8}" sibTransId="{2695FAD2-EE56-944B-94FF-329B89D106C6}"/>
    <dgm:cxn modelId="{5C9B094F-D4F5-D744-BBEF-7F5567D7FC1F}" type="presOf" srcId="{2E3C0274-274A-2541-B1E9-CBE233B236C9}" destId="{9BB9DBE8-C583-0A4B-93A4-5B2E459DECF6}" srcOrd="0" destOrd="0" presId="urn:microsoft.com/office/officeart/2005/8/layout/orgChart1"/>
    <dgm:cxn modelId="{852F60C7-9A72-0F4A-9325-67176EB9E665}" type="presOf" srcId="{78173746-0B4C-2C4A-AD37-E93BEF2D65BF}" destId="{9549C819-2AA4-1743-9A0B-E40B283A8880}" srcOrd="1" destOrd="0" presId="urn:microsoft.com/office/officeart/2005/8/layout/orgChart1"/>
    <dgm:cxn modelId="{0611D0FD-0C20-0140-9E2F-141601EE56CC}" type="presOf" srcId="{80E8920F-9958-E847-85F8-C8901AB7623A}" destId="{FF396353-7164-5942-B73E-809747430D64}" srcOrd="0" destOrd="0" presId="urn:microsoft.com/office/officeart/2005/8/layout/orgChart1"/>
    <dgm:cxn modelId="{761710DD-F722-0149-964A-3B4B8A172385}" srcId="{C3D3214F-E400-5648-AFD7-B5605F390BCC}" destId="{673B4B00-3265-E64D-B098-1E1460DD7E48}" srcOrd="0" destOrd="0" parTransId="{39A3C8ED-14A2-F54D-A869-E25E78C665C1}" sibTransId="{E9553280-C3F3-AA42-A190-18931234275D}"/>
    <dgm:cxn modelId="{8CA410D7-59A1-8D44-B1BD-C02AD1507E44}" type="presOf" srcId="{F6210003-E621-434D-B425-61B69939D1CD}" destId="{F7939F8C-3A93-024C-A42B-9C93425C398F}" srcOrd="0" destOrd="0" presId="urn:microsoft.com/office/officeart/2005/8/layout/orgChart1"/>
    <dgm:cxn modelId="{23E1C878-BD4F-6E43-ACDE-B962E2F8A1A2}" type="presOf" srcId="{5761AFFA-BB47-AE49-A064-C08EEB050278}" destId="{CDD2FA0C-6E88-B346-BCDA-DC1C57BBB626}" srcOrd="0" destOrd="0" presId="urn:microsoft.com/office/officeart/2005/8/layout/orgChart1"/>
    <dgm:cxn modelId="{9B64B824-0620-E746-A69F-1F34CF1903F0}" type="presOf" srcId="{17834550-07A0-EE44-82C6-5323FF941E7A}" destId="{AEEAC739-8222-3741-AD34-FC18AE6633FC}" srcOrd="1" destOrd="0" presId="urn:microsoft.com/office/officeart/2005/8/layout/orgChart1"/>
    <dgm:cxn modelId="{A01EFCD3-22E4-E541-87F8-F681234A480E}" type="presOf" srcId="{27ED7701-B35F-274B-A87E-028981DA29A2}" destId="{D3706656-524F-F441-801C-3A6CB329799A}" srcOrd="0" destOrd="0" presId="urn:microsoft.com/office/officeart/2005/8/layout/orgChart1"/>
    <dgm:cxn modelId="{5367561A-54ED-C14C-9308-2F3093749BA4}" type="presOf" srcId="{938878A3-E6BD-A943-8A1C-32AB762C00FB}" destId="{45D12A3E-E764-2F49-8D0A-EE124021447F}" srcOrd="1" destOrd="0" presId="urn:microsoft.com/office/officeart/2005/8/layout/orgChart1"/>
    <dgm:cxn modelId="{265E7E29-E850-5A46-9979-1142F0129F40}" srcId="{E7A706C9-8D48-1F4F-B6DC-D084943E0F7C}" destId="{78173746-0B4C-2C4A-AD37-E93BEF2D65BF}" srcOrd="3" destOrd="0" parTransId="{F28E2BE1-73F1-F243-BE13-57D461F61F12}" sibTransId="{7768C444-E960-3042-8ABE-47552D515063}"/>
    <dgm:cxn modelId="{3ABEF721-7E3A-E740-8EE2-C06418F46A25}" srcId="{673B4B00-3265-E64D-B098-1E1460DD7E48}" destId="{CC8AAAD4-B142-F94B-BAE9-ABF1933FA499}" srcOrd="1" destOrd="0" parTransId="{E866CF80-F31C-2D44-997C-718B6C304E78}" sibTransId="{4654CCDB-E237-3946-964C-3E085EC7CC3E}"/>
    <dgm:cxn modelId="{F03EBDAF-42DA-A041-BB4B-BD77EE3CFA3A}" type="presOf" srcId="{E7A706C9-8D48-1F4F-B6DC-D084943E0F7C}" destId="{FEA07ABC-997B-9D4D-9F41-6C3F22E7B17F}" srcOrd="1" destOrd="0" presId="urn:microsoft.com/office/officeart/2005/8/layout/orgChart1"/>
    <dgm:cxn modelId="{0028CE3B-7B77-CD4A-A78D-497675F3A842}" type="presOf" srcId="{6F1A6BAF-8631-2F44-9969-C79A5A297D57}" destId="{3A1D94A2-E169-EC46-88B4-5CAD5EF0D98C}" srcOrd="0" destOrd="0" presId="urn:microsoft.com/office/officeart/2005/8/layout/orgChart1"/>
    <dgm:cxn modelId="{E3ED3AEA-841C-1244-A220-569731B89AF3}" type="presOf" srcId="{6F1A6BAF-8631-2F44-9969-C79A5A297D57}" destId="{998B8971-A0AB-BC4D-82B8-985BC98C6B0E}" srcOrd="1" destOrd="0" presId="urn:microsoft.com/office/officeart/2005/8/layout/orgChart1"/>
    <dgm:cxn modelId="{F0C49532-98B7-0340-8DF7-07E7C1600323}" srcId="{E207CDD8-B38F-B74F-992F-CFE0BA9FF986}" destId="{7D7F02AD-6BCB-E94B-9395-13EAA1361CD0}" srcOrd="0" destOrd="0" parTransId="{334BECFB-90D6-4247-9032-80639ED840C5}" sibTransId="{F7ED8B1E-A8B9-544B-9CDC-FE1BFE3DE367}"/>
    <dgm:cxn modelId="{BA05663A-ACD2-7148-8710-DA2B4B6675A2}" type="presOf" srcId="{3958DCE6-DC6E-CF49-8EE3-907919D24A9A}" destId="{EC3B374D-1A50-6D41-A2B8-F29601ABCB9C}" srcOrd="0" destOrd="0" presId="urn:microsoft.com/office/officeart/2005/8/layout/orgChart1"/>
    <dgm:cxn modelId="{A7EBB8D1-EF4C-4D41-8671-234FFFA69C9C}" type="presOf" srcId="{929E0ADF-1C6B-B247-B10E-539D5841ABC4}" destId="{97A2F6C4-AA51-8F44-B7BC-D54FA7715859}" srcOrd="0" destOrd="0" presId="urn:microsoft.com/office/officeart/2005/8/layout/orgChart1"/>
    <dgm:cxn modelId="{06D33580-0507-DC46-8186-A222F9A53AD5}" type="presOf" srcId="{E7A706C9-8D48-1F4F-B6DC-D084943E0F7C}" destId="{6A2E65ED-CBBC-A643-8A7A-1BA37B6D2893}" srcOrd="0" destOrd="0" presId="urn:microsoft.com/office/officeart/2005/8/layout/orgChart1"/>
    <dgm:cxn modelId="{EA8BE1D4-F3CD-894A-89D6-F228075629E2}" type="presOf" srcId="{43D48BFD-AD57-F649-A9AC-405568C00D92}" destId="{4590BC1E-56DB-2F42-9C1D-BD17A9DC0B0D}" srcOrd="0" destOrd="0" presId="urn:microsoft.com/office/officeart/2005/8/layout/orgChart1"/>
    <dgm:cxn modelId="{FDCBC8C4-E33F-F149-A5EA-D7BBD0693221}" type="presOf" srcId="{BC0C2F4D-0606-6D45-A337-DE3E46A61187}" destId="{7A5FF01A-44B8-314B-8863-0EBA286E35B0}" srcOrd="1" destOrd="0" presId="urn:microsoft.com/office/officeart/2005/8/layout/orgChart1"/>
    <dgm:cxn modelId="{6E9EA443-1731-B54D-8541-0ACB614B338F}" type="presOf" srcId="{7E8F6F0C-5312-A44E-B47D-24509B445086}" destId="{E1C3D203-D324-4E49-8117-E853EB38B708}" srcOrd="0" destOrd="0" presId="urn:microsoft.com/office/officeart/2005/8/layout/orgChart1"/>
    <dgm:cxn modelId="{29DB28DB-66C6-AF4E-86DD-1215135B2C36}" type="presOf" srcId="{D2A8FC8A-5B2A-224B-8D44-634FF8BD2A48}" destId="{C47D312F-FCDC-2B4D-9E9C-3CC69595EB30}" srcOrd="0" destOrd="0" presId="urn:microsoft.com/office/officeart/2005/8/layout/orgChart1"/>
    <dgm:cxn modelId="{435C49AB-7BA9-0E48-98DD-988AF94B369F}" type="presOf" srcId="{5761AFFA-BB47-AE49-A064-C08EEB050278}" destId="{13E4BED2-FE6D-E24E-8DA3-BCD787143E31}" srcOrd="1" destOrd="0" presId="urn:microsoft.com/office/officeart/2005/8/layout/orgChart1"/>
    <dgm:cxn modelId="{B89D2A71-A3E8-3149-A245-0BB2D880718F}" srcId="{673B4B00-3265-E64D-B098-1E1460DD7E48}" destId="{FD0A13E6-4D83-864F-92AC-6C71326237B2}" srcOrd="2" destOrd="0" parTransId="{F6210003-E621-434D-B425-61B69939D1CD}" sibTransId="{E0E47D25-B2CF-D841-9AFB-944673C9820E}"/>
    <dgm:cxn modelId="{95441A6C-C1E8-7141-A31F-9242C329508D}" type="presOf" srcId="{B10B9D99-7C70-0F47-ACC7-1195822118BB}" destId="{435F7D8D-CE5C-E847-BFC9-F7565F1B72BD}" srcOrd="0" destOrd="0" presId="urn:microsoft.com/office/officeart/2005/8/layout/orgChart1"/>
    <dgm:cxn modelId="{5456CFC0-2CE3-A44A-9459-646424878C52}" type="presOf" srcId="{3FE7E3C6-65C2-124A-B5E7-0EE5B7710360}" destId="{65E67F8B-70D3-FC47-ABC6-2784A83AE723}" srcOrd="0" destOrd="0" presId="urn:microsoft.com/office/officeart/2005/8/layout/orgChart1"/>
    <dgm:cxn modelId="{C5AFBE73-4647-A64D-B07D-B2889632BC27}" srcId="{CC8AAAD4-B142-F94B-BAE9-ABF1933FA499}" destId="{7E8F6F0C-5312-A44E-B47D-24509B445086}" srcOrd="0" destOrd="0" parTransId="{2332F9B8-52E8-2947-9E63-3757BADB6526}" sibTransId="{2D36DBEF-A048-C54F-AECF-F97141798693}"/>
    <dgm:cxn modelId="{2BF25CBC-7019-2843-BC2F-2243B579D253}" type="presOf" srcId="{2332F9B8-52E8-2947-9E63-3757BADB6526}" destId="{B3E35481-5C6B-DD49-8E7E-1E0D4E241454}" srcOrd="0" destOrd="0" presId="urn:microsoft.com/office/officeart/2005/8/layout/orgChart1"/>
    <dgm:cxn modelId="{641FD6FD-6902-1F47-BF9A-B674126D2C5B}" type="presOf" srcId="{3958DCE6-DC6E-CF49-8EE3-907919D24A9A}" destId="{BD26C4C9-9C90-A44C-8024-EDBBFB0E982B}" srcOrd="1" destOrd="0" presId="urn:microsoft.com/office/officeart/2005/8/layout/orgChart1"/>
    <dgm:cxn modelId="{7FE50ABA-1B63-8549-B511-6DD3A4C37AA4}" type="presOf" srcId="{4197C979-1792-F149-9392-4389297E48BA}" destId="{E32EDFE8-D5EE-AC4B-955A-63F6710CD68C}" srcOrd="0" destOrd="0" presId="urn:microsoft.com/office/officeart/2005/8/layout/orgChart1"/>
    <dgm:cxn modelId="{59B38AB1-9D5F-604B-94C9-1DF866CDB63A}" type="presOf" srcId="{23F8738B-25C6-944F-9F06-F02830A99C3B}" destId="{588C6625-4FC7-9049-B58F-E35D10CE0534}" srcOrd="0" destOrd="0" presId="urn:microsoft.com/office/officeart/2005/8/layout/orgChart1"/>
    <dgm:cxn modelId="{C81144D0-A7B5-1849-A887-06D89070DBE2}" type="presOf" srcId="{3FE7E3C6-65C2-124A-B5E7-0EE5B7710360}" destId="{F044F17F-B090-6043-8B11-C258CA1E9913}" srcOrd="1" destOrd="0" presId="urn:microsoft.com/office/officeart/2005/8/layout/orgChart1"/>
    <dgm:cxn modelId="{3183573E-A96A-CD45-A6AA-F5C6333923C0}" srcId="{E207CDD8-B38F-B74F-992F-CFE0BA9FF986}" destId="{6F1A6BAF-8631-2F44-9969-C79A5A297D57}" srcOrd="2" destOrd="0" parTransId="{6C00C4E3-B6B4-A342-9907-A78FEC1835EC}" sibTransId="{6601B203-8A55-6240-840F-D1932D221337}"/>
    <dgm:cxn modelId="{4B99880E-C6EA-B44F-AD06-6FC4638E722F}" type="presOf" srcId="{FD0A13E6-4D83-864F-92AC-6C71326237B2}" destId="{FB804389-1971-7346-B690-D121C0258E7F}" srcOrd="1" destOrd="0" presId="urn:microsoft.com/office/officeart/2005/8/layout/orgChart1"/>
    <dgm:cxn modelId="{DC676E78-2A31-B14B-92F2-1E268CC69260}" type="presOf" srcId="{7E8F6F0C-5312-A44E-B47D-24509B445086}" destId="{9822435A-ACAD-784E-AFC2-119BFDEE9255}" srcOrd="1" destOrd="0" presId="urn:microsoft.com/office/officeart/2005/8/layout/orgChart1"/>
    <dgm:cxn modelId="{9AC441B5-542D-7B48-BBD4-1BFD079FDF14}" srcId="{80E8920F-9958-E847-85F8-C8901AB7623A}" destId="{E7A706C9-8D48-1F4F-B6DC-D084943E0F7C}" srcOrd="0" destOrd="0" parTransId="{4197C979-1792-F149-9392-4389297E48BA}" sibTransId="{AC47D23B-5A3E-8049-B465-7E1B0FA10EA8}"/>
    <dgm:cxn modelId="{4A9F37B5-EDE8-4F44-AED6-BF0A5494A0CC}" type="presOf" srcId="{78173746-0B4C-2C4A-AD37-E93BEF2D65BF}" destId="{FE12DC42-FF40-7A48-8409-BBD8DEAB1176}" srcOrd="0" destOrd="0" presId="urn:microsoft.com/office/officeart/2005/8/layout/orgChart1"/>
    <dgm:cxn modelId="{08EDC51D-A80E-7642-A72E-D845B2A325F1}" type="presOf" srcId="{A802E71F-AB59-094A-9C65-B031801609E0}" destId="{2EBB69E1-D5B9-4246-8085-19D4B34C726D}" srcOrd="0" destOrd="0" presId="urn:microsoft.com/office/officeart/2005/8/layout/orgChart1"/>
    <dgm:cxn modelId="{3C84C86D-D7A9-0443-A860-010F8016F878}" type="presOf" srcId="{07A239B0-B397-2E44-92F4-C1889D1D29F2}" destId="{94081CF1-A70D-5C45-86BB-54748FDA626E}" srcOrd="0" destOrd="0" presId="urn:microsoft.com/office/officeart/2005/8/layout/orgChart1"/>
    <dgm:cxn modelId="{4265D00B-493C-AC47-ACBE-A4FD87353029}" srcId="{5761AFFA-BB47-AE49-A064-C08EEB050278}" destId="{AB4D0942-CB61-2A46-B240-5E1A2F9680EA}" srcOrd="1" destOrd="0" parTransId="{A82DE586-56EC-694E-9F17-E5878C3277FD}" sibTransId="{D8057552-79C8-AC4F-8990-26C558102638}"/>
    <dgm:cxn modelId="{B72836B5-2A26-8D43-91D9-BE45294B7E95}" type="presOf" srcId="{673B4B00-3265-E64D-B098-1E1460DD7E48}" destId="{C5EF42E5-E549-014B-8915-67FECFDB6BBC}" srcOrd="0" destOrd="0" presId="urn:microsoft.com/office/officeart/2005/8/layout/orgChart1"/>
    <dgm:cxn modelId="{7308BA8D-4386-3949-8DD7-CA05BF439B93}" type="presOf" srcId="{E8FC5EA0-E93C-1347-95E9-7711064EDB1F}" destId="{3DA61CA3-598F-8E46-86AB-79E85253C621}" srcOrd="0" destOrd="0" presId="urn:microsoft.com/office/officeart/2005/8/layout/orgChart1"/>
    <dgm:cxn modelId="{80986790-9562-2F4C-A19B-B27DAA1F9773}" type="presOf" srcId="{1D557FEC-561C-1349-8938-C7931F2779E1}" destId="{66010544-CA5F-A344-880D-B2CF4AB92FC5}" srcOrd="1" destOrd="0" presId="urn:microsoft.com/office/officeart/2005/8/layout/orgChart1"/>
    <dgm:cxn modelId="{D0671D35-35B2-F742-8B0D-343B27B32904}" srcId="{673B4B00-3265-E64D-B098-1E1460DD7E48}" destId="{1D557FEC-561C-1349-8938-C7931F2779E1}" srcOrd="4" destOrd="0" parTransId="{929E0ADF-1C6B-B247-B10E-539D5841ABC4}" sibTransId="{481FF120-CD6B-D34F-9430-A435E0843E27}"/>
    <dgm:cxn modelId="{F44760DD-DC1F-5A42-BBBA-56B336C8B558}" type="presOf" srcId="{C3368F38-25EB-E848-9C1B-0250B3F2050E}" destId="{7F9894F3-6ECB-8245-BCEE-03F504FDA28D}" srcOrd="1" destOrd="0" presId="urn:microsoft.com/office/officeart/2005/8/layout/orgChart1"/>
    <dgm:cxn modelId="{B3566C6F-F50D-F644-BA53-577FE8845FAB}" type="presOf" srcId="{17834550-07A0-EE44-82C6-5323FF941E7A}" destId="{8183C0EE-3480-5846-8847-A969C39F70E0}" srcOrd="0" destOrd="0" presId="urn:microsoft.com/office/officeart/2005/8/layout/orgChart1"/>
    <dgm:cxn modelId="{95BA6B1D-7836-7D45-BA1A-56F3AAD98488}" type="presOf" srcId="{A802E71F-AB59-094A-9C65-B031801609E0}" destId="{7C9BDF36-9D9F-2045-8D51-0A197E13C8EF}" srcOrd="1" destOrd="0" presId="urn:microsoft.com/office/officeart/2005/8/layout/orgChart1"/>
    <dgm:cxn modelId="{95E6D40B-4425-1346-A05E-19253DFEB89B}" type="presOf" srcId="{938878A3-E6BD-A943-8A1C-32AB762C00FB}" destId="{7242EBD6-31CD-5B4F-B61E-764D0C533600}" srcOrd="0" destOrd="0" presId="urn:microsoft.com/office/officeart/2005/8/layout/orgChart1"/>
    <dgm:cxn modelId="{445D119C-8D9D-4147-BB17-65FE0B858C31}" type="presOf" srcId="{27ED7701-B35F-274B-A87E-028981DA29A2}" destId="{5EC2458B-B618-C843-B9F9-6FBE8D03BB73}" srcOrd="1" destOrd="0" presId="urn:microsoft.com/office/officeart/2005/8/layout/orgChart1"/>
    <dgm:cxn modelId="{FDA16C4F-EFB9-584C-B490-7AAAE7815ABF}" type="presOf" srcId="{1D557FEC-561C-1349-8938-C7931F2779E1}" destId="{196CB627-D303-2544-87AE-CBC341B95A70}" srcOrd="0" destOrd="0" presId="urn:microsoft.com/office/officeart/2005/8/layout/orgChart1"/>
    <dgm:cxn modelId="{53D09DBC-5139-CE4A-80C6-DB412E2A7DF8}" type="presOf" srcId="{AB4D0942-CB61-2A46-B240-5E1A2F9680EA}" destId="{41E7E4C4-4060-BF41-9C0D-EA4EB41EAFA9}" srcOrd="0" destOrd="0" presId="urn:microsoft.com/office/officeart/2005/8/layout/orgChart1"/>
    <dgm:cxn modelId="{1DB23591-1514-884B-9FAF-AF227CF17F10}" type="presOf" srcId="{A4CBD36F-E9E4-CD42-9902-3C92818736BF}" destId="{CAF1C1A2-4457-AD48-BAF7-1ECE0613BF24}" srcOrd="1" destOrd="0" presId="urn:microsoft.com/office/officeart/2005/8/layout/orgChart1"/>
    <dgm:cxn modelId="{3F60445D-4EB6-9C46-BFF5-2FF8DF826225}" type="presOf" srcId="{9840A0AF-3A12-DF47-A511-01EBB1649DB8}" destId="{47152B35-2FBE-C147-858D-DCBFE737EFC7}" srcOrd="0" destOrd="0" presId="urn:microsoft.com/office/officeart/2005/8/layout/orgChart1"/>
    <dgm:cxn modelId="{BC376D52-5869-4D4C-9C98-10AC6D484377}" type="presOf" srcId="{FD0A13E6-4D83-864F-92AC-6C71326237B2}" destId="{B4BF9330-B31A-5648-A3B8-AD8292F0998B}" srcOrd="0" destOrd="0" presId="urn:microsoft.com/office/officeart/2005/8/layout/orgChart1"/>
    <dgm:cxn modelId="{CE041FAB-8C44-4E49-9B5B-EFE5A7230ED9}" type="presOf" srcId="{80E8920F-9958-E847-85F8-C8901AB7623A}" destId="{0AF837ED-8BB3-FC42-A3DE-B95E6A753120}" srcOrd="1" destOrd="0" presId="urn:microsoft.com/office/officeart/2005/8/layout/orgChart1"/>
    <dgm:cxn modelId="{E389A436-B9A6-A440-9DC3-42F993FA5D0C}" srcId="{E7A706C9-8D48-1F4F-B6DC-D084943E0F7C}" destId="{17834550-07A0-EE44-82C6-5323FF941E7A}" srcOrd="1" destOrd="0" parTransId="{7EB5EE7A-D308-004C-9754-40A28B43B2B6}" sibTransId="{2CFD0B66-4FEC-6C4B-AD67-179F8353AA76}"/>
    <dgm:cxn modelId="{2C8E2AAF-FFE1-5245-B64E-B6A6FA57E3A6}" type="presOf" srcId="{C3D3214F-E400-5648-AFD7-B5605F390BCC}" destId="{116B32A5-E200-EC4A-AD4D-AB17690D8EEF}" srcOrd="0" destOrd="0" presId="urn:microsoft.com/office/officeart/2005/8/layout/orgChart1"/>
    <dgm:cxn modelId="{ADDE6F2E-9AC6-D240-9CBB-EE3F18D9DBE4}" type="presOf" srcId="{AB4D0942-CB61-2A46-B240-5E1A2F9680EA}" destId="{EBFC5C7A-46FB-1B4E-BCE7-491E694F7A7C}" srcOrd="1" destOrd="0" presId="urn:microsoft.com/office/officeart/2005/8/layout/orgChart1"/>
    <dgm:cxn modelId="{B9938CD1-1377-C747-8EAB-9C6BF74D2523}" type="presOf" srcId="{EEE1E646-5DFB-D440-89BD-5FB11FC4225F}" destId="{6DA78ECC-0D00-8043-BBE3-02021054B0D0}" srcOrd="0" destOrd="0" presId="urn:microsoft.com/office/officeart/2005/8/layout/orgChart1"/>
    <dgm:cxn modelId="{64895FD7-60DC-AE4D-9440-DA3AEC24CCC7}" type="presOf" srcId="{673B4B00-3265-E64D-B098-1E1460DD7E48}" destId="{39AAB2FB-7C9A-494B-8AA7-6D1A29552A14}" srcOrd="1" destOrd="0" presId="urn:microsoft.com/office/officeart/2005/8/layout/orgChart1"/>
    <dgm:cxn modelId="{8E8E41B2-202C-2845-B53F-0790036096D2}" type="presOf" srcId="{E207CDD8-B38F-B74F-992F-CFE0BA9FF986}" destId="{9080EB56-C7E5-E446-B849-041CF0B8EF6F}" srcOrd="1" destOrd="0" presId="urn:microsoft.com/office/officeart/2005/8/layout/orgChart1"/>
    <dgm:cxn modelId="{D45BB60A-F23B-6147-8A12-A5B84213F270}" srcId="{E207CDD8-B38F-B74F-992F-CFE0BA9FF986}" destId="{A802E71F-AB59-094A-9C65-B031801609E0}" srcOrd="1" destOrd="0" parTransId="{E8FC5EA0-E93C-1347-95E9-7711064EDB1F}" sibTransId="{35B78CFD-88D0-A445-BCEC-1552C6FD7FEB}"/>
    <dgm:cxn modelId="{B2020951-71FA-EC45-829C-FFC88E3BC985}" srcId="{27ED7701-B35F-274B-A87E-028981DA29A2}" destId="{5C9478C2-868C-4B4F-AF0A-9DD71E573DF1}" srcOrd="0" destOrd="0" parTransId="{2E3C0274-274A-2541-B1E9-CBE233B236C9}" sibTransId="{5CE5E8C2-EA53-2E47-A016-A8C0D64E12DB}"/>
    <dgm:cxn modelId="{6DF08180-1EF4-DB42-937A-3142A8F42B21}" srcId="{80E8920F-9958-E847-85F8-C8901AB7623A}" destId="{5761AFFA-BB47-AE49-A064-C08EEB050278}" srcOrd="4" destOrd="0" parTransId="{43D48BFD-AD57-F649-A9AC-405568C00D92}" sibTransId="{3FDAEBE0-4372-4E43-A5B0-116A031084D6}"/>
    <dgm:cxn modelId="{A083CCC0-7965-4140-928A-B7D11047B045}" type="presOf" srcId="{7D7F02AD-6BCB-E94B-9395-13EAA1361CD0}" destId="{84FE2B8A-B690-0E42-AA4B-2D76A40F3FB0}" srcOrd="1" destOrd="0" presId="urn:microsoft.com/office/officeart/2005/8/layout/orgChart1"/>
    <dgm:cxn modelId="{113491D8-F6A2-614B-B356-80F8EA829B99}" srcId="{27ED7701-B35F-274B-A87E-028981DA29A2}" destId="{00181FE7-D3D3-A346-A0BF-9BBC02F12DE4}" srcOrd="2" destOrd="0" parTransId="{23F8738B-25C6-944F-9F06-F02830A99C3B}" sibTransId="{6EE75ED8-E3D6-5C4A-9295-3BD7BD088513}"/>
    <dgm:cxn modelId="{179363CC-5460-4347-8A43-24F593622E15}" type="presOf" srcId="{5C9478C2-868C-4B4F-AF0A-9DD71E573DF1}" destId="{AA36DC95-80C3-7347-AF28-8CBCD80D50E4}" srcOrd="0" destOrd="0" presId="urn:microsoft.com/office/officeart/2005/8/layout/orgChart1"/>
    <dgm:cxn modelId="{4DE07622-019B-1C43-915F-ECDEBD8BA2C3}" type="presParOf" srcId="{116B32A5-E200-EC4A-AD4D-AB17690D8EEF}" destId="{5108B5BC-6992-CB40-A8E9-22255D1D4153}" srcOrd="0" destOrd="0" presId="urn:microsoft.com/office/officeart/2005/8/layout/orgChart1"/>
    <dgm:cxn modelId="{B68088DF-F9A0-9E4E-98B3-DEFBADBA0A4B}" type="presParOf" srcId="{5108B5BC-6992-CB40-A8E9-22255D1D4153}" destId="{86349D79-4D9F-0841-A64A-CF28F620090B}" srcOrd="0" destOrd="0" presId="urn:microsoft.com/office/officeart/2005/8/layout/orgChart1"/>
    <dgm:cxn modelId="{B8E4D5CF-2BA2-8E44-9A73-D8AEA1C71354}" type="presParOf" srcId="{86349D79-4D9F-0841-A64A-CF28F620090B}" destId="{C5EF42E5-E549-014B-8915-67FECFDB6BBC}" srcOrd="0" destOrd="0" presId="urn:microsoft.com/office/officeart/2005/8/layout/orgChart1"/>
    <dgm:cxn modelId="{32A14F52-5A9D-F946-812E-48A7A77EE988}" type="presParOf" srcId="{86349D79-4D9F-0841-A64A-CF28F620090B}" destId="{39AAB2FB-7C9A-494B-8AA7-6D1A29552A14}" srcOrd="1" destOrd="0" presId="urn:microsoft.com/office/officeart/2005/8/layout/orgChart1"/>
    <dgm:cxn modelId="{87B60DC4-EB14-CD49-9035-7D1FBCC1A995}" type="presParOf" srcId="{5108B5BC-6992-CB40-A8E9-22255D1D4153}" destId="{64CCD60D-F6E3-8344-A230-6C9EDF6513B8}" srcOrd="1" destOrd="0" presId="urn:microsoft.com/office/officeart/2005/8/layout/orgChart1"/>
    <dgm:cxn modelId="{4504430A-AEC0-9649-B9D3-3CCAE2FFA2A8}" type="presParOf" srcId="{64CCD60D-F6E3-8344-A230-6C9EDF6513B8}" destId="{342444B8-C0F3-474F-8FC8-55AB9EB16C3C}" srcOrd="0" destOrd="0" presId="urn:microsoft.com/office/officeart/2005/8/layout/orgChart1"/>
    <dgm:cxn modelId="{C67588AE-320F-2D45-9BD9-F123CAF10D80}" type="presParOf" srcId="{64CCD60D-F6E3-8344-A230-6C9EDF6513B8}" destId="{002AB841-3AE4-E240-B8E5-D43762D22112}" srcOrd="1" destOrd="0" presId="urn:microsoft.com/office/officeart/2005/8/layout/orgChart1"/>
    <dgm:cxn modelId="{2FE867B6-3330-B14D-B8DD-A4A285E4A976}" type="presParOf" srcId="{002AB841-3AE4-E240-B8E5-D43762D22112}" destId="{2EF0D0D7-99AC-1D46-ADC3-ACA6C10BF13D}" srcOrd="0" destOrd="0" presId="urn:microsoft.com/office/officeart/2005/8/layout/orgChart1"/>
    <dgm:cxn modelId="{4E4AC64B-A5C4-2D40-A4A9-6F7DA67AC361}" type="presParOf" srcId="{2EF0D0D7-99AC-1D46-ADC3-ACA6C10BF13D}" destId="{58EAEEC5-12F4-2E45-B039-1C9C5FB1DCD6}" srcOrd="0" destOrd="0" presId="urn:microsoft.com/office/officeart/2005/8/layout/orgChart1"/>
    <dgm:cxn modelId="{A94B4910-C44B-E843-A3D3-9D429C61A6DE}" type="presParOf" srcId="{2EF0D0D7-99AC-1D46-ADC3-ACA6C10BF13D}" destId="{CAF1C1A2-4457-AD48-BAF7-1ECE0613BF24}" srcOrd="1" destOrd="0" presId="urn:microsoft.com/office/officeart/2005/8/layout/orgChart1"/>
    <dgm:cxn modelId="{3543F08C-B683-E946-BA2C-AB0A5A8406FE}" type="presParOf" srcId="{002AB841-3AE4-E240-B8E5-D43762D22112}" destId="{A4A32720-2A3D-E34E-9F46-89C763033EB3}" srcOrd="1" destOrd="0" presId="urn:microsoft.com/office/officeart/2005/8/layout/orgChart1"/>
    <dgm:cxn modelId="{C2D04DAA-72FF-A54A-BCE4-4BDE7D97C635}" type="presParOf" srcId="{002AB841-3AE4-E240-B8E5-D43762D22112}" destId="{CB18A155-B8A7-D947-A41F-3E651B4D41F5}" srcOrd="2" destOrd="0" presId="urn:microsoft.com/office/officeart/2005/8/layout/orgChart1"/>
    <dgm:cxn modelId="{5E1448C4-53EA-6A4D-AE88-C7482C44DCE3}" type="presParOf" srcId="{64CCD60D-F6E3-8344-A230-6C9EDF6513B8}" destId="{C4A3F5F3-4B05-5F45-A1E0-9F0BFBB96CAE}" srcOrd="2" destOrd="0" presId="urn:microsoft.com/office/officeart/2005/8/layout/orgChart1"/>
    <dgm:cxn modelId="{07355B98-6DA9-5247-A631-ACB241BC5C5F}" type="presParOf" srcId="{64CCD60D-F6E3-8344-A230-6C9EDF6513B8}" destId="{377E05BD-F442-6344-BB1E-99A694CE59C6}" srcOrd="3" destOrd="0" presId="urn:microsoft.com/office/officeart/2005/8/layout/orgChart1"/>
    <dgm:cxn modelId="{A16CDBE3-09FB-4E42-A705-5E6E930037BD}" type="presParOf" srcId="{377E05BD-F442-6344-BB1E-99A694CE59C6}" destId="{14360E40-15F6-3A4C-8644-5B46337B4B9C}" srcOrd="0" destOrd="0" presId="urn:microsoft.com/office/officeart/2005/8/layout/orgChart1"/>
    <dgm:cxn modelId="{447F7BD7-11C0-E84A-9C0D-FFFE4228EC50}" type="presParOf" srcId="{14360E40-15F6-3A4C-8644-5B46337B4B9C}" destId="{B241ECD2-F939-344B-AD57-FE1E67F22ADF}" srcOrd="0" destOrd="0" presId="urn:microsoft.com/office/officeart/2005/8/layout/orgChart1"/>
    <dgm:cxn modelId="{F068B58E-A802-7940-BCC8-64C9EF04CF1B}" type="presParOf" srcId="{14360E40-15F6-3A4C-8644-5B46337B4B9C}" destId="{DC990EDE-A881-5F4F-B395-A9A99A6BBDC5}" srcOrd="1" destOrd="0" presId="urn:microsoft.com/office/officeart/2005/8/layout/orgChart1"/>
    <dgm:cxn modelId="{9D9AEC35-18C1-ED42-817D-68C8FF4B3C09}" type="presParOf" srcId="{377E05BD-F442-6344-BB1E-99A694CE59C6}" destId="{A3CECE8F-CC42-D940-A74D-EEEDDACA96DA}" srcOrd="1" destOrd="0" presId="urn:microsoft.com/office/officeart/2005/8/layout/orgChart1"/>
    <dgm:cxn modelId="{0003AF51-72A2-044E-843A-2D51E04DCBEA}" type="presParOf" srcId="{A3CECE8F-CC42-D940-A74D-EEEDDACA96DA}" destId="{B3E35481-5C6B-DD49-8E7E-1E0D4E241454}" srcOrd="0" destOrd="0" presId="urn:microsoft.com/office/officeart/2005/8/layout/orgChart1"/>
    <dgm:cxn modelId="{3A1D634B-32AB-9B46-A422-969ACCCBA048}" type="presParOf" srcId="{A3CECE8F-CC42-D940-A74D-EEEDDACA96DA}" destId="{C169F945-18F0-9F4D-B895-FDC9E77EA627}" srcOrd="1" destOrd="0" presId="urn:microsoft.com/office/officeart/2005/8/layout/orgChart1"/>
    <dgm:cxn modelId="{B9A1CF2E-8766-4449-94F2-0A4DEB5893BE}" type="presParOf" srcId="{C169F945-18F0-9F4D-B895-FDC9E77EA627}" destId="{BFCE323D-4DAD-9B47-9DCA-B7DD299C3D58}" srcOrd="0" destOrd="0" presId="urn:microsoft.com/office/officeart/2005/8/layout/orgChart1"/>
    <dgm:cxn modelId="{336DB957-6315-484D-87B1-975B0497C790}" type="presParOf" srcId="{BFCE323D-4DAD-9B47-9DCA-B7DD299C3D58}" destId="{E1C3D203-D324-4E49-8117-E853EB38B708}" srcOrd="0" destOrd="0" presId="urn:microsoft.com/office/officeart/2005/8/layout/orgChart1"/>
    <dgm:cxn modelId="{C724CD1E-F6DB-EB4B-8E92-84B06DF37655}" type="presParOf" srcId="{BFCE323D-4DAD-9B47-9DCA-B7DD299C3D58}" destId="{9822435A-ACAD-784E-AFC2-119BFDEE9255}" srcOrd="1" destOrd="0" presId="urn:microsoft.com/office/officeart/2005/8/layout/orgChart1"/>
    <dgm:cxn modelId="{32B41C70-3288-4840-9C70-DB047A453DDA}" type="presParOf" srcId="{C169F945-18F0-9F4D-B895-FDC9E77EA627}" destId="{66263B3D-6414-8B47-9966-5A41271831B0}" srcOrd="1" destOrd="0" presId="urn:microsoft.com/office/officeart/2005/8/layout/orgChart1"/>
    <dgm:cxn modelId="{40167117-F46F-3147-B4C2-532A85E109D7}" type="presParOf" srcId="{C169F945-18F0-9F4D-B895-FDC9E77EA627}" destId="{484690E3-2228-5E47-BEF0-B1FBC922C33D}" srcOrd="2" destOrd="0" presId="urn:microsoft.com/office/officeart/2005/8/layout/orgChart1"/>
    <dgm:cxn modelId="{33D57C44-B3C4-4849-B50D-FB210BE3714C}" type="presParOf" srcId="{377E05BD-F442-6344-BB1E-99A694CE59C6}" destId="{BD249313-BB15-4948-B7AA-6E297B33C04C}" srcOrd="2" destOrd="0" presId="urn:microsoft.com/office/officeart/2005/8/layout/orgChart1"/>
    <dgm:cxn modelId="{8262EE45-FF57-0D4F-AD69-B4A516711DAE}" type="presParOf" srcId="{64CCD60D-F6E3-8344-A230-6C9EDF6513B8}" destId="{F7939F8C-3A93-024C-A42B-9C93425C398F}" srcOrd="4" destOrd="0" presId="urn:microsoft.com/office/officeart/2005/8/layout/orgChart1"/>
    <dgm:cxn modelId="{1F6F5BAA-9E33-EF4D-8A26-4AA006E4E8BE}" type="presParOf" srcId="{64CCD60D-F6E3-8344-A230-6C9EDF6513B8}" destId="{2A1CE8CF-6248-BA4D-AF8B-B3951C364DDA}" srcOrd="5" destOrd="0" presId="urn:microsoft.com/office/officeart/2005/8/layout/orgChart1"/>
    <dgm:cxn modelId="{C3D0E07B-0179-C646-A161-0BCC7A8DFFA4}" type="presParOf" srcId="{2A1CE8CF-6248-BA4D-AF8B-B3951C364DDA}" destId="{87100CEC-72A7-E645-987A-061B41A4084C}" srcOrd="0" destOrd="0" presId="urn:microsoft.com/office/officeart/2005/8/layout/orgChart1"/>
    <dgm:cxn modelId="{BF0DCA19-FA8F-2C47-A7B9-5BF50D58F529}" type="presParOf" srcId="{87100CEC-72A7-E645-987A-061B41A4084C}" destId="{B4BF9330-B31A-5648-A3B8-AD8292F0998B}" srcOrd="0" destOrd="0" presId="urn:microsoft.com/office/officeart/2005/8/layout/orgChart1"/>
    <dgm:cxn modelId="{A3BE6167-7161-3C49-9C91-2B66D0C06B64}" type="presParOf" srcId="{87100CEC-72A7-E645-987A-061B41A4084C}" destId="{FB804389-1971-7346-B690-D121C0258E7F}" srcOrd="1" destOrd="0" presId="urn:microsoft.com/office/officeart/2005/8/layout/orgChart1"/>
    <dgm:cxn modelId="{9395C8CB-C2E5-C14E-8FEA-6BA9BA4CB401}" type="presParOf" srcId="{2A1CE8CF-6248-BA4D-AF8B-B3951C364DDA}" destId="{B5449652-D41E-AE4D-856C-E3BA1B28594E}" srcOrd="1" destOrd="0" presId="urn:microsoft.com/office/officeart/2005/8/layout/orgChart1"/>
    <dgm:cxn modelId="{5FDB1F68-EF72-5245-815E-BDC7EF1FADA7}" type="presParOf" srcId="{2A1CE8CF-6248-BA4D-AF8B-B3951C364DDA}" destId="{5B422570-E7EE-6140-AC57-AF54D20FF910}" srcOrd="2" destOrd="0" presId="urn:microsoft.com/office/officeart/2005/8/layout/orgChart1"/>
    <dgm:cxn modelId="{B1911101-3F55-4C4C-AE79-B56BA8F35541}" type="presParOf" srcId="{64CCD60D-F6E3-8344-A230-6C9EDF6513B8}" destId="{7E8D0F0C-5427-C846-8B87-95533964B363}" srcOrd="6" destOrd="0" presId="urn:microsoft.com/office/officeart/2005/8/layout/orgChart1"/>
    <dgm:cxn modelId="{0D34FF81-474B-BC43-BD67-364621C70262}" type="presParOf" srcId="{64CCD60D-F6E3-8344-A230-6C9EDF6513B8}" destId="{BEFB08B3-C8C7-0643-BD44-524618C99A07}" srcOrd="7" destOrd="0" presId="urn:microsoft.com/office/officeart/2005/8/layout/orgChart1"/>
    <dgm:cxn modelId="{00DB9821-1146-484E-B96A-D8B9E43703B0}" type="presParOf" srcId="{BEFB08B3-C8C7-0643-BD44-524618C99A07}" destId="{F2D2DBD0-352B-5445-9B40-6E4833A0E571}" srcOrd="0" destOrd="0" presId="urn:microsoft.com/office/officeart/2005/8/layout/orgChart1"/>
    <dgm:cxn modelId="{956C140A-03F5-DF48-9D02-79EEA57942A1}" type="presParOf" srcId="{F2D2DBD0-352B-5445-9B40-6E4833A0E571}" destId="{C3228266-E0BA-7E48-83B0-5547EF1FCD3F}" srcOrd="0" destOrd="0" presId="urn:microsoft.com/office/officeart/2005/8/layout/orgChart1"/>
    <dgm:cxn modelId="{799FCE79-D1B0-704C-8881-80E11834FA7C}" type="presParOf" srcId="{F2D2DBD0-352B-5445-9B40-6E4833A0E571}" destId="{ED73C435-9624-4E4B-AF7A-DB03A51AFF8A}" srcOrd="1" destOrd="0" presId="urn:microsoft.com/office/officeart/2005/8/layout/orgChart1"/>
    <dgm:cxn modelId="{E0A6E8D2-BBC3-4643-B982-D990AC8C0BEF}" type="presParOf" srcId="{BEFB08B3-C8C7-0643-BD44-524618C99A07}" destId="{ADC89FE9-8DF4-4641-99AD-E9F6BC0A3D46}" srcOrd="1" destOrd="0" presId="urn:microsoft.com/office/officeart/2005/8/layout/orgChart1"/>
    <dgm:cxn modelId="{BEE8962B-FAB2-424B-9B4C-A91F1DD3B921}" type="presParOf" srcId="{BEFB08B3-C8C7-0643-BD44-524618C99A07}" destId="{C4C8EBD5-40C6-E048-8BD7-ED4797DC2237}" srcOrd="2" destOrd="0" presId="urn:microsoft.com/office/officeart/2005/8/layout/orgChart1"/>
    <dgm:cxn modelId="{6F2DC14F-8AD9-7345-AB45-D80C5016E021}" type="presParOf" srcId="{64CCD60D-F6E3-8344-A230-6C9EDF6513B8}" destId="{97A2F6C4-AA51-8F44-B7BC-D54FA7715859}" srcOrd="8" destOrd="0" presId="urn:microsoft.com/office/officeart/2005/8/layout/orgChart1"/>
    <dgm:cxn modelId="{2B32A91D-B198-4944-98ED-8BA6CCC7179B}" type="presParOf" srcId="{64CCD60D-F6E3-8344-A230-6C9EDF6513B8}" destId="{90DA1426-9610-E04C-8360-EEF9B901678C}" srcOrd="9" destOrd="0" presId="urn:microsoft.com/office/officeart/2005/8/layout/orgChart1"/>
    <dgm:cxn modelId="{B96AD7A9-1912-4242-B44C-EF9A032BD900}" type="presParOf" srcId="{90DA1426-9610-E04C-8360-EEF9B901678C}" destId="{4B759996-EBA8-9B4A-BB16-EBD96BB53F17}" srcOrd="0" destOrd="0" presId="urn:microsoft.com/office/officeart/2005/8/layout/orgChart1"/>
    <dgm:cxn modelId="{5ABC0DF4-49DC-C542-92FB-238510D48970}" type="presParOf" srcId="{4B759996-EBA8-9B4A-BB16-EBD96BB53F17}" destId="{196CB627-D303-2544-87AE-CBC341B95A70}" srcOrd="0" destOrd="0" presId="urn:microsoft.com/office/officeart/2005/8/layout/orgChart1"/>
    <dgm:cxn modelId="{4DFBBFA7-C623-C14A-9B1A-41FB3C70AF0C}" type="presParOf" srcId="{4B759996-EBA8-9B4A-BB16-EBD96BB53F17}" destId="{66010544-CA5F-A344-880D-B2CF4AB92FC5}" srcOrd="1" destOrd="0" presId="urn:microsoft.com/office/officeart/2005/8/layout/orgChart1"/>
    <dgm:cxn modelId="{980C3DB6-CBA2-2046-AD83-022B5CBC286C}" type="presParOf" srcId="{90DA1426-9610-E04C-8360-EEF9B901678C}" destId="{0C0EFE74-210A-1B4F-8078-8E6728B29907}" srcOrd="1" destOrd="0" presId="urn:microsoft.com/office/officeart/2005/8/layout/orgChart1"/>
    <dgm:cxn modelId="{8B8172DA-C8E4-FC4C-820D-E6D7B026172D}" type="presParOf" srcId="{90DA1426-9610-E04C-8360-EEF9B901678C}" destId="{FC022E7B-EE17-3F42-960C-123D1291928A}" srcOrd="2" destOrd="0" presId="urn:microsoft.com/office/officeart/2005/8/layout/orgChart1"/>
    <dgm:cxn modelId="{0F173CCB-8F37-9B4B-8E5F-4DDDA5B16599}" type="presParOf" srcId="{5108B5BC-6992-CB40-A8E9-22255D1D4153}" destId="{5DA1F311-BC5A-C546-90D8-C6836A2F9281}" srcOrd="2" destOrd="0" presId="urn:microsoft.com/office/officeart/2005/8/layout/orgChart1"/>
    <dgm:cxn modelId="{5708EF33-EF27-8042-B3E1-DFE6374D7790}" type="presParOf" srcId="{116B32A5-E200-EC4A-AD4D-AB17690D8EEF}" destId="{A6EBE6F0-C58B-D148-841E-BA8D3BC05B6A}" srcOrd="1" destOrd="0" presId="urn:microsoft.com/office/officeart/2005/8/layout/orgChart1"/>
    <dgm:cxn modelId="{ACB8C521-99DE-C043-9C82-ACBC2FA96FF1}" type="presParOf" srcId="{A6EBE6F0-C58B-D148-841E-BA8D3BC05B6A}" destId="{37C6E06B-35A1-8B46-86A9-52BD8384C841}" srcOrd="0" destOrd="0" presId="urn:microsoft.com/office/officeart/2005/8/layout/orgChart1"/>
    <dgm:cxn modelId="{A697C35F-C0D8-8444-AB6B-0F03B61B11D0}" type="presParOf" srcId="{37C6E06B-35A1-8B46-86A9-52BD8384C841}" destId="{FF396353-7164-5942-B73E-809747430D64}" srcOrd="0" destOrd="0" presId="urn:microsoft.com/office/officeart/2005/8/layout/orgChart1"/>
    <dgm:cxn modelId="{6FD8AC69-B488-A549-8C64-EA9C2180D7BD}" type="presParOf" srcId="{37C6E06B-35A1-8B46-86A9-52BD8384C841}" destId="{0AF837ED-8BB3-FC42-A3DE-B95E6A753120}" srcOrd="1" destOrd="0" presId="urn:microsoft.com/office/officeart/2005/8/layout/orgChart1"/>
    <dgm:cxn modelId="{FBBDF56B-C52D-3E4A-9A1C-61242B28DA0C}" type="presParOf" srcId="{A6EBE6F0-C58B-D148-841E-BA8D3BC05B6A}" destId="{EC7765D5-1424-EB47-93CE-1084921F1C4A}" srcOrd="1" destOrd="0" presId="urn:microsoft.com/office/officeart/2005/8/layout/orgChart1"/>
    <dgm:cxn modelId="{A975545F-BAD7-5D42-94CB-E9D0273656D4}" type="presParOf" srcId="{EC7765D5-1424-EB47-93CE-1084921F1C4A}" destId="{E32EDFE8-D5EE-AC4B-955A-63F6710CD68C}" srcOrd="0" destOrd="0" presId="urn:microsoft.com/office/officeart/2005/8/layout/orgChart1"/>
    <dgm:cxn modelId="{5C3029AC-CBF0-3344-924E-534ADB662218}" type="presParOf" srcId="{EC7765D5-1424-EB47-93CE-1084921F1C4A}" destId="{DA8FD53D-25DB-C042-BFDE-A62DBCC54F12}" srcOrd="1" destOrd="0" presId="urn:microsoft.com/office/officeart/2005/8/layout/orgChart1"/>
    <dgm:cxn modelId="{5C5753C5-38D2-3643-BDFE-20FFC6F697E6}" type="presParOf" srcId="{DA8FD53D-25DB-C042-BFDE-A62DBCC54F12}" destId="{32D94A0D-4CB4-4247-8626-1F3B855E35C1}" srcOrd="0" destOrd="0" presId="urn:microsoft.com/office/officeart/2005/8/layout/orgChart1"/>
    <dgm:cxn modelId="{0AD0A8BE-0F93-0C4D-AA2F-6B49CD9573F3}" type="presParOf" srcId="{32D94A0D-4CB4-4247-8626-1F3B855E35C1}" destId="{6A2E65ED-CBBC-A643-8A7A-1BA37B6D2893}" srcOrd="0" destOrd="0" presId="urn:microsoft.com/office/officeart/2005/8/layout/orgChart1"/>
    <dgm:cxn modelId="{B5234F1E-C27C-E44F-913C-EEE8257390AE}" type="presParOf" srcId="{32D94A0D-4CB4-4247-8626-1F3B855E35C1}" destId="{FEA07ABC-997B-9D4D-9F41-6C3F22E7B17F}" srcOrd="1" destOrd="0" presId="urn:microsoft.com/office/officeart/2005/8/layout/orgChart1"/>
    <dgm:cxn modelId="{592C6FEA-22E2-6A40-A8F8-D6977A11CCCB}" type="presParOf" srcId="{DA8FD53D-25DB-C042-BFDE-A62DBCC54F12}" destId="{CC9A029A-459E-C240-88A8-2747C2931D8E}" srcOrd="1" destOrd="0" presId="urn:microsoft.com/office/officeart/2005/8/layout/orgChart1"/>
    <dgm:cxn modelId="{7E42180B-5F00-8946-9250-569F7F469704}" type="presParOf" srcId="{CC9A029A-459E-C240-88A8-2747C2931D8E}" destId="{F495C933-523C-D641-8D9C-723E4BD41AD5}" srcOrd="0" destOrd="0" presId="urn:microsoft.com/office/officeart/2005/8/layout/orgChart1"/>
    <dgm:cxn modelId="{C0311463-8AC1-FD41-9768-2A001789A549}" type="presParOf" srcId="{CC9A029A-459E-C240-88A8-2747C2931D8E}" destId="{80AEBC56-788B-FB40-919E-97A3C234C06B}" srcOrd="1" destOrd="0" presId="urn:microsoft.com/office/officeart/2005/8/layout/orgChart1"/>
    <dgm:cxn modelId="{078823A2-153E-6345-98B2-0661B10E5CB7}" type="presParOf" srcId="{80AEBC56-788B-FB40-919E-97A3C234C06B}" destId="{25C7E89E-62A5-3540-8035-D3C120EE5ECF}" srcOrd="0" destOrd="0" presId="urn:microsoft.com/office/officeart/2005/8/layout/orgChart1"/>
    <dgm:cxn modelId="{BAAB25C2-94C6-084C-BFF2-63912104A79E}" type="presParOf" srcId="{25C7E89E-62A5-3540-8035-D3C120EE5ECF}" destId="{EC3B374D-1A50-6D41-A2B8-F29601ABCB9C}" srcOrd="0" destOrd="0" presId="urn:microsoft.com/office/officeart/2005/8/layout/orgChart1"/>
    <dgm:cxn modelId="{D2FAE3A2-07D0-8540-9C9A-B7E4EF4D6A76}" type="presParOf" srcId="{25C7E89E-62A5-3540-8035-D3C120EE5ECF}" destId="{BD26C4C9-9C90-A44C-8024-EDBBFB0E982B}" srcOrd="1" destOrd="0" presId="urn:microsoft.com/office/officeart/2005/8/layout/orgChart1"/>
    <dgm:cxn modelId="{5F670A2A-A82E-4B47-BED9-A03302B6AC0A}" type="presParOf" srcId="{80AEBC56-788B-FB40-919E-97A3C234C06B}" destId="{7EABFF23-1D55-684C-90FE-9352E9D999FB}" srcOrd="1" destOrd="0" presId="urn:microsoft.com/office/officeart/2005/8/layout/orgChart1"/>
    <dgm:cxn modelId="{968192CD-0245-2C41-8B85-14C0F5CBDA39}" type="presParOf" srcId="{80AEBC56-788B-FB40-919E-97A3C234C06B}" destId="{6F8F305F-2D68-6B47-9786-9853F6F77A82}" srcOrd="2" destOrd="0" presId="urn:microsoft.com/office/officeart/2005/8/layout/orgChart1"/>
    <dgm:cxn modelId="{917920A8-6350-6846-A3EB-A865C90687D3}" type="presParOf" srcId="{CC9A029A-459E-C240-88A8-2747C2931D8E}" destId="{A3D24F63-C5B0-1946-842F-B5E063CD27B6}" srcOrd="2" destOrd="0" presId="urn:microsoft.com/office/officeart/2005/8/layout/orgChart1"/>
    <dgm:cxn modelId="{CA72EE5B-3EE2-5E44-B5BB-167DCE029BB9}" type="presParOf" srcId="{CC9A029A-459E-C240-88A8-2747C2931D8E}" destId="{3B86E4D6-8841-C84A-98B1-01A589959FB5}" srcOrd="3" destOrd="0" presId="urn:microsoft.com/office/officeart/2005/8/layout/orgChart1"/>
    <dgm:cxn modelId="{99D36024-2AF1-7646-9582-D2299484E0F3}" type="presParOf" srcId="{3B86E4D6-8841-C84A-98B1-01A589959FB5}" destId="{DED398D0-C151-6742-A443-35587A23E70F}" srcOrd="0" destOrd="0" presId="urn:microsoft.com/office/officeart/2005/8/layout/orgChart1"/>
    <dgm:cxn modelId="{8C6EA4FC-A67D-BA4A-BE16-6C7EBDC5F3A4}" type="presParOf" srcId="{DED398D0-C151-6742-A443-35587A23E70F}" destId="{8183C0EE-3480-5846-8847-A969C39F70E0}" srcOrd="0" destOrd="0" presId="urn:microsoft.com/office/officeart/2005/8/layout/orgChart1"/>
    <dgm:cxn modelId="{34DA2995-81B3-154E-9CC2-37C484E4D0A6}" type="presParOf" srcId="{DED398D0-C151-6742-A443-35587A23E70F}" destId="{AEEAC739-8222-3741-AD34-FC18AE6633FC}" srcOrd="1" destOrd="0" presId="urn:microsoft.com/office/officeart/2005/8/layout/orgChart1"/>
    <dgm:cxn modelId="{D0DE5278-CC60-6242-98ED-9CA29B84A7E0}" type="presParOf" srcId="{3B86E4D6-8841-C84A-98B1-01A589959FB5}" destId="{471FDAEE-EC81-E641-B779-C6A31F6ABFC5}" srcOrd="1" destOrd="0" presId="urn:microsoft.com/office/officeart/2005/8/layout/orgChart1"/>
    <dgm:cxn modelId="{050F0CA9-EA2B-3C4F-ABC5-051813620D10}" type="presParOf" srcId="{3B86E4D6-8841-C84A-98B1-01A589959FB5}" destId="{DA5ADA3B-A10F-4245-B57B-5B8DB7114D23}" srcOrd="2" destOrd="0" presId="urn:microsoft.com/office/officeart/2005/8/layout/orgChart1"/>
    <dgm:cxn modelId="{8E593FBB-14C7-084B-BDB7-5320FC7E7EB0}" type="presParOf" srcId="{CC9A029A-459E-C240-88A8-2747C2931D8E}" destId="{435F7D8D-CE5C-E847-BFC9-F7565F1B72BD}" srcOrd="4" destOrd="0" presId="urn:microsoft.com/office/officeart/2005/8/layout/orgChart1"/>
    <dgm:cxn modelId="{AF7B17E9-CA9B-4747-B73E-807E7E69845A}" type="presParOf" srcId="{CC9A029A-459E-C240-88A8-2747C2931D8E}" destId="{14E14008-28D2-6946-9A3C-A267583393C2}" srcOrd="5" destOrd="0" presId="urn:microsoft.com/office/officeart/2005/8/layout/orgChart1"/>
    <dgm:cxn modelId="{7B6BEB93-8176-0C4B-A969-B4A21BA06722}" type="presParOf" srcId="{14E14008-28D2-6946-9A3C-A267583393C2}" destId="{293195A1-1DB9-544A-B090-F037A16F184B}" srcOrd="0" destOrd="0" presId="urn:microsoft.com/office/officeart/2005/8/layout/orgChart1"/>
    <dgm:cxn modelId="{64040421-0E7E-A14C-AA01-FF86E197CF97}" type="presParOf" srcId="{293195A1-1DB9-544A-B090-F037A16F184B}" destId="{2D593DC2-DD67-5742-A0F7-1A50275F62C9}" srcOrd="0" destOrd="0" presId="urn:microsoft.com/office/officeart/2005/8/layout/orgChart1"/>
    <dgm:cxn modelId="{E9D5D3C1-7C30-1E4F-9E0F-684949870625}" type="presParOf" srcId="{293195A1-1DB9-544A-B090-F037A16F184B}" destId="{7A5FF01A-44B8-314B-8863-0EBA286E35B0}" srcOrd="1" destOrd="0" presId="urn:microsoft.com/office/officeart/2005/8/layout/orgChart1"/>
    <dgm:cxn modelId="{ECF11AC3-FB38-6242-AC3D-1EA18E923A33}" type="presParOf" srcId="{14E14008-28D2-6946-9A3C-A267583393C2}" destId="{08ECF6B8-0881-AD4C-9461-933C35A5CF51}" srcOrd="1" destOrd="0" presId="urn:microsoft.com/office/officeart/2005/8/layout/orgChart1"/>
    <dgm:cxn modelId="{29765E74-EBDD-3744-916B-4FC12846E974}" type="presParOf" srcId="{14E14008-28D2-6946-9A3C-A267583393C2}" destId="{B7AF1346-BF5E-3C4B-8DD7-D1FAFEDBC0E6}" srcOrd="2" destOrd="0" presId="urn:microsoft.com/office/officeart/2005/8/layout/orgChart1"/>
    <dgm:cxn modelId="{4FA52005-053E-0B41-A24A-B634A4CC4986}" type="presParOf" srcId="{CC9A029A-459E-C240-88A8-2747C2931D8E}" destId="{E84AE1F7-F5FD-6E43-B73D-6FAE0FF7896F}" srcOrd="6" destOrd="0" presId="urn:microsoft.com/office/officeart/2005/8/layout/orgChart1"/>
    <dgm:cxn modelId="{07A49A67-43F8-EA4F-80E5-70C75284FF18}" type="presParOf" srcId="{CC9A029A-459E-C240-88A8-2747C2931D8E}" destId="{3E7D739D-5810-0649-9A87-F483AD081E18}" srcOrd="7" destOrd="0" presId="urn:microsoft.com/office/officeart/2005/8/layout/orgChart1"/>
    <dgm:cxn modelId="{534079BB-AD34-574E-BBBE-2FC8A9E0E71F}" type="presParOf" srcId="{3E7D739D-5810-0649-9A87-F483AD081E18}" destId="{D56950D4-1FB0-254F-A82B-C8F61D6CCF70}" srcOrd="0" destOrd="0" presId="urn:microsoft.com/office/officeart/2005/8/layout/orgChart1"/>
    <dgm:cxn modelId="{EB5C271B-2A75-6F41-892C-15E945BEF9C6}" type="presParOf" srcId="{D56950D4-1FB0-254F-A82B-C8F61D6CCF70}" destId="{FE12DC42-FF40-7A48-8409-BBD8DEAB1176}" srcOrd="0" destOrd="0" presId="urn:microsoft.com/office/officeart/2005/8/layout/orgChart1"/>
    <dgm:cxn modelId="{99A0BE3F-05E5-B145-8655-B4F6221F545E}" type="presParOf" srcId="{D56950D4-1FB0-254F-A82B-C8F61D6CCF70}" destId="{9549C819-2AA4-1743-9A0B-E40B283A8880}" srcOrd="1" destOrd="0" presId="urn:microsoft.com/office/officeart/2005/8/layout/orgChart1"/>
    <dgm:cxn modelId="{915ABBC6-DEEB-754F-89AC-1774F5BB5365}" type="presParOf" srcId="{3E7D739D-5810-0649-9A87-F483AD081E18}" destId="{F9FE0425-AA00-8C4A-978D-F52BBD116CAA}" srcOrd="1" destOrd="0" presId="urn:microsoft.com/office/officeart/2005/8/layout/orgChart1"/>
    <dgm:cxn modelId="{F4120F29-D7D9-2740-8C17-8B9300499F64}" type="presParOf" srcId="{3E7D739D-5810-0649-9A87-F483AD081E18}" destId="{973ECE91-B609-064D-ADE4-22529A65EF28}" srcOrd="2" destOrd="0" presId="urn:microsoft.com/office/officeart/2005/8/layout/orgChart1"/>
    <dgm:cxn modelId="{9AB3CE4F-56D2-3940-8A4D-B8DDE7AEE312}" type="presParOf" srcId="{DA8FD53D-25DB-C042-BFDE-A62DBCC54F12}" destId="{E5E0FD70-8642-E843-ABD0-9246370C291C}" srcOrd="2" destOrd="0" presId="urn:microsoft.com/office/officeart/2005/8/layout/orgChart1"/>
    <dgm:cxn modelId="{B8983735-8AC8-864B-89B4-3CC1B17E911D}" type="presParOf" srcId="{EC7765D5-1424-EB47-93CE-1084921F1C4A}" destId="{94081CF1-A70D-5C45-86BB-54748FDA626E}" srcOrd="2" destOrd="0" presId="urn:microsoft.com/office/officeart/2005/8/layout/orgChart1"/>
    <dgm:cxn modelId="{13CAF13E-F69C-7544-AE5A-F64FCB104062}" type="presParOf" srcId="{EC7765D5-1424-EB47-93CE-1084921F1C4A}" destId="{B69C195F-F403-4741-A41E-6A946516342C}" srcOrd="3" destOrd="0" presId="urn:microsoft.com/office/officeart/2005/8/layout/orgChart1"/>
    <dgm:cxn modelId="{2D082692-34D1-4E45-9DD0-FDBC49316624}" type="presParOf" srcId="{B69C195F-F403-4741-A41E-6A946516342C}" destId="{F3779E8A-0C9F-0A49-9EDA-BE847917ECEA}" srcOrd="0" destOrd="0" presId="urn:microsoft.com/office/officeart/2005/8/layout/orgChart1"/>
    <dgm:cxn modelId="{5A6B0C24-36EF-B44B-B9B0-BC6969033B3E}" type="presParOf" srcId="{F3779E8A-0C9F-0A49-9EDA-BE847917ECEA}" destId="{D2273441-6A98-8046-8B89-20D37462DD3E}" srcOrd="0" destOrd="0" presId="urn:microsoft.com/office/officeart/2005/8/layout/orgChart1"/>
    <dgm:cxn modelId="{384BC5C1-6097-1A45-92E5-934823EE0508}" type="presParOf" srcId="{F3779E8A-0C9F-0A49-9EDA-BE847917ECEA}" destId="{9080EB56-C7E5-E446-B849-041CF0B8EF6F}" srcOrd="1" destOrd="0" presId="urn:microsoft.com/office/officeart/2005/8/layout/orgChart1"/>
    <dgm:cxn modelId="{D9221CFF-699C-BC4C-8639-1E0DE2387260}" type="presParOf" srcId="{B69C195F-F403-4741-A41E-6A946516342C}" destId="{48D03342-C2B4-C141-9D5A-04FF5496C123}" srcOrd="1" destOrd="0" presId="urn:microsoft.com/office/officeart/2005/8/layout/orgChart1"/>
    <dgm:cxn modelId="{3954AC79-621C-2A43-B1B2-156FF4165B9D}" type="presParOf" srcId="{48D03342-C2B4-C141-9D5A-04FF5496C123}" destId="{0CF2B852-B060-C744-84B3-F5C7376E105D}" srcOrd="0" destOrd="0" presId="urn:microsoft.com/office/officeart/2005/8/layout/orgChart1"/>
    <dgm:cxn modelId="{361129F5-A087-AD49-834D-A9D47A1B727B}" type="presParOf" srcId="{48D03342-C2B4-C141-9D5A-04FF5496C123}" destId="{117237E3-4924-C24F-B3CA-964D6AF00C06}" srcOrd="1" destOrd="0" presId="urn:microsoft.com/office/officeart/2005/8/layout/orgChart1"/>
    <dgm:cxn modelId="{EF8EDB40-7A76-9745-A975-2DC8EA39CFCA}" type="presParOf" srcId="{117237E3-4924-C24F-B3CA-964D6AF00C06}" destId="{4D8CFCBE-FC10-2141-85C7-A95E7AABE47C}" srcOrd="0" destOrd="0" presId="urn:microsoft.com/office/officeart/2005/8/layout/orgChart1"/>
    <dgm:cxn modelId="{A3483AD8-A2A0-FE48-8D87-9ED4FACF74B9}" type="presParOf" srcId="{4D8CFCBE-FC10-2141-85C7-A95E7AABE47C}" destId="{E6D2D579-52A4-5E43-AA3D-99405AA89AE1}" srcOrd="0" destOrd="0" presId="urn:microsoft.com/office/officeart/2005/8/layout/orgChart1"/>
    <dgm:cxn modelId="{D7A9647C-5A16-C140-B8C5-A70E249BAAC5}" type="presParOf" srcId="{4D8CFCBE-FC10-2141-85C7-A95E7AABE47C}" destId="{84FE2B8A-B690-0E42-AA4B-2D76A40F3FB0}" srcOrd="1" destOrd="0" presId="urn:microsoft.com/office/officeart/2005/8/layout/orgChart1"/>
    <dgm:cxn modelId="{BCC9D16F-6AAD-484E-A74E-563E2AD6132B}" type="presParOf" srcId="{117237E3-4924-C24F-B3CA-964D6AF00C06}" destId="{61B66167-A228-0649-A134-875510FC2995}" srcOrd="1" destOrd="0" presId="urn:microsoft.com/office/officeart/2005/8/layout/orgChart1"/>
    <dgm:cxn modelId="{1468C9F7-A1E0-BA42-8203-332A7D299FE7}" type="presParOf" srcId="{117237E3-4924-C24F-B3CA-964D6AF00C06}" destId="{1A52AC18-0C92-F94A-87C6-DC4B7B072EC8}" srcOrd="2" destOrd="0" presId="urn:microsoft.com/office/officeart/2005/8/layout/orgChart1"/>
    <dgm:cxn modelId="{5427C05B-24DF-7A40-AACB-61AAE67625D9}" type="presParOf" srcId="{48D03342-C2B4-C141-9D5A-04FF5496C123}" destId="{3DA61CA3-598F-8E46-86AB-79E85253C621}" srcOrd="2" destOrd="0" presId="urn:microsoft.com/office/officeart/2005/8/layout/orgChart1"/>
    <dgm:cxn modelId="{24B47511-CAF6-DB49-893E-7A2C4A35BAA1}" type="presParOf" srcId="{48D03342-C2B4-C141-9D5A-04FF5496C123}" destId="{20FDAD99-5D66-E24A-93BE-1429DC45C9F8}" srcOrd="3" destOrd="0" presId="urn:microsoft.com/office/officeart/2005/8/layout/orgChart1"/>
    <dgm:cxn modelId="{5005A237-58E3-1744-8A24-9FCBFDCADB87}" type="presParOf" srcId="{20FDAD99-5D66-E24A-93BE-1429DC45C9F8}" destId="{E2E7C004-A72F-9E4C-9A1B-CEC333BEAFA1}" srcOrd="0" destOrd="0" presId="urn:microsoft.com/office/officeart/2005/8/layout/orgChart1"/>
    <dgm:cxn modelId="{BE689721-DB78-864F-846C-D73488F6E236}" type="presParOf" srcId="{E2E7C004-A72F-9E4C-9A1B-CEC333BEAFA1}" destId="{2EBB69E1-D5B9-4246-8085-19D4B34C726D}" srcOrd="0" destOrd="0" presId="urn:microsoft.com/office/officeart/2005/8/layout/orgChart1"/>
    <dgm:cxn modelId="{E9C3368E-D4A2-8F40-BFAD-AA908FFA0A2E}" type="presParOf" srcId="{E2E7C004-A72F-9E4C-9A1B-CEC333BEAFA1}" destId="{7C9BDF36-9D9F-2045-8D51-0A197E13C8EF}" srcOrd="1" destOrd="0" presId="urn:microsoft.com/office/officeart/2005/8/layout/orgChart1"/>
    <dgm:cxn modelId="{95D8C2BF-ED7C-584C-ACA1-836A63E31C72}" type="presParOf" srcId="{20FDAD99-5D66-E24A-93BE-1429DC45C9F8}" destId="{7BB1E44D-5917-F349-8C21-3067AFA4436D}" srcOrd="1" destOrd="0" presId="urn:microsoft.com/office/officeart/2005/8/layout/orgChart1"/>
    <dgm:cxn modelId="{104E7979-C7EC-5A43-8F35-67C22BE0368F}" type="presParOf" srcId="{20FDAD99-5D66-E24A-93BE-1429DC45C9F8}" destId="{2BBCBA2D-AD11-8844-9C83-B138BA5BC03A}" srcOrd="2" destOrd="0" presId="urn:microsoft.com/office/officeart/2005/8/layout/orgChart1"/>
    <dgm:cxn modelId="{4B6142F7-DF6E-8747-AD41-52242C78E988}" type="presParOf" srcId="{48D03342-C2B4-C141-9D5A-04FF5496C123}" destId="{8B04C16A-D873-8841-87B3-81F37D1C5058}" srcOrd="4" destOrd="0" presId="urn:microsoft.com/office/officeart/2005/8/layout/orgChart1"/>
    <dgm:cxn modelId="{B5417E52-47F1-3745-A481-C4BBAFC5F366}" type="presParOf" srcId="{48D03342-C2B4-C141-9D5A-04FF5496C123}" destId="{4B03D887-0DC9-FF43-A8E5-AA3978B32AE5}" srcOrd="5" destOrd="0" presId="urn:microsoft.com/office/officeart/2005/8/layout/orgChart1"/>
    <dgm:cxn modelId="{106B6EE1-D194-9A41-B87F-477F30E8EF37}" type="presParOf" srcId="{4B03D887-0DC9-FF43-A8E5-AA3978B32AE5}" destId="{69AF5C15-7A7F-C144-AB73-B033719F13A2}" srcOrd="0" destOrd="0" presId="urn:microsoft.com/office/officeart/2005/8/layout/orgChart1"/>
    <dgm:cxn modelId="{A063DAD9-96D2-0945-AC3F-842D6D7FA56C}" type="presParOf" srcId="{69AF5C15-7A7F-C144-AB73-B033719F13A2}" destId="{3A1D94A2-E169-EC46-88B4-5CAD5EF0D98C}" srcOrd="0" destOrd="0" presId="urn:microsoft.com/office/officeart/2005/8/layout/orgChart1"/>
    <dgm:cxn modelId="{3E6F919A-EDB8-A848-9C3F-2E79BB064747}" type="presParOf" srcId="{69AF5C15-7A7F-C144-AB73-B033719F13A2}" destId="{998B8971-A0AB-BC4D-82B8-985BC98C6B0E}" srcOrd="1" destOrd="0" presId="urn:microsoft.com/office/officeart/2005/8/layout/orgChart1"/>
    <dgm:cxn modelId="{F8A8844B-B503-C54A-AA31-95BEC1F7DEAD}" type="presParOf" srcId="{4B03D887-0DC9-FF43-A8E5-AA3978B32AE5}" destId="{919CA19E-0604-CB43-869D-A18E3F609A99}" srcOrd="1" destOrd="0" presId="urn:microsoft.com/office/officeart/2005/8/layout/orgChart1"/>
    <dgm:cxn modelId="{D54ECF51-8501-9C4B-8802-E900A98D84A3}" type="presParOf" srcId="{4B03D887-0DC9-FF43-A8E5-AA3978B32AE5}" destId="{C8ABA9B2-7E60-C345-9EAE-E347EAD1C274}" srcOrd="2" destOrd="0" presId="urn:microsoft.com/office/officeart/2005/8/layout/orgChart1"/>
    <dgm:cxn modelId="{BBC2B764-9811-7740-8295-776467443474}" type="presParOf" srcId="{B69C195F-F403-4741-A41E-6A946516342C}" destId="{A3A4A345-DDCD-1D42-9DCC-823A3938B423}" srcOrd="2" destOrd="0" presId="urn:microsoft.com/office/officeart/2005/8/layout/orgChart1"/>
    <dgm:cxn modelId="{9497FE93-9796-FA44-B440-AF78EA555163}" type="presParOf" srcId="{EC7765D5-1424-EB47-93CE-1084921F1C4A}" destId="{7C3B24BD-F380-BC4E-BC24-78689F27F493}" srcOrd="4" destOrd="0" presId="urn:microsoft.com/office/officeart/2005/8/layout/orgChart1"/>
    <dgm:cxn modelId="{6D328447-60DE-3C43-99AE-AACEFC028718}" type="presParOf" srcId="{EC7765D5-1424-EB47-93CE-1084921F1C4A}" destId="{8E62EB33-B890-034B-B3F7-ECECC312D73B}" srcOrd="5" destOrd="0" presId="urn:microsoft.com/office/officeart/2005/8/layout/orgChart1"/>
    <dgm:cxn modelId="{0D28AD66-5855-7D44-970F-FD268F31C4BC}" type="presParOf" srcId="{8E62EB33-B890-034B-B3F7-ECECC312D73B}" destId="{A9B58A47-C42C-754D-AB92-A84969F4B7AF}" srcOrd="0" destOrd="0" presId="urn:microsoft.com/office/officeart/2005/8/layout/orgChart1"/>
    <dgm:cxn modelId="{A4F2710B-F471-D548-BB98-2D46B21C10AE}" type="presParOf" srcId="{A9B58A47-C42C-754D-AB92-A84969F4B7AF}" destId="{D3706656-524F-F441-801C-3A6CB329799A}" srcOrd="0" destOrd="0" presId="urn:microsoft.com/office/officeart/2005/8/layout/orgChart1"/>
    <dgm:cxn modelId="{4C5506D0-9929-9848-8282-5771117A71E1}" type="presParOf" srcId="{A9B58A47-C42C-754D-AB92-A84969F4B7AF}" destId="{5EC2458B-B618-C843-B9F9-6FBE8D03BB73}" srcOrd="1" destOrd="0" presId="urn:microsoft.com/office/officeart/2005/8/layout/orgChart1"/>
    <dgm:cxn modelId="{712006B6-F421-F44E-92C3-59485ECECCAF}" type="presParOf" srcId="{8E62EB33-B890-034B-B3F7-ECECC312D73B}" destId="{63F7F673-79DA-1E40-8B88-EA4590D10180}" srcOrd="1" destOrd="0" presId="urn:microsoft.com/office/officeart/2005/8/layout/orgChart1"/>
    <dgm:cxn modelId="{176605F4-79B6-174C-8B08-DF7B0B2E5177}" type="presParOf" srcId="{63F7F673-79DA-1E40-8B88-EA4590D10180}" destId="{9BB9DBE8-C583-0A4B-93A4-5B2E459DECF6}" srcOrd="0" destOrd="0" presId="urn:microsoft.com/office/officeart/2005/8/layout/orgChart1"/>
    <dgm:cxn modelId="{B0464CF8-22C0-8A4D-8B5A-6DEA96776932}" type="presParOf" srcId="{63F7F673-79DA-1E40-8B88-EA4590D10180}" destId="{E6EE1B30-8319-2F42-B9B4-30711E7114CF}" srcOrd="1" destOrd="0" presId="urn:microsoft.com/office/officeart/2005/8/layout/orgChart1"/>
    <dgm:cxn modelId="{A7AAD597-F731-CF4D-A4F8-1B8A92B8F3C8}" type="presParOf" srcId="{E6EE1B30-8319-2F42-B9B4-30711E7114CF}" destId="{F5C66A1B-B52A-174F-A683-0A84587C8E71}" srcOrd="0" destOrd="0" presId="urn:microsoft.com/office/officeart/2005/8/layout/orgChart1"/>
    <dgm:cxn modelId="{A657C6EB-91F4-014E-85E1-EE019C7E3775}" type="presParOf" srcId="{F5C66A1B-B52A-174F-A683-0A84587C8E71}" destId="{AA36DC95-80C3-7347-AF28-8CBCD80D50E4}" srcOrd="0" destOrd="0" presId="urn:microsoft.com/office/officeart/2005/8/layout/orgChart1"/>
    <dgm:cxn modelId="{74BF4F62-101B-B749-9A35-A3E29BBB86BD}" type="presParOf" srcId="{F5C66A1B-B52A-174F-A683-0A84587C8E71}" destId="{55C992C4-1C89-BF4F-B2DC-D2903E9BD6ED}" srcOrd="1" destOrd="0" presId="urn:microsoft.com/office/officeart/2005/8/layout/orgChart1"/>
    <dgm:cxn modelId="{D13F4FC4-A87A-4344-A9A2-892FB1E10B9E}" type="presParOf" srcId="{E6EE1B30-8319-2F42-B9B4-30711E7114CF}" destId="{653CD9B8-62BD-F540-8BF5-248140AB8E83}" srcOrd="1" destOrd="0" presId="urn:microsoft.com/office/officeart/2005/8/layout/orgChart1"/>
    <dgm:cxn modelId="{FB7645D9-4E58-6646-9A9E-627B27E4DFDF}" type="presParOf" srcId="{E6EE1B30-8319-2F42-B9B4-30711E7114CF}" destId="{0FFF1AD6-89B5-AD4D-B82D-107F93405C3A}" srcOrd="2" destOrd="0" presId="urn:microsoft.com/office/officeart/2005/8/layout/orgChart1"/>
    <dgm:cxn modelId="{E551B029-D702-B244-BB56-42815F9A1098}" type="presParOf" srcId="{63F7F673-79DA-1E40-8B88-EA4590D10180}" destId="{47152B35-2FBE-C147-858D-DCBFE737EFC7}" srcOrd="2" destOrd="0" presId="urn:microsoft.com/office/officeart/2005/8/layout/orgChart1"/>
    <dgm:cxn modelId="{D183B787-D798-3C44-B70C-2A0CACFC0403}" type="presParOf" srcId="{63F7F673-79DA-1E40-8B88-EA4590D10180}" destId="{A5926875-B91B-F940-9834-B1566958BB9B}" srcOrd="3" destOrd="0" presId="urn:microsoft.com/office/officeart/2005/8/layout/orgChart1"/>
    <dgm:cxn modelId="{D1ABFF44-6510-844D-8D3D-BBC8BF59ABE5}" type="presParOf" srcId="{A5926875-B91B-F940-9834-B1566958BB9B}" destId="{88E3E4AF-5AC9-4B44-A7D1-19F9CA9BE444}" srcOrd="0" destOrd="0" presId="urn:microsoft.com/office/officeart/2005/8/layout/orgChart1"/>
    <dgm:cxn modelId="{D731BC37-0EB7-C84C-ADC3-7FD827D13ECE}" type="presParOf" srcId="{88E3E4AF-5AC9-4B44-A7D1-19F9CA9BE444}" destId="{A2D47DE1-BAC3-2744-B80D-91A2B8B0E408}" srcOrd="0" destOrd="0" presId="urn:microsoft.com/office/officeart/2005/8/layout/orgChart1"/>
    <dgm:cxn modelId="{075DAFB0-FEBB-9D47-B0F1-56479AD0146C}" type="presParOf" srcId="{88E3E4AF-5AC9-4B44-A7D1-19F9CA9BE444}" destId="{7F9894F3-6ECB-8245-BCEE-03F504FDA28D}" srcOrd="1" destOrd="0" presId="urn:microsoft.com/office/officeart/2005/8/layout/orgChart1"/>
    <dgm:cxn modelId="{6F0DE675-EA0B-0242-A14C-968BEB1BC4BE}" type="presParOf" srcId="{A5926875-B91B-F940-9834-B1566958BB9B}" destId="{D0664D5C-F754-9942-B6D0-AD0626D7C9B5}" srcOrd="1" destOrd="0" presId="urn:microsoft.com/office/officeart/2005/8/layout/orgChart1"/>
    <dgm:cxn modelId="{47F97FF4-36F1-CB45-922D-9E23A181B39E}" type="presParOf" srcId="{A5926875-B91B-F940-9834-B1566958BB9B}" destId="{9A3A093D-D6CD-CA4E-AB73-F1939D41FDE0}" srcOrd="2" destOrd="0" presId="urn:microsoft.com/office/officeart/2005/8/layout/orgChart1"/>
    <dgm:cxn modelId="{4908C527-0E18-1446-BD70-381003D24A7E}" type="presParOf" srcId="{63F7F673-79DA-1E40-8B88-EA4590D10180}" destId="{588C6625-4FC7-9049-B58F-E35D10CE0534}" srcOrd="4" destOrd="0" presId="urn:microsoft.com/office/officeart/2005/8/layout/orgChart1"/>
    <dgm:cxn modelId="{36A3EC85-0D38-894C-AE61-3B93AE631511}" type="presParOf" srcId="{63F7F673-79DA-1E40-8B88-EA4590D10180}" destId="{EFF80C5A-4D9B-2E4B-9BF2-89A771FF3868}" srcOrd="5" destOrd="0" presId="urn:microsoft.com/office/officeart/2005/8/layout/orgChart1"/>
    <dgm:cxn modelId="{AEAE9D19-4FBA-8941-8747-FCF0763082E9}" type="presParOf" srcId="{EFF80C5A-4D9B-2E4B-9BF2-89A771FF3868}" destId="{711F2F55-727C-8144-B574-5EA89D749C93}" srcOrd="0" destOrd="0" presId="urn:microsoft.com/office/officeart/2005/8/layout/orgChart1"/>
    <dgm:cxn modelId="{890585E8-27A1-6C43-9A02-B4573F0BE4A1}" type="presParOf" srcId="{711F2F55-727C-8144-B574-5EA89D749C93}" destId="{CAFCA108-09E0-0A4C-B6A4-ABCD057E419A}" srcOrd="0" destOrd="0" presId="urn:microsoft.com/office/officeart/2005/8/layout/orgChart1"/>
    <dgm:cxn modelId="{6A0E03EC-2037-0444-A61F-6A39198ADFEF}" type="presParOf" srcId="{711F2F55-727C-8144-B574-5EA89D749C93}" destId="{8BF5A1E2-F5DE-F743-96EC-F5F05EF3B58F}" srcOrd="1" destOrd="0" presId="urn:microsoft.com/office/officeart/2005/8/layout/orgChart1"/>
    <dgm:cxn modelId="{126AA570-3564-3444-A541-1ADF75A969D5}" type="presParOf" srcId="{EFF80C5A-4D9B-2E4B-9BF2-89A771FF3868}" destId="{E5A5BBED-8E2B-5D48-9D80-D78FD905BF2B}" srcOrd="1" destOrd="0" presId="urn:microsoft.com/office/officeart/2005/8/layout/orgChart1"/>
    <dgm:cxn modelId="{23C37B13-0276-6E4D-BE98-5BF43ADCB81D}" type="presParOf" srcId="{EFF80C5A-4D9B-2E4B-9BF2-89A771FF3868}" destId="{E1BDCAA9-C441-3E41-A818-F70598A6F821}" srcOrd="2" destOrd="0" presId="urn:microsoft.com/office/officeart/2005/8/layout/orgChart1"/>
    <dgm:cxn modelId="{F6592213-CCCC-7541-9939-B5D6908BEF99}" type="presParOf" srcId="{8E62EB33-B890-034B-B3F7-ECECC312D73B}" destId="{5E64C9B1-AA56-0949-A92C-4871243079B3}" srcOrd="2" destOrd="0" presId="urn:microsoft.com/office/officeart/2005/8/layout/orgChart1"/>
    <dgm:cxn modelId="{A5ED5A39-7055-A545-B753-0394C9E138D9}" type="presParOf" srcId="{EC7765D5-1424-EB47-93CE-1084921F1C4A}" destId="{6DA78ECC-0D00-8043-BBE3-02021054B0D0}" srcOrd="6" destOrd="0" presId="urn:microsoft.com/office/officeart/2005/8/layout/orgChart1"/>
    <dgm:cxn modelId="{20739512-887F-DC4C-BE62-11741B425068}" type="presParOf" srcId="{EC7765D5-1424-EB47-93CE-1084921F1C4A}" destId="{36C62DA8-CF63-5C47-A894-83C44ADBBDA0}" srcOrd="7" destOrd="0" presId="urn:microsoft.com/office/officeart/2005/8/layout/orgChart1"/>
    <dgm:cxn modelId="{01DAE802-4153-064F-9212-243C4A972633}" type="presParOf" srcId="{36C62DA8-CF63-5C47-A894-83C44ADBBDA0}" destId="{7E5B7F99-B272-B345-BB1A-259956732D1B}" srcOrd="0" destOrd="0" presId="urn:microsoft.com/office/officeart/2005/8/layout/orgChart1"/>
    <dgm:cxn modelId="{417BCB36-A0F0-EC46-8FB7-BD36B078CAB3}" type="presParOf" srcId="{7E5B7F99-B272-B345-BB1A-259956732D1B}" destId="{7242EBD6-31CD-5B4F-B61E-764D0C533600}" srcOrd="0" destOrd="0" presId="urn:microsoft.com/office/officeart/2005/8/layout/orgChart1"/>
    <dgm:cxn modelId="{40EE2625-5E54-0F4F-A51F-78DCA368656F}" type="presParOf" srcId="{7E5B7F99-B272-B345-BB1A-259956732D1B}" destId="{45D12A3E-E764-2F49-8D0A-EE124021447F}" srcOrd="1" destOrd="0" presId="urn:microsoft.com/office/officeart/2005/8/layout/orgChart1"/>
    <dgm:cxn modelId="{4045F44C-7281-DE45-A677-67F1510BDB2E}" type="presParOf" srcId="{36C62DA8-CF63-5C47-A894-83C44ADBBDA0}" destId="{161031EC-F3CD-D547-9560-4B63B51483DA}" srcOrd="1" destOrd="0" presId="urn:microsoft.com/office/officeart/2005/8/layout/orgChart1"/>
    <dgm:cxn modelId="{A93484E7-6F28-3947-A1B7-9715ABD59956}" type="presParOf" srcId="{36C62DA8-CF63-5C47-A894-83C44ADBBDA0}" destId="{2DD44128-ACDF-D84B-869B-69CDF71A9600}" srcOrd="2" destOrd="0" presId="urn:microsoft.com/office/officeart/2005/8/layout/orgChart1"/>
    <dgm:cxn modelId="{0AA4EF8D-E0DD-1B45-8B3A-F1058AD52108}" type="presParOf" srcId="{EC7765D5-1424-EB47-93CE-1084921F1C4A}" destId="{4590BC1E-56DB-2F42-9C1D-BD17A9DC0B0D}" srcOrd="8" destOrd="0" presId="urn:microsoft.com/office/officeart/2005/8/layout/orgChart1"/>
    <dgm:cxn modelId="{EA9E6D9C-E893-194E-98C2-7BA21507D9EE}" type="presParOf" srcId="{EC7765D5-1424-EB47-93CE-1084921F1C4A}" destId="{5439F8BE-8ED3-9943-8265-19220F2F3A0C}" srcOrd="9" destOrd="0" presId="urn:microsoft.com/office/officeart/2005/8/layout/orgChart1"/>
    <dgm:cxn modelId="{D5BBF7DA-593B-A140-9308-A7B685085B33}" type="presParOf" srcId="{5439F8BE-8ED3-9943-8265-19220F2F3A0C}" destId="{E1DBDF18-BF26-0A45-9947-9B8709441F1E}" srcOrd="0" destOrd="0" presId="urn:microsoft.com/office/officeart/2005/8/layout/orgChart1"/>
    <dgm:cxn modelId="{B2F5F43F-2ACC-EC41-BE6B-AF3F69B94416}" type="presParOf" srcId="{E1DBDF18-BF26-0A45-9947-9B8709441F1E}" destId="{CDD2FA0C-6E88-B346-BCDA-DC1C57BBB626}" srcOrd="0" destOrd="0" presId="urn:microsoft.com/office/officeart/2005/8/layout/orgChart1"/>
    <dgm:cxn modelId="{7A50CACE-7517-DB43-BBE3-A6C7071F7ABA}" type="presParOf" srcId="{E1DBDF18-BF26-0A45-9947-9B8709441F1E}" destId="{13E4BED2-FE6D-E24E-8DA3-BCD787143E31}" srcOrd="1" destOrd="0" presId="urn:microsoft.com/office/officeart/2005/8/layout/orgChart1"/>
    <dgm:cxn modelId="{36AE9686-A010-7043-A971-F48CF7B4FF4C}" type="presParOf" srcId="{5439F8BE-8ED3-9943-8265-19220F2F3A0C}" destId="{E9C670D2-43DD-4C4C-9042-03CCB07732CA}" srcOrd="1" destOrd="0" presId="urn:microsoft.com/office/officeart/2005/8/layout/orgChart1"/>
    <dgm:cxn modelId="{1E8D3C54-4E0E-B348-966F-70F5C39A29A0}" type="presParOf" srcId="{E9C670D2-43DD-4C4C-9042-03CCB07732CA}" destId="{C47D312F-FCDC-2B4D-9E9C-3CC69595EB30}" srcOrd="0" destOrd="0" presId="urn:microsoft.com/office/officeart/2005/8/layout/orgChart1"/>
    <dgm:cxn modelId="{A41F1DEB-D4A5-284B-8226-CEC7CC062A3A}" type="presParOf" srcId="{E9C670D2-43DD-4C4C-9042-03CCB07732CA}" destId="{30E63640-236F-4C4E-ABF6-D74E4AE0891D}" srcOrd="1" destOrd="0" presId="urn:microsoft.com/office/officeart/2005/8/layout/orgChart1"/>
    <dgm:cxn modelId="{42891122-EAE0-1D4A-B806-9A8C1EE0FE4C}" type="presParOf" srcId="{30E63640-236F-4C4E-ABF6-D74E4AE0891D}" destId="{0B37F8E0-D9FB-F243-9AF0-7DE037F11F3C}" srcOrd="0" destOrd="0" presId="urn:microsoft.com/office/officeart/2005/8/layout/orgChart1"/>
    <dgm:cxn modelId="{36108134-1886-3A49-BB25-0D07029F55D3}" type="presParOf" srcId="{0B37F8E0-D9FB-F243-9AF0-7DE037F11F3C}" destId="{65E67F8B-70D3-FC47-ABC6-2784A83AE723}" srcOrd="0" destOrd="0" presId="urn:microsoft.com/office/officeart/2005/8/layout/orgChart1"/>
    <dgm:cxn modelId="{9A277BE9-C421-EA49-918C-1E104EB8E8B1}" type="presParOf" srcId="{0B37F8E0-D9FB-F243-9AF0-7DE037F11F3C}" destId="{F044F17F-B090-6043-8B11-C258CA1E9913}" srcOrd="1" destOrd="0" presId="urn:microsoft.com/office/officeart/2005/8/layout/orgChart1"/>
    <dgm:cxn modelId="{51970299-56B5-CB44-A0D2-2740B6EEAD8C}" type="presParOf" srcId="{30E63640-236F-4C4E-ABF6-D74E4AE0891D}" destId="{C9C5A81F-B754-124F-846B-68C9801B9C62}" srcOrd="1" destOrd="0" presId="urn:microsoft.com/office/officeart/2005/8/layout/orgChart1"/>
    <dgm:cxn modelId="{83AD486E-831D-A742-A776-0F940641E136}" type="presParOf" srcId="{30E63640-236F-4C4E-ABF6-D74E4AE0891D}" destId="{4DB89D1C-BA8D-D04B-9E37-0240CBC3334C}" srcOrd="2" destOrd="0" presId="urn:microsoft.com/office/officeart/2005/8/layout/orgChart1"/>
    <dgm:cxn modelId="{DE23577C-09F3-DB47-B5C4-BE24D942EAAF}" type="presParOf" srcId="{E9C670D2-43DD-4C4C-9042-03CCB07732CA}" destId="{72FBA4C5-1C1F-FA40-A150-EE9B9FD76AF0}" srcOrd="2" destOrd="0" presId="urn:microsoft.com/office/officeart/2005/8/layout/orgChart1"/>
    <dgm:cxn modelId="{2EF33E15-A737-B44C-B76C-227BB50D7A25}" type="presParOf" srcId="{E9C670D2-43DD-4C4C-9042-03CCB07732CA}" destId="{875528AC-D162-B44D-B2D0-DE541192424D}" srcOrd="3" destOrd="0" presId="urn:microsoft.com/office/officeart/2005/8/layout/orgChart1"/>
    <dgm:cxn modelId="{CA5D34DE-7ED6-A947-9AA8-F4492516BDA4}" type="presParOf" srcId="{875528AC-D162-B44D-B2D0-DE541192424D}" destId="{ECFC2DE2-123B-B64D-B8C3-78ADC35675CC}" srcOrd="0" destOrd="0" presId="urn:microsoft.com/office/officeart/2005/8/layout/orgChart1"/>
    <dgm:cxn modelId="{8CF07826-A2A4-2F4F-A491-009EF954B26A}" type="presParOf" srcId="{ECFC2DE2-123B-B64D-B8C3-78ADC35675CC}" destId="{41E7E4C4-4060-BF41-9C0D-EA4EB41EAFA9}" srcOrd="0" destOrd="0" presId="urn:microsoft.com/office/officeart/2005/8/layout/orgChart1"/>
    <dgm:cxn modelId="{950F30C7-73F6-CE4C-90CA-61A7C34DAF7D}" type="presParOf" srcId="{ECFC2DE2-123B-B64D-B8C3-78ADC35675CC}" destId="{EBFC5C7A-46FB-1B4E-BCE7-491E694F7A7C}" srcOrd="1" destOrd="0" presId="urn:microsoft.com/office/officeart/2005/8/layout/orgChart1"/>
    <dgm:cxn modelId="{10AE105D-EDB6-7D47-A94F-2A99BF9807B1}" type="presParOf" srcId="{875528AC-D162-B44D-B2D0-DE541192424D}" destId="{E3CC3FD5-16E0-1D4D-B7E8-C9F6DADB4BEE}" srcOrd="1" destOrd="0" presId="urn:microsoft.com/office/officeart/2005/8/layout/orgChart1"/>
    <dgm:cxn modelId="{25F293ED-E647-0D4B-8E66-BD67F947B5C0}" type="presParOf" srcId="{875528AC-D162-B44D-B2D0-DE541192424D}" destId="{7E996A77-C29E-984B-AC98-8979DBDE6C45}" srcOrd="2" destOrd="0" presId="urn:microsoft.com/office/officeart/2005/8/layout/orgChart1"/>
    <dgm:cxn modelId="{4CF55D47-A053-D649-952D-CFD6303E2F3E}" type="presParOf" srcId="{5439F8BE-8ED3-9943-8265-19220F2F3A0C}" destId="{15512BFF-2D39-0F48-A296-C0B5660DD7D6}" srcOrd="2" destOrd="0" presId="urn:microsoft.com/office/officeart/2005/8/layout/orgChart1"/>
    <dgm:cxn modelId="{A5A47FB7-8B3D-C34E-A82D-83F6FE1EA161}" type="presParOf" srcId="{A6EBE6F0-C58B-D148-841E-BA8D3BC05B6A}" destId="{65736C73-85D3-BD44-A8A2-3A4BD9F44C7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834CB5-2620-D64B-AF81-E9AE529355E6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827F83-B141-5746-A719-AFA1977E7C90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Determines the Organization’s policy in all scientific, technical and administrative matters</a:t>
          </a:r>
          <a:endParaRPr lang="en-US" dirty="0">
            <a:solidFill>
              <a:schemeClr val="bg1"/>
            </a:solidFill>
          </a:endParaRPr>
        </a:p>
      </dgm:t>
    </dgm:pt>
    <dgm:pt modelId="{745224FB-BBC1-8245-81DA-F57ED3982804}" type="parTrans" cxnId="{E8C55A48-D25D-F341-B289-40CCEEE44533}">
      <dgm:prSet/>
      <dgm:spPr/>
      <dgm:t>
        <a:bodyPr/>
        <a:lstStyle/>
        <a:p>
          <a:endParaRPr lang="en-US"/>
        </a:p>
      </dgm:t>
    </dgm:pt>
    <dgm:pt modelId="{1B4626C9-AA09-CA41-BF5C-9D495E80E88C}" type="sibTrans" cxnId="{E8C55A48-D25D-F341-B289-40CCEEE44533}">
      <dgm:prSet/>
      <dgm:spPr/>
      <dgm:t>
        <a:bodyPr/>
        <a:lstStyle/>
        <a:p>
          <a:endParaRPr lang="en-US"/>
        </a:p>
      </dgm:t>
    </dgm:pt>
    <dgm:pt modelId="{CF7FEB07-D0B4-994C-A657-AF8143F6B72C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Approves the programme of activities of CERN</a:t>
          </a:r>
          <a:r>
            <a:rPr lang="en-US" dirty="0" smtClean="0">
              <a:solidFill>
                <a:schemeClr val="bg1"/>
              </a:solidFill>
              <a:latin typeface="Helvetica"/>
              <a:cs typeface="Helvetica"/>
            </a:rPr>
            <a:t>, its budget and medium-term</a:t>
          </a:r>
          <a:r>
            <a:rPr lang="en-US" baseline="0" dirty="0" smtClean="0">
              <a:solidFill>
                <a:schemeClr val="bg1"/>
              </a:solidFill>
              <a:latin typeface="Helvetica"/>
              <a:cs typeface="Helvetica"/>
            </a:rPr>
            <a:t> plan </a:t>
          </a:r>
          <a:endParaRPr lang="en-US" dirty="0">
            <a:solidFill>
              <a:schemeClr val="bg1"/>
            </a:solidFill>
          </a:endParaRPr>
        </a:p>
      </dgm:t>
    </dgm:pt>
    <dgm:pt modelId="{2C2FC44A-9377-B348-AF39-EDDB1CEB637E}" type="parTrans" cxnId="{6B76BDB3-C9AE-3D45-B586-5CFFF5F2CABD}">
      <dgm:prSet/>
      <dgm:spPr/>
      <dgm:t>
        <a:bodyPr/>
        <a:lstStyle/>
        <a:p>
          <a:endParaRPr lang="en-US"/>
        </a:p>
      </dgm:t>
    </dgm:pt>
    <dgm:pt modelId="{DBE36DD1-A6E9-6944-B007-D651450BCEA8}" type="sibTrans" cxnId="{6B76BDB3-C9AE-3D45-B586-5CFFF5F2CABD}">
      <dgm:prSet/>
      <dgm:spPr/>
      <dgm:t>
        <a:bodyPr/>
        <a:lstStyle/>
        <a:p>
          <a:endParaRPr lang="en-US"/>
        </a:p>
      </dgm:t>
    </dgm:pt>
    <dgm:pt modelId="{F6A3E63C-3007-3647-AA16-B86791C9D81C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Approves the employment conditions of CERN staff, including their pension conditions, and other rules essential for CERN functioning </a:t>
          </a:r>
          <a:endParaRPr lang="en-US" dirty="0">
            <a:solidFill>
              <a:schemeClr val="bg1"/>
            </a:solidFill>
          </a:endParaRPr>
        </a:p>
      </dgm:t>
    </dgm:pt>
    <dgm:pt modelId="{205E4C97-818F-CE42-9C40-94C630E9518D}" type="parTrans" cxnId="{850D3BF4-0FAF-714B-B152-AFFA2DB2A196}">
      <dgm:prSet/>
      <dgm:spPr/>
      <dgm:t>
        <a:bodyPr/>
        <a:lstStyle/>
        <a:p>
          <a:endParaRPr lang="en-US"/>
        </a:p>
      </dgm:t>
    </dgm:pt>
    <dgm:pt modelId="{60E03745-B020-D049-A2E4-D745F10FB4B7}" type="sibTrans" cxnId="{850D3BF4-0FAF-714B-B152-AFFA2DB2A196}">
      <dgm:prSet/>
      <dgm:spPr/>
      <dgm:t>
        <a:bodyPr/>
        <a:lstStyle/>
        <a:p>
          <a:endParaRPr lang="en-US"/>
        </a:p>
      </dgm:t>
    </dgm:pt>
    <dgm:pt modelId="{3F258818-D355-EB44-AD21-96B8859EF713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8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Admits new Member States and Associate Member States</a:t>
          </a:r>
          <a:endParaRPr lang="en-US" dirty="0">
            <a:solidFill>
              <a:schemeClr val="bg1"/>
            </a:solidFill>
          </a:endParaRPr>
        </a:p>
      </dgm:t>
    </dgm:pt>
    <dgm:pt modelId="{2B348215-AAE2-9D4B-AD9E-157FABBC4D6F}" type="parTrans" cxnId="{6B73619B-B4C5-7D48-ADC5-993CB681D4C1}">
      <dgm:prSet/>
      <dgm:spPr/>
      <dgm:t>
        <a:bodyPr/>
        <a:lstStyle/>
        <a:p>
          <a:endParaRPr lang="en-US"/>
        </a:p>
      </dgm:t>
    </dgm:pt>
    <dgm:pt modelId="{BE9178D1-EE6C-3342-BD48-DC44A9BE9286}" type="sibTrans" cxnId="{6B73619B-B4C5-7D48-ADC5-993CB681D4C1}">
      <dgm:prSet/>
      <dgm:spPr/>
      <dgm:t>
        <a:bodyPr/>
        <a:lstStyle/>
        <a:p>
          <a:endParaRPr lang="en-US"/>
        </a:p>
      </dgm:t>
    </dgm:pt>
    <dgm:pt modelId="{88A7EF72-C378-4847-8F7A-76197A02F4D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8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Signs</a:t>
          </a:r>
          <a:r>
            <a:rPr lang="en-GB" baseline="0" dirty="0" smtClean="0">
              <a:solidFill>
                <a:schemeClr val="bg1"/>
              </a:solidFill>
              <a:latin typeface="Helvetica"/>
              <a:cs typeface="Helvetica"/>
            </a:rPr>
            <a:t> off</a:t>
          </a:r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 the European strategy for particle physics  </a:t>
          </a:r>
          <a:endParaRPr lang="en-US" dirty="0">
            <a:solidFill>
              <a:schemeClr val="bg1"/>
            </a:solidFill>
          </a:endParaRPr>
        </a:p>
      </dgm:t>
    </dgm:pt>
    <dgm:pt modelId="{BCFA953C-661B-F646-A1FF-5D3E3B7678A3}" type="parTrans" cxnId="{41191BCA-135F-7F42-ADA6-BA03404E9129}">
      <dgm:prSet/>
      <dgm:spPr/>
      <dgm:t>
        <a:bodyPr/>
        <a:lstStyle/>
        <a:p>
          <a:endParaRPr lang="en-US"/>
        </a:p>
      </dgm:t>
    </dgm:pt>
    <dgm:pt modelId="{51BCF1DC-BE32-3445-A5FD-14E138A3FAE3}" type="sibTrans" cxnId="{41191BCA-135F-7F42-ADA6-BA03404E9129}">
      <dgm:prSet/>
      <dgm:spPr/>
      <dgm:t>
        <a:bodyPr/>
        <a:lstStyle/>
        <a:p>
          <a:endParaRPr lang="en-US"/>
        </a:p>
      </dgm:t>
    </dgm:pt>
    <dgm:pt modelId="{1DD62FE3-B7B1-AC4D-ACED-2232030B893D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Establishes its subordinate bodies   </a:t>
          </a:r>
          <a:endParaRPr lang="en-GB" dirty="0">
            <a:solidFill>
              <a:schemeClr val="bg1"/>
            </a:solidFill>
            <a:latin typeface="Helvetica"/>
            <a:cs typeface="Helvetica"/>
          </a:endParaRPr>
        </a:p>
      </dgm:t>
    </dgm:pt>
    <dgm:pt modelId="{78E14ADB-D72D-A346-864C-5A24F765731A}" type="parTrans" cxnId="{3AE3127D-C2C0-D240-84D7-B61DA50BAC11}">
      <dgm:prSet/>
      <dgm:spPr/>
      <dgm:t>
        <a:bodyPr/>
        <a:lstStyle/>
        <a:p>
          <a:endParaRPr lang="en-US"/>
        </a:p>
      </dgm:t>
    </dgm:pt>
    <dgm:pt modelId="{1750FEB5-8538-6A4E-9C8E-3D60BA4C356B}" type="sibTrans" cxnId="{3AE3127D-C2C0-D240-84D7-B61DA50BAC11}">
      <dgm:prSet/>
      <dgm:spPr/>
      <dgm:t>
        <a:bodyPr/>
        <a:lstStyle/>
        <a:p>
          <a:endParaRPr lang="en-US"/>
        </a:p>
      </dgm:t>
    </dgm:pt>
    <dgm:pt modelId="{0A2DBEC6-1499-054C-90B0-96B873F59EE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8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Appoints the Director-General, Directors and Department Heads on DG’s proposal</a:t>
          </a:r>
          <a:endParaRPr lang="en-GB" dirty="0">
            <a:solidFill>
              <a:schemeClr val="bg1"/>
            </a:solidFill>
            <a:latin typeface="Helvetica"/>
            <a:cs typeface="Helvetica"/>
          </a:endParaRPr>
        </a:p>
      </dgm:t>
    </dgm:pt>
    <dgm:pt modelId="{FCA5D9D4-D246-A84F-98BC-612D01909EA8}" type="parTrans" cxnId="{E492C1A2-FF82-A943-814E-50AC05E28E0C}">
      <dgm:prSet/>
      <dgm:spPr/>
      <dgm:t>
        <a:bodyPr/>
        <a:lstStyle/>
        <a:p>
          <a:endParaRPr lang="en-US"/>
        </a:p>
      </dgm:t>
    </dgm:pt>
    <dgm:pt modelId="{D648F2F8-8579-0843-B578-42CA2A07425E}" type="sibTrans" cxnId="{E492C1A2-FF82-A943-814E-50AC05E28E0C}">
      <dgm:prSet/>
      <dgm:spPr/>
      <dgm:t>
        <a:bodyPr/>
        <a:lstStyle/>
        <a:p>
          <a:endParaRPr lang="en-US"/>
        </a:p>
      </dgm:t>
    </dgm:pt>
    <dgm:pt modelId="{6721C4A3-5713-834C-9904-420A00A47C58}" type="pres">
      <dgm:prSet presAssocID="{2B834CB5-2620-D64B-AF81-E9AE529355E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346778A-DD6B-4C43-8887-94794D39A470}" type="pres">
      <dgm:prSet presAssocID="{2B834CB5-2620-D64B-AF81-E9AE529355E6}" presName="Name1" presStyleCnt="0"/>
      <dgm:spPr/>
    </dgm:pt>
    <dgm:pt modelId="{DBBE5462-BA7A-2D42-BEE2-3029815EC759}" type="pres">
      <dgm:prSet presAssocID="{2B834CB5-2620-D64B-AF81-E9AE529355E6}" presName="cycle" presStyleCnt="0"/>
      <dgm:spPr/>
    </dgm:pt>
    <dgm:pt modelId="{7B9D196F-6A89-714A-9744-DB1A776C7DFB}" type="pres">
      <dgm:prSet presAssocID="{2B834CB5-2620-D64B-AF81-E9AE529355E6}" presName="srcNode" presStyleLbl="node1" presStyleIdx="0" presStyleCnt="7"/>
      <dgm:spPr/>
    </dgm:pt>
    <dgm:pt modelId="{7A5CD84A-09BC-E247-A034-C1C8137E512D}" type="pres">
      <dgm:prSet presAssocID="{2B834CB5-2620-D64B-AF81-E9AE529355E6}" presName="conn" presStyleLbl="parChTrans1D2" presStyleIdx="0" presStyleCnt="1"/>
      <dgm:spPr/>
      <dgm:t>
        <a:bodyPr/>
        <a:lstStyle/>
        <a:p>
          <a:endParaRPr lang="en-US"/>
        </a:p>
      </dgm:t>
    </dgm:pt>
    <dgm:pt modelId="{0C10C297-D991-544F-A3EA-BC014E3F324E}" type="pres">
      <dgm:prSet presAssocID="{2B834CB5-2620-D64B-AF81-E9AE529355E6}" presName="extraNode" presStyleLbl="node1" presStyleIdx="0" presStyleCnt="7"/>
      <dgm:spPr/>
    </dgm:pt>
    <dgm:pt modelId="{FCF34176-7671-0B43-824A-773EBF6EEAE8}" type="pres">
      <dgm:prSet presAssocID="{2B834CB5-2620-D64B-AF81-E9AE529355E6}" presName="dstNode" presStyleLbl="node1" presStyleIdx="0" presStyleCnt="7"/>
      <dgm:spPr/>
    </dgm:pt>
    <dgm:pt modelId="{77211C3B-C27B-D048-95A7-FE8600B4E88B}" type="pres">
      <dgm:prSet presAssocID="{E0827F83-B141-5746-A719-AFA1977E7C90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D6B85-0F4C-724F-97C1-566836E2FA9B}" type="pres">
      <dgm:prSet presAssocID="{E0827F83-B141-5746-A719-AFA1977E7C90}" presName="accent_1" presStyleCnt="0"/>
      <dgm:spPr/>
    </dgm:pt>
    <dgm:pt modelId="{0F860744-9647-524F-A1DA-17AD90EAF6F5}" type="pres">
      <dgm:prSet presAssocID="{E0827F83-B141-5746-A719-AFA1977E7C90}" presName="accentRepeatNode" presStyleLbl="solidFgAcc1" presStyleIdx="0" presStyleCnt="7"/>
      <dgm:spPr/>
    </dgm:pt>
    <dgm:pt modelId="{9214AFD4-1A3C-6243-AFAF-66CEA94E1493}" type="pres">
      <dgm:prSet presAssocID="{0A2DBEC6-1499-054C-90B0-96B873F59EEA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7DC2B-56A1-C343-BE32-FC1211E1A784}" type="pres">
      <dgm:prSet presAssocID="{0A2DBEC6-1499-054C-90B0-96B873F59EEA}" presName="accent_2" presStyleCnt="0"/>
      <dgm:spPr/>
    </dgm:pt>
    <dgm:pt modelId="{EA84279C-A139-E341-BC0C-2A27C485E368}" type="pres">
      <dgm:prSet presAssocID="{0A2DBEC6-1499-054C-90B0-96B873F59EEA}" presName="accentRepeatNode" presStyleLbl="solidFgAcc1" presStyleIdx="1" presStyleCnt="7"/>
      <dgm:spPr/>
    </dgm:pt>
    <dgm:pt modelId="{3F5CDC22-6918-334B-91AC-D12CCB05C125}" type="pres">
      <dgm:prSet presAssocID="{1DD62FE3-B7B1-AC4D-ACED-2232030B893D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72147-65D3-AC4A-9AE3-CAECAEF23773}" type="pres">
      <dgm:prSet presAssocID="{1DD62FE3-B7B1-AC4D-ACED-2232030B893D}" presName="accent_3" presStyleCnt="0"/>
      <dgm:spPr/>
    </dgm:pt>
    <dgm:pt modelId="{304FBD49-11DD-694B-A629-FE421207D962}" type="pres">
      <dgm:prSet presAssocID="{1DD62FE3-B7B1-AC4D-ACED-2232030B893D}" presName="accentRepeatNode" presStyleLbl="solidFgAcc1" presStyleIdx="2" presStyleCnt="7"/>
      <dgm:spPr/>
    </dgm:pt>
    <dgm:pt modelId="{267C8D1C-5BD1-AE48-8708-5CAAD489A73C}" type="pres">
      <dgm:prSet presAssocID="{CF7FEB07-D0B4-994C-A657-AF8143F6B72C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BE9966-8016-A240-AF99-158E0569DA70}" type="pres">
      <dgm:prSet presAssocID="{CF7FEB07-D0B4-994C-A657-AF8143F6B72C}" presName="accent_4" presStyleCnt="0"/>
      <dgm:spPr/>
    </dgm:pt>
    <dgm:pt modelId="{31488357-88F2-3D43-BF04-B0C03D98CD0D}" type="pres">
      <dgm:prSet presAssocID="{CF7FEB07-D0B4-994C-A657-AF8143F6B72C}" presName="accentRepeatNode" presStyleLbl="solidFgAcc1" presStyleIdx="3" presStyleCnt="7"/>
      <dgm:spPr/>
    </dgm:pt>
    <dgm:pt modelId="{3CAE0312-3CF5-D849-9DF4-451D170D8B68}" type="pres">
      <dgm:prSet presAssocID="{F6A3E63C-3007-3647-AA16-B86791C9D81C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D1765-3822-1B4D-9823-4C17F58FA94A}" type="pres">
      <dgm:prSet presAssocID="{F6A3E63C-3007-3647-AA16-B86791C9D81C}" presName="accent_5" presStyleCnt="0"/>
      <dgm:spPr/>
    </dgm:pt>
    <dgm:pt modelId="{8EC8A31E-869B-F047-92E0-164DE9EA574E}" type="pres">
      <dgm:prSet presAssocID="{F6A3E63C-3007-3647-AA16-B86791C9D81C}" presName="accentRepeatNode" presStyleLbl="solidFgAcc1" presStyleIdx="4" presStyleCnt="7"/>
      <dgm:spPr/>
    </dgm:pt>
    <dgm:pt modelId="{C589666D-7432-F049-82B7-58A0D2A57AD7}" type="pres">
      <dgm:prSet presAssocID="{3F258818-D355-EB44-AD21-96B8859EF713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A7B25D-1EAA-0349-B022-B04CD9B9EBB4}" type="pres">
      <dgm:prSet presAssocID="{3F258818-D355-EB44-AD21-96B8859EF713}" presName="accent_6" presStyleCnt="0"/>
      <dgm:spPr/>
    </dgm:pt>
    <dgm:pt modelId="{8E1D78CE-0B25-5D46-98D5-75F3770601B2}" type="pres">
      <dgm:prSet presAssocID="{3F258818-D355-EB44-AD21-96B8859EF713}" presName="accentRepeatNode" presStyleLbl="solidFgAcc1" presStyleIdx="5" presStyleCnt="7"/>
      <dgm:spPr/>
    </dgm:pt>
    <dgm:pt modelId="{F5D5AE01-C471-5D4C-85BC-2CDBA0225777}" type="pres">
      <dgm:prSet presAssocID="{88A7EF72-C378-4847-8F7A-76197A02F4DA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677FC-3FC4-894A-A3E2-241A6F5707F5}" type="pres">
      <dgm:prSet presAssocID="{88A7EF72-C378-4847-8F7A-76197A02F4DA}" presName="accent_7" presStyleCnt="0"/>
      <dgm:spPr/>
    </dgm:pt>
    <dgm:pt modelId="{FA34414B-F622-7C4C-819E-22FFC61A41BF}" type="pres">
      <dgm:prSet presAssocID="{88A7EF72-C378-4847-8F7A-76197A02F4DA}" presName="accentRepeatNode" presStyleLbl="solidFgAcc1" presStyleIdx="6" presStyleCnt="7"/>
      <dgm:spPr/>
    </dgm:pt>
  </dgm:ptLst>
  <dgm:cxnLst>
    <dgm:cxn modelId="{A8838533-D7D1-954D-A514-AAF3DBF11547}" type="presOf" srcId="{0A2DBEC6-1499-054C-90B0-96B873F59EEA}" destId="{9214AFD4-1A3C-6243-AFAF-66CEA94E1493}" srcOrd="0" destOrd="0" presId="urn:microsoft.com/office/officeart/2008/layout/VerticalCurvedList"/>
    <dgm:cxn modelId="{6B73619B-B4C5-7D48-ADC5-993CB681D4C1}" srcId="{2B834CB5-2620-D64B-AF81-E9AE529355E6}" destId="{3F258818-D355-EB44-AD21-96B8859EF713}" srcOrd="5" destOrd="0" parTransId="{2B348215-AAE2-9D4B-AD9E-157FABBC4D6F}" sibTransId="{BE9178D1-EE6C-3342-BD48-DC44A9BE9286}"/>
    <dgm:cxn modelId="{6F13FB33-45D9-754B-B5EE-5A520A0F42C7}" type="presOf" srcId="{3F258818-D355-EB44-AD21-96B8859EF713}" destId="{C589666D-7432-F049-82B7-58A0D2A57AD7}" srcOrd="0" destOrd="0" presId="urn:microsoft.com/office/officeart/2008/layout/VerticalCurvedList"/>
    <dgm:cxn modelId="{435D1EAD-2B92-4245-86AD-45ACC7415887}" type="presOf" srcId="{1B4626C9-AA09-CA41-BF5C-9D495E80E88C}" destId="{7A5CD84A-09BC-E247-A034-C1C8137E512D}" srcOrd="0" destOrd="0" presId="urn:microsoft.com/office/officeart/2008/layout/VerticalCurvedList"/>
    <dgm:cxn modelId="{C507CE5E-A33A-1D40-9195-5527613F9131}" type="presOf" srcId="{F6A3E63C-3007-3647-AA16-B86791C9D81C}" destId="{3CAE0312-3CF5-D849-9DF4-451D170D8B68}" srcOrd="0" destOrd="0" presId="urn:microsoft.com/office/officeart/2008/layout/VerticalCurvedList"/>
    <dgm:cxn modelId="{FC4D3B6A-1EBD-384C-B4CE-FA2942F666E1}" type="presOf" srcId="{2B834CB5-2620-D64B-AF81-E9AE529355E6}" destId="{6721C4A3-5713-834C-9904-420A00A47C58}" srcOrd="0" destOrd="0" presId="urn:microsoft.com/office/officeart/2008/layout/VerticalCurvedList"/>
    <dgm:cxn modelId="{1A6AC1C3-643E-1742-8948-956C473935FA}" type="presOf" srcId="{1DD62FE3-B7B1-AC4D-ACED-2232030B893D}" destId="{3F5CDC22-6918-334B-91AC-D12CCB05C125}" srcOrd="0" destOrd="0" presId="urn:microsoft.com/office/officeart/2008/layout/VerticalCurvedList"/>
    <dgm:cxn modelId="{41191BCA-135F-7F42-ADA6-BA03404E9129}" srcId="{2B834CB5-2620-D64B-AF81-E9AE529355E6}" destId="{88A7EF72-C378-4847-8F7A-76197A02F4DA}" srcOrd="6" destOrd="0" parTransId="{BCFA953C-661B-F646-A1FF-5D3E3B7678A3}" sibTransId="{51BCF1DC-BE32-3445-A5FD-14E138A3FAE3}"/>
    <dgm:cxn modelId="{850D3BF4-0FAF-714B-B152-AFFA2DB2A196}" srcId="{2B834CB5-2620-D64B-AF81-E9AE529355E6}" destId="{F6A3E63C-3007-3647-AA16-B86791C9D81C}" srcOrd="4" destOrd="0" parTransId="{205E4C97-818F-CE42-9C40-94C630E9518D}" sibTransId="{60E03745-B020-D049-A2E4-D745F10FB4B7}"/>
    <dgm:cxn modelId="{E8C55A48-D25D-F341-B289-40CCEEE44533}" srcId="{2B834CB5-2620-D64B-AF81-E9AE529355E6}" destId="{E0827F83-B141-5746-A719-AFA1977E7C90}" srcOrd="0" destOrd="0" parTransId="{745224FB-BBC1-8245-81DA-F57ED3982804}" sibTransId="{1B4626C9-AA09-CA41-BF5C-9D495E80E88C}"/>
    <dgm:cxn modelId="{6B76BDB3-C9AE-3D45-B586-5CFFF5F2CABD}" srcId="{2B834CB5-2620-D64B-AF81-E9AE529355E6}" destId="{CF7FEB07-D0B4-994C-A657-AF8143F6B72C}" srcOrd="3" destOrd="0" parTransId="{2C2FC44A-9377-B348-AF39-EDDB1CEB637E}" sibTransId="{DBE36DD1-A6E9-6944-B007-D651450BCEA8}"/>
    <dgm:cxn modelId="{A97BACD2-0221-954C-A684-568F9DE6F384}" type="presOf" srcId="{E0827F83-B141-5746-A719-AFA1977E7C90}" destId="{77211C3B-C27B-D048-95A7-FE8600B4E88B}" srcOrd="0" destOrd="0" presId="urn:microsoft.com/office/officeart/2008/layout/VerticalCurvedList"/>
    <dgm:cxn modelId="{E492C1A2-FF82-A943-814E-50AC05E28E0C}" srcId="{2B834CB5-2620-D64B-AF81-E9AE529355E6}" destId="{0A2DBEC6-1499-054C-90B0-96B873F59EEA}" srcOrd="1" destOrd="0" parTransId="{FCA5D9D4-D246-A84F-98BC-612D01909EA8}" sibTransId="{D648F2F8-8579-0843-B578-42CA2A07425E}"/>
    <dgm:cxn modelId="{3AE3127D-C2C0-D240-84D7-B61DA50BAC11}" srcId="{2B834CB5-2620-D64B-AF81-E9AE529355E6}" destId="{1DD62FE3-B7B1-AC4D-ACED-2232030B893D}" srcOrd="2" destOrd="0" parTransId="{78E14ADB-D72D-A346-864C-5A24F765731A}" sibTransId="{1750FEB5-8538-6A4E-9C8E-3D60BA4C356B}"/>
    <dgm:cxn modelId="{2C0DE573-1C6E-CC40-9D68-8FD39C24813E}" type="presOf" srcId="{CF7FEB07-D0B4-994C-A657-AF8143F6B72C}" destId="{267C8D1C-5BD1-AE48-8708-5CAAD489A73C}" srcOrd="0" destOrd="0" presId="urn:microsoft.com/office/officeart/2008/layout/VerticalCurvedList"/>
    <dgm:cxn modelId="{AC79744C-4146-9D46-818A-81BC22B0D0D2}" type="presOf" srcId="{88A7EF72-C378-4847-8F7A-76197A02F4DA}" destId="{F5D5AE01-C471-5D4C-85BC-2CDBA0225777}" srcOrd="0" destOrd="0" presId="urn:microsoft.com/office/officeart/2008/layout/VerticalCurvedList"/>
    <dgm:cxn modelId="{B95F89DC-074F-274A-88F8-5AD48413F977}" type="presParOf" srcId="{6721C4A3-5713-834C-9904-420A00A47C58}" destId="{B346778A-DD6B-4C43-8887-94794D39A470}" srcOrd="0" destOrd="0" presId="urn:microsoft.com/office/officeart/2008/layout/VerticalCurvedList"/>
    <dgm:cxn modelId="{C95C2948-59C5-5142-947A-49B12792EC56}" type="presParOf" srcId="{B346778A-DD6B-4C43-8887-94794D39A470}" destId="{DBBE5462-BA7A-2D42-BEE2-3029815EC759}" srcOrd="0" destOrd="0" presId="urn:microsoft.com/office/officeart/2008/layout/VerticalCurvedList"/>
    <dgm:cxn modelId="{6E4774A8-E3F6-8045-A60D-1CCFB294D32E}" type="presParOf" srcId="{DBBE5462-BA7A-2D42-BEE2-3029815EC759}" destId="{7B9D196F-6A89-714A-9744-DB1A776C7DFB}" srcOrd="0" destOrd="0" presId="urn:microsoft.com/office/officeart/2008/layout/VerticalCurvedList"/>
    <dgm:cxn modelId="{75777207-A1FA-3D4E-A370-A3764A583B61}" type="presParOf" srcId="{DBBE5462-BA7A-2D42-BEE2-3029815EC759}" destId="{7A5CD84A-09BC-E247-A034-C1C8137E512D}" srcOrd="1" destOrd="0" presId="urn:microsoft.com/office/officeart/2008/layout/VerticalCurvedList"/>
    <dgm:cxn modelId="{2579BA07-7B80-1F46-88F9-E1F2A0067C66}" type="presParOf" srcId="{DBBE5462-BA7A-2D42-BEE2-3029815EC759}" destId="{0C10C297-D991-544F-A3EA-BC014E3F324E}" srcOrd="2" destOrd="0" presId="urn:microsoft.com/office/officeart/2008/layout/VerticalCurvedList"/>
    <dgm:cxn modelId="{CD99C8F3-419C-3E47-B1F5-DA1098E4DE37}" type="presParOf" srcId="{DBBE5462-BA7A-2D42-BEE2-3029815EC759}" destId="{FCF34176-7671-0B43-824A-773EBF6EEAE8}" srcOrd="3" destOrd="0" presId="urn:microsoft.com/office/officeart/2008/layout/VerticalCurvedList"/>
    <dgm:cxn modelId="{76204AA6-C808-F047-9E9D-43CE4FBB2ED9}" type="presParOf" srcId="{B346778A-DD6B-4C43-8887-94794D39A470}" destId="{77211C3B-C27B-D048-95A7-FE8600B4E88B}" srcOrd="1" destOrd="0" presId="urn:microsoft.com/office/officeart/2008/layout/VerticalCurvedList"/>
    <dgm:cxn modelId="{C19C312F-971A-EC49-A982-D9185DB476B4}" type="presParOf" srcId="{B346778A-DD6B-4C43-8887-94794D39A470}" destId="{D2FD6B85-0F4C-724F-97C1-566836E2FA9B}" srcOrd="2" destOrd="0" presId="urn:microsoft.com/office/officeart/2008/layout/VerticalCurvedList"/>
    <dgm:cxn modelId="{750C22A3-AE47-3A4A-B922-1E309E515E75}" type="presParOf" srcId="{D2FD6B85-0F4C-724F-97C1-566836E2FA9B}" destId="{0F860744-9647-524F-A1DA-17AD90EAF6F5}" srcOrd="0" destOrd="0" presId="urn:microsoft.com/office/officeart/2008/layout/VerticalCurvedList"/>
    <dgm:cxn modelId="{CD262B92-C5B3-D140-87D5-F44152F91768}" type="presParOf" srcId="{B346778A-DD6B-4C43-8887-94794D39A470}" destId="{9214AFD4-1A3C-6243-AFAF-66CEA94E1493}" srcOrd="3" destOrd="0" presId="urn:microsoft.com/office/officeart/2008/layout/VerticalCurvedList"/>
    <dgm:cxn modelId="{D79B90C6-BE3A-814A-B867-80755F9AD914}" type="presParOf" srcId="{B346778A-DD6B-4C43-8887-94794D39A470}" destId="{64E7DC2B-56A1-C343-BE32-FC1211E1A784}" srcOrd="4" destOrd="0" presId="urn:microsoft.com/office/officeart/2008/layout/VerticalCurvedList"/>
    <dgm:cxn modelId="{58EF658F-1221-2245-87C8-F5952142B2B4}" type="presParOf" srcId="{64E7DC2B-56A1-C343-BE32-FC1211E1A784}" destId="{EA84279C-A139-E341-BC0C-2A27C485E368}" srcOrd="0" destOrd="0" presId="urn:microsoft.com/office/officeart/2008/layout/VerticalCurvedList"/>
    <dgm:cxn modelId="{2C62D111-3C19-D74B-92EA-A63E1220FE22}" type="presParOf" srcId="{B346778A-DD6B-4C43-8887-94794D39A470}" destId="{3F5CDC22-6918-334B-91AC-D12CCB05C125}" srcOrd="5" destOrd="0" presId="urn:microsoft.com/office/officeart/2008/layout/VerticalCurvedList"/>
    <dgm:cxn modelId="{9AA43B08-D82F-2443-B7F4-E74C691BF5AC}" type="presParOf" srcId="{B346778A-DD6B-4C43-8887-94794D39A470}" destId="{CAD72147-65D3-AC4A-9AE3-CAECAEF23773}" srcOrd="6" destOrd="0" presId="urn:microsoft.com/office/officeart/2008/layout/VerticalCurvedList"/>
    <dgm:cxn modelId="{6F57C896-B6B6-9649-9CE1-87FAD9870E22}" type="presParOf" srcId="{CAD72147-65D3-AC4A-9AE3-CAECAEF23773}" destId="{304FBD49-11DD-694B-A629-FE421207D962}" srcOrd="0" destOrd="0" presId="urn:microsoft.com/office/officeart/2008/layout/VerticalCurvedList"/>
    <dgm:cxn modelId="{F5D06111-6B3E-064F-8515-2E096D1E245A}" type="presParOf" srcId="{B346778A-DD6B-4C43-8887-94794D39A470}" destId="{267C8D1C-5BD1-AE48-8708-5CAAD489A73C}" srcOrd="7" destOrd="0" presId="urn:microsoft.com/office/officeart/2008/layout/VerticalCurvedList"/>
    <dgm:cxn modelId="{C79C1F51-4EAC-D846-8D1F-62A796319516}" type="presParOf" srcId="{B346778A-DD6B-4C43-8887-94794D39A470}" destId="{F6BE9966-8016-A240-AF99-158E0569DA70}" srcOrd="8" destOrd="0" presId="urn:microsoft.com/office/officeart/2008/layout/VerticalCurvedList"/>
    <dgm:cxn modelId="{D3FC67DB-6006-F846-A707-FFD25CAF52F8}" type="presParOf" srcId="{F6BE9966-8016-A240-AF99-158E0569DA70}" destId="{31488357-88F2-3D43-BF04-B0C03D98CD0D}" srcOrd="0" destOrd="0" presId="urn:microsoft.com/office/officeart/2008/layout/VerticalCurvedList"/>
    <dgm:cxn modelId="{A101A8C7-1501-D640-B35B-FB36C0408704}" type="presParOf" srcId="{B346778A-DD6B-4C43-8887-94794D39A470}" destId="{3CAE0312-3CF5-D849-9DF4-451D170D8B68}" srcOrd="9" destOrd="0" presId="urn:microsoft.com/office/officeart/2008/layout/VerticalCurvedList"/>
    <dgm:cxn modelId="{E8C348FE-52F7-F943-A1B5-D68CA668C5E4}" type="presParOf" srcId="{B346778A-DD6B-4C43-8887-94794D39A470}" destId="{05CD1765-3822-1B4D-9823-4C17F58FA94A}" srcOrd="10" destOrd="0" presId="urn:microsoft.com/office/officeart/2008/layout/VerticalCurvedList"/>
    <dgm:cxn modelId="{5FB306FE-CCFF-DE4F-867D-AB8BC9849A13}" type="presParOf" srcId="{05CD1765-3822-1B4D-9823-4C17F58FA94A}" destId="{8EC8A31E-869B-F047-92E0-164DE9EA574E}" srcOrd="0" destOrd="0" presId="urn:microsoft.com/office/officeart/2008/layout/VerticalCurvedList"/>
    <dgm:cxn modelId="{37829133-ED1D-864E-B2FE-A20A81522633}" type="presParOf" srcId="{B346778A-DD6B-4C43-8887-94794D39A470}" destId="{C589666D-7432-F049-82B7-58A0D2A57AD7}" srcOrd="11" destOrd="0" presId="urn:microsoft.com/office/officeart/2008/layout/VerticalCurvedList"/>
    <dgm:cxn modelId="{499DCECD-3746-AA42-B031-786931F6F132}" type="presParOf" srcId="{B346778A-DD6B-4C43-8887-94794D39A470}" destId="{5DA7B25D-1EAA-0349-B022-B04CD9B9EBB4}" srcOrd="12" destOrd="0" presId="urn:microsoft.com/office/officeart/2008/layout/VerticalCurvedList"/>
    <dgm:cxn modelId="{2F09AFD3-E002-C94B-BBBC-20BDFDB67CF4}" type="presParOf" srcId="{5DA7B25D-1EAA-0349-B022-B04CD9B9EBB4}" destId="{8E1D78CE-0B25-5D46-98D5-75F3770601B2}" srcOrd="0" destOrd="0" presId="urn:microsoft.com/office/officeart/2008/layout/VerticalCurvedList"/>
    <dgm:cxn modelId="{B290527C-8CF5-F047-842F-D6243C4C70B5}" type="presParOf" srcId="{B346778A-DD6B-4C43-8887-94794D39A470}" destId="{F5D5AE01-C471-5D4C-85BC-2CDBA0225777}" srcOrd="13" destOrd="0" presId="urn:microsoft.com/office/officeart/2008/layout/VerticalCurvedList"/>
    <dgm:cxn modelId="{74C4D4B5-AFC0-0849-B694-73D875F9B58A}" type="presParOf" srcId="{B346778A-DD6B-4C43-8887-94794D39A470}" destId="{565677FC-3FC4-894A-A3E2-241A6F5707F5}" srcOrd="14" destOrd="0" presId="urn:microsoft.com/office/officeart/2008/layout/VerticalCurvedList"/>
    <dgm:cxn modelId="{A6107B57-F955-674D-B909-E92584DD41D3}" type="presParOf" srcId="{565677FC-3FC4-894A-A3E2-241A6F5707F5}" destId="{FA34414B-F622-7C4C-819E-22FFC61A41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32941B-8F7A-8840-89A8-CA7BB5F12221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80A53FC2-B36A-0B48-BE15-E9F238CADF57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/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Manages the Organization</a:t>
          </a:r>
          <a:endParaRPr lang="en-US" dirty="0">
            <a:solidFill>
              <a:schemeClr val="bg1"/>
            </a:solidFill>
          </a:endParaRPr>
        </a:p>
      </dgm:t>
    </dgm:pt>
    <dgm:pt modelId="{4F0471FE-D353-6A45-A094-614B2953DCF5}" type="parTrans" cxnId="{C67C6598-1789-B546-B90D-B3919529BD24}">
      <dgm:prSet/>
      <dgm:spPr/>
      <dgm:t>
        <a:bodyPr/>
        <a:lstStyle/>
        <a:p>
          <a:endParaRPr lang="en-US"/>
        </a:p>
      </dgm:t>
    </dgm:pt>
    <dgm:pt modelId="{73462370-013B-DE48-9C91-DEBB2CF4FA14}" type="sibTrans" cxnId="{C67C6598-1789-B546-B90D-B3919529BD24}">
      <dgm:prSet/>
      <dgm:spPr/>
      <dgm:t>
        <a:bodyPr/>
        <a:lstStyle/>
        <a:p>
          <a:endParaRPr lang="en-US"/>
        </a:p>
      </dgm:t>
    </dgm:pt>
    <dgm:pt modelId="{F88EA621-064E-1A4F-AFA2-B8D30C77002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>
            <a:alpha val="60000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Secretary of the Council</a:t>
          </a:r>
          <a:endParaRPr lang="en-US" dirty="0">
            <a:solidFill>
              <a:schemeClr val="bg1"/>
            </a:solidFill>
          </a:endParaRPr>
        </a:p>
      </dgm:t>
    </dgm:pt>
    <dgm:pt modelId="{57C02304-CF65-814A-BC67-4A665C8CF523}" type="parTrans" cxnId="{458327A4-C477-FC4F-8844-233E9FD88BB2}">
      <dgm:prSet/>
      <dgm:spPr/>
      <dgm:t>
        <a:bodyPr/>
        <a:lstStyle/>
        <a:p>
          <a:endParaRPr lang="en-US"/>
        </a:p>
      </dgm:t>
    </dgm:pt>
    <dgm:pt modelId="{A0BA6F57-97AF-4E44-9573-834AABA72611}" type="sibTrans" cxnId="{458327A4-C477-FC4F-8844-233E9FD88BB2}">
      <dgm:prSet/>
      <dgm:spPr/>
      <dgm:t>
        <a:bodyPr/>
        <a:lstStyle/>
        <a:p>
          <a:endParaRPr lang="en-US"/>
        </a:p>
      </dgm:t>
    </dgm:pt>
    <dgm:pt modelId="{60031019-7599-0549-86E2-0D3F26CEEF8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>
            <a:alpha val="8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Legal representative of CERN</a:t>
          </a:r>
        </a:p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(except for Pension Fund)  </a:t>
          </a:r>
          <a:endParaRPr lang="en-US" dirty="0">
            <a:solidFill>
              <a:schemeClr val="bg1"/>
            </a:solidFill>
          </a:endParaRPr>
        </a:p>
      </dgm:t>
    </dgm:pt>
    <dgm:pt modelId="{22E4DA98-ED03-BB4E-A6EF-5EC5A69C7012}" type="parTrans" cxnId="{3F803B7A-8CB1-7648-8CC7-82DE59757997}">
      <dgm:prSet/>
      <dgm:spPr/>
      <dgm:t>
        <a:bodyPr/>
        <a:lstStyle/>
        <a:p>
          <a:endParaRPr lang="en-US"/>
        </a:p>
      </dgm:t>
    </dgm:pt>
    <dgm:pt modelId="{4A2FC838-9646-E64A-B9FB-677755E665EC}" type="sibTrans" cxnId="{3F803B7A-8CB1-7648-8CC7-82DE59757997}">
      <dgm:prSet/>
      <dgm:spPr/>
      <dgm:t>
        <a:bodyPr/>
        <a:lstStyle/>
        <a:p>
          <a:endParaRPr lang="en-US"/>
        </a:p>
      </dgm:t>
    </dgm:pt>
    <dgm:pt modelId="{ADC8E569-642E-AB46-A9EC-21EC95AABA0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3366FF">
            <a:alpha val="69804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Prepares and submits proposals for decision by the Council in all domains</a:t>
          </a:r>
        </a:p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(scientific, technical and administrative)</a:t>
          </a:r>
          <a:endParaRPr lang="en-US" dirty="0">
            <a:solidFill>
              <a:schemeClr val="bg1"/>
            </a:solidFill>
          </a:endParaRPr>
        </a:p>
      </dgm:t>
    </dgm:pt>
    <dgm:pt modelId="{D9360D54-9B90-5D47-B722-F27F6558DCF8}" type="parTrans" cxnId="{DB7FE566-319E-4F43-9FEF-F5A19338790D}">
      <dgm:prSet/>
      <dgm:spPr/>
      <dgm:t>
        <a:bodyPr/>
        <a:lstStyle/>
        <a:p>
          <a:endParaRPr lang="en-US"/>
        </a:p>
      </dgm:t>
    </dgm:pt>
    <dgm:pt modelId="{34D432E9-92DB-C74F-808F-19309C46384C}" type="sibTrans" cxnId="{DB7FE566-319E-4F43-9FEF-F5A19338790D}">
      <dgm:prSet/>
      <dgm:spPr/>
      <dgm:t>
        <a:bodyPr/>
        <a:lstStyle/>
        <a:p>
          <a:endParaRPr lang="en-US"/>
        </a:p>
      </dgm:t>
    </dgm:pt>
    <dgm:pt modelId="{BF8796F8-1DBB-3349-877B-3A5407C7BF1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3366FF">
            <a:alpha val="40000"/>
          </a:srgbClr>
        </a:solidFill>
        <a:ln>
          <a:noFill/>
        </a:ln>
      </dgm:spPr>
      <dgm:t>
        <a:bodyPr/>
        <a:lstStyle/>
        <a:p>
          <a:r>
            <a:rPr lang="en-GB" dirty="0" smtClean="0">
              <a:solidFill>
                <a:schemeClr val="bg1"/>
              </a:solidFill>
              <a:latin typeface="Helvetica"/>
              <a:cs typeface="Helvetica"/>
            </a:rPr>
            <a:t>Executes Council’s decisions, assisted by CERN personnel</a:t>
          </a:r>
          <a:endParaRPr lang="en-US" dirty="0"/>
        </a:p>
      </dgm:t>
    </dgm:pt>
    <dgm:pt modelId="{BD9EE516-89FD-A24A-9729-93896CD7AF0D}" type="parTrans" cxnId="{EEDBB17B-D648-B941-8195-FD755ADDAE80}">
      <dgm:prSet/>
      <dgm:spPr/>
      <dgm:t>
        <a:bodyPr/>
        <a:lstStyle/>
        <a:p>
          <a:endParaRPr lang="en-US"/>
        </a:p>
      </dgm:t>
    </dgm:pt>
    <dgm:pt modelId="{1FCFD11C-9CD9-6749-9E84-4092C3465117}" type="sibTrans" cxnId="{EEDBB17B-D648-B941-8195-FD755ADDAE80}">
      <dgm:prSet/>
      <dgm:spPr/>
      <dgm:t>
        <a:bodyPr/>
        <a:lstStyle/>
        <a:p>
          <a:endParaRPr lang="en-US"/>
        </a:p>
      </dgm:t>
    </dgm:pt>
    <dgm:pt modelId="{2DDB9DCD-176A-2343-8C35-5D12DCAD7DE0}" type="pres">
      <dgm:prSet presAssocID="{4E32941B-8F7A-8840-89A8-CA7BB5F12221}" presName="linearFlow" presStyleCnt="0">
        <dgm:presLayoutVars>
          <dgm:dir/>
          <dgm:resizeHandles val="exact"/>
        </dgm:presLayoutVars>
      </dgm:prSet>
      <dgm:spPr/>
    </dgm:pt>
    <dgm:pt modelId="{468309A8-2B0A-9E47-8657-5A474F33F800}" type="pres">
      <dgm:prSet presAssocID="{80A53FC2-B36A-0B48-BE15-E9F238CADF57}" presName="composite" presStyleCnt="0"/>
      <dgm:spPr/>
    </dgm:pt>
    <dgm:pt modelId="{9D1E3622-908D-A94C-959F-DFBF9FA277BD}" type="pres">
      <dgm:prSet presAssocID="{80A53FC2-B36A-0B48-BE15-E9F238CADF57}" presName="imgShp" presStyleLbl="fgImgPlace1" presStyleIdx="0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</dgm:pt>
    <dgm:pt modelId="{8553439E-C48B-114A-B649-8A5D97ECC3BF}" type="pres">
      <dgm:prSet presAssocID="{80A53FC2-B36A-0B48-BE15-E9F238CADF57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3D3B7-1F8D-8A49-A242-20B4C6985982}" type="pres">
      <dgm:prSet presAssocID="{73462370-013B-DE48-9C91-DEBB2CF4FA14}" presName="spacing" presStyleCnt="0"/>
      <dgm:spPr/>
    </dgm:pt>
    <dgm:pt modelId="{18CD2F85-DE70-F547-8EEE-800C06416E6C}" type="pres">
      <dgm:prSet presAssocID="{ADC8E569-642E-AB46-A9EC-21EC95AABA03}" presName="composite" presStyleCnt="0"/>
      <dgm:spPr/>
    </dgm:pt>
    <dgm:pt modelId="{EC00796C-6B8C-9449-A6C8-7327EA38589E}" type="pres">
      <dgm:prSet presAssocID="{ADC8E569-642E-AB46-A9EC-21EC95AABA03}" presName="imgShp" presStyleLbl="fgImgPlace1" presStyleIdx="1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</dgm:pt>
    <dgm:pt modelId="{0E041111-D2F3-A94C-816A-A58E8BD8A2C3}" type="pres">
      <dgm:prSet presAssocID="{ADC8E569-642E-AB46-A9EC-21EC95AABA03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1A45EC-EF00-DE41-A2AD-87252F8946AC}" type="pres">
      <dgm:prSet presAssocID="{34D432E9-92DB-C74F-808F-19309C46384C}" presName="spacing" presStyleCnt="0"/>
      <dgm:spPr/>
    </dgm:pt>
    <dgm:pt modelId="{F97B770D-58E7-1F4A-9625-727CC387BCC0}" type="pres">
      <dgm:prSet presAssocID="{BF8796F8-1DBB-3349-877B-3A5407C7BF1E}" presName="composite" presStyleCnt="0"/>
      <dgm:spPr/>
    </dgm:pt>
    <dgm:pt modelId="{A18240FE-C64C-8D49-99F1-7BB3EA5A860A}" type="pres">
      <dgm:prSet presAssocID="{BF8796F8-1DBB-3349-877B-3A5407C7BF1E}" presName="imgShp" presStyleLbl="fgImgPlace1" presStyleIdx="2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/>
        </a:solidFill>
        <a:ln/>
      </dgm:spPr>
    </dgm:pt>
    <dgm:pt modelId="{A9FA978D-3490-4247-A370-6DFA5EA3C0BB}" type="pres">
      <dgm:prSet presAssocID="{BF8796F8-1DBB-3349-877B-3A5407C7BF1E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900D7-2D7B-094C-9FFA-EAD9BB10FF4E}" type="pres">
      <dgm:prSet presAssocID="{1FCFD11C-9CD9-6749-9E84-4092C3465117}" presName="spacing" presStyleCnt="0"/>
      <dgm:spPr/>
    </dgm:pt>
    <dgm:pt modelId="{57DCD913-6C42-4941-90DF-9A1AD37D6496}" type="pres">
      <dgm:prSet presAssocID="{F88EA621-064E-1A4F-AFA2-B8D30C77002A}" presName="composite" presStyleCnt="0"/>
      <dgm:spPr/>
    </dgm:pt>
    <dgm:pt modelId="{9018FB7D-6481-1D4B-A569-C511748CEBFC}" type="pres">
      <dgm:prSet presAssocID="{F88EA621-064E-1A4F-AFA2-B8D30C77002A}" presName="imgShp" presStyleLbl="fgImgPlace1" presStyleIdx="3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</dgm:pt>
    <dgm:pt modelId="{5299B1A0-4B8D-6F4E-B5CF-EE715D6FC36F}" type="pres">
      <dgm:prSet presAssocID="{F88EA621-064E-1A4F-AFA2-B8D30C77002A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C5AD5-E084-E44B-B89F-1FB1E9ECB5C2}" type="pres">
      <dgm:prSet presAssocID="{A0BA6F57-97AF-4E44-9573-834AABA72611}" presName="spacing" presStyleCnt="0"/>
      <dgm:spPr/>
    </dgm:pt>
    <dgm:pt modelId="{646DCA16-D4D0-C24A-AE29-9D28896F990F}" type="pres">
      <dgm:prSet presAssocID="{60031019-7599-0549-86E2-0D3F26CEEF81}" presName="composite" presStyleCnt="0"/>
      <dgm:spPr/>
    </dgm:pt>
    <dgm:pt modelId="{EB65AA10-EDBA-2640-90F2-44A63A212659}" type="pres">
      <dgm:prSet presAssocID="{60031019-7599-0549-86E2-0D3F26CEEF81}" presName="imgShp" presStyleLbl="fgImgPlace1" presStyleIdx="4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</dgm:pt>
    <dgm:pt modelId="{21E04E44-5E47-8A49-829D-14397FCA2CF2}" type="pres">
      <dgm:prSet presAssocID="{60031019-7599-0549-86E2-0D3F26CEEF81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EE3C95-97D8-264D-B8F0-AEC06EDA980F}" type="presOf" srcId="{ADC8E569-642E-AB46-A9EC-21EC95AABA03}" destId="{0E041111-D2F3-A94C-816A-A58E8BD8A2C3}" srcOrd="0" destOrd="0" presId="urn:microsoft.com/office/officeart/2005/8/layout/vList3"/>
    <dgm:cxn modelId="{7305FA5A-05C9-7C42-9875-525FD16CF1BA}" type="presOf" srcId="{BF8796F8-1DBB-3349-877B-3A5407C7BF1E}" destId="{A9FA978D-3490-4247-A370-6DFA5EA3C0BB}" srcOrd="0" destOrd="0" presId="urn:microsoft.com/office/officeart/2005/8/layout/vList3"/>
    <dgm:cxn modelId="{EEDBB17B-D648-B941-8195-FD755ADDAE80}" srcId="{4E32941B-8F7A-8840-89A8-CA7BB5F12221}" destId="{BF8796F8-1DBB-3349-877B-3A5407C7BF1E}" srcOrd="2" destOrd="0" parTransId="{BD9EE516-89FD-A24A-9729-93896CD7AF0D}" sibTransId="{1FCFD11C-9CD9-6749-9E84-4092C3465117}"/>
    <dgm:cxn modelId="{3F803B7A-8CB1-7648-8CC7-82DE59757997}" srcId="{4E32941B-8F7A-8840-89A8-CA7BB5F12221}" destId="{60031019-7599-0549-86E2-0D3F26CEEF81}" srcOrd="4" destOrd="0" parTransId="{22E4DA98-ED03-BB4E-A6EF-5EC5A69C7012}" sibTransId="{4A2FC838-9646-E64A-B9FB-677755E665EC}"/>
    <dgm:cxn modelId="{458327A4-C477-FC4F-8844-233E9FD88BB2}" srcId="{4E32941B-8F7A-8840-89A8-CA7BB5F12221}" destId="{F88EA621-064E-1A4F-AFA2-B8D30C77002A}" srcOrd="3" destOrd="0" parTransId="{57C02304-CF65-814A-BC67-4A665C8CF523}" sibTransId="{A0BA6F57-97AF-4E44-9573-834AABA72611}"/>
    <dgm:cxn modelId="{BC7C628B-003D-9F46-B014-8CBC3534670C}" type="presOf" srcId="{60031019-7599-0549-86E2-0D3F26CEEF81}" destId="{21E04E44-5E47-8A49-829D-14397FCA2CF2}" srcOrd="0" destOrd="0" presId="urn:microsoft.com/office/officeart/2005/8/layout/vList3"/>
    <dgm:cxn modelId="{2150F925-2D9D-744D-A9B9-D44FD1A5A5F3}" type="presOf" srcId="{80A53FC2-B36A-0B48-BE15-E9F238CADF57}" destId="{8553439E-C48B-114A-B649-8A5D97ECC3BF}" srcOrd="0" destOrd="0" presId="urn:microsoft.com/office/officeart/2005/8/layout/vList3"/>
    <dgm:cxn modelId="{D154FF17-A109-9F47-9137-5DA05FA93082}" type="presOf" srcId="{4E32941B-8F7A-8840-89A8-CA7BB5F12221}" destId="{2DDB9DCD-176A-2343-8C35-5D12DCAD7DE0}" srcOrd="0" destOrd="0" presId="urn:microsoft.com/office/officeart/2005/8/layout/vList3"/>
    <dgm:cxn modelId="{C67C6598-1789-B546-B90D-B3919529BD24}" srcId="{4E32941B-8F7A-8840-89A8-CA7BB5F12221}" destId="{80A53FC2-B36A-0B48-BE15-E9F238CADF57}" srcOrd="0" destOrd="0" parTransId="{4F0471FE-D353-6A45-A094-614B2953DCF5}" sibTransId="{73462370-013B-DE48-9C91-DEBB2CF4FA14}"/>
    <dgm:cxn modelId="{DB7FE566-319E-4F43-9FEF-F5A19338790D}" srcId="{4E32941B-8F7A-8840-89A8-CA7BB5F12221}" destId="{ADC8E569-642E-AB46-A9EC-21EC95AABA03}" srcOrd="1" destOrd="0" parTransId="{D9360D54-9B90-5D47-B722-F27F6558DCF8}" sibTransId="{34D432E9-92DB-C74F-808F-19309C46384C}"/>
    <dgm:cxn modelId="{D68E6910-BB47-B841-B75B-4FED45071221}" type="presOf" srcId="{F88EA621-064E-1A4F-AFA2-B8D30C77002A}" destId="{5299B1A0-4B8D-6F4E-B5CF-EE715D6FC36F}" srcOrd="0" destOrd="0" presId="urn:microsoft.com/office/officeart/2005/8/layout/vList3"/>
    <dgm:cxn modelId="{33D2678B-0883-014F-9953-120C34090581}" type="presParOf" srcId="{2DDB9DCD-176A-2343-8C35-5D12DCAD7DE0}" destId="{468309A8-2B0A-9E47-8657-5A474F33F800}" srcOrd="0" destOrd="0" presId="urn:microsoft.com/office/officeart/2005/8/layout/vList3"/>
    <dgm:cxn modelId="{F362DCAD-080E-434B-8374-2C3C4021940B}" type="presParOf" srcId="{468309A8-2B0A-9E47-8657-5A474F33F800}" destId="{9D1E3622-908D-A94C-959F-DFBF9FA277BD}" srcOrd="0" destOrd="0" presId="urn:microsoft.com/office/officeart/2005/8/layout/vList3"/>
    <dgm:cxn modelId="{A9DAA3C9-5917-A54C-8429-1213EE18AF39}" type="presParOf" srcId="{468309A8-2B0A-9E47-8657-5A474F33F800}" destId="{8553439E-C48B-114A-B649-8A5D97ECC3BF}" srcOrd="1" destOrd="0" presId="urn:microsoft.com/office/officeart/2005/8/layout/vList3"/>
    <dgm:cxn modelId="{1FE588F8-D1D4-5742-A2F8-FAFF76F76972}" type="presParOf" srcId="{2DDB9DCD-176A-2343-8C35-5D12DCAD7DE0}" destId="{9DF3D3B7-1F8D-8A49-A242-20B4C6985982}" srcOrd="1" destOrd="0" presId="urn:microsoft.com/office/officeart/2005/8/layout/vList3"/>
    <dgm:cxn modelId="{7280BE7B-0CB2-AA4B-AE75-381A38049604}" type="presParOf" srcId="{2DDB9DCD-176A-2343-8C35-5D12DCAD7DE0}" destId="{18CD2F85-DE70-F547-8EEE-800C06416E6C}" srcOrd="2" destOrd="0" presId="urn:microsoft.com/office/officeart/2005/8/layout/vList3"/>
    <dgm:cxn modelId="{B91EF597-F048-D848-B774-658151CF5E0B}" type="presParOf" srcId="{18CD2F85-DE70-F547-8EEE-800C06416E6C}" destId="{EC00796C-6B8C-9449-A6C8-7327EA38589E}" srcOrd="0" destOrd="0" presId="urn:microsoft.com/office/officeart/2005/8/layout/vList3"/>
    <dgm:cxn modelId="{030578A6-D38C-9B4E-B1C5-49228873B5A5}" type="presParOf" srcId="{18CD2F85-DE70-F547-8EEE-800C06416E6C}" destId="{0E041111-D2F3-A94C-816A-A58E8BD8A2C3}" srcOrd="1" destOrd="0" presId="urn:microsoft.com/office/officeart/2005/8/layout/vList3"/>
    <dgm:cxn modelId="{024574CA-8E7B-E242-AAA4-E57D92D4C9F0}" type="presParOf" srcId="{2DDB9DCD-176A-2343-8C35-5D12DCAD7DE0}" destId="{EB1A45EC-EF00-DE41-A2AD-87252F8946AC}" srcOrd="3" destOrd="0" presId="urn:microsoft.com/office/officeart/2005/8/layout/vList3"/>
    <dgm:cxn modelId="{E23CBC6E-5773-104A-9A65-3A35B93B00BD}" type="presParOf" srcId="{2DDB9DCD-176A-2343-8C35-5D12DCAD7DE0}" destId="{F97B770D-58E7-1F4A-9625-727CC387BCC0}" srcOrd="4" destOrd="0" presId="urn:microsoft.com/office/officeart/2005/8/layout/vList3"/>
    <dgm:cxn modelId="{0A61B5AA-6B38-A54A-B5EC-0926FF07631D}" type="presParOf" srcId="{F97B770D-58E7-1F4A-9625-727CC387BCC0}" destId="{A18240FE-C64C-8D49-99F1-7BB3EA5A860A}" srcOrd="0" destOrd="0" presId="urn:microsoft.com/office/officeart/2005/8/layout/vList3"/>
    <dgm:cxn modelId="{10BCA468-A224-DC47-8348-A2731D9BC699}" type="presParOf" srcId="{F97B770D-58E7-1F4A-9625-727CC387BCC0}" destId="{A9FA978D-3490-4247-A370-6DFA5EA3C0BB}" srcOrd="1" destOrd="0" presId="urn:microsoft.com/office/officeart/2005/8/layout/vList3"/>
    <dgm:cxn modelId="{94310EB3-2C37-C542-880B-C24939991242}" type="presParOf" srcId="{2DDB9DCD-176A-2343-8C35-5D12DCAD7DE0}" destId="{AC2900D7-2D7B-094C-9FFA-EAD9BB10FF4E}" srcOrd="5" destOrd="0" presId="urn:microsoft.com/office/officeart/2005/8/layout/vList3"/>
    <dgm:cxn modelId="{4984F716-A010-B740-A4BE-7E37EEC98B3B}" type="presParOf" srcId="{2DDB9DCD-176A-2343-8C35-5D12DCAD7DE0}" destId="{57DCD913-6C42-4941-90DF-9A1AD37D6496}" srcOrd="6" destOrd="0" presId="urn:microsoft.com/office/officeart/2005/8/layout/vList3"/>
    <dgm:cxn modelId="{1AB5FF44-E47D-AF4A-9871-25414919B0F3}" type="presParOf" srcId="{57DCD913-6C42-4941-90DF-9A1AD37D6496}" destId="{9018FB7D-6481-1D4B-A569-C511748CEBFC}" srcOrd="0" destOrd="0" presId="urn:microsoft.com/office/officeart/2005/8/layout/vList3"/>
    <dgm:cxn modelId="{E7B88B8A-E4A2-824A-A074-ED592E212A99}" type="presParOf" srcId="{57DCD913-6C42-4941-90DF-9A1AD37D6496}" destId="{5299B1A0-4B8D-6F4E-B5CF-EE715D6FC36F}" srcOrd="1" destOrd="0" presId="urn:microsoft.com/office/officeart/2005/8/layout/vList3"/>
    <dgm:cxn modelId="{81BDE096-1C89-0847-8331-97C5E7F292F7}" type="presParOf" srcId="{2DDB9DCD-176A-2343-8C35-5D12DCAD7DE0}" destId="{8CAC5AD5-E084-E44B-B89F-1FB1E9ECB5C2}" srcOrd="7" destOrd="0" presId="urn:microsoft.com/office/officeart/2005/8/layout/vList3"/>
    <dgm:cxn modelId="{F77E4192-FDC6-FC4E-BE53-F164F8EB0E1F}" type="presParOf" srcId="{2DDB9DCD-176A-2343-8C35-5D12DCAD7DE0}" destId="{646DCA16-D4D0-C24A-AE29-9D28896F990F}" srcOrd="8" destOrd="0" presId="urn:microsoft.com/office/officeart/2005/8/layout/vList3"/>
    <dgm:cxn modelId="{1C4E6B16-5D57-764F-A608-56A4A70682A0}" type="presParOf" srcId="{646DCA16-D4D0-C24A-AE29-9D28896F990F}" destId="{EB65AA10-EDBA-2640-90F2-44A63A212659}" srcOrd="0" destOrd="0" presId="urn:microsoft.com/office/officeart/2005/8/layout/vList3"/>
    <dgm:cxn modelId="{A6884B0D-FFBD-394F-93CA-FA1C7FB9B264}" type="presParOf" srcId="{646DCA16-D4D0-C24A-AE29-9D28896F990F}" destId="{21E04E44-5E47-8A49-829D-14397FCA2CF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FDC8D1-58EC-F84D-8BCE-7D0ED9B25911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58F9E1-0AAB-9B4C-A211-5B5A4A1DF96F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Finance</a:t>
          </a:r>
          <a:r>
            <a:rPr lang="en-US" baseline="0" dirty="0" smtClean="0">
              <a:solidFill>
                <a:schemeClr val="bg1"/>
              </a:solidFill>
            </a:rPr>
            <a:t> </a:t>
          </a:r>
          <a:r>
            <a:rPr lang="en-US" dirty="0" smtClean="0">
              <a:solidFill>
                <a:schemeClr val="bg1"/>
              </a:solidFill>
            </a:rPr>
            <a:t>Committee</a:t>
          </a:r>
          <a:endParaRPr lang="en-US" dirty="0">
            <a:solidFill>
              <a:schemeClr val="bg1"/>
            </a:solidFill>
          </a:endParaRPr>
        </a:p>
      </dgm:t>
    </dgm:pt>
    <dgm:pt modelId="{2F9D1F19-7468-7741-9DEA-1D3ECAC00DBA}" type="parTrans" cxnId="{8C00B6A6-4769-C045-8FD1-27B636D0ACF3}">
      <dgm:prSet/>
      <dgm:spPr/>
      <dgm:t>
        <a:bodyPr/>
        <a:lstStyle/>
        <a:p>
          <a:endParaRPr lang="en-US"/>
        </a:p>
      </dgm:t>
    </dgm:pt>
    <dgm:pt modelId="{612CA0F4-B868-5A44-9241-FC38F8B7906D}" type="sibTrans" cxnId="{8C00B6A6-4769-C045-8FD1-27B636D0ACF3}">
      <dgm:prSet/>
      <dgm:spPr/>
      <dgm:t>
        <a:bodyPr/>
        <a:lstStyle/>
        <a:p>
          <a:endParaRPr lang="en-US"/>
        </a:p>
      </dgm:t>
    </dgm:pt>
    <dgm:pt modelId="{0B975643-8701-FB43-8A05-51A4F76CAA39}">
      <dgm:prSet phldrT="[Text]"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on financial matters </a:t>
          </a:r>
          <a:endParaRPr lang="en-US" sz="1200" dirty="0"/>
        </a:p>
      </dgm:t>
    </dgm:pt>
    <dgm:pt modelId="{B156B870-C173-924B-BAFD-985507BB3733}" type="parTrans" cxnId="{7889EBF3-847B-0F4B-910B-88269488CB1F}">
      <dgm:prSet/>
      <dgm:spPr/>
      <dgm:t>
        <a:bodyPr/>
        <a:lstStyle/>
        <a:p>
          <a:endParaRPr lang="en-US"/>
        </a:p>
      </dgm:t>
    </dgm:pt>
    <dgm:pt modelId="{065F18CF-9B5A-744B-84B0-76D3BACA308F}" type="sibTrans" cxnId="{7889EBF3-847B-0F4B-910B-88269488CB1F}">
      <dgm:prSet/>
      <dgm:spPr/>
      <dgm:t>
        <a:bodyPr/>
        <a:lstStyle/>
        <a:p>
          <a:endParaRPr lang="en-US"/>
        </a:p>
      </dgm:t>
    </dgm:pt>
    <dgm:pt modelId="{C208DA38-861A-F446-B3EE-90727FB0806A}">
      <dgm:prSet phldrT="[Text]"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Approval of the award of contracts</a:t>
          </a:r>
          <a:endParaRPr lang="en-US" sz="1200" dirty="0"/>
        </a:p>
      </dgm:t>
    </dgm:pt>
    <dgm:pt modelId="{FF249A61-4DAE-5748-A6BC-EE5DC83091BA}" type="parTrans" cxnId="{99A6F2B8-300E-4D48-AF6B-374D971EAC5F}">
      <dgm:prSet/>
      <dgm:spPr/>
      <dgm:t>
        <a:bodyPr/>
        <a:lstStyle/>
        <a:p>
          <a:endParaRPr lang="en-US"/>
        </a:p>
      </dgm:t>
    </dgm:pt>
    <dgm:pt modelId="{EA652739-6F45-A247-A25E-3F21DE18C12B}" type="sibTrans" cxnId="{99A6F2B8-300E-4D48-AF6B-374D971EAC5F}">
      <dgm:prSet/>
      <dgm:spPr/>
      <dgm:t>
        <a:bodyPr/>
        <a:lstStyle/>
        <a:p>
          <a:endParaRPr lang="en-US"/>
        </a:p>
      </dgm:t>
    </dgm:pt>
    <dgm:pt modelId="{14FA3029-415C-0C49-B802-3842273F1388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GB" noProof="0" dirty="0" smtClean="0">
              <a:solidFill>
                <a:schemeClr val="bg1"/>
              </a:solidFill>
            </a:rPr>
            <a:t>Tripartite</a:t>
          </a:r>
          <a:r>
            <a:rPr lang="en-GB" baseline="0" noProof="0" dirty="0" smtClean="0">
              <a:solidFill>
                <a:schemeClr val="bg1"/>
              </a:solidFill>
            </a:rPr>
            <a:t> </a:t>
          </a:r>
          <a:r>
            <a:rPr lang="en-GB" noProof="0" dirty="0" smtClean="0">
              <a:solidFill>
                <a:schemeClr val="bg1"/>
              </a:solidFill>
            </a:rPr>
            <a:t>Employment</a:t>
          </a:r>
          <a:r>
            <a:rPr lang="en-GB" baseline="0" noProof="0" dirty="0" smtClean="0">
              <a:solidFill>
                <a:schemeClr val="bg1"/>
              </a:solidFill>
            </a:rPr>
            <a:t> Conditions </a:t>
          </a:r>
          <a:r>
            <a:rPr lang="en-GB" noProof="0" dirty="0" smtClean="0">
              <a:solidFill>
                <a:schemeClr val="bg1"/>
              </a:solidFill>
            </a:rPr>
            <a:t>Forum</a:t>
          </a:r>
          <a:endParaRPr lang="en-GB" noProof="0" dirty="0">
            <a:solidFill>
              <a:schemeClr val="bg1"/>
            </a:solidFill>
          </a:endParaRPr>
        </a:p>
      </dgm:t>
    </dgm:pt>
    <dgm:pt modelId="{CF0D64C9-C831-F140-9338-F3F45922F50C}" type="parTrans" cxnId="{E5504586-8D04-894C-BA7F-581AB64731D1}">
      <dgm:prSet/>
      <dgm:spPr/>
      <dgm:t>
        <a:bodyPr/>
        <a:lstStyle/>
        <a:p>
          <a:endParaRPr lang="en-US"/>
        </a:p>
      </dgm:t>
    </dgm:pt>
    <dgm:pt modelId="{AE36A32D-B69D-4642-98FA-80FAF91CF19B}" type="sibTrans" cxnId="{E5504586-8D04-894C-BA7F-581AB64731D1}">
      <dgm:prSet/>
      <dgm:spPr/>
      <dgm:t>
        <a:bodyPr/>
        <a:lstStyle/>
        <a:p>
          <a:endParaRPr lang="en-US"/>
        </a:p>
      </dgm:t>
    </dgm:pt>
    <dgm:pt modelId="{245EC802-7CC2-1C48-844D-D2575D2B75BA}">
      <dgm:prSet phldrT="[Text]"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Brings</a:t>
          </a:r>
          <a:r>
            <a:rPr lang="en-GB" sz="1200" baseline="0" dirty="0" smtClean="0">
              <a:latin typeface="Helvetica"/>
              <a:cs typeface="Helvetica"/>
            </a:rPr>
            <a:t> together Council Delegates, Management and Staff Association to discuss </a:t>
          </a:r>
          <a:r>
            <a:rPr lang="en-GB" sz="1200" dirty="0" smtClean="0">
              <a:latin typeface="Helvetica"/>
              <a:cs typeface="Helvetica"/>
            </a:rPr>
            <a:t>Management’s proposals regarding employment conditions and to facilitate approval</a:t>
          </a:r>
          <a:endParaRPr lang="en-US" sz="1200" dirty="0"/>
        </a:p>
      </dgm:t>
    </dgm:pt>
    <dgm:pt modelId="{EE891D13-90C3-B34F-B0E0-6A8018710DCF}" type="parTrans" cxnId="{70E63CD4-58FB-BB4F-BD0E-7F813C83B496}">
      <dgm:prSet/>
      <dgm:spPr/>
      <dgm:t>
        <a:bodyPr/>
        <a:lstStyle/>
        <a:p>
          <a:endParaRPr lang="en-US"/>
        </a:p>
      </dgm:t>
    </dgm:pt>
    <dgm:pt modelId="{3753F773-AAA1-2A4E-BF22-537579302A4F}" type="sibTrans" cxnId="{70E63CD4-58FB-BB4F-BD0E-7F813C83B496}">
      <dgm:prSet/>
      <dgm:spPr/>
      <dgm:t>
        <a:bodyPr/>
        <a:lstStyle/>
        <a:p>
          <a:endParaRPr lang="en-US"/>
        </a:p>
      </dgm:t>
    </dgm:pt>
    <dgm:pt modelId="{ED1288A7-54E0-C54D-ADF4-4F89AB2A0170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Pension Fund Governing Board</a:t>
          </a:r>
          <a:endParaRPr lang="en-US" dirty="0">
            <a:solidFill>
              <a:schemeClr val="bg1"/>
            </a:solidFill>
          </a:endParaRPr>
        </a:p>
      </dgm:t>
    </dgm:pt>
    <dgm:pt modelId="{926A1C29-5DE7-154C-AFCF-93E49BD106C0}" type="parTrans" cxnId="{4AE4BE2B-51D7-9943-BD6B-8F2C11CAD2F8}">
      <dgm:prSet/>
      <dgm:spPr/>
      <dgm:t>
        <a:bodyPr/>
        <a:lstStyle/>
        <a:p>
          <a:endParaRPr lang="en-US"/>
        </a:p>
      </dgm:t>
    </dgm:pt>
    <dgm:pt modelId="{942B9826-137C-514E-B0DA-8DF1363C4993}" type="sibTrans" cxnId="{4AE4BE2B-51D7-9943-BD6B-8F2C11CAD2F8}">
      <dgm:prSet/>
      <dgm:spPr/>
      <dgm:t>
        <a:bodyPr/>
        <a:lstStyle/>
        <a:p>
          <a:endParaRPr lang="en-US"/>
        </a:p>
      </dgm:t>
    </dgm:pt>
    <dgm:pt modelId="{3F164D1D-F219-0040-A124-9B38025C31C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Scientific</a:t>
          </a:r>
          <a:r>
            <a:rPr lang="en-US" baseline="0" dirty="0" smtClean="0">
              <a:solidFill>
                <a:schemeClr val="bg1"/>
              </a:solidFill>
            </a:rPr>
            <a:t> </a:t>
          </a:r>
          <a:r>
            <a:rPr lang="en-US" dirty="0" smtClean="0">
              <a:solidFill>
                <a:schemeClr val="bg1"/>
              </a:solidFill>
            </a:rPr>
            <a:t>Policy Committee </a:t>
          </a:r>
          <a:endParaRPr lang="en-US" dirty="0">
            <a:solidFill>
              <a:schemeClr val="bg1"/>
            </a:solidFill>
          </a:endParaRPr>
        </a:p>
      </dgm:t>
    </dgm:pt>
    <dgm:pt modelId="{0E48A632-CB41-3F48-AEE7-FE3B537FD0A3}" type="parTrans" cxnId="{CC0BDAAF-2943-1844-819C-7CD3182A2042}">
      <dgm:prSet/>
      <dgm:spPr/>
      <dgm:t>
        <a:bodyPr/>
        <a:lstStyle/>
        <a:p>
          <a:endParaRPr lang="en-US"/>
        </a:p>
      </dgm:t>
    </dgm:pt>
    <dgm:pt modelId="{6CD9751D-5FD3-E546-9EB1-DD5CA9374FBA}" type="sibTrans" cxnId="{CC0BDAAF-2943-1844-819C-7CD3182A2042}">
      <dgm:prSet/>
      <dgm:spPr/>
      <dgm:t>
        <a:bodyPr/>
        <a:lstStyle/>
        <a:p>
          <a:endParaRPr lang="en-US"/>
        </a:p>
      </dgm:t>
    </dgm:pt>
    <dgm:pt modelId="{66C8CA20-1E2B-B743-A0DA-6537F4444F1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>
            <a:alpha val="69804"/>
          </a:srgb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Audit Committee </a:t>
          </a:r>
          <a:endParaRPr lang="en-US" dirty="0">
            <a:solidFill>
              <a:schemeClr val="bg1"/>
            </a:solidFill>
          </a:endParaRPr>
        </a:p>
      </dgm:t>
    </dgm:pt>
    <dgm:pt modelId="{7412915F-58B5-594E-AF7D-CCFF398727CD}" type="parTrans" cxnId="{C63782E1-1658-3047-8358-5ACDE522B126}">
      <dgm:prSet/>
      <dgm:spPr/>
      <dgm:t>
        <a:bodyPr/>
        <a:lstStyle/>
        <a:p>
          <a:endParaRPr lang="en-US"/>
        </a:p>
      </dgm:t>
    </dgm:pt>
    <dgm:pt modelId="{692A9D49-B1CD-3249-8101-6B9318A8930F}" type="sibTrans" cxnId="{C63782E1-1658-3047-8358-5ACDE522B126}">
      <dgm:prSet/>
      <dgm:spPr/>
      <dgm:t>
        <a:bodyPr/>
        <a:lstStyle/>
        <a:p>
          <a:endParaRPr lang="en-US"/>
        </a:p>
      </dgm:t>
    </dgm:pt>
    <dgm:pt modelId="{4B735037-52B0-B646-83C1-E4C128FA7C4A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on scientific priorities (+ related financing and staffing)</a:t>
          </a:r>
          <a:endParaRPr lang="en-US" sz="1200" dirty="0"/>
        </a:p>
      </dgm:t>
    </dgm:pt>
    <dgm:pt modelId="{0D85EE33-65C7-4648-9232-707E59601FDE}" type="parTrans" cxnId="{654B0602-1270-0843-916E-6F1DA5A5F70C}">
      <dgm:prSet/>
      <dgm:spPr/>
      <dgm:t>
        <a:bodyPr/>
        <a:lstStyle/>
        <a:p>
          <a:endParaRPr lang="en-US"/>
        </a:p>
      </dgm:t>
    </dgm:pt>
    <dgm:pt modelId="{9BDEB517-E362-0740-A5B2-DA67574AE49B}" type="sibTrans" cxnId="{654B0602-1270-0843-916E-6F1DA5A5F70C}">
      <dgm:prSet/>
      <dgm:spPr/>
      <dgm:t>
        <a:bodyPr/>
        <a:lstStyle/>
        <a:p>
          <a:endParaRPr lang="en-US"/>
        </a:p>
      </dgm:t>
    </dgm:pt>
    <dgm:pt modelId="{3AE54384-5A3A-604E-AD76-ECE8C8B5249F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and guidance on the adequacy and effectiveness </a:t>
          </a:r>
          <a:r>
            <a:rPr lang="en-GB" sz="1200" smtClean="0">
              <a:latin typeface="Helvetica"/>
              <a:cs typeface="Helvetica"/>
            </a:rPr>
            <a:t>of CERN’s (and its PF’s) </a:t>
          </a:r>
          <a:r>
            <a:rPr lang="en-GB" sz="1200" dirty="0" smtClean="0">
              <a:latin typeface="Helvetica"/>
              <a:cs typeface="Helvetica"/>
            </a:rPr>
            <a:t>arrangements relating to, </a:t>
          </a:r>
          <a:r>
            <a:rPr lang="en-GB" sz="1200" i="1" dirty="0" err="1" smtClean="0">
              <a:latin typeface="Helvetica"/>
              <a:cs typeface="Helvetica"/>
            </a:rPr>
            <a:t>i.a</a:t>
          </a:r>
          <a:r>
            <a:rPr lang="en-GB" sz="1200" i="1" dirty="0" smtClean="0">
              <a:latin typeface="Helvetica"/>
              <a:cs typeface="Helvetica"/>
            </a:rPr>
            <a:t>.</a:t>
          </a:r>
          <a:r>
            <a:rPr lang="en-GB" sz="1200" dirty="0" smtClean="0">
              <a:latin typeface="Helvetica"/>
              <a:cs typeface="Helvetica"/>
            </a:rPr>
            <a:t>, risk management, internal control framework, internal and external audit</a:t>
          </a:r>
          <a:endParaRPr lang="en-US" sz="1200" dirty="0"/>
        </a:p>
      </dgm:t>
    </dgm:pt>
    <dgm:pt modelId="{901EBB07-A610-5743-A14C-5505DF784B27}" type="parTrans" cxnId="{B8B1C769-FEF7-1A4A-A4DD-BE1462ED4442}">
      <dgm:prSet/>
      <dgm:spPr/>
      <dgm:t>
        <a:bodyPr/>
        <a:lstStyle/>
        <a:p>
          <a:endParaRPr lang="en-US"/>
        </a:p>
      </dgm:t>
    </dgm:pt>
    <dgm:pt modelId="{05BF426B-634D-8843-8DE6-03AAC2D734CA}" type="sibTrans" cxnId="{B8B1C769-FEF7-1A4A-A4DD-BE1462ED4442}">
      <dgm:prSet/>
      <dgm:spPr/>
      <dgm:t>
        <a:bodyPr/>
        <a:lstStyle/>
        <a:p>
          <a:endParaRPr lang="en-US"/>
        </a:p>
      </dgm:t>
    </dgm:pt>
    <dgm:pt modelId="{E699CF07-7228-1141-9293-3ED1A5930DEE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Overall management of the Pension Fund</a:t>
          </a:r>
          <a:endParaRPr lang="en-US" sz="1200" dirty="0"/>
        </a:p>
      </dgm:t>
    </dgm:pt>
    <dgm:pt modelId="{4488EC44-56FC-F84D-9A50-79E43FC2E567}" type="parTrans" cxnId="{582A05AA-1413-5143-B36F-661BADE45118}">
      <dgm:prSet/>
      <dgm:spPr/>
      <dgm:t>
        <a:bodyPr/>
        <a:lstStyle/>
        <a:p>
          <a:endParaRPr lang="en-US"/>
        </a:p>
      </dgm:t>
    </dgm:pt>
    <dgm:pt modelId="{7E019966-B0F1-1C4D-BF3D-CE2959D4581A}" type="sibTrans" cxnId="{582A05AA-1413-5143-B36F-661BADE45118}">
      <dgm:prSet/>
      <dgm:spPr/>
      <dgm:t>
        <a:bodyPr/>
        <a:lstStyle/>
        <a:p>
          <a:endParaRPr lang="en-US"/>
        </a:p>
      </dgm:t>
    </dgm:pt>
    <dgm:pt modelId="{AA5F84F4-B255-BC4F-BE4E-B7C77B35843D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on European strategy for particle physics </a:t>
          </a:r>
          <a:endParaRPr lang="en-US" sz="1200" dirty="0"/>
        </a:p>
      </dgm:t>
    </dgm:pt>
    <dgm:pt modelId="{9349CD65-59E7-3849-8D93-E95DAC559FBE}" type="parTrans" cxnId="{29B1CC7E-B89A-9C49-9067-0D2111A32909}">
      <dgm:prSet/>
      <dgm:spPr/>
      <dgm:t>
        <a:bodyPr/>
        <a:lstStyle/>
        <a:p>
          <a:endParaRPr lang="en-US"/>
        </a:p>
      </dgm:t>
    </dgm:pt>
    <dgm:pt modelId="{54B82466-5BEA-EE42-BB69-DAE158C6ED07}" type="sibTrans" cxnId="{29B1CC7E-B89A-9C49-9067-0D2111A32909}">
      <dgm:prSet/>
      <dgm:spPr/>
      <dgm:t>
        <a:bodyPr/>
        <a:lstStyle/>
        <a:p>
          <a:endParaRPr lang="en-US"/>
        </a:p>
      </dgm:t>
    </dgm:pt>
    <dgm:pt modelId="{92651D51-509F-FD4C-A8EB-8C0D33F4AD5E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on any matter affecting the scientific activities</a:t>
          </a:r>
          <a:endParaRPr lang="en-US" sz="1200" dirty="0"/>
        </a:p>
      </dgm:t>
    </dgm:pt>
    <dgm:pt modelId="{B09E58FE-59DA-3145-9ECC-3D7D1C5889D1}" type="parTrans" cxnId="{99E21690-384E-974F-89A9-44E48FF99AC4}">
      <dgm:prSet/>
      <dgm:spPr/>
      <dgm:t>
        <a:bodyPr/>
        <a:lstStyle/>
        <a:p>
          <a:endParaRPr lang="en-US"/>
        </a:p>
      </dgm:t>
    </dgm:pt>
    <dgm:pt modelId="{1E93F711-9F58-8844-ABA3-E425BD49A2CF}" type="sibTrans" cxnId="{99E21690-384E-974F-89A9-44E48FF99AC4}">
      <dgm:prSet/>
      <dgm:spPr/>
      <dgm:t>
        <a:bodyPr/>
        <a:lstStyle/>
        <a:p>
          <a:endParaRPr lang="en-US"/>
        </a:p>
      </dgm:t>
    </dgm:pt>
    <dgm:pt modelId="{39F43B48-009F-9544-B5D4-A9A96E402B4E}">
      <dgm:prSet custT="1"/>
      <dgm:spPr/>
      <dgm:t>
        <a:bodyPr/>
        <a:lstStyle/>
        <a:p>
          <a:r>
            <a:rPr lang="en-GB" sz="1200" dirty="0" smtClean="0">
              <a:latin typeface="Helvetica"/>
              <a:cs typeface="Helvetica"/>
            </a:rPr>
            <a:t>Advice on any issues relating to the financial position of the Pension Fund</a:t>
          </a:r>
          <a:endParaRPr lang="en-US" sz="1200" dirty="0"/>
        </a:p>
      </dgm:t>
    </dgm:pt>
    <dgm:pt modelId="{29D42CA3-8759-B247-BD91-175A66056075}" type="parTrans" cxnId="{F5B19215-7ECD-F34B-85F3-17761985A26F}">
      <dgm:prSet/>
      <dgm:spPr/>
      <dgm:t>
        <a:bodyPr/>
        <a:lstStyle/>
        <a:p>
          <a:endParaRPr lang="en-US"/>
        </a:p>
      </dgm:t>
    </dgm:pt>
    <dgm:pt modelId="{C744DCD3-F62C-964A-AD31-0DBAC8C673A1}" type="sibTrans" cxnId="{F5B19215-7ECD-F34B-85F3-17761985A26F}">
      <dgm:prSet/>
      <dgm:spPr/>
      <dgm:t>
        <a:bodyPr/>
        <a:lstStyle/>
        <a:p>
          <a:endParaRPr lang="en-US"/>
        </a:p>
      </dgm:t>
    </dgm:pt>
    <dgm:pt modelId="{B7CF2137-DDD9-7942-8006-A9F3BADEF2F7}" type="pres">
      <dgm:prSet presAssocID="{48FDC8D1-58EC-F84D-8BCE-7D0ED9B259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49E5D8-EC2C-BE47-B117-D6DEE752C1E9}" type="pres">
      <dgm:prSet presAssocID="{9958F9E1-0AAB-9B4C-A211-5B5A4A1DF96F}" presName="linNode" presStyleCnt="0"/>
      <dgm:spPr/>
    </dgm:pt>
    <dgm:pt modelId="{0E1A96DA-E5D1-694A-BC3E-1E520E588F12}" type="pres">
      <dgm:prSet presAssocID="{9958F9E1-0AAB-9B4C-A211-5B5A4A1DF96F}" presName="parentText" presStyleLbl="node1" presStyleIdx="0" presStyleCnt="5" custScaleX="85544" custScaleY="82645" custLinFactNeighborX="657" custLinFactNeighborY="-10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74E86-E5EC-6144-A0EC-7B1253AFCD44}" type="pres">
      <dgm:prSet presAssocID="{9958F9E1-0AAB-9B4C-A211-5B5A4A1DF96F}" presName="descendantText" presStyleLbl="alignAccFollowNode1" presStyleIdx="0" presStyleCnt="5" custScaleX="126857" custScaleY="82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2E65E-662A-5546-B683-FD7E2F8A9C4A}" type="pres">
      <dgm:prSet presAssocID="{612CA0F4-B868-5A44-9241-FC38F8B7906D}" presName="sp" presStyleCnt="0"/>
      <dgm:spPr/>
    </dgm:pt>
    <dgm:pt modelId="{BDBF7546-C930-9D4C-8C0A-3D44F19D9A62}" type="pres">
      <dgm:prSet presAssocID="{3F164D1D-F219-0040-A124-9B38025C31CE}" presName="linNode" presStyleCnt="0"/>
      <dgm:spPr/>
    </dgm:pt>
    <dgm:pt modelId="{804F4BCF-28D0-764A-993B-07B0CE71B0A1}" type="pres">
      <dgm:prSet presAssocID="{3F164D1D-F219-0040-A124-9B38025C31CE}" presName="parentText" presStyleLbl="node1" presStyleIdx="1" presStyleCnt="5" custScaleX="81530" custScaleY="82645" custLinFactNeighborX="-3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00856B-FE8B-8746-9A50-4F5B38149C06}" type="pres">
      <dgm:prSet presAssocID="{3F164D1D-F219-0040-A124-9B38025C31CE}" presName="descendantText" presStyleLbl="alignAccFollowNode1" presStyleIdx="1" presStyleCnt="5" custScaleX="120946" custScaleY="82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9D3E32-D82A-064A-A5AA-714B497F7F1C}" type="pres">
      <dgm:prSet presAssocID="{6CD9751D-5FD3-E546-9EB1-DD5CA9374FBA}" presName="sp" presStyleCnt="0"/>
      <dgm:spPr/>
    </dgm:pt>
    <dgm:pt modelId="{7D1C1DA1-07E4-754F-B310-AB52DAA5E296}" type="pres">
      <dgm:prSet presAssocID="{66C8CA20-1E2B-B743-A0DA-6537F4444F1F}" presName="linNode" presStyleCnt="0"/>
      <dgm:spPr/>
    </dgm:pt>
    <dgm:pt modelId="{A67C889B-9B8B-544B-A6F8-1EDFDADB4195}" type="pres">
      <dgm:prSet presAssocID="{66C8CA20-1E2B-B743-A0DA-6537F4444F1F}" presName="parentText" presStyleLbl="node1" presStyleIdx="2" presStyleCnt="5" custScaleX="78344" custScaleY="82645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027E32-FDA5-864A-AAF4-99E0A3723BE5}" type="pres">
      <dgm:prSet presAssocID="{66C8CA20-1E2B-B743-A0DA-6537F4444F1F}" presName="descendantText" presStyleLbl="alignAccFollowNode1" presStyleIdx="2" presStyleCnt="5" custScaleX="116232" custScaleY="82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49D35-84E5-004F-BA8F-337FBC3EE72E}" type="pres">
      <dgm:prSet presAssocID="{692A9D49-B1CD-3249-8101-6B9318A8930F}" presName="sp" presStyleCnt="0"/>
      <dgm:spPr/>
    </dgm:pt>
    <dgm:pt modelId="{74A1671F-D2EF-B540-978A-73134880CD52}" type="pres">
      <dgm:prSet presAssocID="{14FA3029-415C-0C49-B802-3842273F1388}" presName="linNode" presStyleCnt="0"/>
      <dgm:spPr/>
    </dgm:pt>
    <dgm:pt modelId="{8228F8FE-7C0D-7B45-BD45-27416215D297}" type="pres">
      <dgm:prSet presAssocID="{14FA3029-415C-0C49-B802-3842273F1388}" presName="parentText" presStyleLbl="node1" presStyleIdx="3" presStyleCnt="5" custScaleX="76956" custScaleY="82645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A4B49-0759-3F4A-90FF-0A9E4BD17217}" type="pres">
      <dgm:prSet presAssocID="{14FA3029-415C-0C49-B802-3842273F1388}" presName="descendantText" presStyleLbl="alignAccFollowNode1" presStyleIdx="3" presStyleCnt="5" custScaleX="114124" custScaleY="82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26AFB-B44C-5748-8A1A-888BD9601315}" type="pres">
      <dgm:prSet presAssocID="{AE36A32D-B69D-4642-98FA-80FAF91CF19B}" presName="sp" presStyleCnt="0"/>
      <dgm:spPr/>
    </dgm:pt>
    <dgm:pt modelId="{7C7278ED-0F41-9947-A9A8-1AE8E3C0F2B5}" type="pres">
      <dgm:prSet presAssocID="{ED1288A7-54E0-C54D-ADF4-4F89AB2A0170}" presName="linNode" presStyleCnt="0"/>
      <dgm:spPr/>
    </dgm:pt>
    <dgm:pt modelId="{5D27B1EB-5AB6-4B48-AC16-0159A2AFE8F5}" type="pres">
      <dgm:prSet presAssocID="{ED1288A7-54E0-C54D-ADF4-4F89AB2A0170}" presName="parentText" presStyleLbl="node1" presStyleIdx="4" presStyleCnt="5" custScaleX="78818" custScaleY="8264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FFDFB9-6206-7941-8A09-2E173F78E536}" type="pres">
      <dgm:prSet presAssocID="{ED1288A7-54E0-C54D-ADF4-4F89AB2A0170}" presName="descendantText" presStyleLbl="alignAccFollowNode1" presStyleIdx="4" presStyleCnt="5" custScaleX="116918" custLinFactNeighborX="1084" custLinFactNeighborY="-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706489-3246-2B4F-B0E1-8228E7C4972C}" type="presOf" srcId="{66C8CA20-1E2B-B743-A0DA-6537F4444F1F}" destId="{A67C889B-9B8B-544B-A6F8-1EDFDADB4195}" srcOrd="0" destOrd="0" presId="urn:microsoft.com/office/officeart/2005/8/layout/vList5"/>
    <dgm:cxn modelId="{D5936D39-E297-0A44-82E3-5E51FD370FE4}" type="presOf" srcId="{C208DA38-861A-F446-B3EE-90727FB0806A}" destId="{1DC74E86-E5EC-6144-A0EC-7B1253AFCD44}" srcOrd="0" destOrd="1" presId="urn:microsoft.com/office/officeart/2005/8/layout/vList5"/>
    <dgm:cxn modelId="{DBB3BD97-A894-B540-AA24-7168682FFABA}" type="presOf" srcId="{39F43B48-009F-9544-B5D4-A9A96E402B4E}" destId="{D5FFDFB9-6206-7941-8A09-2E173F78E536}" srcOrd="0" destOrd="1" presId="urn:microsoft.com/office/officeart/2005/8/layout/vList5"/>
    <dgm:cxn modelId="{582A05AA-1413-5143-B36F-661BADE45118}" srcId="{ED1288A7-54E0-C54D-ADF4-4F89AB2A0170}" destId="{E699CF07-7228-1141-9293-3ED1A5930DEE}" srcOrd="0" destOrd="0" parTransId="{4488EC44-56FC-F84D-9A50-79E43FC2E567}" sibTransId="{7E019966-B0F1-1C4D-BF3D-CE2959D4581A}"/>
    <dgm:cxn modelId="{0C5CA1CF-0F7E-9244-8AD2-4440715E5E10}" type="presOf" srcId="{92651D51-509F-FD4C-A8EB-8C0D33F4AD5E}" destId="{0900856B-FE8B-8746-9A50-4F5B38149C06}" srcOrd="0" destOrd="2" presId="urn:microsoft.com/office/officeart/2005/8/layout/vList5"/>
    <dgm:cxn modelId="{E5504586-8D04-894C-BA7F-581AB64731D1}" srcId="{48FDC8D1-58EC-F84D-8BCE-7D0ED9B25911}" destId="{14FA3029-415C-0C49-B802-3842273F1388}" srcOrd="3" destOrd="0" parTransId="{CF0D64C9-C831-F140-9338-F3F45922F50C}" sibTransId="{AE36A32D-B69D-4642-98FA-80FAF91CF19B}"/>
    <dgm:cxn modelId="{99A6F2B8-300E-4D48-AF6B-374D971EAC5F}" srcId="{9958F9E1-0AAB-9B4C-A211-5B5A4A1DF96F}" destId="{C208DA38-861A-F446-B3EE-90727FB0806A}" srcOrd="1" destOrd="0" parTransId="{FF249A61-4DAE-5748-A6BC-EE5DC83091BA}" sibTransId="{EA652739-6F45-A247-A25E-3F21DE18C12B}"/>
    <dgm:cxn modelId="{B6198ACA-E3EC-844C-AE21-5B336A0F87DA}" type="presOf" srcId="{AA5F84F4-B255-BC4F-BE4E-B7C77B35843D}" destId="{0900856B-FE8B-8746-9A50-4F5B38149C06}" srcOrd="0" destOrd="1" presId="urn:microsoft.com/office/officeart/2005/8/layout/vList5"/>
    <dgm:cxn modelId="{B6925232-7893-254C-9668-9213C3B4BF14}" type="presOf" srcId="{9958F9E1-0AAB-9B4C-A211-5B5A4A1DF96F}" destId="{0E1A96DA-E5D1-694A-BC3E-1E520E588F12}" srcOrd="0" destOrd="0" presId="urn:microsoft.com/office/officeart/2005/8/layout/vList5"/>
    <dgm:cxn modelId="{B574ECB8-A8AF-4B4B-8E0B-ECD564C01479}" type="presOf" srcId="{3AE54384-5A3A-604E-AD76-ECE8C8B5249F}" destId="{D0027E32-FDA5-864A-AAF4-99E0A3723BE5}" srcOrd="0" destOrd="0" presId="urn:microsoft.com/office/officeart/2005/8/layout/vList5"/>
    <dgm:cxn modelId="{29B1CC7E-B89A-9C49-9067-0D2111A32909}" srcId="{3F164D1D-F219-0040-A124-9B38025C31CE}" destId="{AA5F84F4-B255-BC4F-BE4E-B7C77B35843D}" srcOrd="1" destOrd="0" parTransId="{9349CD65-59E7-3849-8D93-E95DAC559FBE}" sibTransId="{54B82466-5BEA-EE42-BB69-DAE158C6ED07}"/>
    <dgm:cxn modelId="{C2CB0A0F-8F62-3A44-9297-2B96226DA954}" type="presOf" srcId="{245EC802-7CC2-1C48-844D-D2575D2B75BA}" destId="{1E1A4B49-0759-3F4A-90FF-0A9E4BD17217}" srcOrd="0" destOrd="0" presId="urn:microsoft.com/office/officeart/2005/8/layout/vList5"/>
    <dgm:cxn modelId="{F5B19215-7ECD-F34B-85F3-17761985A26F}" srcId="{ED1288A7-54E0-C54D-ADF4-4F89AB2A0170}" destId="{39F43B48-009F-9544-B5D4-A9A96E402B4E}" srcOrd="1" destOrd="0" parTransId="{29D42CA3-8759-B247-BD91-175A66056075}" sibTransId="{C744DCD3-F62C-964A-AD31-0DBAC8C673A1}"/>
    <dgm:cxn modelId="{654B0602-1270-0843-916E-6F1DA5A5F70C}" srcId="{3F164D1D-F219-0040-A124-9B38025C31CE}" destId="{4B735037-52B0-B646-83C1-E4C128FA7C4A}" srcOrd="0" destOrd="0" parTransId="{0D85EE33-65C7-4648-9232-707E59601FDE}" sibTransId="{9BDEB517-E362-0740-A5B2-DA67574AE49B}"/>
    <dgm:cxn modelId="{901E8AD1-9BDF-3F40-A021-57A10DAED485}" type="presOf" srcId="{3F164D1D-F219-0040-A124-9B38025C31CE}" destId="{804F4BCF-28D0-764A-993B-07B0CE71B0A1}" srcOrd="0" destOrd="0" presId="urn:microsoft.com/office/officeart/2005/8/layout/vList5"/>
    <dgm:cxn modelId="{85EEC3BD-A784-A949-97F1-6630E17A13A3}" type="presOf" srcId="{E699CF07-7228-1141-9293-3ED1A5930DEE}" destId="{D5FFDFB9-6206-7941-8A09-2E173F78E536}" srcOrd="0" destOrd="0" presId="urn:microsoft.com/office/officeart/2005/8/layout/vList5"/>
    <dgm:cxn modelId="{B99E099F-DB82-2C43-A241-566CCF643D33}" type="presOf" srcId="{ED1288A7-54E0-C54D-ADF4-4F89AB2A0170}" destId="{5D27B1EB-5AB6-4B48-AC16-0159A2AFE8F5}" srcOrd="0" destOrd="0" presId="urn:microsoft.com/office/officeart/2005/8/layout/vList5"/>
    <dgm:cxn modelId="{70E63CD4-58FB-BB4F-BD0E-7F813C83B496}" srcId="{14FA3029-415C-0C49-B802-3842273F1388}" destId="{245EC802-7CC2-1C48-844D-D2575D2B75BA}" srcOrd="0" destOrd="0" parTransId="{EE891D13-90C3-B34F-B0E0-6A8018710DCF}" sibTransId="{3753F773-AAA1-2A4E-BF22-537579302A4F}"/>
    <dgm:cxn modelId="{7889EBF3-847B-0F4B-910B-88269488CB1F}" srcId="{9958F9E1-0AAB-9B4C-A211-5B5A4A1DF96F}" destId="{0B975643-8701-FB43-8A05-51A4F76CAA39}" srcOrd="0" destOrd="0" parTransId="{B156B870-C173-924B-BAFD-985507BB3733}" sibTransId="{065F18CF-9B5A-744B-84B0-76D3BACA308F}"/>
    <dgm:cxn modelId="{CC0BDAAF-2943-1844-819C-7CD3182A2042}" srcId="{48FDC8D1-58EC-F84D-8BCE-7D0ED9B25911}" destId="{3F164D1D-F219-0040-A124-9B38025C31CE}" srcOrd="1" destOrd="0" parTransId="{0E48A632-CB41-3F48-AEE7-FE3B537FD0A3}" sibTransId="{6CD9751D-5FD3-E546-9EB1-DD5CA9374FBA}"/>
    <dgm:cxn modelId="{87172DE4-BE2B-5F4A-B69A-F20CD45962F3}" type="presOf" srcId="{4B735037-52B0-B646-83C1-E4C128FA7C4A}" destId="{0900856B-FE8B-8746-9A50-4F5B38149C06}" srcOrd="0" destOrd="0" presId="urn:microsoft.com/office/officeart/2005/8/layout/vList5"/>
    <dgm:cxn modelId="{D3993349-2ED3-0643-B2BB-E57B38E19943}" type="presOf" srcId="{14FA3029-415C-0C49-B802-3842273F1388}" destId="{8228F8FE-7C0D-7B45-BD45-27416215D297}" srcOrd="0" destOrd="0" presId="urn:microsoft.com/office/officeart/2005/8/layout/vList5"/>
    <dgm:cxn modelId="{4AE4BE2B-51D7-9943-BD6B-8F2C11CAD2F8}" srcId="{48FDC8D1-58EC-F84D-8BCE-7D0ED9B25911}" destId="{ED1288A7-54E0-C54D-ADF4-4F89AB2A0170}" srcOrd="4" destOrd="0" parTransId="{926A1C29-5DE7-154C-AFCF-93E49BD106C0}" sibTransId="{942B9826-137C-514E-B0DA-8DF1363C4993}"/>
    <dgm:cxn modelId="{B8B1C769-FEF7-1A4A-A4DD-BE1462ED4442}" srcId="{66C8CA20-1E2B-B743-A0DA-6537F4444F1F}" destId="{3AE54384-5A3A-604E-AD76-ECE8C8B5249F}" srcOrd="0" destOrd="0" parTransId="{901EBB07-A610-5743-A14C-5505DF784B27}" sibTransId="{05BF426B-634D-8843-8DE6-03AAC2D734CA}"/>
    <dgm:cxn modelId="{E49F0846-869E-284B-A589-C8409FB8C87B}" type="presOf" srcId="{48FDC8D1-58EC-F84D-8BCE-7D0ED9B25911}" destId="{B7CF2137-DDD9-7942-8006-A9F3BADEF2F7}" srcOrd="0" destOrd="0" presId="urn:microsoft.com/office/officeart/2005/8/layout/vList5"/>
    <dgm:cxn modelId="{99E21690-384E-974F-89A9-44E48FF99AC4}" srcId="{3F164D1D-F219-0040-A124-9B38025C31CE}" destId="{92651D51-509F-FD4C-A8EB-8C0D33F4AD5E}" srcOrd="2" destOrd="0" parTransId="{B09E58FE-59DA-3145-9ECC-3D7D1C5889D1}" sibTransId="{1E93F711-9F58-8844-ABA3-E425BD49A2CF}"/>
    <dgm:cxn modelId="{8C00B6A6-4769-C045-8FD1-27B636D0ACF3}" srcId="{48FDC8D1-58EC-F84D-8BCE-7D0ED9B25911}" destId="{9958F9E1-0AAB-9B4C-A211-5B5A4A1DF96F}" srcOrd="0" destOrd="0" parTransId="{2F9D1F19-7468-7741-9DEA-1D3ECAC00DBA}" sibTransId="{612CA0F4-B868-5A44-9241-FC38F8B7906D}"/>
    <dgm:cxn modelId="{32082252-5A3C-C545-A60C-7787B9C9E7E3}" type="presOf" srcId="{0B975643-8701-FB43-8A05-51A4F76CAA39}" destId="{1DC74E86-E5EC-6144-A0EC-7B1253AFCD44}" srcOrd="0" destOrd="0" presId="urn:microsoft.com/office/officeart/2005/8/layout/vList5"/>
    <dgm:cxn modelId="{C63782E1-1658-3047-8358-5ACDE522B126}" srcId="{48FDC8D1-58EC-F84D-8BCE-7D0ED9B25911}" destId="{66C8CA20-1E2B-B743-A0DA-6537F4444F1F}" srcOrd="2" destOrd="0" parTransId="{7412915F-58B5-594E-AF7D-CCFF398727CD}" sibTransId="{692A9D49-B1CD-3249-8101-6B9318A8930F}"/>
    <dgm:cxn modelId="{0C7660D3-FFB1-134B-BB13-C600D59AF850}" type="presParOf" srcId="{B7CF2137-DDD9-7942-8006-A9F3BADEF2F7}" destId="{2349E5D8-EC2C-BE47-B117-D6DEE752C1E9}" srcOrd="0" destOrd="0" presId="urn:microsoft.com/office/officeart/2005/8/layout/vList5"/>
    <dgm:cxn modelId="{0AD57EB8-F0FD-4745-8185-499DCF4FB16F}" type="presParOf" srcId="{2349E5D8-EC2C-BE47-B117-D6DEE752C1E9}" destId="{0E1A96DA-E5D1-694A-BC3E-1E520E588F12}" srcOrd="0" destOrd="0" presId="urn:microsoft.com/office/officeart/2005/8/layout/vList5"/>
    <dgm:cxn modelId="{3287A55F-615C-5B47-B198-0430CCFB7E9A}" type="presParOf" srcId="{2349E5D8-EC2C-BE47-B117-D6DEE752C1E9}" destId="{1DC74E86-E5EC-6144-A0EC-7B1253AFCD44}" srcOrd="1" destOrd="0" presId="urn:microsoft.com/office/officeart/2005/8/layout/vList5"/>
    <dgm:cxn modelId="{59AED754-F035-654E-BCA3-D65895101971}" type="presParOf" srcId="{B7CF2137-DDD9-7942-8006-A9F3BADEF2F7}" destId="{AD92E65E-662A-5546-B683-FD7E2F8A9C4A}" srcOrd="1" destOrd="0" presId="urn:microsoft.com/office/officeart/2005/8/layout/vList5"/>
    <dgm:cxn modelId="{0BF79A56-F40A-614B-B654-2230B101F42F}" type="presParOf" srcId="{B7CF2137-DDD9-7942-8006-A9F3BADEF2F7}" destId="{BDBF7546-C930-9D4C-8C0A-3D44F19D9A62}" srcOrd="2" destOrd="0" presId="urn:microsoft.com/office/officeart/2005/8/layout/vList5"/>
    <dgm:cxn modelId="{8742DDD4-A7DD-DB44-8ACC-501D45D8E9A9}" type="presParOf" srcId="{BDBF7546-C930-9D4C-8C0A-3D44F19D9A62}" destId="{804F4BCF-28D0-764A-993B-07B0CE71B0A1}" srcOrd="0" destOrd="0" presId="urn:microsoft.com/office/officeart/2005/8/layout/vList5"/>
    <dgm:cxn modelId="{ABA1DB81-9FF6-C949-B62D-2DF34CFF916F}" type="presParOf" srcId="{BDBF7546-C930-9D4C-8C0A-3D44F19D9A62}" destId="{0900856B-FE8B-8746-9A50-4F5B38149C06}" srcOrd="1" destOrd="0" presId="urn:microsoft.com/office/officeart/2005/8/layout/vList5"/>
    <dgm:cxn modelId="{D1F81805-2F22-4E49-9B43-5368C6809B0A}" type="presParOf" srcId="{B7CF2137-DDD9-7942-8006-A9F3BADEF2F7}" destId="{359D3E32-D82A-064A-A5AA-714B497F7F1C}" srcOrd="3" destOrd="0" presId="urn:microsoft.com/office/officeart/2005/8/layout/vList5"/>
    <dgm:cxn modelId="{4CDCF905-924E-294B-9B67-ECB988037A6B}" type="presParOf" srcId="{B7CF2137-DDD9-7942-8006-A9F3BADEF2F7}" destId="{7D1C1DA1-07E4-754F-B310-AB52DAA5E296}" srcOrd="4" destOrd="0" presId="urn:microsoft.com/office/officeart/2005/8/layout/vList5"/>
    <dgm:cxn modelId="{44A4CA60-A92F-F443-BBE9-3090FF05232D}" type="presParOf" srcId="{7D1C1DA1-07E4-754F-B310-AB52DAA5E296}" destId="{A67C889B-9B8B-544B-A6F8-1EDFDADB4195}" srcOrd="0" destOrd="0" presId="urn:microsoft.com/office/officeart/2005/8/layout/vList5"/>
    <dgm:cxn modelId="{F326D6C9-2EE2-4343-B0CE-D9ABA4FAF052}" type="presParOf" srcId="{7D1C1DA1-07E4-754F-B310-AB52DAA5E296}" destId="{D0027E32-FDA5-864A-AAF4-99E0A3723BE5}" srcOrd="1" destOrd="0" presId="urn:microsoft.com/office/officeart/2005/8/layout/vList5"/>
    <dgm:cxn modelId="{DD164A5E-0B43-684B-A61F-2FFDC26B14D6}" type="presParOf" srcId="{B7CF2137-DDD9-7942-8006-A9F3BADEF2F7}" destId="{C3A49D35-84E5-004F-BA8F-337FBC3EE72E}" srcOrd="5" destOrd="0" presId="urn:microsoft.com/office/officeart/2005/8/layout/vList5"/>
    <dgm:cxn modelId="{3AC7EA7A-3CEE-C942-B774-30EE458C18F3}" type="presParOf" srcId="{B7CF2137-DDD9-7942-8006-A9F3BADEF2F7}" destId="{74A1671F-D2EF-B540-978A-73134880CD52}" srcOrd="6" destOrd="0" presId="urn:microsoft.com/office/officeart/2005/8/layout/vList5"/>
    <dgm:cxn modelId="{DE1AA282-1E2B-164B-A7F1-D64502B414AD}" type="presParOf" srcId="{74A1671F-D2EF-B540-978A-73134880CD52}" destId="{8228F8FE-7C0D-7B45-BD45-27416215D297}" srcOrd="0" destOrd="0" presId="urn:microsoft.com/office/officeart/2005/8/layout/vList5"/>
    <dgm:cxn modelId="{E851B75F-019A-E54B-93D9-DE6737C6D8E1}" type="presParOf" srcId="{74A1671F-D2EF-B540-978A-73134880CD52}" destId="{1E1A4B49-0759-3F4A-90FF-0A9E4BD17217}" srcOrd="1" destOrd="0" presId="urn:microsoft.com/office/officeart/2005/8/layout/vList5"/>
    <dgm:cxn modelId="{78328411-C2C4-DE48-83BE-1A789E428B5E}" type="presParOf" srcId="{B7CF2137-DDD9-7942-8006-A9F3BADEF2F7}" destId="{F3826AFB-B44C-5748-8A1A-888BD9601315}" srcOrd="7" destOrd="0" presId="urn:microsoft.com/office/officeart/2005/8/layout/vList5"/>
    <dgm:cxn modelId="{4C6ABDAF-B3E6-C148-AC4A-070C8A582EE9}" type="presParOf" srcId="{B7CF2137-DDD9-7942-8006-A9F3BADEF2F7}" destId="{7C7278ED-0F41-9947-A9A8-1AE8E3C0F2B5}" srcOrd="8" destOrd="0" presId="urn:microsoft.com/office/officeart/2005/8/layout/vList5"/>
    <dgm:cxn modelId="{0C425BE5-4288-4345-872B-CAE8030E7A2F}" type="presParOf" srcId="{7C7278ED-0F41-9947-A9A8-1AE8E3C0F2B5}" destId="{5D27B1EB-5AB6-4B48-AC16-0159A2AFE8F5}" srcOrd="0" destOrd="0" presId="urn:microsoft.com/office/officeart/2005/8/layout/vList5"/>
    <dgm:cxn modelId="{7CA4B454-6F6A-FD45-AC82-117DDC5E7CD7}" type="presParOf" srcId="{7C7278ED-0F41-9947-A9A8-1AE8E3C0F2B5}" destId="{D5FFDFB9-6206-7941-8A09-2E173F78E5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02588-331C-8A49-A932-0CB098F39091}">
      <dsp:nvSpPr>
        <dsp:cNvPr id="0" name=""/>
        <dsp:cNvSpPr/>
      </dsp:nvSpPr>
      <dsp:spPr>
        <a:xfrm>
          <a:off x="641" y="171"/>
          <a:ext cx="5586717" cy="1197629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rgbClr val="92D05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 dirty="0">
            <a:solidFill>
              <a:srgbClr val="92D050"/>
            </a:solidFill>
          </a:endParaRPr>
        </a:p>
      </dsp:txBody>
      <dsp:txXfrm>
        <a:off x="35718" y="35248"/>
        <a:ext cx="5516563" cy="1127475"/>
      </dsp:txXfrm>
    </dsp:sp>
    <dsp:sp modelId="{B33FCA90-D3A9-9541-B054-6EA9DAA8D717}">
      <dsp:nvSpPr>
        <dsp:cNvPr id="0" name=""/>
        <dsp:cNvSpPr/>
      </dsp:nvSpPr>
      <dsp:spPr>
        <a:xfrm>
          <a:off x="641" y="1296660"/>
          <a:ext cx="3649416" cy="1197629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flat" cmpd="sng" algn="ctr">
          <a:solidFill>
            <a:srgbClr val="FF000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 dirty="0">
            <a:solidFill>
              <a:srgbClr val="FF0000"/>
            </a:solidFill>
          </a:endParaRPr>
        </a:p>
      </dsp:txBody>
      <dsp:txXfrm>
        <a:off x="35718" y="1331737"/>
        <a:ext cx="3579262" cy="1127475"/>
      </dsp:txXfrm>
    </dsp:sp>
    <dsp:sp modelId="{982E7156-A165-E945-BE69-918058117523}">
      <dsp:nvSpPr>
        <dsp:cNvPr id="0" name=""/>
        <dsp:cNvSpPr/>
      </dsp:nvSpPr>
      <dsp:spPr>
        <a:xfrm>
          <a:off x="8594" y="2593149"/>
          <a:ext cx="1787177" cy="1197629"/>
        </a:xfrm>
        <a:prstGeom prst="roundRect">
          <a:avLst>
            <a:gd name="adj" fmla="val 10000"/>
          </a:avLst>
        </a:prstGeom>
        <a:solidFill>
          <a:srgbClr val="3366FF"/>
        </a:solidFill>
        <a:ln w="19050" cap="flat" cmpd="sng" algn="ctr">
          <a:solidFill>
            <a:srgbClr val="3366FF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 dirty="0">
            <a:solidFill>
              <a:srgbClr val="3366FF"/>
            </a:solidFill>
          </a:endParaRPr>
        </a:p>
      </dsp:txBody>
      <dsp:txXfrm>
        <a:off x="43671" y="2628226"/>
        <a:ext cx="1717023" cy="1127475"/>
      </dsp:txXfrm>
    </dsp:sp>
    <dsp:sp modelId="{43877831-3808-054B-B93C-BC1B6865A3E8}">
      <dsp:nvSpPr>
        <dsp:cNvPr id="0" name=""/>
        <dsp:cNvSpPr/>
      </dsp:nvSpPr>
      <dsp:spPr>
        <a:xfrm>
          <a:off x="1862880" y="2593149"/>
          <a:ext cx="1787177" cy="1197629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>
            <a:solidFill>
              <a:srgbClr val="FFC000"/>
            </a:solidFill>
          </a:endParaRPr>
        </a:p>
      </dsp:txBody>
      <dsp:txXfrm>
        <a:off x="1897957" y="2628226"/>
        <a:ext cx="1717023" cy="1127475"/>
      </dsp:txXfrm>
    </dsp:sp>
    <dsp:sp modelId="{F3DD82E6-42D5-4941-9441-816A0061DA8B}">
      <dsp:nvSpPr>
        <dsp:cNvPr id="0" name=""/>
        <dsp:cNvSpPr/>
      </dsp:nvSpPr>
      <dsp:spPr>
        <a:xfrm>
          <a:off x="3800181" y="1296660"/>
          <a:ext cx="1787177" cy="1197629"/>
        </a:xfrm>
        <a:prstGeom prst="roundRect">
          <a:avLst>
            <a:gd name="adj" fmla="val 10000"/>
          </a:avLst>
        </a:prstGeom>
        <a:solidFill>
          <a:srgbClr val="002060"/>
        </a:solidFill>
        <a:ln w="19050" cap="flat" cmpd="sng" algn="ctr">
          <a:solidFill>
            <a:srgbClr val="00206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 dirty="0"/>
        </a:p>
      </dsp:txBody>
      <dsp:txXfrm>
        <a:off x="3835258" y="1331737"/>
        <a:ext cx="1717023" cy="1127475"/>
      </dsp:txXfrm>
    </dsp:sp>
    <dsp:sp modelId="{BF7F3B70-8C9A-0542-8DAF-07472BFEDBA6}">
      <dsp:nvSpPr>
        <dsp:cNvPr id="0" name=""/>
        <dsp:cNvSpPr/>
      </dsp:nvSpPr>
      <dsp:spPr>
        <a:xfrm>
          <a:off x="3800181" y="2593149"/>
          <a:ext cx="1787177" cy="1197629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flat" cmpd="sng" algn="ctr">
          <a:solidFill>
            <a:srgbClr val="7030A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 dirty="0">
            <a:solidFill>
              <a:srgbClr val="7030A0"/>
            </a:solidFill>
          </a:endParaRPr>
        </a:p>
      </dsp:txBody>
      <dsp:txXfrm>
        <a:off x="3835258" y="2628226"/>
        <a:ext cx="1717023" cy="1127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53061-F382-6045-9B76-C9F59CE99044}">
      <dsp:nvSpPr>
        <dsp:cNvPr id="0" name=""/>
        <dsp:cNvSpPr/>
      </dsp:nvSpPr>
      <dsp:spPr>
        <a:xfrm>
          <a:off x="1048" y="0"/>
          <a:ext cx="8539737" cy="486895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Two categories of personnel</a:t>
          </a:r>
          <a:endParaRPr lang="en-US" sz="2200" b="1" kern="1200" dirty="0"/>
        </a:p>
      </dsp:txBody>
      <dsp:txXfrm>
        <a:off x="15309" y="14261"/>
        <a:ext cx="8511215" cy="458373"/>
      </dsp:txXfrm>
    </dsp:sp>
    <dsp:sp modelId="{ACCFD29C-EFDD-1442-A35C-517A52BD26B5}">
      <dsp:nvSpPr>
        <dsp:cNvPr id="0" name=""/>
        <dsp:cNvSpPr/>
      </dsp:nvSpPr>
      <dsp:spPr>
        <a:xfrm>
          <a:off x="140449" y="638242"/>
          <a:ext cx="2680196" cy="1261870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bg1"/>
              </a:solidFill>
            </a:rPr>
            <a:t>Employed personnel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/>
              </a:solidFill>
            </a:rPr>
            <a:t>(ca. 3200,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/>
              </a:solidFill>
            </a:rPr>
            <a:t>including 750 fellows)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177408" y="675201"/>
        <a:ext cx="2606278" cy="1187952"/>
      </dsp:txXfrm>
    </dsp:sp>
    <dsp:sp modelId="{24001F44-C72F-E543-921A-1B1FE7EB6B64}">
      <dsp:nvSpPr>
        <dsp:cNvPr id="0" name=""/>
        <dsp:cNvSpPr/>
      </dsp:nvSpPr>
      <dsp:spPr>
        <a:xfrm>
          <a:off x="9383" y="2051230"/>
          <a:ext cx="1427281" cy="639807"/>
        </a:xfrm>
        <a:prstGeom prst="roundRect">
          <a:avLst>
            <a:gd name="adj" fmla="val 10000"/>
          </a:avLst>
        </a:prstGeom>
        <a:solidFill>
          <a:srgbClr val="FFC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Staff members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28122" y="2069969"/>
        <a:ext cx="1389803" cy="602329"/>
      </dsp:txXfrm>
    </dsp:sp>
    <dsp:sp modelId="{772F725C-ABB8-364F-A4D1-EFF1371FB3BA}">
      <dsp:nvSpPr>
        <dsp:cNvPr id="0" name=""/>
        <dsp:cNvSpPr/>
      </dsp:nvSpPr>
      <dsp:spPr>
        <a:xfrm>
          <a:off x="1524431" y="2051230"/>
          <a:ext cx="1427281" cy="639807"/>
        </a:xfrm>
        <a:prstGeom prst="roundRect">
          <a:avLst>
            <a:gd name="adj" fmla="val 10000"/>
          </a:avLst>
        </a:prstGeom>
        <a:solidFill>
          <a:srgbClr val="FFC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Fellows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1543170" y="2069969"/>
        <a:ext cx="1389803" cy="602329"/>
      </dsp:txXfrm>
    </dsp:sp>
    <dsp:sp modelId="{8DAF08D5-EA85-894E-B147-2EDF2BB4F34D}">
      <dsp:nvSpPr>
        <dsp:cNvPr id="0" name=""/>
        <dsp:cNvSpPr/>
      </dsp:nvSpPr>
      <dsp:spPr>
        <a:xfrm>
          <a:off x="3182647" y="638242"/>
          <a:ext cx="5294399" cy="1254686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rgbClr val="92D050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bg1"/>
              </a:solidFill>
            </a:rPr>
            <a:t>Associated personnel</a:t>
          </a:r>
          <a:r>
            <a:rPr lang="en-US" sz="1500" kern="1200" dirty="0" smtClean="0">
              <a:solidFill>
                <a:schemeClr val="bg1"/>
              </a:solidFill>
            </a:rPr>
            <a:t> (ca. 13000)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/>
              </a:solidFill>
            </a:rPr>
            <a:t>scientists, engineers and technicians linked to a home institution and using CERN infrastructure for their experiments / assisting CERN in the construction of accelerators / detectors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3219395" y="674990"/>
        <a:ext cx="5220903" cy="1181190"/>
      </dsp:txXfrm>
    </dsp:sp>
    <dsp:sp modelId="{CCF2CE98-F2E0-1E4B-9334-F0B619E49F4C}">
      <dsp:nvSpPr>
        <dsp:cNvPr id="0" name=""/>
        <dsp:cNvSpPr/>
      </dsp:nvSpPr>
      <dsp:spPr>
        <a:xfrm>
          <a:off x="3127244" y="2044046"/>
          <a:ext cx="1570005" cy="638787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International collaboration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(Users)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3145953" y="2062755"/>
        <a:ext cx="1532587" cy="601369"/>
      </dsp:txXfrm>
    </dsp:sp>
    <dsp:sp modelId="{52DE2D42-1028-B843-AA55-67BB792DE2AB}">
      <dsp:nvSpPr>
        <dsp:cNvPr id="0" name=""/>
        <dsp:cNvSpPr/>
      </dsp:nvSpPr>
      <dsp:spPr>
        <a:xfrm>
          <a:off x="4785015" y="2044046"/>
          <a:ext cx="1570005" cy="638787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Exchange of scientists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(</a:t>
          </a:r>
          <a:r>
            <a:rPr lang="en-US" sz="900" i="1" kern="1200" dirty="0" smtClean="0">
              <a:solidFill>
                <a:schemeClr val="bg1"/>
              </a:solidFill>
            </a:rPr>
            <a:t>e.g.</a:t>
          </a:r>
          <a:r>
            <a:rPr lang="en-US" sz="900" kern="1200" dirty="0" smtClean="0">
              <a:solidFill>
                <a:schemeClr val="bg1"/>
              </a:solidFill>
            </a:rPr>
            <a:t> Scientific Associates, Guest Professors)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4803724" y="2062755"/>
        <a:ext cx="1532587" cy="601369"/>
      </dsp:txXfrm>
    </dsp:sp>
    <dsp:sp modelId="{41E7CA93-09A9-7745-90B1-DD6E89744E7B}">
      <dsp:nvSpPr>
        <dsp:cNvPr id="0" name=""/>
        <dsp:cNvSpPr/>
      </dsp:nvSpPr>
      <dsp:spPr>
        <a:xfrm>
          <a:off x="6442787" y="2044046"/>
          <a:ext cx="2089662" cy="639467"/>
        </a:xfrm>
        <a:prstGeom prst="roundRect">
          <a:avLst>
            <a:gd name="adj" fmla="val 10000"/>
          </a:avLst>
        </a:prstGeom>
        <a:solidFill>
          <a:srgbClr val="92D05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Training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(Apprentices, Students, Trainees)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6461516" y="2062775"/>
        <a:ext cx="2052204" cy="6020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2DB41-FCE4-7345-9865-2C39D9D53534}">
      <dsp:nvSpPr>
        <dsp:cNvPr id="0" name=""/>
        <dsp:cNvSpPr/>
      </dsp:nvSpPr>
      <dsp:spPr>
        <a:xfrm>
          <a:off x="916" y="1838"/>
          <a:ext cx="7981276" cy="673474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Helvetica"/>
              <a:cs typeface="Helvetica"/>
            </a:rPr>
            <a:t>An </a:t>
          </a:r>
          <a:r>
            <a:rPr lang="en-GB" sz="1400" b="1" kern="1200" dirty="0" smtClean="0">
              <a:latin typeface="Helvetica"/>
              <a:cs typeface="Helvetica"/>
            </a:rPr>
            <a:t>international status </a:t>
          </a:r>
          <a:r>
            <a:rPr lang="en-GB" sz="1400" kern="1200" dirty="0" smtClean="0">
              <a:latin typeface="Helvetica"/>
              <a:cs typeface="Helvetica"/>
            </a:rPr>
            <a:t>in its Host, Member and Associate States (cf. Host State Agreements and Protocol on Privileges and Immunities) guaranteeing its independent functioning, in particular</a:t>
          </a:r>
          <a:endParaRPr lang="en-US" sz="1400" kern="1200" dirty="0"/>
        </a:p>
      </dsp:txBody>
      <dsp:txXfrm>
        <a:off x="20641" y="21563"/>
        <a:ext cx="7941826" cy="634024"/>
      </dsp:txXfrm>
    </dsp:sp>
    <dsp:sp modelId="{2B14C060-2086-5E46-B5C6-A0539A249F68}">
      <dsp:nvSpPr>
        <dsp:cNvPr id="0" name=""/>
        <dsp:cNvSpPr/>
      </dsp:nvSpPr>
      <dsp:spPr>
        <a:xfrm>
          <a:off x="916" y="806940"/>
          <a:ext cx="5213617" cy="673474"/>
        </a:xfrm>
        <a:prstGeom prst="roundRect">
          <a:avLst>
            <a:gd name="adj" fmla="val 10000"/>
          </a:avLst>
        </a:prstGeom>
        <a:solidFill>
          <a:schemeClr val="tx1">
            <a:lumMod val="50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bg1"/>
              </a:solidFill>
              <a:latin typeface="Helvetica"/>
              <a:cs typeface="Helvetica"/>
            </a:rPr>
            <a:t>fiscal advantages to facilitate execution of CERN’s activities (e.g. exemption from VAT)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20641" y="826665"/>
        <a:ext cx="5174167" cy="634024"/>
      </dsp:txXfrm>
    </dsp:sp>
    <dsp:sp modelId="{014560D5-1F8B-C34D-8533-D8D0E5EA7330}">
      <dsp:nvSpPr>
        <dsp:cNvPr id="0" name=""/>
        <dsp:cNvSpPr/>
      </dsp:nvSpPr>
      <dsp:spPr>
        <a:xfrm>
          <a:off x="916" y="1612042"/>
          <a:ext cx="2553191" cy="673474"/>
        </a:xfrm>
        <a:prstGeom prst="roundRect">
          <a:avLst>
            <a:gd name="adj" fmla="val 10000"/>
          </a:avLst>
        </a:prstGeom>
        <a:solidFill>
          <a:schemeClr val="tx1">
            <a:lumMod val="60000"/>
            <a:lumOff val="40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</a:rPr>
            <a:t>CERN salaries subject to internal tax and exempt from national income tax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20641" y="1631767"/>
        <a:ext cx="2513741" cy="634024"/>
      </dsp:txXfrm>
    </dsp:sp>
    <dsp:sp modelId="{2B9F0D6C-1AF2-3843-9C41-A21AF330629E}">
      <dsp:nvSpPr>
        <dsp:cNvPr id="0" name=""/>
        <dsp:cNvSpPr/>
      </dsp:nvSpPr>
      <dsp:spPr>
        <a:xfrm>
          <a:off x="2661341" y="1612042"/>
          <a:ext cx="2553191" cy="673474"/>
        </a:xfrm>
        <a:prstGeom prst="roundRect">
          <a:avLst>
            <a:gd name="adj" fmla="val 10000"/>
          </a:avLst>
        </a:prstGeom>
        <a:solidFill>
          <a:schemeClr val="tx1">
            <a:lumMod val="40000"/>
            <a:lumOff val="60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</a:rPr>
            <a:t>Immunity from jurisdiction for CERN and its personnel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2681066" y="1631767"/>
        <a:ext cx="2513741" cy="634024"/>
      </dsp:txXfrm>
    </dsp:sp>
    <dsp:sp modelId="{C051ACFB-7C9D-1044-BABA-0DF08A1A9C2A}">
      <dsp:nvSpPr>
        <dsp:cNvPr id="0" name=""/>
        <dsp:cNvSpPr/>
      </dsp:nvSpPr>
      <dsp:spPr>
        <a:xfrm>
          <a:off x="5429001" y="806940"/>
          <a:ext cx="2553191" cy="673474"/>
        </a:xfrm>
        <a:prstGeom prst="roundRect">
          <a:avLst>
            <a:gd name="adj" fmla="val 10000"/>
          </a:avLst>
        </a:prstGeom>
        <a:solidFill>
          <a:schemeClr val="tx1">
            <a:lumMod val="75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International legal personality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5448726" y="826665"/>
        <a:ext cx="2513741" cy="634024"/>
      </dsp:txXfrm>
    </dsp:sp>
    <dsp:sp modelId="{B9136EFB-305F-C04B-8890-B8C37F7830EE}">
      <dsp:nvSpPr>
        <dsp:cNvPr id="0" name=""/>
        <dsp:cNvSpPr/>
      </dsp:nvSpPr>
      <dsp:spPr>
        <a:xfrm>
          <a:off x="5429001" y="1612042"/>
          <a:ext cx="2553191" cy="673474"/>
        </a:xfrm>
        <a:prstGeom prst="roundRect">
          <a:avLst>
            <a:gd name="adj" fmla="val 10000"/>
          </a:avLst>
        </a:prstGeom>
        <a:solidFill>
          <a:srgbClr val="3366FF"/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dirty="0" smtClean="0">
              <a:solidFill>
                <a:schemeClr val="bg1"/>
              </a:solidFill>
            </a:rPr>
            <a:t>Inviolability of premises</a:t>
          </a:r>
          <a:endParaRPr lang="en-US" sz="1300" b="0" kern="1200" dirty="0">
            <a:solidFill>
              <a:schemeClr val="bg1"/>
            </a:solidFill>
          </a:endParaRPr>
        </a:p>
      </dsp:txBody>
      <dsp:txXfrm>
        <a:off x="5448726" y="1631767"/>
        <a:ext cx="2513741" cy="634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D5563-3FCC-CB4A-BD86-A6EDE6E7413D}">
      <dsp:nvSpPr>
        <dsp:cNvPr id="0" name=""/>
        <dsp:cNvSpPr/>
      </dsp:nvSpPr>
      <dsp:spPr>
        <a:xfrm>
          <a:off x="0" y="1317"/>
          <a:ext cx="7306056" cy="1004154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  <a:latin typeface="Helvetica"/>
              <a:cs typeface="Helvetica"/>
            </a:rPr>
            <a:t>Adopts its own rules necessary for its functioning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  <a:latin typeface="Helvetica"/>
              <a:cs typeface="Helvetica"/>
            </a:rPr>
            <a:t>(Staff Rules; Financial Rules, including Procurement Rules; Safety Rules)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49019" y="50336"/>
        <a:ext cx="7208018" cy="906116"/>
      </dsp:txXfrm>
    </dsp:sp>
    <dsp:sp modelId="{F8DB7551-C184-0243-B421-743CFE6A053F}">
      <dsp:nvSpPr>
        <dsp:cNvPr id="0" name=""/>
        <dsp:cNvSpPr/>
      </dsp:nvSpPr>
      <dsp:spPr>
        <a:xfrm>
          <a:off x="0" y="1018550"/>
          <a:ext cx="7306056" cy="1004154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bg1"/>
              </a:solidFill>
              <a:latin typeface="Helvetica"/>
              <a:cs typeface="Helvetica"/>
            </a:rPr>
            <a:t>Established its own social security system comprising a health insurance scheme (CHIS) and a pension scheme (Pension Fund)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9019" y="1067569"/>
        <a:ext cx="7208018" cy="906116"/>
      </dsp:txXfrm>
    </dsp:sp>
    <dsp:sp modelId="{539E127B-56FB-4F4E-8C19-57F87DBDA07F}">
      <dsp:nvSpPr>
        <dsp:cNvPr id="0" name=""/>
        <dsp:cNvSpPr/>
      </dsp:nvSpPr>
      <dsp:spPr>
        <a:xfrm>
          <a:off x="0" y="2035783"/>
          <a:ext cx="7306056" cy="1004154"/>
        </a:xfrm>
        <a:prstGeom prst="roundRect">
          <a:avLst/>
        </a:prstGeom>
        <a:solidFill>
          <a:schemeClr val="lt1"/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Helvetica"/>
              <a:cs typeface="Helvetica"/>
            </a:rPr>
            <a:t>	-CHIS and PF Rules approved by Council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Helvetica"/>
              <a:cs typeface="Helvetica"/>
            </a:rPr>
            <a:t>	-Comprehensive social security system as the sole source of social 	 protection for CERN employees   </a:t>
          </a:r>
        </a:p>
      </dsp:txBody>
      <dsp:txXfrm>
        <a:off x="49019" y="2084802"/>
        <a:ext cx="7208018" cy="9061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BA4C5-1C1F-FA40-A150-EE9B9FD76AF0}">
      <dsp:nvSpPr>
        <dsp:cNvPr id="0" name=""/>
        <dsp:cNvSpPr/>
      </dsp:nvSpPr>
      <dsp:spPr>
        <a:xfrm>
          <a:off x="7513733" y="2629114"/>
          <a:ext cx="296006" cy="426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169"/>
              </a:lnTo>
              <a:lnTo>
                <a:pt x="296006" y="4261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D312F-FCDC-2B4D-9E9C-3CC69595EB30}">
      <dsp:nvSpPr>
        <dsp:cNvPr id="0" name=""/>
        <dsp:cNvSpPr/>
      </dsp:nvSpPr>
      <dsp:spPr>
        <a:xfrm>
          <a:off x="7513733" y="2629114"/>
          <a:ext cx="267860" cy="1105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5213"/>
              </a:lnTo>
              <a:lnTo>
                <a:pt x="267860" y="110521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0BC1E-56DB-2F42-9C1D-BD17A9DC0B0D}">
      <dsp:nvSpPr>
        <dsp:cNvPr id="0" name=""/>
        <dsp:cNvSpPr/>
      </dsp:nvSpPr>
      <dsp:spPr>
        <a:xfrm>
          <a:off x="6346426" y="1861606"/>
          <a:ext cx="1530384" cy="313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563"/>
              </a:lnTo>
              <a:lnTo>
                <a:pt x="1530384" y="248563"/>
              </a:lnTo>
              <a:lnTo>
                <a:pt x="1530384" y="3136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78ECC-0D00-8043-BBE3-02021054B0D0}">
      <dsp:nvSpPr>
        <dsp:cNvPr id="0" name=""/>
        <dsp:cNvSpPr/>
      </dsp:nvSpPr>
      <dsp:spPr>
        <a:xfrm>
          <a:off x="6346426" y="1459111"/>
          <a:ext cx="1129172" cy="402495"/>
        </a:xfrm>
        <a:custGeom>
          <a:avLst/>
          <a:gdLst/>
          <a:ahLst/>
          <a:cxnLst/>
          <a:rect l="0" t="0" r="0" b="0"/>
          <a:pathLst>
            <a:path>
              <a:moveTo>
                <a:pt x="0" y="402495"/>
              </a:moveTo>
              <a:lnTo>
                <a:pt x="1129172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C6625-4FC7-9049-B58F-E35D10CE0534}">
      <dsp:nvSpPr>
        <dsp:cNvPr id="0" name=""/>
        <dsp:cNvSpPr/>
      </dsp:nvSpPr>
      <dsp:spPr>
        <a:xfrm>
          <a:off x="6484413" y="2636228"/>
          <a:ext cx="119818" cy="535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5939"/>
              </a:lnTo>
              <a:lnTo>
                <a:pt x="119818" y="53593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52B35-2FBE-C147-858D-DCBFE737EFC7}">
      <dsp:nvSpPr>
        <dsp:cNvPr id="0" name=""/>
        <dsp:cNvSpPr/>
      </dsp:nvSpPr>
      <dsp:spPr>
        <a:xfrm>
          <a:off x="6484413" y="2636228"/>
          <a:ext cx="126191" cy="812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2058"/>
              </a:lnTo>
              <a:lnTo>
                <a:pt x="126191" y="81205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DBE8-C583-0A4B-93A4-5B2E459DECF6}">
      <dsp:nvSpPr>
        <dsp:cNvPr id="0" name=""/>
        <dsp:cNvSpPr/>
      </dsp:nvSpPr>
      <dsp:spPr>
        <a:xfrm>
          <a:off x="6484413" y="2636228"/>
          <a:ext cx="126191" cy="261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738"/>
              </a:lnTo>
              <a:lnTo>
                <a:pt x="126191" y="2617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B24BD-F380-BC4E-BC24-78689F27F493}">
      <dsp:nvSpPr>
        <dsp:cNvPr id="0" name=""/>
        <dsp:cNvSpPr/>
      </dsp:nvSpPr>
      <dsp:spPr>
        <a:xfrm>
          <a:off x="6346426" y="1861606"/>
          <a:ext cx="501064" cy="31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095"/>
              </a:lnTo>
              <a:lnTo>
                <a:pt x="501064" y="248095"/>
              </a:lnTo>
              <a:lnTo>
                <a:pt x="501064" y="31319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4C16A-D873-8841-87B3-81F37D1C5058}">
      <dsp:nvSpPr>
        <dsp:cNvPr id="0" name=""/>
        <dsp:cNvSpPr/>
      </dsp:nvSpPr>
      <dsp:spPr>
        <a:xfrm>
          <a:off x="5457730" y="2637171"/>
          <a:ext cx="141599" cy="802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2436"/>
              </a:lnTo>
              <a:lnTo>
                <a:pt x="141599" y="80243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61CA3-598F-8E46-86AB-79E85253C621}">
      <dsp:nvSpPr>
        <dsp:cNvPr id="0" name=""/>
        <dsp:cNvSpPr/>
      </dsp:nvSpPr>
      <dsp:spPr>
        <a:xfrm>
          <a:off x="5457730" y="2637171"/>
          <a:ext cx="141599" cy="52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628"/>
              </a:lnTo>
              <a:lnTo>
                <a:pt x="141599" y="52362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2B852-B060-C744-84B3-F5C7376E105D}">
      <dsp:nvSpPr>
        <dsp:cNvPr id="0" name=""/>
        <dsp:cNvSpPr/>
      </dsp:nvSpPr>
      <dsp:spPr>
        <a:xfrm>
          <a:off x="5457730" y="2637171"/>
          <a:ext cx="143211" cy="251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124"/>
              </a:lnTo>
              <a:lnTo>
                <a:pt x="143211" y="25112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81CF1-A70D-5C45-86BB-54748FDA626E}">
      <dsp:nvSpPr>
        <dsp:cNvPr id="0" name=""/>
        <dsp:cNvSpPr/>
      </dsp:nvSpPr>
      <dsp:spPr>
        <a:xfrm>
          <a:off x="5820548" y="1861606"/>
          <a:ext cx="525878" cy="310997"/>
        </a:xfrm>
        <a:custGeom>
          <a:avLst/>
          <a:gdLst/>
          <a:ahLst/>
          <a:cxnLst/>
          <a:rect l="0" t="0" r="0" b="0"/>
          <a:pathLst>
            <a:path>
              <a:moveTo>
                <a:pt x="525878" y="0"/>
              </a:moveTo>
              <a:lnTo>
                <a:pt x="525878" y="245900"/>
              </a:lnTo>
              <a:lnTo>
                <a:pt x="0" y="245900"/>
              </a:lnTo>
              <a:lnTo>
                <a:pt x="0" y="3109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AE1F7-F5FD-6E43-B73D-6FAE0FF7896F}">
      <dsp:nvSpPr>
        <dsp:cNvPr id="0" name=""/>
        <dsp:cNvSpPr/>
      </dsp:nvSpPr>
      <dsp:spPr>
        <a:xfrm>
          <a:off x="4434998" y="2632552"/>
          <a:ext cx="265483" cy="1049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551"/>
              </a:lnTo>
              <a:lnTo>
                <a:pt x="265483" y="104955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F7D8D-CE5C-E847-BFC9-F7565F1B72BD}">
      <dsp:nvSpPr>
        <dsp:cNvPr id="0" name=""/>
        <dsp:cNvSpPr/>
      </dsp:nvSpPr>
      <dsp:spPr>
        <a:xfrm>
          <a:off x="4434998" y="2632552"/>
          <a:ext cx="259135" cy="778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8431"/>
              </a:lnTo>
              <a:lnTo>
                <a:pt x="259135" y="77843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24F63-C5B0-1946-842F-B5E063CD27B6}">
      <dsp:nvSpPr>
        <dsp:cNvPr id="0" name=""/>
        <dsp:cNvSpPr/>
      </dsp:nvSpPr>
      <dsp:spPr>
        <a:xfrm>
          <a:off x="4434998" y="2632552"/>
          <a:ext cx="259135" cy="523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497"/>
              </a:lnTo>
              <a:lnTo>
                <a:pt x="259135" y="5234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5C933-523C-D641-8D9C-723E4BD41AD5}">
      <dsp:nvSpPr>
        <dsp:cNvPr id="0" name=""/>
        <dsp:cNvSpPr/>
      </dsp:nvSpPr>
      <dsp:spPr>
        <a:xfrm>
          <a:off x="4434998" y="2632552"/>
          <a:ext cx="259135" cy="265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027"/>
              </a:lnTo>
              <a:lnTo>
                <a:pt x="259135" y="26502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EDFE8-D5EE-AC4B-955A-63F6710CD68C}">
      <dsp:nvSpPr>
        <dsp:cNvPr id="0" name=""/>
        <dsp:cNvSpPr/>
      </dsp:nvSpPr>
      <dsp:spPr>
        <a:xfrm>
          <a:off x="4806138" y="1861606"/>
          <a:ext cx="1540288" cy="310755"/>
        </a:xfrm>
        <a:custGeom>
          <a:avLst/>
          <a:gdLst/>
          <a:ahLst/>
          <a:cxnLst/>
          <a:rect l="0" t="0" r="0" b="0"/>
          <a:pathLst>
            <a:path>
              <a:moveTo>
                <a:pt x="1540288" y="0"/>
              </a:moveTo>
              <a:lnTo>
                <a:pt x="1540288" y="245659"/>
              </a:lnTo>
              <a:lnTo>
                <a:pt x="0" y="245659"/>
              </a:lnTo>
              <a:lnTo>
                <a:pt x="0" y="31075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2F6C4-AA51-8F44-B7BC-D54FA7715859}">
      <dsp:nvSpPr>
        <dsp:cNvPr id="0" name=""/>
        <dsp:cNvSpPr/>
      </dsp:nvSpPr>
      <dsp:spPr>
        <a:xfrm>
          <a:off x="1689537" y="1893522"/>
          <a:ext cx="496507" cy="279627"/>
        </a:xfrm>
        <a:custGeom>
          <a:avLst/>
          <a:gdLst/>
          <a:ahLst/>
          <a:cxnLst/>
          <a:rect l="0" t="0" r="0" b="0"/>
          <a:pathLst>
            <a:path>
              <a:moveTo>
                <a:pt x="496507" y="0"/>
              </a:moveTo>
              <a:lnTo>
                <a:pt x="496507" y="214530"/>
              </a:lnTo>
              <a:lnTo>
                <a:pt x="0" y="214530"/>
              </a:lnTo>
              <a:lnTo>
                <a:pt x="0" y="27962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D0F0C-5427-C846-8B87-95533964B363}">
      <dsp:nvSpPr>
        <dsp:cNvPr id="0" name=""/>
        <dsp:cNvSpPr/>
      </dsp:nvSpPr>
      <dsp:spPr>
        <a:xfrm>
          <a:off x="2186045" y="1893522"/>
          <a:ext cx="962692" cy="961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755"/>
              </a:lnTo>
              <a:lnTo>
                <a:pt x="962692" y="896755"/>
              </a:lnTo>
              <a:lnTo>
                <a:pt x="962692" y="96185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39F8C-3A93-024C-A42B-9C93425C398F}">
      <dsp:nvSpPr>
        <dsp:cNvPr id="0" name=""/>
        <dsp:cNvSpPr/>
      </dsp:nvSpPr>
      <dsp:spPr>
        <a:xfrm>
          <a:off x="2186045" y="1893522"/>
          <a:ext cx="328316" cy="147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2333"/>
              </a:lnTo>
              <a:lnTo>
                <a:pt x="328316" y="1412333"/>
              </a:lnTo>
              <a:lnTo>
                <a:pt x="328316" y="1477430"/>
              </a:lnTo>
            </a:path>
          </a:pathLst>
        </a:custGeom>
        <a:noFill/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E35481-5C6B-DD49-8E7E-1E0D4E241454}">
      <dsp:nvSpPr>
        <dsp:cNvPr id="0" name=""/>
        <dsp:cNvSpPr/>
      </dsp:nvSpPr>
      <dsp:spPr>
        <a:xfrm>
          <a:off x="883473" y="3268087"/>
          <a:ext cx="216666" cy="317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172"/>
              </a:lnTo>
              <a:lnTo>
                <a:pt x="216666" y="317172"/>
              </a:lnTo>
            </a:path>
          </a:pathLst>
        </a:custGeom>
        <a:noFill/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3F5F3-4B05-5F45-A1E0-9F0BFBB96CAE}">
      <dsp:nvSpPr>
        <dsp:cNvPr id="0" name=""/>
        <dsp:cNvSpPr/>
      </dsp:nvSpPr>
      <dsp:spPr>
        <a:xfrm>
          <a:off x="1213544" y="1893522"/>
          <a:ext cx="972500" cy="961976"/>
        </a:xfrm>
        <a:custGeom>
          <a:avLst/>
          <a:gdLst/>
          <a:ahLst/>
          <a:cxnLst/>
          <a:rect l="0" t="0" r="0" b="0"/>
          <a:pathLst>
            <a:path>
              <a:moveTo>
                <a:pt x="972500" y="0"/>
              </a:moveTo>
              <a:lnTo>
                <a:pt x="972500" y="896879"/>
              </a:lnTo>
              <a:lnTo>
                <a:pt x="0" y="896879"/>
              </a:lnTo>
              <a:lnTo>
                <a:pt x="0" y="96197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444B8-C0F3-474F-8FC8-55AB9EB16C3C}">
      <dsp:nvSpPr>
        <dsp:cNvPr id="0" name=""/>
        <dsp:cNvSpPr/>
      </dsp:nvSpPr>
      <dsp:spPr>
        <a:xfrm>
          <a:off x="2140325" y="1893522"/>
          <a:ext cx="91440" cy="9666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1532"/>
              </a:lnTo>
              <a:lnTo>
                <a:pt x="49861" y="901532"/>
              </a:lnTo>
              <a:lnTo>
                <a:pt x="49861" y="96662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EF42E5-E549-014B-8915-67FECFDB6BBC}">
      <dsp:nvSpPr>
        <dsp:cNvPr id="0" name=""/>
        <dsp:cNvSpPr/>
      </dsp:nvSpPr>
      <dsp:spPr>
        <a:xfrm>
          <a:off x="1446469" y="1260845"/>
          <a:ext cx="1479150" cy="632677"/>
        </a:xfrm>
        <a:prstGeom prst="rect">
          <a:avLst/>
        </a:prstGeom>
        <a:solidFill>
          <a:srgbClr val="FF0000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rgbClr val="000000"/>
              </a:solidFill>
            </a:rPr>
            <a:t>COUNCIL</a:t>
          </a:r>
          <a:endParaRPr lang="fr-FR" sz="900" kern="1200" dirty="0" smtClean="0">
            <a:solidFill>
              <a:srgbClr val="000000"/>
            </a:solidFill>
          </a:endParaRPr>
        </a:p>
      </dsp:txBody>
      <dsp:txXfrm>
        <a:off x="1446469" y="1260845"/>
        <a:ext cx="1479150" cy="632677"/>
      </dsp:txXfrm>
    </dsp:sp>
    <dsp:sp modelId="{58EAEEC5-12F4-2E45-B039-1C9C5FB1DCD6}">
      <dsp:nvSpPr>
        <dsp:cNvPr id="0" name=""/>
        <dsp:cNvSpPr/>
      </dsp:nvSpPr>
      <dsp:spPr>
        <a:xfrm>
          <a:off x="1777597" y="2860152"/>
          <a:ext cx="825177" cy="412588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>
              <a:solidFill>
                <a:srgbClr val="000000"/>
              </a:solidFill>
            </a:rPr>
            <a:t>SPC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1777597" y="2860152"/>
        <a:ext cx="825177" cy="412588"/>
      </dsp:txXfrm>
    </dsp:sp>
    <dsp:sp modelId="{B241ECD2-F939-344B-AD57-FE1E67F22ADF}">
      <dsp:nvSpPr>
        <dsp:cNvPr id="0" name=""/>
        <dsp:cNvSpPr/>
      </dsp:nvSpPr>
      <dsp:spPr>
        <a:xfrm>
          <a:off x="800956" y="2855499"/>
          <a:ext cx="825177" cy="412588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>
              <a:solidFill>
                <a:srgbClr val="000000"/>
              </a:solidFill>
            </a:rPr>
            <a:t>FC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800956" y="2855499"/>
        <a:ext cx="825177" cy="412588"/>
      </dsp:txXfrm>
    </dsp:sp>
    <dsp:sp modelId="{E1C3D203-D324-4E49-8117-E853EB38B708}">
      <dsp:nvSpPr>
        <dsp:cNvPr id="0" name=""/>
        <dsp:cNvSpPr/>
      </dsp:nvSpPr>
      <dsp:spPr>
        <a:xfrm>
          <a:off x="1100140" y="3378966"/>
          <a:ext cx="825177" cy="412588"/>
        </a:xfrm>
        <a:prstGeom prst="rect">
          <a:avLst/>
        </a:prstGeom>
        <a:solidFill>
          <a:srgbClr val="FF0000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rgbClr val="000000"/>
              </a:solidFill>
            </a:rPr>
            <a:t>PFGB</a:t>
          </a:r>
          <a:endParaRPr lang="en-US" sz="900" kern="1200" dirty="0">
            <a:solidFill>
              <a:srgbClr val="000000"/>
            </a:solidFill>
          </a:endParaRPr>
        </a:p>
      </dsp:txBody>
      <dsp:txXfrm>
        <a:off x="1100140" y="3378966"/>
        <a:ext cx="825177" cy="412588"/>
      </dsp:txXfrm>
    </dsp:sp>
    <dsp:sp modelId="{B4BF9330-B31A-5648-A3B8-AD8292F0998B}">
      <dsp:nvSpPr>
        <dsp:cNvPr id="0" name=""/>
        <dsp:cNvSpPr/>
      </dsp:nvSpPr>
      <dsp:spPr>
        <a:xfrm>
          <a:off x="2101772" y="3370952"/>
          <a:ext cx="825177" cy="413121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AC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2101772" y="3370952"/>
        <a:ext cx="825177" cy="413121"/>
      </dsp:txXfrm>
    </dsp:sp>
    <dsp:sp modelId="{C3228266-E0BA-7E48-83B0-5547EF1FCD3F}">
      <dsp:nvSpPr>
        <dsp:cNvPr id="0" name=""/>
        <dsp:cNvSpPr/>
      </dsp:nvSpPr>
      <dsp:spPr>
        <a:xfrm>
          <a:off x="2736148" y="2855375"/>
          <a:ext cx="825177" cy="412588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>
              <a:solidFill>
                <a:srgbClr val="000000"/>
              </a:solidFill>
            </a:rPr>
            <a:t>TREF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2736148" y="2855375"/>
        <a:ext cx="825177" cy="412588"/>
      </dsp:txXfrm>
    </dsp:sp>
    <dsp:sp modelId="{196CB627-D303-2544-87AE-CBC341B95A70}">
      <dsp:nvSpPr>
        <dsp:cNvPr id="0" name=""/>
        <dsp:cNvSpPr/>
      </dsp:nvSpPr>
      <dsp:spPr>
        <a:xfrm>
          <a:off x="1407780" y="2173149"/>
          <a:ext cx="563513" cy="286347"/>
        </a:xfrm>
        <a:prstGeom prst="rect">
          <a:avLst/>
        </a:prstGeom>
        <a:solidFill>
          <a:srgbClr val="FF0000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>
              <a:solidFill>
                <a:srgbClr val="000000"/>
              </a:solidFill>
            </a:rPr>
            <a:t>External</a:t>
          </a:r>
          <a:r>
            <a:rPr lang="en-GB" sz="900" kern="1200" dirty="0" smtClean="0">
              <a:solidFill>
                <a:srgbClr val="000000"/>
              </a:solidFill>
            </a:rPr>
            <a:t> Auditors</a:t>
          </a:r>
          <a:endParaRPr lang="en-GB" sz="900" kern="1200" dirty="0">
            <a:solidFill>
              <a:srgbClr val="000000"/>
            </a:solidFill>
          </a:endParaRPr>
        </a:p>
      </dsp:txBody>
      <dsp:txXfrm>
        <a:off x="1407780" y="2173149"/>
        <a:ext cx="563513" cy="286347"/>
      </dsp:txXfrm>
    </dsp:sp>
    <dsp:sp modelId="{FF396353-7164-5942-B73E-809747430D64}">
      <dsp:nvSpPr>
        <dsp:cNvPr id="0" name=""/>
        <dsp:cNvSpPr/>
      </dsp:nvSpPr>
      <dsp:spPr>
        <a:xfrm>
          <a:off x="5582412" y="1283086"/>
          <a:ext cx="1528028" cy="578520"/>
        </a:xfrm>
        <a:prstGeom prst="rect">
          <a:avLst/>
        </a:prstGeom>
        <a:solidFill>
          <a:srgbClr val="3366FF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 smtClean="0">
              <a:solidFill>
                <a:schemeClr val="accent1">
                  <a:lumMod val="10000"/>
                </a:schemeClr>
              </a:solidFill>
            </a:rPr>
            <a:t>Director-General</a:t>
          </a:r>
        </a:p>
      </dsp:txBody>
      <dsp:txXfrm>
        <a:off x="5582412" y="1283086"/>
        <a:ext cx="1528028" cy="578520"/>
      </dsp:txXfrm>
    </dsp:sp>
    <dsp:sp modelId="{6A2E65ED-CBBC-A643-8A7A-1BA37B6D2893}">
      <dsp:nvSpPr>
        <dsp:cNvPr id="0" name=""/>
        <dsp:cNvSpPr/>
      </dsp:nvSpPr>
      <dsp:spPr>
        <a:xfrm>
          <a:off x="4342213" y="2172362"/>
          <a:ext cx="927850" cy="460189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>
              <a:solidFill>
                <a:srgbClr val="000000"/>
              </a:solidFill>
              <a:latin typeface="+mn-lt"/>
              <a:cs typeface="Optima"/>
            </a:rPr>
            <a:t>Finance and</a:t>
          </a:r>
          <a:r>
            <a:rPr lang="en-GB" sz="900" kern="1200" baseline="0" noProof="0" dirty="0" smtClean="0">
              <a:solidFill>
                <a:srgbClr val="000000"/>
              </a:solidFill>
              <a:latin typeface="+mn-lt"/>
              <a:cs typeface="Optima"/>
            </a:rPr>
            <a:t> Human Resources</a:t>
          </a:r>
          <a:endParaRPr lang="en-GB" sz="900" kern="1200" noProof="0" dirty="0">
            <a:solidFill>
              <a:srgbClr val="000000"/>
            </a:solidFill>
            <a:latin typeface="+mn-lt"/>
            <a:cs typeface="Optima"/>
          </a:endParaRPr>
        </a:p>
      </dsp:txBody>
      <dsp:txXfrm>
        <a:off x="4342213" y="2172362"/>
        <a:ext cx="927850" cy="460189"/>
      </dsp:txXfrm>
    </dsp:sp>
    <dsp:sp modelId="{EC3B374D-1A50-6D41-A2B8-F29601ABCB9C}">
      <dsp:nvSpPr>
        <dsp:cNvPr id="0" name=""/>
        <dsp:cNvSpPr/>
      </dsp:nvSpPr>
      <dsp:spPr>
        <a:xfrm>
          <a:off x="4694133" y="2789050"/>
          <a:ext cx="347281" cy="217056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HR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4694133" y="2789050"/>
        <a:ext cx="347281" cy="217056"/>
      </dsp:txXfrm>
    </dsp:sp>
    <dsp:sp modelId="{8183C0EE-3480-5846-8847-A969C39F70E0}">
      <dsp:nvSpPr>
        <dsp:cNvPr id="0" name=""/>
        <dsp:cNvSpPr/>
      </dsp:nvSpPr>
      <dsp:spPr>
        <a:xfrm>
          <a:off x="4694133" y="3047521"/>
          <a:ext cx="347281" cy="217056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FAP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4694133" y="3047521"/>
        <a:ext cx="347281" cy="217056"/>
      </dsp:txXfrm>
    </dsp:sp>
    <dsp:sp modelId="{2D593DC2-DD67-5742-A0F7-1A50275F62C9}">
      <dsp:nvSpPr>
        <dsp:cNvPr id="0" name=""/>
        <dsp:cNvSpPr/>
      </dsp:nvSpPr>
      <dsp:spPr>
        <a:xfrm>
          <a:off x="4694133" y="3302455"/>
          <a:ext cx="347281" cy="217056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SMB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4694133" y="3302455"/>
        <a:ext cx="347281" cy="217056"/>
      </dsp:txXfrm>
    </dsp:sp>
    <dsp:sp modelId="{FE12DC42-FF40-7A48-8409-BBD8DEAB1176}">
      <dsp:nvSpPr>
        <dsp:cNvPr id="0" name=""/>
        <dsp:cNvSpPr/>
      </dsp:nvSpPr>
      <dsp:spPr>
        <a:xfrm>
          <a:off x="4700481" y="3572392"/>
          <a:ext cx="345154" cy="219422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rgbClr val="000000"/>
              </a:solidFill>
            </a:rPr>
            <a:t>IPT</a:t>
          </a:r>
          <a:endParaRPr lang="en-US" sz="900" kern="1200" dirty="0">
            <a:solidFill>
              <a:srgbClr val="000000"/>
            </a:solidFill>
          </a:endParaRPr>
        </a:p>
      </dsp:txBody>
      <dsp:txXfrm>
        <a:off x="4700481" y="3572392"/>
        <a:ext cx="345154" cy="219422"/>
      </dsp:txXfrm>
    </dsp:sp>
    <dsp:sp modelId="{D2273441-6A98-8046-8B89-20D37462DD3E}">
      <dsp:nvSpPr>
        <dsp:cNvPr id="0" name=""/>
        <dsp:cNvSpPr/>
      </dsp:nvSpPr>
      <dsp:spPr>
        <a:xfrm>
          <a:off x="5367026" y="2172604"/>
          <a:ext cx="907044" cy="464566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pc="0" noProof="0" dirty="0" smtClean="0">
              <a:solidFill>
                <a:srgbClr val="000000"/>
              </a:solidFill>
            </a:rPr>
            <a:t>Accelerators</a:t>
          </a:r>
          <a:r>
            <a:rPr lang="en-GB" sz="900" kern="1200" noProof="0" dirty="0" smtClean="0">
              <a:solidFill>
                <a:srgbClr val="000000"/>
              </a:solidFill>
            </a:rPr>
            <a:t> and Technology</a:t>
          </a:r>
          <a:endParaRPr lang="en-GB" sz="900" kern="1200" noProof="0" dirty="0">
            <a:solidFill>
              <a:srgbClr val="000000"/>
            </a:solidFill>
          </a:endParaRPr>
        </a:p>
      </dsp:txBody>
      <dsp:txXfrm>
        <a:off x="5367026" y="2172604"/>
        <a:ext cx="907044" cy="464566"/>
      </dsp:txXfrm>
    </dsp:sp>
    <dsp:sp modelId="{E6D2D579-52A4-5E43-AA3D-99405AA89AE1}">
      <dsp:nvSpPr>
        <dsp:cNvPr id="0" name=""/>
        <dsp:cNvSpPr/>
      </dsp:nvSpPr>
      <dsp:spPr>
        <a:xfrm>
          <a:off x="5600941" y="2779770"/>
          <a:ext cx="347281" cy="21705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TE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5600941" y="2779770"/>
        <a:ext cx="347281" cy="217050"/>
      </dsp:txXfrm>
    </dsp:sp>
    <dsp:sp modelId="{2EBB69E1-D5B9-4246-8085-19D4B34C726D}">
      <dsp:nvSpPr>
        <dsp:cNvPr id="0" name=""/>
        <dsp:cNvSpPr/>
      </dsp:nvSpPr>
      <dsp:spPr>
        <a:xfrm>
          <a:off x="5599329" y="3052273"/>
          <a:ext cx="347281" cy="21705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BE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5599329" y="3052273"/>
        <a:ext cx="347281" cy="217050"/>
      </dsp:txXfrm>
    </dsp:sp>
    <dsp:sp modelId="{3A1D94A2-E169-EC46-88B4-5CAD5EF0D98C}">
      <dsp:nvSpPr>
        <dsp:cNvPr id="0" name=""/>
        <dsp:cNvSpPr/>
      </dsp:nvSpPr>
      <dsp:spPr>
        <a:xfrm>
          <a:off x="5599329" y="3331082"/>
          <a:ext cx="347281" cy="21705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EN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5599329" y="3331082"/>
        <a:ext cx="347281" cy="217050"/>
      </dsp:txXfrm>
    </dsp:sp>
    <dsp:sp modelId="{D3706656-524F-F441-801C-3A6CB329799A}">
      <dsp:nvSpPr>
        <dsp:cNvPr id="0" name=""/>
        <dsp:cNvSpPr/>
      </dsp:nvSpPr>
      <dsp:spPr>
        <a:xfrm>
          <a:off x="6393643" y="2174799"/>
          <a:ext cx="907695" cy="461429"/>
        </a:xfrm>
        <a:prstGeom prst="rect">
          <a:avLst/>
        </a:prstGeom>
        <a:solidFill>
          <a:srgbClr val="3366FF">
            <a:alpha val="6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>
              <a:solidFill>
                <a:srgbClr val="000000"/>
              </a:solidFill>
            </a:rPr>
            <a:t>Research and Computing </a:t>
          </a:r>
          <a:endParaRPr lang="en-GB" sz="900" kern="1200" noProof="0" dirty="0">
            <a:solidFill>
              <a:srgbClr val="000000"/>
            </a:solidFill>
          </a:endParaRPr>
        </a:p>
      </dsp:txBody>
      <dsp:txXfrm>
        <a:off x="6393643" y="2174799"/>
        <a:ext cx="907695" cy="461429"/>
      </dsp:txXfrm>
    </dsp:sp>
    <dsp:sp modelId="{AA36DC95-80C3-7347-AF28-8CBCD80D50E4}">
      <dsp:nvSpPr>
        <dsp:cNvPr id="0" name=""/>
        <dsp:cNvSpPr/>
      </dsp:nvSpPr>
      <dsp:spPr>
        <a:xfrm>
          <a:off x="6610604" y="2789441"/>
          <a:ext cx="347281" cy="21705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TH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6610604" y="2789441"/>
        <a:ext cx="347281" cy="217050"/>
      </dsp:txXfrm>
    </dsp:sp>
    <dsp:sp modelId="{A2D47DE1-BAC3-2744-B80D-91A2B8B0E408}">
      <dsp:nvSpPr>
        <dsp:cNvPr id="0" name=""/>
        <dsp:cNvSpPr/>
      </dsp:nvSpPr>
      <dsp:spPr>
        <a:xfrm>
          <a:off x="6610604" y="3339762"/>
          <a:ext cx="347281" cy="217050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IT</a:t>
          </a:r>
          <a:endParaRPr lang="fr-FR" sz="900" kern="1200" dirty="0">
            <a:solidFill>
              <a:srgbClr val="000000"/>
            </a:solidFill>
          </a:endParaRPr>
        </a:p>
      </dsp:txBody>
      <dsp:txXfrm>
        <a:off x="6610604" y="3339762"/>
        <a:ext cx="347281" cy="217050"/>
      </dsp:txXfrm>
    </dsp:sp>
    <dsp:sp modelId="{CAFCA108-09E0-0A4C-B6A4-ABCD057E419A}">
      <dsp:nvSpPr>
        <dsp:cNvPr id="0" name=""/>
        <dsp:cNvSpPr/>
      </dsp:nvSpPr>
      <dsp:spPr>
        <a:xfrm>
          <a:off x="6604231" y="3062456"/>
          <a:ext cx="345154" cy="219422"/>
        </a:xfrm>
        <a:prstGeom prst="rect">
          <a:avLst/>
        </a:prstGeom>
        <a:solidFill>
          <a:srgbClr val="3366FF">
            <a:alpha val="20000"/>
          </a:srgb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rgbClr val="000000"/>
              </a:solidFill>
            </a:rPr>
            <a:t>EP</a:t>
          </a:r>
          <a:endParaRPr lang="en-US" sz="900" kern="1200" dirty="0">
            <a:solidFill>
              <a:srgbClr val="000000"/>
            </a:solidFill>
          </a:endParaRPr>
        </a:p>
      </dsp:txBody>
      <dsp:txXfrm>
        <a:off x="6604231" y="3062456"/>
        <a:ext cx="345154" cy="219422"/>
      </dsp:txXfrm>
    </dsp:sp>
    <dsp:sp modelId="{7242EBD6-31CD-5B4F-B61E-764D0C533600}">
      <dsp:nvSpPr>
        <dsp:cNvPr id="0" name=""/>
        <dsp:cNvSpPr/>
      </dsp:nvSpPr>
      <dsp:spPr>
        <a:xfrm>
          <a:off x="7252801" y="1459111"/>
          <a:ext cx="445595" cy="364268"/>
        </a:xfrm>
        <a:prstGeom prst="rect">
          <a:avLst/>
        </a:prstGeom>
        <a:solidFill>
          <a:srgbClr val="3366FF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rgbClr val="000000"/>
              </a:solidFill>
            </a:rPr>
            <a:t>DG Unit</a:t>
          </a:r>
          <a:endParaRPr lang="fr-FR" sz="800" kern="1200" dirty="0">
            <a:solidFill>
              <a:srgbClr val="000000"/>
            </a:solidFill>
          </a:endParaRPr>
        </a:p>
      </dsp:txBody>
      <dsp:txXfrm>
        <a:off x="7252801" y="1459111"/>
        <a:ext cx="445595" cy="364268"/>
      </dsp:txXfrm>
    </dsp:sp>
    <dsp:sp modelId="{CDD2FA0C-6E88-B346-BCDA-DC1C57BBB626}">
      <dsp:nvSpPr>
        <dsp:cNvPr id="0" name=""/>
        <dsp:cNvSpPr/>
      </dsp:nvSpPr>
      <dsp:spPr>
        <a:xfrm>
          <a:off x="7422964" y="2175267"/>
          <a:ext cx="907695" cy="453847"/>
        </a:xfrm>
        <a:prstGeom prst="rect">
          <a:avLst/>
        </a:prstGeom>
        <a:solidFill>
          <a:srgbClr val="3366FF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rgbClr val="000000"/>
              </a:solidFill>
            </a:rPr>
            <a:t>International Relations</a:t>
          </a:r>
          <a:endParaRPr lang="en-US" sz="900" kern="1200" dirty="0">
            <a:solidFill>
              <a:srgbClr val="000000"/>
            </a:solidFill>
          </a:endParaRPr>
        </a:p>
      </dsp:txBody>
      <dsp:txXfrm>
        <a:off x="7422964" y="2175267"/>
        <a:ext cx="907695" cy="453847"/>
      </dsp:txXfrm>
    </dsp:sp>
    <dsp:sp modelId="{65E67F8B-70D3-FC47-ABC6-2784A83AE723}">
      <dsp:nvSpPr>
        <dsp:cNvPr id="0" name=""/>
        <dsp:cNvSpPr/>
      </dsp:nvSpPr>
      <dsp:spPr>
        <a:xfrm>
          <a:off x="7781593" y="3456427"/>
          <a:ext cx="911284" cy="555801"/>
        </a:xfrm>
        <a:prstGeom prst="rect">
          <a:avLst/>
        </a:prstGeom>
        <a:solidFill>
          <a:srgbClr val="3366FF">
            <a:alpha val="2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2">
                  <a:lumMod val="10000"/>
                </a:schemeClr>
              </a:solidFill>
            </a:rPr>
            <a:t>Communication, Education, Outreach</a:t>
          </a:r>
          <a:endParaRPr lang="en-US" sz="9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7781593" y="3456427"/>
        <a:ext cx="911284" cy="555801"/>
      </dsp:txXfrm>
    </dsp:sp>
    <dsp:sp modelId="{41E7E4C4-4060-BF41-9C0D-EA4EB41EAFA9}">
      <dsp:nvSpPr>
        <dsp:cNvPr id="0" name=""/>
        <dsp:cNvSpPr/>
      </dsp:nvSpPr>
      <dsp:spPr>
        <a:xfrm>
          <a:off x="7809740" y="2829457"/>
          <a:ext cx="858537" cy="451652"/>
        </a:xfrm>
        <a:prstGeom prst="rect">
          <a:avLst/>
        </a:prstGeom>
        <a:solidFill>
          <a:srgbClr val="3366FF">
            <a:alpha val="2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2">
                  <a:lumMod val="10000"/>
                </a:schemeClr>
              </a:solidFill>
            </a:rPr>
            <a:t>Relations</a:t>
          </a:r>
          <a:r>
            <a:rPr lang="en-US" sz="900" kern="1200" baseline="0" dirty="0" smtClean="0">
              <a:solidFill>
                <a:schemeClr val="bg2">
                  <a:lumMod val="10000"/>
                </a:schemeClr>
              </a:solidFill>
            </a:rPr>
            <a:t> with States and IGOs</a:t>
          </a:r>
          <a:endParaRPr lang="en-US" sz="9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7809740" y="2829457"/>
        <a:ext cx="858537" cy="4516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CD84A-09BC-E247-A034-C1C8137E512D}">
      <dsp:nvSpPr>
        <dsp:cNvPr id="0" name=""/>
        <dsp:cNvSpPr/>
      </dsp:nvSpPr>
      <dsp:spPr>
        <a:xfrm>
          <a:off x="-4593403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11C3B-C27B-D048-95A7-FE8600B4E88B}">
      <dsp:nvSpPr>
        <dsp:cNvPr id="0" name=""/>
        <dsp:cNvSpPr/>
      </dsp:nvSpPr>
      <dsp:spPr>
        <a:xfrm>
          <a:off x="285089" y="184749"/>
          <a:ext cx="5756656" cy="369336"/>
        </a:xfrm>
        <a:prstGeom prst="rect">
          <a:avLst/>
        </a:prstGeom>
        <a:solidFill>
          <a:srgbClr val="FF0000"/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Determines the Organization’s policy in all scientific, technical and administrative matters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85089" y="184749"/>
        <a:ext cx="5756656" cy="369336"/>
      </dsp:txXfrm>
    </dsp:sp>
    <dsp:sp modelId="{0F860744-9647-524F-A1DA-17AD90EAF6F5}">
      <dsp:nvSpPr>
        <dsp:cNvPr id="0" name=""/>
        <dsp:cNvSpPr/>
      </dsp:nvSpPr>
      <dsp:spPr>
        <a:xfrm>
          <a:off x="54254" y="138582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14AFD4-1A3C-6243-AFAF-66CEA94E1493}">
      <dsp:nvSpPr>
        <dsp:cNvPr id="0" name=""/>
        <dsp:cNvSpPr/>
      </dsp:nvSpPr>
      <dsp:spPr>
        <a:xfrm>
          <a:off x="619556" y="739079"/>
          <a:ext cx="5422188" cy="369336"/>
        </a:xfrm>
        <a:prstGeom prst="rect">
          <a:avLst/>
        </a:prstGeom>
        <a:solidFill>
          <a:srgbClr val="FF0000">
            <a:alpha val="8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Appoints the Director-General, Directors and Department Heads on DG’s proposal</a:t>
          </a:r>
          <a:endParaRPr lang="en-GB" sz="1100" kern="1200" dirty="0">
            <a:solidFill>
              <a:schemeClr val="bg1"/>
            </a:solidFill>
            <a:latin typeface="Helvetica"/>
            <a:cs typeface="Helvetica"/>
          </a:endParaRPr>
        </a:p>
      </dsp:txBody>
      <dsp:txXfrm>
        <a:off x="619556" y="739079"/>
        <a:ext cx="5422188" cy="369336"/>
      </dsp:txXfrm>
    </dsp:sp>
    <dsp:sp modelId="{EA84279C-A139-E341-BC0C-2A27C485E368}">
      <dsp:nvSpPr>
        <dsp:cNvPr id="0" name=""/>
        <dsp:cNvSpPr/>
      </dsp:nvSpPr>
      <dsp:spPr>
        <a:xfrm>
          <a:off x="388721" y="692912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CDC22-6918-334B-91AC-D12CCB05C125}">
      <dsp:nvSpPr>
        <dsp:cNvPr id="0" name=""/>
        <dsp:cNvSpPr/>
      </dsp:nvSpPr>
      <dsp:spPr>
        <a:xfrm>
          <a:off x="802843" y="1293002"/>
          <a:ext cx="5238902" cy="369336"/>
        </a:xfrm>
        <a:prstGeom prst="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Establishes its subordinate bodies   </a:t>
          </a:r>
          <a:endParaRPr lang="en-GB" sz="1100" kern="1200" dirty="0">
            <a:solidFill>
              <a:schemeClr val="bg1"/>
            </a:solidFill>
            <a:latin typeface="Helvetica"/>
            <a:cs typeface="Helvetica"/>
          </a:endParaRPr>
        </a:p>
      </dsp:txBody>
      <dsp:txXfrm>
        <a:off x="802843" y="1293002"/>
        <a:ext cx="5238902" cy="369336"/>
      </dsp:txXfrm>
    </dsp:sp>
    <dsp:sp modelId="{304FBD49-11DD-694B-A629-FE421207D962}">
      <dsp:nvSpPr>
        <dsp:cNvPr id="0" name=""/>
        <dsp:cNvSpPr/>
      </dsp:nvSpPr>
      <dsp:spPr>
        <a:xfrm>
          <a:off x="572007" y="1246835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7C8D1C-5BD1-AE48-8708-5CAAD489A73C}">
      <dsp:nvSpPr>
        <dsp:cNvPr id="0" name=""/>
        <dsp:cNvSpPr/>
      </dsp:nvSpPr>
      <dsp:spPr>
        <a:xfrm>
          <a:off x="861364" y="1847331"/>
          <a:ext cx="5180380" cy="369336"/>
        </a:xfrm>
        <a:prstGeom prst="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Approves the programme of activities of CERN</a:t>
          </a:r>
          <a:r>
            <a:rPr lang="en-US" sz="1100" kern="1200" dirty="0" smtClean="0">
              <a:solidFill>
                <a:schemeClr val="bg1"/>
              </a:solidFill>
              <a:latin typeface="Helvetica"/>
              <a:cs typeface="Helvetica"/>
            </a:rPr>
            <a:t>, its budget and medium-term</a:t>
          </a:r>
          <a:r>
            <a:rPr lang="en-US" sz="1100" kern="1200" baseline="0" dirty="0" smtClean="0">
              <a:solidFill>
                <a:schemeClr val="bg1"/>
              </a:solidFill>
              <a:latin typeface="Helvetica"/>
              <a:cs typeface="Helvetica"/>
            </a:rPr>
            <a:t> plan 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861364" y="1847331"/>
        <a:ext cx="5180380" cy="369336"/>
      </dsp:txXfrm>
    </dsp:sp>
    <dsp:sp modelId="{31488357-88F2-3D43-BF04-B0C03D98CD0D}">
      <dsp:nvSpPr>
        <dsp:cNvPr id="0" name=""/>
        <dsp:cNvSpPr/>
      </dsp:nvSpPr>
      <dsp:spPr>
        <a:xfrm>
          <a:off x="630529" y="1801164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AE0312-3CF5-D849-9DF4-451D170D8B68}">
      <dsp:nvSpPr>
        <dsp:cNvPr id="0" name=""/>
        <dsp:cNvSpPr/>
      </dsp:nvSpPr>
      <dsp:spPr>
        <a:xfrm>
          <a:off x="802843" y="2401661"/>
          <a:ext cx="5238902" cy="369336"/>
        </a:xfrm>
        <a:prstGeom prst="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Approves the employment conditions of CERN staff, including their pension conditions, and other rules essential for CERN functioning 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802843" y="2401661"/>
        <a:ext cx="5238902" cy="369336"/>
      </dsp:txXfrm>
    </dsp:sp>
    <dsp:sp modelId="{8EC8A31E-869B-F047-92E0-164DE9EA574E}">
      <dsp:nvSpPr>
        <dsp:cNvPr id="0" name=""/>
        <dsp:cNvSpPr/>
      </dsp:nvSpPr>
      <dsp:spPr>
        <a:xfrm>
          <a:off x="572007" y="2355494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89666D-7432-F049-82B7-58A0D2A57AD7}">
      <dsp:nvSpPr>
        <dsp:cNvPr id="0" name=""/>
        <dsp:cNvSpPr/>
      </dsp:nvSpPr>
      <dsp:spPr>
        <a:xfrm>
          <a:off x="619556" y="2955584"/>
          <a:ext cx="5422188" cy="369336"/>
        </a:xfrm>
        <a:prstGeom prst="rect">
          <a:avLst/>
        </a:prstGeom>
        <a:solidFill>
          <a:srgbClr val="FF0000">
            <a:alpha val="8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Admits new Member States and Associate Member States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619556" y="2955584"/>
        <a:ext cx="5422188" cy="369336"/>
      </dsp:txXfrm>
    </dsp:sp>
    <dsp:sp modelId="{8E1D78CE-0B25-5D46-98D5-75F3770601B2}">
      <dsp:nvSpPr>
        <dsp:cNvPr id="0" name=""/>
        <dsp:cNvSpPr/>
      </dsp:nvSpPr>
      <dsp:spPr>
        <a:xfrm>
          <a:off x="388721" y="2909417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D5AE01-C471-5D4C-85BC-2CDBA0225777}">
      <dsp:nvSpPr>
        <dsp:cNvPr id="0" name=""/>
        <dsp:cNvSpPr/>
      </dsp:nvSpPr>
      <dsp:spPr>
        <a:xfrm>
          <a:off x="285089" y="3509914"/>
          <a:ext cx="5756656" cy="369336"/>
        </a:xfrm>
        <a:prstGeom prst="rect">
          <a:avLst/>
        </a:prstGeom>
        <a:solidFill>
          <a:srgbClr val="FF0000">
            <a:alpha val="8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93161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Signs</a:t>
          </a:r>
          <a:r>
            <a:rPr lang="en-GB" sz="1100" kern="1200" baseline="0" dirty="0" smtClean="0">
              <a:solidFill>
                <a:schemeClr val="bg1"/>
              </a:solidFill>
              <a:latin typeface="Helvetica"/>
              <a:cs typeface="Helvetica"/>
            </a:rPr>
            <a:t> off</a:t>
          </a: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 the European strategy for particle physics  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85089" y="3509914"/>
        <a:ext cx="5756656" cy="369336"/>
      </dsp:txXfrm>
    </dsp:sp>
    <dsp:sp modelId="{FA34414B-F622-7C4C-819E-22FFC61A41BF}">
      <dsp:nvSpPr>
        <dsp:cNvPr id="0" name=""/>
        <dsp:cNvSpPr/>
      </dsp:nvSpPr>
      <dsp:spPr>
        <a:xfrm>
          <a:off x="54254" y="3463747"/>
          <a:ext cx="461670" cy="4616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3439E-C48B-114A-B649-8A5D97ECC3BF}">
      <dsp:nvSpPr>
        <dsp:cNvPr id="0" name=""/>
        <dsp:cNvSpPr/>
      </dsp:nvSpPr>
      <dsp:spPr>
        <a:xfrm rot="10800000">
          <a:off x="1432528" y="1227"/>
          <a:ext cx="5113125" cy="578545"/>
        </a:xfrm>
        <a:prstGeom prst="homePlate">
          <a:avLst/>
        </a:prstGeom>
        <a:solidFill>
          <a:srgbClr val="3366FF"/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512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Manages the Organization</a:t>
          </a:r>
          <a:endParaRPr lang="en-US" sz="1100" kern="1200" dirty="0">
            <a:solidFill>
              <a:schemeClr val="bg1"/>
            </a:solidFill>
          </a:endParaRPr>
        </a:p>
      </dsp:txBody>
      <dsp:txXfrm rot="10800000">
        <a:off x="1577164" y="1227"/>
        <a:ext cx="4968489" cy="578545"/>
      </dsp:txXfrm>
    </dsp:sp>
    <dsp:sp modelId="{9D1E3622-908D-A94C-959F-DFBF9FA277BD}">
      <dsp:nvSpPr>
        <dsp:cNvPr id="0" name=""/>
        <dsp:cNvSpPr/>
      </dsp:nvSpPr>
      <dsp:spPr>
        <a:xfrm>
          <a:off x="1143256" y="1227"/>
          <a:ext cx="578545" cy="578545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0E041111-D2F3-A94C-816A-A58E8BD8A2C3}">
      <dsp:nvSpPr>
        <dsp:cNvPr id="0" name=""/>
        <dsp:cNvSpPr/>
      </dsp:nvSpPr>
      <dsp:spPr>
        <a:xfrm rot="10800000">
          <a:off x="1432528" y="752473"/>
          <a:ext cx="5113125" cy="578545"/>
        </a:xfrm>
        <a:prstGeom prst="homePlate">
          <a:avLst/>
        </a:prstGeom>
        <a:solidFill>
          <a:srgbClr val="3366FF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512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Prepares and submits proposals for decision by the Council in all domains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(scientific, technical and administrative)</a:t>
          </a:r>
          <a:endParaRPr lang="en-US" sz="1100" kern="1200" dirty="0">
            <a:solidFill>
              <a:schemeClr val="bg1"/>
            </a:solidFill>
          </a:endParaRPr>
        </a:p>
      </dsp:txBody>
      <dsp:txXfrm rot="10800000">
        <a:off x="1577164" y="752473"/>
        <a:ext cx="4968489" cy="578545"/>
      </dsp:txXfrm>
    </dsp:sp>
    <dsp:sp modelId="{EC00796C-6B8C-9449-A6C8-7327EA38589E}">
      <dsp:nvSpPr>
        <dsp:cNvPr id="0" name=""/>
        <dsp:cNvSpPr/>
      </dsp:nvSpPr>
      <dsp:spPr>
        <a:xfrm>
          <a:off x="1143256" y="752473"/>
          <a:ext cx="578545" cy="578545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A9FA978D-3490-4247-A370-6DFA5EA3C0BB}">
      <dsp:nvSpPr>
        <dsp:cNvPr id="0" name=""/>
        <dsp:cNvSpPr/>
      </dsp:nvSpPr>
      <dsp:spPr>
        <a:xfrm rot="10800000">
          <a:off x="1432528" y="1503718"/>
          <a:ext cx="5113125" cy="578545"/>
        </a:xfrm>
        <a:prstGeom prst="homePlate">
          <a:avLst/>
        </a:prstGeom>
        <a:solidFill>
          <a:srgbClr val="3366FF">
            <a:alpha val="4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5512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Executes Council’s decisions, assisted by CERN personnel</a:t>
          </a:r>
          <a:endParaRPr lang="en-US" sz="1100" kern="1200" dirty="0"/>
        </a:p>
      </dsp:txBody>
      <dsp:txXfrm rot="10800000">
        <a:off x="1577164" y="1503718"/>
        <a:ext cx="4968489" cy="578545"/>
      </dsp:txXfrm>
    </dsp:sp>
    <dsp:sp modelId="{A18240FE-C64C-8D49-99F1-7BB3EA5A860A}">
      <dsp:nvSpPr>
        <dsp:cNvPr id="0" name=""/>
        <dsp:cNvSpPr/>
      </dsp:nvSpPr>
      <dsp:spPr>
        <a:xfrm>
          <a:off x="1143256" y="1503718"/>
          <a:ext cx="578545" cy="578545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5299B1A0-4B8D-6F4E-B5CF-EE715D6FC36F}">
      <dsp:nvSpPr>
        <dsp:cNvPr id="0" name=""/>
        <dsp:cNvSpPr/>
      </dsp:nvSpPr>
      <dsp:spPr>
        <a:xfrm rot="10800000">
          <a:off x="1432528" y="2254964"/>
          <a:ext cx="5113125" cy="578545"/>
        </a:xfrm>
        <a:prstGeom prst="homePlate">
          <a:avLst/>
        </a:prstGeom>
        <a:solidFill>
          <a:srgbClr val="3366FF">
            <a:alpha val="6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512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Secretary of the Council</a:t>
          </a:r>
          <a:endParaRPr lang="en-US" sz="1100" kern="1200" dirty="0">
            <a:solidFill>
              <a:schemeClr val="bg1"/>
            </a:solidFill>
          </a:endParaRPr>
        </a:p>
      </dsp:txBody>
      <dsp:txXfrm rot="10800000">
        <a:off x="1577164" y="2254964"/>
        <a:ext cx="4968489" cy="578545"/>
      </dsp:txXfrm>
    </dsp:sp>
    <dsp:sp modelId="{9018FB7D-6481-1D4B-A569-C511748CEBFC}">
      <dsp:nvSpPr>
        <dsp:cNvPr id="0" name=""/>
        <dsp:cNvSpPr/>
      </dsp:nvSpPr>
      <dsp:spPr>
        <a:xfrm>
          <a:off x="1143256" y="2254964"/>
          <a:ext cx="578545" cy="578545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21E04E44-5E47-8A49-829D-14397FCA2CF2}">
      <dsp:nvSpPr>
        <dsp:cNvPr id="0" name=""/>
        <dsp:cNvSpPr/>
      </dsp:nvSpPr>
      <dsp:spPr>
        <a:xfrm rot="10800000">
          <a:off x="1432528" y="3006210"/>
          <a:ext cx="5113125" cy="578545"/>
        </a:xfrm>
        <a:prstGeom prst="homePlate">
          <a:avLst/>
        </a:prstGeom>
        <a:solidFill>
          <a:srgbClr val="3366FF">
            <a:alpha val="8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512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Legal representative of CERN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  <a:latin typeface="Helvetica"/>
              <a:cs typeface="Helvetica"/>
            </a:rPr>
            <a:t>(except for Pension Fund)  </a:t>
          </a:r>
          <a:endParaRPr lang="en-US" sz="1100" kern="1200" dirty="0">
            <a:solidFill>
              <a:schemeClr val="bg1"/>
            </a:solidFill>
          </a:endParaRPr>
        </a:p>
      </dsp:txBody>
      <dsp:txXfrm rot="10800000">
        <a:off x="1577164" y="3006210"/>
        <a:ext cx="4968489" cy="578545"/>
      </dsp:txXfrm>
    </dsp:sp>
    <dsp:sp modelId="{EB65AA10-EDBA-2640-90F2-44A63A212659}">
      <dsp:nvSpPr>
        <dsp:cNvPr id="0" name=""/>
        <dsp:cNvSpPr/>
      </dsp:nvSpPr>
      <dsp:spPr>
        <a:xfrm>
          <a:off x="1143256" y="3006210"/>
          <a:ext cx="578545" cy="578545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4E86-E5EC-6144-A0EC-7B1253AFCD44}">
      <dsp:nvSpPr>
        <dsp:cNvPr id="0" name=""/>
        <dsp:cNvSpPr/>
      </dsp:nvSpPr>
      <dsp:spPr>
        <a:xfrm rot="5400000">
          <a:off x="4830369" y="-2556399"/>
          <a:ext cx="555017" cy="58083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on financial matters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Approval of the award of contracts</a:t>
          </a:r>
          <a:endParaRPr lang="en-US" sz="1200" kern="1200" dirty="0"/>
        </a:p>
      </dsp:txBody>
      <dsp:txXfrm rot="-5400000">
        <a:off x="2203693" y="97371"/>
        <a:ext cx="5781275" cy="500829"/>
      </dsp:txXfrm>
    </dsp:sp>
    <dsp:sp modelId="{0E1A96DA-E5D1-694A-BC3E-1E520E588F12}">
      <dsp:nvSpPr>
        <dsp:cNvPr id="0" name=""/>
        <dsp:cNvSpPr/>
      </dsp:nvSpPr>
      <dsp:spPr>
        <a:xfrm>
          <a:off x="30585" y="0"/>
          <a:ext cx="2203189" cy="693772"/>
        </a:xfrm>
        <a:prstGeom prst="round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Finance</a:t>
          </a:r>
          <a:r>
            <a:rPr lang="en-US" sz="1600" kern="1200" baseline="0" dirty="0" smtClean="0">
              <a:solidFill>
                <a:schemeClr val="bg1"/>
              </a:solidFill>
            </a:rPr>
            <a:t> </a:t>
          </a:r>
          <a:r>
            <a:rPr lang="en-US" sz="1600" kern="1200" dirty="0" smtClean="0">
              <a:solidFill>
                <a:schemeClr val="bg1"/>
              </a:solidFill>
            </a:rPr>
            <a:t>Committee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64452" y="33867"/>
        <a:ext cx="2135455" cy="626038"/>
      </dsp:txXfrm>
    </dsp:sp>
    <dsp:sp modelId="{0900856B-FE8B-8746-9A50-4F5B38149C06}">
      <dsp:nvSpPr>
        <dsp:cNvPr id="0" name=""/>
        <dsp:cNvSpPr/>
      </dsp:nvSpPr>
      <dsp:spPr>
        <a:xfrm rot="5400000">
          <a:off x="4831370" y="-1821654"/>
          <a:ext cx="555017" cy="58103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on scientific priorities (+ related financing and staffing)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on European strategy for particle physics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on any matter affecting the scientific activities</a:t>
          </a:r>
          <a:endParaRPr lang="en-US" sz="1200" kern="1200" dirty="0"/>
        </a:p>
      </dsp:txBody>
      <dsp:txXfrm rot="-5400000">
        <a:off x="2203694" y="833116"/>
        <a:ext cx="5783275" cy="500829"/>
      </dsp:txXfrm>
    </dsp:sp>
    <dsp:sp modelId="{804F4BCF-28D0-764A-993B-07B0CE71B0A1}">
      <dsp:nvSpPr>
        <dsp:cNvPr id="0" name=""/>
        <dsp:cNvSpPr/>
      </dsp:nvSpPr>
      <dsp:spPr>
        <a:xfrm>
          <a:off x="0" y="736643"/>
          <a:ext cx="2203191" cy="693772"/>
        </a:xfrm>
        <a:prstGeom prst="round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Scientific</a:t>
          </a:r>
          <a:r>
            <a:rPr lang="en-US" sz="1600" kern="1200" baseline="0" dirty="0" smtClean="0">
              <a:solidFill>
                <a:schemeClr val="bg1"/>
              </a:solidFill>
            </a:rPr>
            <a:t> </a:t>
          </a:r>
          <a:r>
            <a:rPr lang="en-US" sz="1600" kern="1200" dirty="0" smtClean="0">
              <a:solidFill>
                <a:schemeClr val="bg1"/>
              </a:solidFill>
            </a:rPr>
            <a:t>Policy Committee 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3867" y="770510"/>
        <a:ext cx="2135457" cy="626038"/>
      </dsp:txXfrm>
    </dsp:sp>
    <dsp:sp modelId="{D0027E32-FDA5-864A-AAF4-99E0A3723BE5}">
      <dsp:nvSpPr>
        <dsp:cNvPr id="0" name=""/>
        <dsp:cNvSpPr/>
      </dsp:nvSpPr>
      <dsp:spPr>
        <a:xfrm rot="5400000">
          <a:off x="4831680" y="-1086218"/>
          <a:ext cx="555017" cy="581098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and guidance on the adequacy and effectiveness </a:t>
          </a:r>
          <a:r>
            <a:rPr lang="en-GB" sz="1200" kern="1200" smtClean="0">
              <a:latin typeface="Helvetica"/>
              <a:cs typeface="Helvetica"/>
            </a:rPr>
            <a:t>of CERN’s (and its PF’s) </a:t>
          </a:r>
          <a:r>
            <a:rPr lang="en-GB" sz="1200" kern="1200" dirty="0" smtClean="0">
              <a:latin typeface="Helvetica"/>
              <a:cs typeface="Helvetica"/>
            </a:rPr>
            <a:t>arrangements relating to, </a:t>
          </a:r>
          <a:r>
            <a:rPr lang="en-GB" sz="1200" i="1" kern="1200" dirty="0" err="1" smtClean="0">
              <a:latin typeface="Helvetica"/>
              <a:cs typeface="Helvetica"/>
            </a:rPr>
            <a:t>i.a</a:t>
          </a:r>
          <a:r>
            <a:rPr lang="en-GB" sz="1200" i="1" kern="1200" dirty="0" smtClean="0">
              <a:latin typeface="Helvetica"/>
              <a:cs typeface="Helvetica"/>
            </a:rPr>
            <a:t>.</a:t>
          </a:r>
          <a:r>
            <a:rPr lang="en-GB" sz="1200" kern="1200" dirty="0" smtClean="0">
              <a:latin typeface="Helvetica"/>
              <a:cs typeface="Helvetica"/>
            </a:rPr>
            <a:t>, risk management, internal control framework, internal and external audit</a:t>
          </a:r>
          <a:endParaRPr lang="en-US" sz="1200" kern="1200" dirty="0"/>
        </a:p>
      </dsp:txBody>
      <dsp:txXfrm rot="-5400000">
        <a:off x="2203696" y="1568860"/>
        <a:ext cx="5783892" cy="500829"/>
      </dsp:txXfrm>
    </dsp:sp>
    <dsp:sp modelId="{A67C889B-9B8B-544B-A6F8-1EDFDADB4195}">
      <dsp:nvSpPr>
        <dsp:cNvPr id="0" name=""/>
        <dsp:cNvSpPr/>
      </dsp:nvSpPr>
      <dsp:spPr>
        <a:xfrm>
          <a:off x="503" y="1472388"/>
          <a:ext cx="2203192" cy="693772"/>
        </a:xfrm>
        <a:prstGeom prst="round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Audit Committee 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4370" y="1506255"/>
        <a:ext cx="2135458" cy="626038"/>
      </dsp:txXfrm>
    </dsp:sp>
    <dsp:sp modelId="{1E1A4B49-0759-3F4A-90FF-0A9E4BD17217}">
      <dsp:nvSpPr>
        <dsp:cNvPr id="0" name=""/>
        <dsp:cNvSpPr/>
      </dsp:nvSpPr>
      <dsp:spPr>
        <a:xfrm rot="5400000">
          <a:off x="4830438" y="-349232"/>
          <a:ext cx="555017" cy="58085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Brings</a:t>
          </a:r>
          <a:r>
            <a:rPr lang="en-GB" sz="1200" kern="1200" baseline="0" dirty="0" smtClean="0">
              <a:latin typeface="Helvetica"/>
              <a:cs typeface="Helvetica"/>
            </a:rPr>
            <a:t> together Council Delegates, Management and Staff Association to discuss </a:t>
          </a:r>
          <a:r>
            <a:rPr lang="en-GB" sz="1200" kern="1200" dirty="0" smtClean="0">
              <a:latin typeface="Helvetica"/>
              <a:cs typeface="Helvetica"/>
            </a:rPr>
            <a:t>Management’s proposals regarding employment conditions and to facilitate approval</a:t>
          </a:r>
          <a:endParaRPr lang="en-US" sz="1200" kern="1200" dirty="0"/>
        </a:p>
      </dsp:txBody>
      <dsp:txXfrm rot="-5400000">
        <a:off x="2203695" y="2304605"/>
        <a:ext cx="5781410" cy="500829"/>
      </dsp:txXfrm>
    </dsp:sp>
    <dsp:sp modelId="{8228F8FE-7C0D-7B45-BD45-27416215D297}">
      <dsp:nvSpPr>
        <dsp:cNvPr id="0" name=""/>
        <dsp:cNvSpPr/>
      </dsp:nvSpPr>
      <dsp:spPr>
        <a:xfrm>
          <a:off x="503" y="2208134"/>
          <a:ext cx="2203191" cy="693772"/>
        </a:xfrm>
        <a:prstGeom prst="round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chemeClr val="bg1"/>
              </a:solidFill>
            </a:rPr>
            <a:t>Tripartite</a:t>
          </a:r>
          <a:r>
            <a:rPr lang="en-GB" sz="1600" kern="1200" baseline="0" noProof="0" dirty="0" smtClean="0">
              <a:solidFill>
                <a:schemeClr val="bg1"/>
              </a:solidFill>
            </a:rPr>
            <a:t> </a:t>
          </a:r>
          <a:r>
            <a:rPr lang="en-GB" sz="1600" kern="1200" noProof="0" dirty="0" smtClean="0">
              <a:solidFill>
                <a:schemeClr val="bg1"/>
              </a:solidFill>
            </a:rPr>
            <a:t>Employment</a:t>
          </a:r>
          <a:r>
            <a:rPr lang="en-GB" sz="1600" kern="1200" baseline="0" noProof="0" dirty="0" smtClean="0">
              <a:solidFill>
                <a:schemeClr val="bg1"/>
              </a:solidFill>
            </a:rPr>
            <a:t> Conditions </a:t>
          </a:r>
          <a:r>
            <a:rPr lang="en-GB" sz="1600" kern="1200" noProof="0" dirty="0" smtClean="0">
              <a:solidFill>
                <a:schemeClr val="bg1"/>
              </a:solidFill>
            </a:rPr>
            <a:t>Forum</a:t>
          </a:r>
          <a:endParaRPr lang="en-GB" sz="1600" kern="1200" noProof="0" dirty="0">
            <a:solidFill>
              <a:schemeClr val="bg1"/>
            </a:solidFill>
          </a:endParaRPr>
        </a:p>
      </dsp:txBody>
      <dsp:txXfrm>
        <a:off x="34370" y="2242001"/>
        <a:ext cx="2135457" cy="626038"/>
      </dsp:txXfrm>
    </dsp:sp>
    <dsp:sp modelId="{D5FFDFB9-6206-7941-8A09-2E173F78E536}">
      <dsp:nvSpPr>
        <dsp:cNvPr id="0" name=""/>
        <dsp:cNvSpPr/>
      </dsp:nvSpPr>
      <dsp:spPr>
        <a:xfrm rot="5400000">
          <a:off x="4774331" y="380758"/>
          <a:ext cx="671568" cy="581014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Overall management of the Pension Fund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Helvetica"/>
              <a:cs typeface="Helvetica"/>
            </a:rPr>
            <a:t>Advice on any issues relating to the financial position of the Pension Fund</a:t>
          </a:r>
          <a:endParaRPr lang="en-US" sz="1200" kern="1200" dirty="0"/>
        </a:p>
      </dsp:txBody>
      <dsp:txXfrm rot="-5400000">
        <a:off x="2205045" y="2982828"/>
        <a:ext cx="5777358" cy="606002"/>
      </dsp:txXfrm>
    </dsp:sp>
    <dsp:sp modelId="{5D27B1EB-5AB6-4B48-AC16-0159A2AFE8F5}">
      <dsp:nvSpPr>
        <dsp:cNvPr id="0" name=""/>
        <dsp:cNvSpPr/>
      </dsp:nvSpPr>
      <dsp:spPr>
        <a:xfrm>
          <a:off x="503" y="2943879"/>
          <a:ext cx="2203196" cy="693772"/>
        </a:xfrm>
        <a:prstGeom prst="roundRect">
          <a:avLst/>
        </a:prstGeom>
        <a:solidFill>
          <a:srgbClr val="FF0000">
            <a:alpha val="69804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Pension Fund Governing Board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4370" y="2977746"/>
        <a:ext cx="2135462" cy="626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E38DD-E5F5-5244-BA96-70189C4C3F2D}" type="datetimeFigureOut">
              <a:t>29.08.17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06EBD-EFE1-F44A-9450-3D93E81E988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471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44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15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5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Helvetica"/>
                <a:cs typeface="Helvetica"/>
              </a:rPr>
              <a:t>Several services attached directly to the DG (Internal Audit; Legal Service; Health and Safety and Environmental Unit; Council Support)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latin typeface="Helvetica"/>
              <a:cs typeface="Helvetica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3F96F-D641-F147-9FEF-7D5FA7C4EC6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666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chemeClr val="bg1"/>
                </a:solidFill>
                <a:latin typeface="Helvetica"/>
                <a:cs typeface="Helvetica"/>
              </a:rPr>
              <a:t>Prepares and submits proposals for decision by the Council in all domains (scientific, technical and administrative): e.g. budget and MTP, scientific programme, employment conditions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8900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06EBD-EFE1-F44A-9450-3D93E81E988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536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65401-2091-764F-9DF5-67A2CADE78DA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9B7FF-2DD4-1A49-996D-3AD8EDB55C41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82DE-EAA9-1F43-8E1D-9B37680CDFA5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0D7B7-B774-664A-9528-F9A1F3F9E2AB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EEA7A-206B-DB48-B786-CB8254D34780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90C9B-4FA3-5041-BB1E-B71B930490A2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83CB-93A9-C047-A18D-7062B9BD4384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45799-604A-3E4A-923A-63119EF961A9}" type="datetime1">
              <a:rPr lang="fr-CH" smtClean="0"/>
              <a:t>29.08.17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Governance Structure - CERN LS 01-09-2017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Helvetica"/>
                <a:cs typeface="Helvetica"/>
              </a:rPr>
              <a:t>How is CERN governed?</a:t>
            </a:r>
            <a:endParaRPr lang="en-GB" sz="40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GB" sz="2800" dirty="0">
                <a:latin typeface="Helvetica"/>
                <a:cs typeface="Helvetica"/>
              </a:rPr>
              <a:t>CERN’s main </a:t>
            </a:r>
            <a:r>
              <a:rPr lang="en-GB" sz="2800" dirty="0" smtClean="0">
                <a:latin typeface="Helvetica"/>
                <a:cs typeface="Helvetica"/>
              </a:rPr>
              <a:t>bodies</a:t>
            </a:r>
          </a:p>
          <a:p>
            <a:r>
              <a:rPr lang="en-GB" sz="2800" dirty="0">
                <a:latin typeface="Helvetica"/>
                <a:cs typeface="Helvetica"/>
              </a:rPr>
              <a:t>Overview</a:t>
            </a:r>
            <a:endParaRPr lang="fr-FR" sz="2800" dirty="0">
              <a:latin typeface="Helvetica"/>
              <a:cs typeface="Helvetica"/>
            </a:endParaRPr>
          </a:p>
          <a:p>
            <a:r>
              <a:rPr lang="en-GB" sz="2800" dirty="0">
                <a:latin typeface="Helvetica"/>
                <a:cs typeface="Helvetica"/>
              </a:rPr>
              <a:t>Council: main attributions</a:t>
            </a:r>
          </a:p>
          <a:p>
            <a:r>
              <a:rPr lang="en-GB" sz="2800" dirty="0">
                <a:latin typeface="Helvetica"/>
                <a:cs typeface="Helvetica"/>
              </a:rPr>
              <a:t>Director-General: main functions </a:t>
            </a:r>
          </a:p>
          <a:p>
            <a:r>
              <a:rPr lang="en-GB" sz="2800" dirty="0" smtClean="0">
                <a:latin typeface="Helvetica"/>
                <a:cs typeface="Helvetica"/>
              </a:rPr>
              <a:t>Council’s </a:t>
            </a:r>
            <a:r>
              <a:rPr lang="en-GB" sz="2800" dirty="0">
                <a:latin typeface="Helvetica"/>
                <a:cs typeface="Helvetica"/>
              </a:rPr>
              <a:t>subordinate bodies: main functions </a:t>
            </a:r>
            <a:br>
              <a:rPr lang="en-GB" sz="2800" dirty="0">
                <a:latin typeface="Helvetica"/>
                <a:cs typeface="Helvetica"/>
              </a:rPr>
            </a:br>
            <a:endParaRPr lang="en-US" sz="2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6486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 smtClean="0">
                <a:latin typeface="Helvetica"/>
                <a:cs typeface="Helvetica"/>
              </a:rPr>
              <a:t>CERN’s main bodies</a:t>
            </a: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elay 4"/>
          <p:cNvSpPr/>
          <p:nvPr/>
        </p:nvSpPr>
        <p:spPr>
          <a:xfrm>
            <a:off x="4512747" y="1176866"/>
            <a:ext cx="3242723" cy="3107267"/>
          </a:xfrm>
          <a:prstGeom prst="flowChartDelay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elay 7"/>
          <p:cNvSpPr/>
          <p:nvPr/>
        </p:nvSpPr>
        <p:spPr>
          <a:xfrm rot="10800000">
            <a:off x="1092200" y="1176864"/>
            <a:ext cx="3242723" cy="3107267"/>
          </a:xfrm>
          <a:prstGeom prst="flowChartDela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88" y="1388533"/>
            <a:ext cx="303954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Council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Supreme decision-making body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Decides on major aspects of CERN activities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Composed of Member States’ representatives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9661" y="1405463"/>
            <a:ext cx="3039547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Director-General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sz="7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Chief Executive Officer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Appointed by Council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Manages CERN under </a:t>
            </a:r>
            <a:r>
              <a:rPr lang="en-US" sz="1600" dirty="0">
                <a:solidFill>
                  <a:schemeClr val="bg1"/>
                </a:solidFill>
              </a:rPr>
              <a:t>Council </a:t>
            </a:r>
            <a:r>
              <a:rPr lang="en-US" sz="1600" dirty="0" smtClean="0">
                <a:solidFill>
                  <a:schemeClr val="bg1"/>
                </a:solidFill>
              </a:rPr>
              <a:t>supervision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69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69748044"/>
              </p:ext>
            </p:extLst>
          </p:nvPr>
        </p:nvGraphicFramePr>
        <p:xfrm>
          <a:off x="0" y="29633"/>
          <a:ext cx="9372600" cy="5372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Connecteur droit 5"/>
          <p:cNvCxnSpPr/>
          <p:nvPr/>
        </p:nvCxnSpPr>
        <p:spPr>
          <a:xfrm>
            <a:off x="2946813" y="1574800"/>
            <a:ext cx="2667000" cy="0"/>
          </a:xfrm>
          <a:prstGeom prst="line">
            <a:avLst/>
          </a:prstGeom>
          <a:ln w="12700" cmpd="sng">
            <a:solidFill>
              <a:schemeClr val="accent1">
                <a:lumMod val="9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694267" y="920052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Supreme Decision-Making Authority</a:t>
            </a:r>
            <a:endParaRPr lang="en-GB" sz="1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5461000" y="94235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Management structure</a:t>
            </a:r>
            <a:endParaRPr lang="fr-FR" sz="1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03967" y="2624032"/>
            <a:ext cx="2364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Council subordinate bodies</a:t>
            </a:r>
            <a:endParaRPr lang="en-GB" sz="1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694267" y="169333"/>
            <a:ext cx="7709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latin typeface="Helvetica"/>
                <a:ea typeface="+mj-ea"/>
                <a:cs typeface="Helvetica"/>
              </a:rPr>
              <a:t>Overview</a:t>
            </a:r>
            <a:endParaRPr lang="fr-FR" sz="3200" b="1" dirty="0">
              <a:latin typeface="Helvetica"/>
              <a:ea typeface="+mj-ea"/>
              <a:cs typeface="Helvetica"/>
            </a:endParaRP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736274" y="1038262"/>
            <a:ext cx="1170432" cy="808825"/>
          </a:xfrm>
          <a:prstGeom prst="rect">
            <a:avLst/>
          </a:prstGeom>
          <a:solidFill>
            <a:srgbClr val="3366FF">
              <a:alpha val="4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</a:rPr>
              <a:t>Health Safety Environment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</a:rPr>
              <a:t>Legal Service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</a:rPr>
              <a:t>Internal Audit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</a:rPr>
              <a:t>Council Support</a:t>
            </a:r>
            <a:endParaRPr lang="en-US" sz="9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47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>
                <a:latin typeface="Helvetica"/>
                <a:cs typeface="Helvetica"/>
              </a:rPr>
              <a:t>Council: main attributions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82491457"/>
              </p:ext>
            </p:extLst>
          </p:nvPr>
        </p:nvGraphicFramePr>
        <p:xfrm>
          <a:off x="1412682" y="67492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47607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015"/>
            <a:ext cx="8226854" cy="909655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b="1" dirty="0">
                <a:latin typeface="Helvetica"/>
                <a:cs typeface="Helvetica"/>
              </a:rPr>
              <a:t>Director-General: main functions </a:t>
            </a:r>
            <a:br>
              <a:rPr lang="en-GB" sz="3200" b="1" dirty="0">
                <a:latin typeface="Helvetica"/>
                <a:cs typeface="Helvetica"/>
              </a:rPr>
            </a:b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92719046"/>
              </p:ext>
            </p:extLst>
          </p:nvPr>
        </p:nvGraphicFramePr>
        <p:xfrm>
          <a:off x="699715" y="1017766"/>
          <a:ext cx="7688911" cy="3585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02086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75119"/>
            <a:ext cx="9144000" cy="819085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>
                <a:latin typeface="Helvetica"/>
                <a:cs typeface="Helvetica"/>
              </a:rPr>
              <a:t/>
            </a:r>
            <a:br>
              <a:rPr lang="en-GB" sz="3200" dirty="0" smtClean="0">
                <a:latin typeface="Helvetica"/>
                <a:cs typeface="Helvetica"/>
              </a:rPr>
            </a:br>
            <a:r>
              <a:rPr lang="en-GB" sz="3200" b="1" dirty="0">
                <a:latin typeface="Helvetica"/>
                <a:cs typeface="Helvetica"/>
              </a:rPr>
              <a:t>Council’s subordinate bodies: main functions </a:t>
            </a:r>
            <a:br>
              <a:rPr lang="en-GB" sz="3200" b="1" dirty="0">
                <a:latin typeface="Helvetica"/>
                <a:cs typeface="Helvetica"/>
              </a:rPr>
            </a:b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970228613"/>
              </p:ext>
            </p:extLst>
          </p:nvPr>
        </p:nvGraphicFramePr>
        <p:xfrm>
          <a:off x="668868" y="914400"/>
          <a:ext cx="8015186" cy="363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24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68400" y="2006602"/>
            <a:ext cx="6824133" cy="787400"/>
          </a:xfrm>
        </p:spPr>
        <p:txBody>
          <a:bodyPr/>
          <a:lstStyle/>
          <a:p>
            <a:pPr marL="36576" indent="0">
              <a:buNone/>
            </a:pPr>
            <a:r>
              <a:rPr lang="fr-FR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959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31368"/>
            <a:ext cx="8229600" cy="3654646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pPr marL="36576" indent="0" algn="ctr">
              <a:buNone/>
            </a:pPr>
            <a:r>
              <a:rPr lang="en-GB" sz="3200" dirty="0" smtClean="0">
                <a:latin typeface="Helvetica"/>
                <a:cs typeface="Helvetica"/>
              </a:rPr>
              <a:t>OVERVIEW OF THE </a:t>
            </a:r>
          </a:p>
          <a:p>
            <a:pPr marL="36576" indent="0" algn="ctr">
              <a:buNone/>
            </a:pPr>
            <a:r>
              <a:rPr lang="en-GB" sz="3200" dirty="0" smtClean="0">
                <a:latin typeface="Helvetica"/>
                <a:cs typeface="Helvetica"/>
              </a:rPr>
              <a:t>GOVERNANCE STRUCTURE </a:t>
            </a:r>
          </a:p>
          <a:p>
            <a:pPr marL="36576" indent="0" algn="ctr">
              <a:buNone/>
            </a:pPr>
            <a:r>
              <a:rPr lang="en-GB" sz="3200" dirty="0" smtClean="0">
                <a:latin typeface="Helvetica"/>
                <a:cs typeface="Helvetica"/>
              </a:rPr>
              <a:t>OF CERN</a:t>
            </a:r>
          </a:p>
          <a:p>
            <a:pPr marL="36576" indent="0" algn="ctr">
              <a:buNone/>
            </a:pPr>
            <a:endParaRPr lang="en-GB" dirty="0" smtClean="0">
              <a:latin typeface="Helvetica"/>
              <a:cs typeface="Helvetica"/>
            </a:endParaRPr>
          </a:p>
          <a:p>
            <a:pPr marL="36576" indent="0" algn="ctr">
              <a:buNone/>
            </a:pPr>
            <a:r>
              <a:rPr lang="en-GB" sz="2200" dirty="0" smtClean="0">
                <a:latin typeface="Helvetica"/>
                <a:cs typeface="Helvetica"/>
              </a:rPr>
              <a:t> </a:t>
            </a:r>
            <a:endParaRPr lang="en-GB" sz="2200" dirty="0">
              <a:latin typeface="Helvetica"/>
              <a:cs typeface="Helvetica"/>
            </a:endParaRPr>
          </a:p>
          <a:p>
            <a:pPr marL="36576" indent="0" algn="ctr">
              <a:buNone/>
            </a:pPr>
            <a:r>
              <a:rPr lang="en-GB" sz="1600" dirty="0" smtClean="0">
                <a:latin typeface="Helvetica"/>
                <a:cs typeface="Helvetica"/>
              </a:rPr>
              <a:t>Jean-Michel Favre (CERN Legal Service)</a:t>
            </a:r>
            <a:endParaRPr lang="en-GB" sz="1600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 smtClean="0"/>
              <a:t>What is CERN?</a:t>
            </a:r>
            <a:endParaRPr lang="en-GB" sz="40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Mission and activities (cf. Article II Convention)</a:t>
            </a:r>
          </a:p>
          <a:p>
            <a:r>
              <a:rPr lang="en-US" dirty="0" smtClean="0"/>
              <a:t>Membership</a:t>
            </a:r>
          </a:p>
          <a:p>
            <a:r>
              <a:rPr lang="en-US" dirty="0" smtClean="0"/>
              <a:t>Personnel</a:t>
            </a:r>
          </a:p>
          <a:p>
            <a:r>
              <a:rPr lang="en-US" dirty="0"/>
              <a:t>I</a:t>
            </a:r>
            <a:r>
              <a:rPr lang="en-US" dirty="0" smtClean="0"/>
              <a:t>nternational status</a:t>
            </a:r>
          </a:p>
          <a:p>
            <a:r>
              <a:rPr lang="en-GB" dirty="0" smtClean="0"/>
              <a:t>Power to enact internal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4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 smtClean="0"/>
              <a:t>Background</a:t>
            </a:r>
            <a:endParaRPr lang="en-GB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6576" indent="0">
              <a:buNone/>
            </a:pPr>
            <a:endParaRPr lang="en-GB" sz="5600" dirty="0" smtClean="0">
              <a:latin typeface="Helvetica"/>
              <a:cs typeface="Helvetica"/>
            </a:endParaRPr>
          </a:p>
          <a:p>
            <a:r>
              <a:rPr lang="en-GB" sz="5600" b="1" dirty="0">
                <a:latin typeface="Helvetica"/>
                <a:cs typeface="Helvetica"/>
              </a:rPr>
              <a:t>Intergovernmental Organization </a:t>
            </a:r>
            <a:r>
              <a:rPr lang="en-GB" sz="5600" dirty="0">
                <a:latin typeface="Helvetica"/>
                <a:cs typeface="Helvetica"/>
              </a:rPr>
              <a:t>established by the Convention of </a:t>
            </a:r>
            <a:r>
              <a:rPr lang="en-GB" sz="5600" dirty="0" smtClean="0">
                <a:latin typeface="Helvetica"/>
                <a:cs typeface="Helvetica"/>
              </a:rPr>
              <a:t>1 </a:t>
            </a:r>
            <a:r>
              <a:rPr lang="en-GB" sz="5600" dirty="0">
                <a:latin typeface="Helvetica"/>
                <a:cs typeface="Helvetica"/>
              </a:rPr>
              <a:t>July 1953 (in force in 1954, revised in 1971</a:t>
            </a:r>
            <a:r>
              <a:rPr lang="en-GB" sz="5600" dirty="0" smtClean="0">
                <a:latin typeface="Helvetica"/>
                <a:cs typeface="Helvetica"/>
              </a:rPr>
              <a:t>)</a:t>
            </a:r>
          </a:p>
          <a:p>
            <a:endParaRPr lang="en-GB" sz="5600" dirty="0">
              <a:latin typeface="Helvetica"/>
              <a:cs typeface="Helvetica"/>
            </a:endParaRPr>
          </a:p>
          <a:p>
            <a:r>
              <a:rPr lang="en-GB" sz="5600" dirty="0" smtClean="0">
                <a:latin typeface="Helvetica"/>
                <a:cs typeface="Helvetica"/>
              </a:rPr>
              <a:t>Restore </a:t>
            </a:r>
            <a:r>
              <a:rPr lang="en-GB" sz="5600" dirty="0">
                <a:latin typeface="Helvetica"/>
                <a:cs typeface="Helvetica"/>
              </a:rPr>
              <a:t>scientific pre-eminence of </a:t>
            </a:r>
            <a:r>
              <a:rPr lang="en-GB" sz="5600" dirty="0" smtClean="0">
                <a:latin typeface="Helvetica"/>
                <a:cs typeface="Helvetica"/>
              </a:rPr>
              <a:t>Europe and peaceful </a:t>
            </a:r>
            <a:r>
              <a:rPr lang="en-GB" sz="5600" dirty="0">
                <a:latin typeface="Helvetica"/>
                <a:cs typeface="Helvetica"/>
              </a:rPr>
              <a:t>collaboration between European States after </a:t>
            </a:r>
            <a:r>
              <a:rPr lang="en-GB" sz="5600" dirty="0" smtClean="0">
                <a:latin typeface="Helvetica"/>
                <a:cs typeface="Helvetica"/>
              </a:rPr>
              <a:t>WWII</a:t>
            </a:r>
            <a:endParaRPr lang="en-GB" sz="5600" dirty="0">
              <a:latin typeface="Helvetica"/>
              <a:cs typeface="Helvetica"/>
            </a:endParaRPr>
          </a:p>
          <a:p>
            <a:pPr algn="just"/>
            <a:endParaRPr lang="en-GB" sz="5600" dirty="0">
              <a:latin typeface="Helvetica"/>
              <a:cs typeface="Helvetica"/>
            </a:endParaRPr>
          </a:p>
          <a:p>
            <a:pPr algn="just"/>
            <a:r>
              <a:rPr lang="en-GB" sz="5600" dirty="0" smtClean="0">
                <a:latin typeface="Helvetica"/>
                <a:cs typeface="Helvetica"/>
              </a:rPr>
              <a:t>Full name: </a:t>
            </a:r>
            <a:r>
              <a:rPr lang="en-GB" sz="5600" b="1" dirty="0" smtClean="0">
                <a:latin typeface="Helvetica"/>
                <a:cs typeface="Helvetica"/>
              </a:rPr>
              <a:t>European Organization for Nuclear Research</a:t>
            </a:r>
            <a:r>
              <a:rPr lang="en-GB" sz="5600" dirty="0" smtClean="0">
                <a:latin typeface="Helvetica"/>
                <a:cs typeface="Helvetica"/>
              </a:rPr>
              <a:t>; acronym CERN referring to the body in charge of the drafting of the Convention: </a:t>
            </a:r>
            <a:r>
              <a:rPr lang="fr-FR" sz="5600" i="1" dirty="0" smtClean="0">
                <a:latin typeface="Helvetica"/>
                <a:cs typeface="Helvetica"/>
              </a:rPr>
              <a:t>Conseil européen pour la Recherche nucléaire</a:t>
            </a:r>
          </a:p>
          <a:p>
            <a:pPr algn="just"/>
            <a:endParaRPr lang="fr-FR" sz="5600" i="1" dirty="0">
              <a:latin typeface="Helvetica"/>
              <a:cs typeface="Helvetica"/>
            </a:endParaRPr>
          </a:p>
          <a:p>
            <a:pPr algn="just"/>
            <a:r>
              <a:rPr lang="en-GB" sz="5600" dirty="0">
                <a:latin typeface="Helvetica"/>
                <a:cs typeface="Helvetica"/>
              </a:rPr>
              <a:t>First established in Switzerland (Headquarters Agreement in 1955) and then extended into France (Status Agreement in 1965, revised in 1972</a:t>
            </a:r>
            <a:r>
              <a:rPr lang="en-GB" sz="5600" dirty="0" smtClean="0">
                <a:latin typeface="Helvetica"/>
                <a:cs typeface="Helvetica"/>
              </a:rPr>
              <a:t>)</a:t>
            </a:r>
          </a:p>
          <a:p>
            <a:pPr algn="just"/>
            <a:endParaRPr lang="en-GB" sz="5600" dirty="0">
              <a:latin typeface="Helvetica"/>
              <a:cs typeface="Helvetica"/>
            </a:endParaRPr>
          </a:p>
          <a:p>
            <a:pPr algn="just"/>
            <a:r>
              <a:rPr lang="en-GB" sz="5600" dirty="0">
                <a:latin typeface="Helvetica"/>
                <a:cs typeface="Helvetica"/>
              </a:rPr>
              <a:t>Unique location on two States </a:t>
            </a:r>
          </a:p>
          <a:p>
            <a:pPr algn="just"/>
            <a:endParaRPr lang="en-GB" sz="4800" dirty="0">
              <a:latin typeface="Helvetica"/>
              <a:cs typeface="Helvetica"/>
            </a:endParaRPr>
          </a:p>
          <a:p>
            <a:pPr algn="just"/>
            <a:endParaRPr lang="fr-FR" sz="4800" i="1" dirty="0" smtClean="0">
              <a:latin typeface="Helvetica"/>
              <a:cs typeface="Helvetica"/>
            </a:endParaRPr>
          </a:p>
          <a:p>
            <a:pPr marL="36576" indent="0" algn="just">
              <a:buNone/>
            </a:pPr>
            <a:endParaRPr lang="en-GB" sz="5600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10715" y="4748676"/>
            <a:ext cx="4229144" cy="28611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90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25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8649" y="44890"/>
            <a:ext cx="7520952" cy="572180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/>
              <a:t>Mission and activities (cf. art. II)</a:t>
            </a:r>
            <a:endParaRPr lang="en-US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47071618"/>
              </p:ext>
            </p:extLst>
          </p:nvPr>
        </p:nvGraphicFramePr>
        <p:xfrm>
          <a:off x="1837267" y="897470"/>
          <a:ext cx="5588000" cy="379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55734" y="3496738"/>
            <a:ext cx="1777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Scientific results made openly available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4968" y="3607497"/>
            <a:ext cx="18555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Coordination of particle physics policy in Europe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8914" y="3609901"/>
            <a:ext cx="177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 work for military purposes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8133" y="2150540"/>
            <a:ext cx="1515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Foster international cooperation in/outside CERN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2275" y="1050050"/>
            <a:ext cx="49812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Provide for collaboration in particle physics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19647" y="2287359"/>
            <a:ext cx="374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 particular: design, construction and operation of accelerators and particle detectors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07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 smtClean="0">
                <a:latin typeface="Helvetica"/>
                <a:cs typeface="Helvetica"/>
              </a:rPr>
              <a:t>Membership</a:t>
            </a: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0119" y="880452"/>
            <a:ext cx="8414697" cy="3590964"/>
          </a:xfrm>
          <a:prstGeom prst="rect">
            <a:avLst/>
          </a:prstGeom>
          <a:solidFill>
            <a:srgbClr val="FFFF00">
              <a:alpha val="980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charset="0"/>
              <a:buChar char="•"/>
            </a:pPr>
            <a:r>
              <a:rPr lang="en-GB" sz="1600" dirty="0">
                <a:latin typeface="Helvetica"/>
                <a:cs typeface="Helvetica"/>
              </a:rPr>
              <a:t>Currently 22 Member States</a:t>
            </a:r>
          </a:p>
          <a:p>
            <a:pPr marL="171450" indent="-171450" algn="just">
              <a:buFont typeface="Arial" charset="0"/>
              <a:buChar char="•"/>
            </a:pPr>
            <a:endParaRPr lang="en-GB" sz="1600" dirty="0">
              <a:latin typeface="Helvetica"/>
              <a:cs typeface="Helvetica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GB" sz="1600" dirty="0">
                <a:latin typeface="Helvetica"/>
                <a:cs typeface="Helvetica"/>
              </a:rPr>
              <a:t>Enlargement process (new Member States and Associate Member States); Membership open to non-European States since 2010</a:t>
            </a:r>
          </a:p>
          <a:p>
            <a:pPr marL="171450" indent="-171450" algn="just">
              <a:buFont typeface="Arial" charset="0"/>
              <a:buChar char="•"/>
            </a:pPr>
            <a:endParaRPr lang="en-GB" sz="1600" dirty="0">
              <a:latin typeface="Helvetica"/>
              <a:cs typeface="Helvetica"/>
            </a:endParaRPr>
          </a:p>
          <a:p>
            <a:pPr marL="742950" lvl="1" indent="-285750" algn="just">
              <a:buFont typeface="Arial" charset="0"/>
              <a:buChar char="•"/>
            </a:pPr>
            <a:r>
              <a:rPr lang="en-GB" sz="1600" dirty="0">
                <a:latin typeface="Helvetica"/>
                <a:cs typeface="Helvetica"/>
              </a:rPr>
              <a:t>4 Associate Member </a:t>
            </a:r>
            <a:r>
              <a:rPr lang="en-GB" sz="1600" dirty="0" smtClean="0">
                <a:latin typeface="Helvetica"/>
                <a:cs typeface="Helvetica"/>
              </a:rPr>
              <a:t>States (India, Pakistan, Turkey, Ukraine)</a:t>
            </a:r>
            <a:endParaRPr lang="en-GB" sz="1600" dirty="0">
              <a:latin typeface="Helvetica"/>
              <a:cs typeface="Helvetica"/>
            </a:endParaRPr>
          </a:p>
          <a:p>
            <a:pPr marL="742950" lvl="1" indent="-285750" algn="just">
              <a:buFont typeface="Arial" charset="0"/>
              <a:buChar char="•"/>
            </a:pPr>
            <a:r>
              <a:rPr lang="en-GB" sz="1600" dirty="0">
                <a:latin typeface="Helvetica"/>
                <a:cs typeface="Helvetica"/>
              </a:rPr>
              <a:t>3 Associate Member States in the pre-stage to </a:t>
            </a:r>
            <a:r>
              <a:rPr lang="en-GB" sz="1600" dirty="0" smtClean="0">
                <a:latin typeface="Helvetica"/>
                <a:cs typeface="Helvetica"/>
              </a:rPr>
              <a:t>Membership (Cyprus, Serbia, Slovenia)</a:t>
            </a:r>
            <a:endParaRPr lang="en-GB" sz="1600" dirty="0">
              <a:latin typeface="Helvetica"/>
              <a:cs typeface="Helvetica"/>
            </a:endParaRPr>
          </a:p>
          <a:p>
            <a:pPr marL="171450" indent="-171450">
              <a:buFont typeface="Arial" charset="0"/>
              <a:buChar char="•"/>
            </a:pPr>
            <a:endParaRPr lang="en-GB" sz="1600" dirty="0">
              <a:latin typeface="Helvetica"/>
              <a:cs typeface="Helvetica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GB" sz="1600" dirty="0">
                <a:latin typeface="Helvetica"/>
                <a:cs typeface="Helvetica"/>
              </a:rPr>
              <a:t>6 Observers to </a:t>
            </a:r>
            <a:r>
              <a:rPr lang="en-GB" sz="1600" dirty="0" smtClean="0">
                <a:latin typeface="Helvetica"/>
                <a:cs typeface="Helvetica"/>
              </a:rPr>
              <a:t>Council (States: Japan, Russia, USA – IGOs: EU, JINR, UNESCO)   </a:t>
            </a:r>
            <a:endParaRPr lang="en-GB" sz="1600" dirty="0">
              <a:latin typeface="Helvetica"/>
              <a:cs typeface="Helvetica"/>
            </a:endParaRPr>
          </a:p>
          <a:p>
            <a:pPr marL="171450" indent="-171450" algn="just">
              <a:buFont typeface="Arial" charset="0"/>
              <a:buChar char="•"/>
            </a:pPr>
            <a:endParaRPr lang="en-GB" sz="1000" dirty="0">
              <a:latin typeface="Helvetica"/>
              <a:cs typeface="Helvetica"/>
            </a:endParaRPr>
          </a:p>
          <a:p>
            <a:endParaRPr lang="en-GB" sz="1300" dirty="0"/>
          </a:p>
        </p:txBody>
      </p:sp>
      <p:sp>
        <p:nvSpPr>
          <p:cNvPr id="7" name="ZoneTexte 6"/>
          <p:cNvSpPr txBox="1"/>
          <p:nvPr/>
        </p:nvSpPr>
        <p:spPr>
          <a:xfrm>
            <a:off x="215453" y="32995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52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 smtClean="0">
                <a:latin typeface="Helvetica"/>
                <a:cs typeface="Helvetica"/>
              </a:rPr>
              <a:t>Personnel</a:t>
            </a: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 algn="just">
              <a:buNone/>
            </a:pPr>
            <a:r>
              <a:rPr lang="en-GB" sz="1100" dirty="0" smtClean="0">
                <a:latin typeface="Helvetica"/>
                <a:cs typeface="Helvetica"/>
              </a:rPr>
              <a:t>For the fulfilment of its mission (construction and management of the Lab</a:t>
            </a:r>
            <a:r>
              <a:rPr lang="fr-CH" sz="1100" dirty="0" smtClean="0">
                <a:latin typeface="Helvetica"/>
                <a:cs typeface="Helvetica"/>
              </a:rPr>
              <a:t>’s </a:t>
            </a:r>
            <a:r>
              <a:rPr lang="en-GB" sz="1100" dirty="0" smtClean="0">
                <a:latin typeface="Helvetica"/>
                <a:cs typeface="Helvetica"/>
              </a:rPr>
              <a:t>facilities, international collaboration), CERN has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72527567"/>
              </p:ext>
            </p:extLst>
          </p:nvPr>
        </p:nvGraphicFramePr>
        <p:xfrm>
          <a:off x="234176" y="1506082"/>
          <a:ext cx="8541834" cy="2691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172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 smtClean="0">
                <a:latin typeface="Helvetica"/>
                <a:cs typeface="Helvetica"/>
              </a:rPr>
              <a:t>International status</a:t>
            </a:r>
            <a:endParaRPr lang="en-GB" sz="3200" b="1" dirty="0">
              <a:latin typeface="Helvetica"/>
              <a:cs typeface="Helvetica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 algn="just">
              <a:buNone/>
            </a:pPr>
            <a:r>
              <a:rPr lang="en-GB" sz="1100" dirty="0" smtClean="0">
                <a:latin typeface="Helvetica"/>
                <a:cs typeface="Helvetica"/>
              </a:rPr>
              <a:t>For the fulfilment of its mission (construction and management of the Lab</a:t>
            </a:r>
            <a:r>
              <a:rPr lang="fr-CH" sz="1100" dirty="0" smtClean="0">
                <a:latin typeface="Helvetica"/>
                <a:cs typeface="Helvetica"/>
              </a:rPr>
              <a:t>’s </a:t>
            </a:r>
            <a:r>
              <a:rPr lang="en-GB" sz="1100" dirty="0" smtClean="0">
                <a:latin typeface="Helvetica"/>
                <a:cs typeface="Helvetica"/>
              </a:rPr>
              <a:t>facilities, international collaboration), CERN has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45426268"/>
              </p:ext>
            </p:extLst>
          </p:nvPr>
        </p:nvGraphicFramePr>
        <p:xfrm>
          <a:off x="557007" y="1704781"/>
          <a:ext cx="7983109" cy="2287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13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>
                <a:latin typeface="Helvetica"/>
                <a:cs typeface="Helvetica"/>
              </a:rPr>
              <a:t>Power to enact internal legislation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2400" dirty="0" smtClean="0">
                <a:latin typeface="Helvetica"/>
                <a:cs typeface="Helvetica"/>
              </a:rPr>
              <a:t>As an international organization, 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4614335"/>
              </p:ext>
            </p:extLst>
          </p:nvPr>
        </p:nvGraphicFramePr>
        <p:xfrm>
          <a:off x="917599" y="1453896"/>
          <a:ext cx="7306056" cy="304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2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 EA 17 09 201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EA 17 09 2013.potx</Template>
  <TotalTime>1109</TotalTime>
  <Words>947</Words>
  <Application>Microsoft Macintosh PowerPoint</Application>
  <PresentationFormat>On-screen Show (16:9)</PresentationFormat>
  <Paragraphs>181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Helvetica</vt:lpstr>
      <vt:lpstr>Optima</vt:lpstr>
      <vt:lpstr>Arial</vt:lpstr>
      <vt:lpstr>slides EA 17 09 2013</vt:lpstr>
      <vt:lpstr>PowerPoint Presentation</vt:lpstr>
      <vt:lpstr>PowerPoint Presentation</vt:lpstr>
      <vt:lpstr>What is CERN?</vt:lpstr>
      <vt:lpstr>Background</vt:lpstr>
      <vt:lpstr>Mission and activities (cf. art. II)</vt:lpstr>
      <vt:lpstr>Membership</vt:lpstr>
      <vt:lpstr>Personnel</vt:lpstr>
      <vt:lpstr>International status</vt:lpstr>
      <vt:lpstr>Power to enact internal legislation</vt:lpstr>
      <vt:lpstr>How is CERN governed?</vt:lpstr>
      <vt:lpstr>CERN’s main bodies</vt:lpstr>
      <vt:lpstr>PowerPoint Presentation</vt:lpstr>
      <vt:lpstr>Council: main attributions</vt:lpstr>
      <vt:lpstr> Director-General: main functions  </vt:lpstr>
      <vt:lpstr> Council’s subordinate bodies: main functions  </vt:lpstr>
      <vt:lpstr>PowerPoint Presentation</vt:lpstr>
    </vt:vector>
  </TitlesOfParts>
  <Company>cern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JMF</cp:lastModifiedBy>
  <cp:revision>106</cp:revision>
  <cp:lastPrinted>2017-08-29T15:03:08Z</cp:lastPrinted>
  <dcterms:created xsi:type="dcterms:W3CDTF">2012-11-30T11:04:26Z</dcterms:created>
  <dcterms:modified xsi:type="dcterms:W3CDTF">2017-08-29T15:03:11Z</dcterms:modified>
</cp:coreProperties>
</file>