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  <p:sldId id="263" r:id="rId5"/>
    <p:sldId id="264" r:id="rId6"/>
    <p:sldId id="261" r:id="rId7"/>
    <p:sldId id="265" r:id="rId8"/>
    <p:sldId id="262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0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3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0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5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4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73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96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69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89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2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7A8DB-2D9F-B74D-9C44-1CC1CB925239}" type="datetimeFigureOut">
              <a:rPr lang="en-US" smtClean="0"/>
              <a:t>10/24/17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74F07-982F-D548-95E2-8BC750AC6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3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CANCER BURDEN AND RESOURCES IN GHANA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EMMANUEL AMANKWAA-FREMPONG </a:t>
            </a:r>
            <a:r>
              <a:rPr lang="en-US" dirty="0" err="1" smtClean="0"/>
              <a:t>Ph.D</a:t>
            </a:r>
            <a:endParaRPr lang="en-US" dirty="0" smtClean="0"/>
          </a:p>
          <a:p>
            <a:r>
              <a:rPr lang="en-US" dirty="0" smtClean="0"/>
              <a:t>Clinical Oncologist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508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MIX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BREAST CANCER –40%</a:t>
            </a:r>
          </a:p>
          <a:p>
            <a:r>
              <a:rPr lang="en-US" dirty="0" smtClean="0"/>
              <a:t>CERVICAL CANCER-35%</a:t>
            </a:r>
          </a:p>
          <a:p>
            <a:r>
              <a:rPr lang="en-US" dirty="0" smtClean="0"/>
              <a:t>HEAD AND NECK</a:t>
            </a:r>
          </a:p>
          <a:p>
            <a:r>
              <a:rPr lang="en-US" dirty="0" smtClean="0"/>
              <a:t>PROSTATE CANCER</a:t>
            </a:r>
          </a:p>
          <a:p>
            <a:r>
              <a:rPr lang="en-US" dirty="0" smtClean="0"/>
              <a:t>COLORECTAL CANCER</a:t>
            </a:r>
          </a:p>
          <a:p>
            <a:r>
              <a:rPr lang="en-US" dirty="0" smtClean="0"/>
              <a:t>OVARIAN CANCER</a:t>
            </a:r>
          </a:p>
          <a:p>
            <a:r>
              <a:rPr lang="en-US" dirty="0" smtClean="0"/>
              <a:t>BLADDER CANCER</a:t>
            </a:r>
          </a:p>
          <a:p>
            <a:r>
              <a:rPr lang="en-US" dirty="0" smtClean="0"/>
              <a:t>GASTRIC= SARCOMA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557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ACCERATORS</a:t>
            </a:r>
          </a:p>
          <a:p>
            <a:r>
              <a:rPr lang="en-US" dirty="0" smtClean="0"/>
              <a:t>CT SIMULATORS</a:t>
            </a:r>
          </a:p>
          <a:p>
            <a:r>
              <a:rPr lang="en-US" dirty="0" smtClean="0"/>
              <a:t>HDR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95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WILL</a:t>
            </a:r>
          </a:p>
          <a:p>
            <a:r>
              <a:rPr lang="en-US" dirty="0" smtClean="0"/>
              <a:t>MANAGEMENT ISSUES</a:t>
            </a:r>
          </a:p>
          <a:p>
            <a:r>
              <a:rPr lang="en-US" dirty="0" smtClean="0"/>
              <a:t>MAINTENANCE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377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2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POPULATION OF 27 MILLION PEOPLE</a:t>
            </a:r>
            <a:endParaRPr lang="en-US" dirty="0"/>
          </a:p>
        </p:txBody>
      </p:sp>
      <p:pic>
        <p:nvPicPr>
          <p:cNvPr id="5" name="Picture Placeholder 4" descr="gh-area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" b="124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9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capital Accra in Greater Accra Region(brown) </a:t>
            </a:r>
            <a:br>
              <a:rPr lang="en-US" dirty="0" smtClean="0"/>
            </a:br>
            <a:r>
              <a:rPr lang="en-US" dirty="0" smtClean="0"/>
              <a:t>has Two cancer centers. Another center in Ashanti . </a:t>
            </a:r>
            <a:endParaRPr lang="en-US" dirty="0"/>
          </a:p>
        </p:txBody>
      </p:sp>
      <p:pic>
        <p:nvPicPr>
          <p:cNvPr id="5" name="Picture Placeholder 4" descr="Ghana-Regions-Map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593" r="-25593"/>
          <a:stretch>
            <a:fillRect/>
          </a:stretch>
        </p:blipFill>
        <p:spPr>
          <a:xfrm>
            <a:off x="1792288" y="612775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SO THERE ARE THREE CENTERS IN GHANA</a:t>
            </a:r>
          </a:p>
          <a:p>
            <a:r>
              <a:rPr lang="en-US" dirty="0" smtClean="0"/>
              <a:t>ALL MAINLY SITUATED SOUTHERN PART OF GHANA.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93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10 working radiation/medical  oncologists</a:t>
            </a:r>
          </a:p>
          <a:p>
            <a:r>
              <a:rPr lang="en-US" dirty="0" smtClean="0"/>
              <a:t>Three in Ashanti Region</a:t>
            </a:r>
          </a:p>
          <a:p>
            <a:r>
              <a:rPr lang="en-US" dirty="0" smtClean="0"/>
              <a:t>7 in Greater Accra Region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20 Therapy radiographers</a:t>
            </a:r>
          </a:p>
          <a:p>
            <a:r>
              <a:rPr lang="en-US" dirty="0" smtClean="0"/>
              <a:t>4 in Ashanti Region</a:t>
            </a:r>
          </a:p>
          <a:p>
            <a:r>
              <a:rPr lang="en-US" dirty="0" smtClean="0"/>
              <a:t>16 in Greater Accra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3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Medical physicist</a:t>
            </a:r>
          </a:p>
          <a:p>
            <a:r>
              <a:rPr lang="en-US" dirty="0" smtClean="0"/>
              <a:t>3 in Ashanti region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14 nurses---chemotherapy</a:t>
            </a:r>
          </a:p>
          <a:p>
            <a:r>
              <a:rPr lang="en-US" dirty="0" smtClean="0"/>
              <a:t>4 oncology nurses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9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cobalt machine in my center</a:t>
            </a:r>
            <a:endParaRPr lang="en-US" dirty="0"/>
          </a:p>
        </p:txBody>
      </p:sp>
      <p:pic>
        <p:nvPicPr>
          <p:cNvPr id="6" name="Picture Placeholder 5" descr="Photo on 10-25-17 at 6.30 PM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1 cobalt in Accra</a:t>
            </a:r>
          </a:p>
          <a:p>
            <a:r>
              <a:rPr lang="en-US" dirty="0" smtClean="0"/>
              <a:t>1 Linear accelerator also in Accra private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7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LDR brachytherapy in my center</a:t>
            </a:r>
            <a:endParaRPr lang="en-US" dirty="0"/>
          </a:p>
        </p:txBody>
      </p:sp>
      <p:pic>
        <p:nvPicPr>
          <p:cNvPr id="5" name="Picture Placeholder 4" descr="Photo on 10-25-17 at 7.00 PM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1 HDR brachytherapy in Accra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5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planning/Treatment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3-D conformal radiotherapy in the country</a:t>
            </a:r>
          </a:p>
          <a:p>
            <a:r>
              <a:rPr lang="en-US" dirty="0"/>
              <a:t> T</a:t>
            </a:r>
            <a:r>
              <a:rPr lang="en-US" dirty="0" smtClean="0"/>
              <a:t>hree 2-D Simulator machines</a:t>
            </a:r>
          </a:p>
          <a:p>
            <a:r>
              <a:rPr lang="en-US" dirty="0" smtClean="0"/>
              <a:t>1 CT Simulator in private hospital</a:t>
            </a:r>
          </a:p>
          <a:p>
            <a:r>
              <a:rPr lang="en-US" dirty="0" smtClean="0"/>
              <a:t>No software for verification in the public center in public center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37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 :REUSABLE</a:t>
            </a:r>
            <a:endParaRPr lang="en-US" dirty="0"/>
          </a:p>
        </p:txBody>
      </p:sp>
      <p:pic>
        <p:nvPicPr>
          <p:cNvPr id="5" name="Picture Placeholder 4" descr="Photo on 10-25-17 at 6.27 PM #3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1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199</Words>
  <Application>Microsoft Macintosh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CANCER BURDEN AND RESOURCES IN GHANA</vt:lpstr>
      <vt:lpstr>A POPULATION OF 27 MILLION PEOPLE</vt:lpstr>
      <vt:lpstr>The capital Accra in Greater Accra Region(brown)  has Two cancer centers. Another center in Ashanti . </vt:lpstr>
      <vt:lpstr>Human Resource</vt:lpstr>
      <vt:lpstr>Human resource</vt:lpstr>
      <vt:lpstr>1 cobalt machine in my center</vt:lpstr>
      <vt:lpstr>1 LDR brachytherapy in my center</vt:lpstr>
      <vt:lpstr>Treatment planning/Treatment</vt:lpstr>
      <vt:lpstr>Mask :REUSABLE</vt:lpstr>
      <vt:lpstr>CASE MIX</vt:lpstr>
      <vt:lpstr>FUTURE</vt:lpstr>
      <vt:lpstr>PROBLEMS</vt:lpstr>
      <vt:lpstr>PowerPoint Presentation</vt:lpstr>
    </vt:vector>
  </TitlesOfParts>
  <Company>clinical methods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CANCER BURDEN AND RESOURCES IN GHANA</dc:title>
  <dc:creator>Emmanuel Amankwaa-Frempong</dc:creator>
  <cp:lastModifiedBy>Emmanuel Amankwaa-Frempong</cp:lastModifiedBy>
  <cp:revision>22</cp:revision>
  <dcterms:created xsi:type="dcterms:W3CDTF">2017-10-24T20:22:20Z</dcterms:created>
  <dcterms:modified xsi:type="dcterms:W3CDTF">2017-10-25T19:49:31Z</dcterms:modified>
</cp:coreProperties>
</file>