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</p:sldMasterIdLst>
  <p:notesMasterIdLst>
    <p:notesMasterId r:id="rId6"/>
  </p:notesMasterIdLst>
  <p:sldIdLst>
    <p:sldId id="256" r:id="rId2"/>
    <p:sldId id="287" r:id="rId3"/>
    <p:sldId id="286" r:id="rId4"/>
    <p:sldId id="282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ADEC658-9A40-4500-B2B1-B3928E7CB3F6}">
  <a:tblStyle styleId="{0ADEC658-9A40-4500-B2B1-B3928E7CB3F6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346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042643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6660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Shape 4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901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2748000" y="747750"/>
            <a:ext cx="3647999" cy="3647999"/>
          </a:xfrm>
          <a:prstGeom prst="ellipse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2747950" y="747775"/>
            <a:ext cx="3647999" cy="36479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None/>
              <a:defRPr sz="2400"/>
            </a:lvl1pPr>
            <a:lvl2pPr lvl="1" rtl="0">
              <a:spcBef>
                <a:spcPts val="0"/>
              </a:spcBef>
              <a:buNone/>
              <a:defRPr sz="2400"/>
            </a:lvl2pPr>
            <a:lvl3pPr lvl="2" rtl="0">
              <a:spcBef>
                <a:spcPts val="0"/>
              </a:spcBef>
              <a:buNone/>
              <a:defRPr sz="2400"/>
            </a:lvl3pPr>
            <a:lvl4pPr lvl="3" rtl="0">
              <a:spcBef>
                <a:spcPts val="0"/>
              </a:spcBef>
              <a:buNone/>
              <a:defRPr sz="2400"/>
            </a:lvl4pPr>
            <a:lvl5pPr lvl="4" rtl="0">
              <a:spcBef>
                <a:spcPts val="0"/>
              </a:spcBef>
              <a:buNone/>
              <a:defRPr sz="2400"/>
            </a:lvl5pPr>
            <a:lvl6pPr lvl="5" rtl="0">
              <a:spcBef>
                <a:spcPts val="0"/>
              </a:spcBef>
              <a:buNone/>
              <a:defRPr sz="2400"/>
            </a:lvl6pPr>
            <a:lvl7pPr lvl="6" rtl="0">
              <a:spcBef>
                <a:spcPts val="0"/>
              </a:spcBef>
              <a:buNone/>
              <a:defRPr sz="2400"/>
            </a:lvl7pPr>
            <a:lvl8pPr lvl="7" rtl="0">
              <a:spcBef>
                <a:spcPts val="0"/>
              </a:spcBef>
              <a:buNone/>
              <a:defRPr sz="2400"/>
            </a:lvl8pPr>
            <a:lvl9pPr lvl="8" rtl="0">
              <a:spcBef>
                <a:spcPts val="0"/>
              </a:spcBef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2380350" y="0"/>
            <a:ext cx="6763800" cy="5143499"/>
          </a:xfrm>
          <a:prstGeom prst="rect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5718600" cy="312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83333"/>
              <a:buFont typeface="Muli"/>
              <a:buChar char="➜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75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rgbClr val="FFFFFF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5718600" cy="312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83333"/>
              <a:buFont typeface="Muli"/>
              <a:buChar char="➜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75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athtothestockphoto.com/wp-content/uploads/DeathtotheStockPhoto-License.pdf" TargetMode="External"/><Relationship Id="rId5" Type="http://schemas.openxmlformats.org/officeDocument/2006/relationships/hyperlink" Target="http://deathtothestockphoto.com/" TargetMode="External"/><Relationship Id="rId4" Type="http://schemas.openxmlformats.org/officeDocument/2006/relationships/hyperlink" Target="http://www.slidescarniva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2747950" y="747775"/>
            <a:ext cx="3647999" cy="36479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WIT </a:t>
            </a:r>
            <a:r>
              <a:rPr lang="en-US" dirty="0" smtClean="0"/>
              <a:t>Diversity 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smtClean="0"/>
              <a:t>with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John Ellis </a:t>
            </a:r>
            <a:br>
              <a:rPr lang="en-US" dirty="0" smtClean="0"/>
            </a:br>
            <a:r>
              <a:rPr lang="en-US" sz="2000" i="1" dirty="0" smtClean="0"/>
              <a:t>interviewed by </a:t>
            </a:r>
            <a:br>
              <a:rPr lang="en-US" sz="2000" i="1" dirty="0" smtClean="0"/>
            </a:br>
            <a:r>
              <a:rPr lang="en-US" dirty="0" smtClean="0"/>
              <a:t>Sudeshna Datta- Cockerill</a:t>
            </a:r>
            <a:endParaRPr lang="e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more information? Visit </a:t>
            </a:r>
            <a:r>
              <a:rPr lang="en-US" dirty="0" err="1" smtClean="0"/>
              <a:t>cern.ch</a:t>
            </a:r>
            <a:r>
              <a:rPr lang="en-US" dirty="0" smtClean="0"/>
              <a:t>/wit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775" y="1113583"/>
            <a:ext cx="5991807" cy="341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11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13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431" name="Shape 431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5718600" cy="3125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Special thanks to all the people who made and released these awesome resources for free:</a:t>
            </a:r>
          </a:p>
          <a:p>
            <a:pPr lvl="0" rtl="0">
              <a:spcBef>
                <a:spcPts val="0"/>
              </a:spcBef>
              <a:buNone/>
            </a:pPr>
            <a:endParaRPr sz="1800"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800"/>
              <a:t>Presentation template by </a:t>
            </a:r>
            <a:r>
              <a:rPr lang="en" sz="1800" u="sng">
                <a:hlinkClick r:id="rId4"/>
              </a:rPr>
              <a:t>SlidesCarnival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800">
                <a:solidFill>
                  <a:schemeClr val="lt1"/>
                </a:solidFill>
              </a:rPr>
              <a:t>Photographs by </a:t>
            </a:r>
            <a:r>
              <a:rPr lang="en" sz="1800" u="sng">
                <a:solidFill>
                  <a:schemeClr val="lt1"/>
                </a:solidFill>
                <a:hlinkClick r:id="rId5"/>
              </a:rPr>
              <a:t>Death to the Stock Photo</a:t>
            </a:r>
            <a:r>
              <a:rPr lang="en" sz="1800">
                <a:solidFill>
                  <a:schemeClr val="lt1"/>
                </a:solidFill>
              </a:rPr>
              <a:t> (</a:t>
            </a:r>
            <a:r>
              <a:rPr lang="en" sz="1800" u="sng">
                <a:solidFill>
                  <a:schemeClr val="lt1"/>
                </a:solidFill>
                <a:hlinkClick r:id="rId6"/>
              </a:rPr>
              <a:t>license</a:t>
            </a:r>
            <a:r>
              <a:rPr lang="en" sz="1800">
                <a:solidFill>
                  <a:schemeClr val="lt1"/>
                </a:solidFill>
              </a:rPr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nqu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40</Words>
  <Application>Microsoft Office PowerPoint</Application>
  <PresentationFormat>On-screen Show (16:9)</PresentationFormat>
  <Paragraphs>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Muli</vt:lpstr>
      <vt:lpstr>Arial</vt:lpstr>
      <vt:lpstr>Banquo template</vt:lpstr>
      <vt:lpstr>WIT Diversity Talk with John Ellis  interviewed by  Sudeshna Datta- Cockerill</vt:lpstr>
      <vt:lpstr>Want more information? Visit cern.ch/wit</vt:lpstr>
      <vt:lpstr>PowerPoint Presentation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Aniko Judit Rakai</dc:creator>
  <cp:lastModifiedBy>Maria Alandes Pradillo</cp:lastModifiedBy>
  <cp:revision>58</cp:revision>
  <dcterms:modified xsi:type="dcterms:W3CDTF">2017-09-29T07:10:56Z</dcterms:modified>
</cp:coreProperties>
</file>