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C5BFB-7501-4ADF-8842-9C28A4B2BEDF}" type="datetimeFigureOut">
              <a:rPr lang="fr-FR" smtClean="0"/>
              <a:pPr/>
              <a:t>23/09/2009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3E52C-BBDA-41D5-A37C-D65EF7EB973B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WG6-Sept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WG6-Sept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WG6-Sept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WG6-Sept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WG6-Sept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WG6-Sept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WG6-Sept 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WG6-Sept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WG6-Sept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WG6-Sept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WG6-Sept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WG6-Sept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building.web.cern.ch/map/coordinate/22/meyrin/1978.4990/536.5664/522/350/40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on CERN PC workshop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WG6-Sept 2009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Project status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763000" cy="42973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EN and TE Dept. agree to move out of  bat 102</a:t>
            </a:r>
          </a:p>
          <a:p>
            <a:pPr lvl="1"/>
            <a:r>
              <a:rPr lang="en-US" dirty="0" smtClean="0"/>
              <a:t>EN PCB workshop, TE surface coating</a:t>
            </a:r>
          </a:p>
          <a:p>
            <a:pPr lvl="1"/>
            <a:r>
              <a:rPr lang="en-US" dirty="0" smtClean="0"/>
              <a:t>Main reason is safety</a:t>
            </a:r>
          </a:p>
          <a:p>
            <a:r>
              <a:rPr lang="en-US" dirty="0" smtClean="0"/>
              <a:t>Preferred solution:</a:t>
            </a:r>
          </a:p>
          <a:p>
            <a:pPr lvl="1"/>
            <a:r>
              <a:rPr lang="en-US" dirty="0" smtClean="0"/>
              <a:t>Both in the same building</a:t>
            </a:r>
          </a:p>
          <a:p>
            <a:pPr lvl="1"/>
            <a:r>
              <a:rPr lang="en-US" dirty="0" smtClean="0"/>
              <a:t>Regroup with EN-ICE section for PCB design (bat 301, 160)</a:t>
            </a:r>
          </a:p>
          <a:p>
            <a:r>
              <a:rPr lang="en-US" dirty="0" smtClean="0"/>
              <a:t>Some preliminary studies</a:t>
            </a:r>
          </a:p>
          <a:p>
            <a:pPr lvl="1"/>
            <a:r>
              <a:rPr lang="en-US" dirty="0" smtClean="0"/>
              <a:t>Go to location of bat 174</a:t>
            </a:r>
          </a:p>
          <a:p>
            <a:pPr lvl="1"/>
            <a:r>
              <a:rPr lang="en-US" dirty="0" smtClean="0"/>
              <a:t>No </a:t>
            </a:r>
            <a:r>
              <a:rPr lang="en-US" dirty="0" smtClean="0"/>
              <a:t>detailed price </a:t>
            </a:r>
            <a:r>
              <a:rPr lang="en-US" dirty="0" smtClean="0"/>
              <a:t>estimate yet</a:t>
            </a:r>
          </a:p>
          <a:p>
            <a:pPr lvl="1"/>
            <a:r>
              <a:rPr lang="en-US" dirty="0" smtClean="0"/>
              <a:t>No </a:t>
            </a:r>
            <a:r>
              <a:rPr lang="en-US" dirty="0" smtClean="0"/>
              <a:t>detailed time </a:t>
            </a:r>
            <a:r>
              <a:rPr lang="en-US" dirty="0" smtClean="0"/>
              <a:t>estimate yet</a:t>
            </a:r>
          </a:p>
          <a:p>
            <a:pPr lvl="1"/>
            <a:r>
              <a:rPr lang="en-US" dirty="0" smtClean="0"/>
              <a:t>No approval from top management yet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WG6-Sept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1295400"/>
            <a:ext cx="8153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WG6-Sept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 descr="CERN Map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36232"/>
          <a:stretch>
            <a:fillRect/>
          </a:stretch>
        </p:blipFill>
        <p:spPr bwMode="auto">
          <a:xfrm>
            <a:off x="304800" y="1066800"/>
            <a:ext cx="7486650" cy="5029200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>
            <a:stCxn id="10" idx="1"/>
          </p:cNvCxnSpPr>
          <p:nvPr/>
        </p:nvCxnSpPr>
        <p:spPr>
          <a:xfrm rot="10800000">
            <a:off x="3505200" y="5867400"/>
            <a:ext cx="1447800" cy="381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53000" y="57150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Possible new location</a:t>
            </a:r>
            <a:endParaRPr lang="fr-FR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5486400" y="4419600"/>
            <a:ext cx="6858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96000" y="44196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Water treatment plant</a:t>
            </a:r>
            <a:endParaRPr lang="fr-FR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04800" y="6096000"/>
            <a:ext cx="7467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V="1">
            <a:off x="3086100" y="3009900"/>
            <a:ext cx="3200400" cy="1600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10200" y="5257800"/>
            <a:ext cx="1981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 location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RD51 and PH attitude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 </a:t>
            </a:r>
            <a:r>
              <a:rPr lang="en-US" dirty="0" smtClean="0"/>
              <a:t>Dept questioned timing, feasibility in industry </a:t>
            </a:r>
            <a:endParaRPr lang="en-US" dirty="0" smtClean="0"/>
          </a:p>
          <a:p>
            <a:r>
              <a:rPr lang="en-US" dirty="0" smtClean="0"/>
              <a:t>EN-ICE GL </a:t>
            </a:r>
            <a:r>
              <a:rPr lang="en-US" dirty="0" smtClean="0"/>
              <a:t>reluctant </a:t>
            </a:r>
            <a:r>
              <a:rPr lang="en-US" dirty="0" smtClean="0"/>
              <a:t>to </a:t>
            </a:r>
            <a:r>
              <a:rPr lang="en-US" dirty="0" smtClean="0"/>
              <a:t>include </a:t>
            </a:r>
            <a:r>
              <a:rPr lang="en-US" dirty="0" smtClean="0"/>
              <a:t>bigger machines</a:t>
            </a:r>
          </a:p>
          <a:p>
            <a:r>
              <a:rPr lang="en-US" dirty="0" smtClean="0"/>
              <a:t>RD51 </a:t>
            </a:r>
            <a:r>
              <a:rPr lang="en-US" dirty="0" smtClean="0"/>
              <a:t>pushing for increased capabilities</a:t>
            </a:r>
            <a:endParaRPr lang="en-US" dirty="0" smtClean="0"/>
          </a:p>
          <a:p>
            <a:r>
              <a:rPr lang="en-US" dirty="0" smtClean="0"/>
              <a:t>RD51 institutes have to lobby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WG6-Sept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129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Update on CERN PC workshop</vt:lpstr>
      <vt:lpstr>Project status</vt:lpstr>
      <vt:lpstr>Slide 3</vt:lpstr>
      <vt:lpstr>RD51 and PH attitude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CERN PC workshop</dc:title>
  <dc:creator/>
  <cp:lastModifiedBy>htaureg</cp:lastModifiedBy>
  <cp:revision>6</cp:revision>
  <dcterms:created xsi:type="dcterms:W3CDTF">2006-08-16T00:00:00Z</dcterms:created>
  <dcterms:modified xsi:type="dcterms:W3CDTF">2009-09-23T09:24:42Z</dcterms:modified>
</cp:coreProperties>
</file>