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3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50" y="6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2C243-D6CE-4A33-8BD3-47FA29B8B32D}" type="datetimeFigureOut">
              <a:rPr lang="en-GB" smtClean="0"/>
              <a:t>24/08/2017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5C417-185D-40DC-B8C9-06E4407FEB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4657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2C243-D6CE-4A33-8BD3-47FA29B8B32D}" type="datetimeFigureOut">
              <a:rPr lang="en-GB" smtClean="0"/>
              <a:t>24/08/2017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5C417-185D-40DC-B8C9-06E4407FEB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1574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2C243-D6CE-4A33-8BD3-47FA29B8B32D}" type="datetimeFigureOut">
              <a:rPr lang="en-GB" smtClean="0"/>
              <a:t>24/08/2017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5C417-185D-40DC-B8C9-06E4407FEB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699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2C243-D6CE-4A33-8BD3-47FA29B8B32D}" type="datetimeFigureOut">
              <a:rPr lang="en-GB" smtClean="0"/>
              <a:t>24/08/2017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5C417-185D-40DC-B8C9-06E4407FEB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3341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2C243-D6CE-4A33-8BD3-47FA29B8B32D}" type="datetimeFigureOut">
              <a:rPr lang="en-GB" smtClean="0"/>
              <a:t>24/08/2017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5C417-185D-40DC-B8C9-06E4407FEB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051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2C243-D6CE-4A33-8BD3-47FA29B8B32D}" type="datetimeFigureOut">
              <a:rPr lang="en-GB" smtClean="0"/>
              <a:t>24/08/2017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5C417-185D-40DC-B8C9-06E4407FEB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029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2C243-D6CE-4A33-8BD3-47FA29B8B32D}" type="datetimeFigureOut">
              <a:rPr lang="en-GB" smtClean="0"/>
              <a:t>24/08/2017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5C417-185D-40DC-B8C9-06E4407FEB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7173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2C243-D6CE-4A33-8BD3-47FA29B8B32D}" type="datetimeFigureOut">
              <a:rPr lang="en-GB" smtClean="0"/>
              <a:t>24/08/2017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5C417-185D-40DC-B8C9-06E4407FEB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0574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2C243-D6CE-4A33-8BD3-47FA29B8B32D}" type="datetimeFigureOut">
              <a:rPr lang="en-GB" smtClean="0"/>
              <a:t>24/08/2017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5C417-185D-40DC-B8C9-06E4407FEB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3933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2C243-D6CE-4A33-8BD3-47FA29B8B32D}" type="datetimeFigureOut">
              <a:rPr lang="en-GB" smtClean="0"/>
              <a:t>24/08/2017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5C417-185D-40DC-B8C9-06E4407FEB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813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2C243-D6CE-4A33-8BD3-47FA29B8B32D}" type="datetimeFigureOut">
              <a:rPr lang="en-GB" smtClean="0"/>
              <a:t>24/08/2017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5C417-185D-40DC-B8C9-06E4407FEB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1459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2C243-D6CE-4A33-8BD3-47FA29B8B32D}" type="datetimeFigureOut">
              <a:rPr lang="en-GB" smtClean="0"/>
              <a:t>24/08/2017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E5C417-185D-40DC-B8C9-06E4407FEB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3213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57425" y="257175"/>
            <a:ext cx="77247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EDM ring at CERN, </a:t>
            </a:r>
            <a:r>
              <a:rPr lang="en-GB" sz="3200" b="1" dirty="0" err="1" smtClean="0"/>
              <a:t>rf</a:t>
            </a:r>
            <a:r>
              <a:rPr lang="en-GB" sz="3200" b="1" dirty="0" smtClean="0"/>
              <a:t> system requirements</a:t>
            </a:r>
            <a:endParaRPr lang="en-GB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353050" y="2581275"/>
            <a:ext cx="13430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 smtClean="0"/>
              <a:t>? </a:t>
            </a:r>
            <a:endParaRPr lang="en-GB" sz="9600" dirty="0"/>
          </a:p>
        </p:txBody>
      </p:sp>
    </p:spTree>
    <p:extLst>
      <p:ext uri="{BB962C8B-B14F-4D97-AF65-F5344CB8AC3E}">
        <p14:creationId xmlns:p14="http://schemas.microsoft.com/office/powerpoint/2010/main" val="165190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57425" y="257175"/>
            <a:ext cx="77247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EDM ring at CERN, </a:t>
            </a:r>
            <a:r>
              <a:rPr lang="en-GB" sz="3200" b="1" dirty="0" err="1" smtClean="0"/>
              <a:t>rf</a:t>
            </a:r>
            <a:r>
              <a:rPr lang="en-GB" sz="3200" b="1" dirty="0" smtClean="0"/>
              <a:t> system requirements</a:t>
            </a:r>
            <a:endParaRPr lang="en-GB" sz="32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695574" y="933450"/>
            <a:ext cx="81438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So far two systems mentioned in different reports:</a:t>
            </a:r>
          </a:p>
          <a:p>
            <a:pPr marL="342900" indent="-342900">
              <a:buAutoNum type="arabicPeriod"/>
            </a:pPr>
            <a:r>
              <a:rPr lang="en-GB" dirty="0" err="1" smtClean="0"/>
              <a:t>Rf</a:t>
            </a:r>
            <a:r>
              <a:rPr lang="en-GB" dirty="0" smtClean="0"/>
              <a:t> cavity in the ring for acceleration and bunch manipulations (One cavity or two ?)</a:t>
            </a:r>
          </a:p>
          <a:p>
            <a:pPr marL="342900" indent="-342900">
              <a:buAutoNum type="arabicPeriod"/>
            </a:pPr>
            <a:r>
              <a:rPr lang="en-GB" dirty="0" smtClean="0"/>
              <a:t>RF solenoid or dipole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28675" y="2133600"/>
            <a:ext cx="976312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RF cavity requirements: “A storage ring experiment to detect a proton electric dipole moment”</a:t>
            </a:r>
          </a:p>
          <a:p>
            <a:endParaRPr lang="en-GB" dirty="0"/>
          </a:p>
          <a:p>
            <a:r>
              <a:rPr lang="en-GB" dirty="0" smtClean="0"/>
              <a:t>	RF frequency:  	35.878 MHz, harmonic number 100</a:t>
            </a:r>
          </a:p>
          <a:p>
            <a:r>
              <a:rPr lang="en-GB" dirty="0"/>
              <a:t>	</a:t>
            </a:r>
            <a:r>
              <a:rPr lang="en-GB" dirty="0" smtClean="0"/>
              <a:t>RF voltage:	6 kV</a:t>
            </a:r>
            <a:br>
              <a:rPr lang="en-GB" dirty="0" smtClean="0"/>
            </a:br>
            <a:r>
              <a:rPr lang="en-GB" dirty="0" smtClean="0"/>
              <a:t>	Particle per bunch: 1.5 10</a:t>
            </a:r>
            <a:r>
              <a:rPr lang="en-GB" baseline="30000" dirty="0" smtClean="0"/>
              <a:t>8</a:t>
            </a:r>
            <a:r>
              <a:rPr lang="en-GB" dirty="0" smtClean="0"/>
              <a:t> </a:t>
            </a:r>
          </a:p>
          <a:p>
            <a:r>
              <a:rPr lang="en-GB" dirty="0"/>
              <a:t>	</a:t>
            </a:r>
            <a:r>
              <a:rPr lang="en-GB" dirty="0" smtClean="0"/>
              <a:t>Pulse length: 	?</a:t>
            </a:r>
          </a:p>
          <a:p>
            <a:r>
              <a:rPr lang="en-GB" dirty="0"/>
              <a:t>	</a:t>
            </a:r>
            <a:r>
              <a:rPr lang="en-GB" dirty="0" smtClean="0"/>
              <a:t>Band width:	?</a:t>
            </a:r>
          </a:p>
          <a:p>
            <a:r>
              <a:rPr lang="en-GB" dirty="0"/>
              <a:t>	</a:t>
            </a:r>
            <a:r>
              <a:rPr lang="en-GB" dirty="0" smtClean="0"/>
              <a:t>Control:		Amplitude, Phase, how well? , how fast ?</a:t>
            </a:r>
          </a:p>
          <a:p>
            <a:r>
              <a:rPr lang="en-GB" dirty="0"/>
              <a:t>	</a:t>
            </a:r>
            <a:r>
              <a:rPr lang="en-GB" dirty="0" smtClean="0"/>
              <a:t>Other constraints:	Size, material (no ferrites ?), alignment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61999" y="4995148"/>
            <a:ext cx="97631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RF </a:t>
            </a:r>
            <a:r>
              <a:rPr lang="en-GB" dirty="0" smtClean="0"/>
              <a:t>dipole</a:t>
            </a:r>
            <a:r>
              <a:rPr lang="en-GB" dirty="0" smtClean="0"/>
              <a:t> </a:t>
            </a:r>
            <a:r>
              <a:rPr lang="en-GB" dirty="0" smtClean="0"/>
              <a:t>requirements: </a:t>
            </a:r>
            <a:r>
              <a:rPr lang="en-GB" dirty="0" smtClean="0"/>
              <a:t>“</a:t>
            </a:r>
            <a:r>
              <a:rPr lang="en-GB" dirty="0" smtClean="0"/>
              <a:t>COSY paper</a:t>
            </a:r>
            <a:r>
              <a:rPr lang="en-GB" dirty="0" smtClean="0"/>
              <a:t>”, two 4-turn air-core copper coils</a:t>
            </a:r>
            <a:endParaRPr lang="en-GB" dirty="0" smtClean="0"/>
          </a:p>
          <a:p>
            <a:r>
              <a:rPr lang="en-GB" dirty="0" smtClean="0"/>
              <a:t>Needed or not ?</a:t>
            </a:r>
            <a:endParaRPr lang="en-GB" dirty="0"/>
          </a:p>
          <a:p>
            <a:r>
              <a:rPr lang="en-GB" dirty="0" smtClean="0"/>
              <a:t>	RF frequency:  	</a:t>
            </a:r>
            <a:r>
              <a:rPr lang="en-GB" dirty="0" smtClean="0"/>
              <a:t>1.2 MHz, fine tuneable for </a:t>
            </a:r>
            <a:r>
              <a:rPr lang="en-GB" smtClean="0"/>
              <a:t>some kHz</a:t>
            </a:r>
            <a:endParaRPr lang="en-GB" dirty="0" smtClean="0"/>
          </a:p>
          <a:p>
            <a:r>
              <a:rPr lang="en-GB" dirty="0"/>
              <a:t>	</a:t>
            </a:r>
            <a:r>
              <a:rPr lang="en-GB" dirty="0" smtClean="0"/>
              <a:t>RF voltage:	</a:t>
            </a:r>
            <a:r>
              <a:rPr lang="en-GB" dirty="0" smtClean="0"/>
              <a:t>6.6 kV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816628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57425" y="257175"/>
            <a:ext cx="77247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EDM ring at CERN, </a:t>
            </a:r>
            <a:r>
              <a:rPr lang="en-GB" sz="3200" b="1" dirty="0" err="1" smtClean="0"/>
              <a:t>rf</a:t>
            </a:r>
            <a:r>
              <a:rPr lang="en-GB" sz="3200" b="1" dirty="0" smtClean="0"/>
              <a:t> system requirements</a:t>
            </a:r>
            <a:endParaRPr lang="en-GB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61999" y="1019175"/>
            <a:ext cx="976312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RF cavity requirements: “Yannis </a:t>
            </a:r>
            <a:r>
              <a:rPr lang="en-GB" dirty="0" err="1" smtClean="0"/>
              <a:t>Semertzidis</a:t>
            </a:r>
            <a:r>
              <a:rPr lang="en-GB" dirty="0" smtClean="0"/>
              <a:t>, talk by </a:t>
            </a:r>
            <a:r>
              <a:rPr lang="en-GB" dirty="0" err="1" smtClean="0"/>
              <a:t>Lebedev</a:t>
            </a:r>
            <a:r>
              <a:rPr lang="en-GB" dirty="0" smtClean="0"/>
              <a:t> at collaboration meeting”</a:t>
            </a:r>
          </a:p>
          <a:p>
            <a:r>
              <a:rPr lang="en-GB" dirty="0" smtClean="0"/>
              <a:t>RF parameters depend on lattice which is not chosen yet.</a:t>
            </a:r>
          </a:p>
          <a:p>
            <a:endParaRPr lang="en-GB" dirty="0"/>
          </a:p>
          <a:p>
            <a:r>
              <a:rPr lang="en-GB" dirty="0" smtClean="0"/>
              <a:t>	RF frequency:  	47.75 MHz, harmonic number 70</a:t>
            </a:r>
          </a:p>
          <a:p>
            <a:r>
              <a:rPr lang="en-GB" dirty="0"/>
              <a:t>	</a:t>
            </a:r>
            <a:r>
              <a:rPr lang="en-GB" dirty="0" smtClean="0"/>
              <a:t>RF voltage:	13 kV</a:t>
            </a:r>
            <a:br>
              <a:rPr lang="en-GB" dirty="0" smtClean="0"/>
            </a:br>
            <a:r>
              <a:rPr lang="en-GB" dirty="0" smtClean="0"/>
              <a:t>	Particle per bunch: 2.5 10</a:t>
            </a:r>
            <a:r>
              <a:rPr lang="en-GB" baseline="30000" dirty="0" smtClean="0"/>
              <a:t>8</a:t>
            </a:r>
            <a:r>
              <a:rPr lang="en-GB" dirty="0" smtClean="0"/>
              <a:t> </a:t>
            </a:r>
          </a:p>
          <a:p>
            <a:r>
              <a:rPr lang="en-GB" dirty="0"/>
              <a:t>	</a:t>
            </a:r>
            <a:r>
              <a:rPr lang="en-GB" dirty="0" smtClean="0"/>
              <a:t>Pulse length: 	?</a:t>
            </a:r>
          </a:p>
          <a:p>
            <a:r>
              <a:rPr lang="en-GB" dirty="0"/>
              <a:t>	</a:t>
            </a:r>
            <a:r>
              <a:rPr lang="en-GB" dirty="0" smtClean="0"/>
              <a:t>Band width:	?</a:t>
            </a:r>
          </a:p>
          <a:p>
            <a:r>
              <a:rPr lang="en-GB" dirty="0"/>
              <a:t>	</a:t>
            </a:r>
            <a:r>
              <a:rPr lang="en-GB" dirty="0" smtClean="0"/>
              <a:t>Control:		Amplitude, Phase, how well? , how fast ?</a:t>
            </a:r>
          </a:p>
          <a:p>
            <a:r>
              <a:rPr lang="en-GB" dirty="0"/>
              <a:t>	</a:t>
            </a:r>
            <a:r>
              <a:rPr lang="en-GB" dirty="0" smtClean="0"/>
              <a:t>Other constraints:	Size, material (no ferrites ?), alignment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61999" y="4995148"/>
            <a:ext cx="97631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Looks like field and frequency have to be quite stable, how stable ?</a:t>
            </a:r>
            <a:br>
              <a:rPr lang="en-GB" dirty="0" smtClean="0"/>
            </a:br>
            <a:r>
              <a:rPr lang="en-GB" dirty="0" smtClean="0"/>
              <a:t>Radial magnetic field due to Eddy currents in the cavity</a:t>
            </a:r>
          </a:p>
          <a:p>
            <a:r>
              <a:rPr lang="en-GB" dirty="0" smtClean="0"/>
              <a:t>Beam offset in cavity centre &lt; 0.35 nm ? CLIC type stabilisation needed?</a:t>
            </a:r>
          </a:p>
        </p:txBody>
      </p:sp>
    </p:spTree>
    <p:extLst>
      <p:ext uri="{BB962C8B-B14F-4D97-AF65-F5344CB8AC3E}">
        <p14:creationId xmlns:p14="http://schemas.microsoft.com/office/powerpoint/2010/main" val="3412284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57425" y="257175"/>
            <a:ext cx="77247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EDM ring at CERN, </a:t>
            </a:r>
            <a:r>
              <a:rPr lang="en-GB" sz="3200" b="1" dirty="0" err="1" smtClean="0"/>
              <a:t>rf</a:t>
            </a:r>
            <a:r>
              <a:rPr lang="en-GB" sz="3200" b="1" dirty="0" smtClean="0"/>
              <a:t> system requirements</a:t>
            </a:r>
            <a:endParaRPr lang="en-GB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61999" y="1019175"/>
            <a:ext cx="97631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RF system itself does not seem to be very demanding if I am not mistaken. Existing system in the PS could be used for rough costing. </a:t>
            </a:r>
          </a:p>
          <a:p>
            <a:r>
              <a:rPr lang="en-GB" dirty="0" smtClean="0"/>
              <a:t>But what about the auxiliary requirements. Need of more information and parameters 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49251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178</Words>
  <Application>Microsoft Office PowerPoint</Application>
  <PresentationFormat>Widescreen</PresentationFormat>
  <Paragraphs>33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Steffen Doebert</dc:creator>
  <cp:lastModifiedBy>Steffen Doebert</cp:lastModifiedBy>
  <cp:revision>5</cp:revision>
  <dcterms:created xsi:type="dcterms:W3CDTF">2017-08-23T15:23:26Z</dcterms:created>
  <dcterms:modified xsi:type="dcterms:W3CDTF">2017-08-24T09:41:57Z</dcterms:modified>
</cp:coreProperties>
</file>