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6" r:id="rId2"/>
  </p:sldMasterIdLst>
  <p:notesMasterIdLst>
    <p:notesMasterId r:id="rId26"/>
  </p:notesMasterIdLst>
  <p:sldIdLst>
    <p:sldId id="257" r:id="rId3"/>
    <p:sldId id="258" r:id="rId4"/>
    <p:sldId id="259" r:id="rId5"/>
    <p:sldId id="278" r:id="rId6"/>
    <p:sldId id="262" r:id="rId7"/>
    <p:sldId id="261" r:id="rId8"/>
    <p:sldId id="263" r:id="rId9"/>
    <p:sldId id="264" r:id="rId10"/>
    <p:sldId id="260" r:id="rId11"/>
    <p:sldId id="272" r:id="rId12"/>
    <p:sldId id="265" r:id="rId13"/>
    <p:sldId id="266" r:id="rId14"/>
    <p:sldId id="267" r:id="rId15"/>
    <p:sldId id="270" r:id="rId16"/>
    <p:sldId id="279" r:id="rId17"/>
    <p:sldId id="282" r:id="rId18"/>
    <p:sldId id="281" r:id="rId19"/>
    <p:sldId id="283" r:id="rId20"/>
    <p:sldId id="269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14" autoAdjust="0"/>
  </p:normalViewPr>
  <p:slideViewPr>
    <p:cSldViewPr snapToGrid="0" snapToObjects="1">
      <p:cViewPr varScale="1">
        <p:scale>
          <a:sx n="64" d="100"/>
          <a:sy n="64" d="100"/>
        </p:scale>
        <p:origin x="61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inac4vs3-refe\1.LEBT\solenoids\SOLinac2_type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Linac4vs3-refe\1.LEBT\solenoids\SOLinac2_type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inac4vs3-refe\1.LEBT\solenoids\SOLinac2_type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Bz</a:t>
            </a:r>
            <a:r>
              <a:rPr lang="en-US" dirty="0" smtClean="0"/>
              <a:t>(</a:t>
            </a:r>
            <a:r>
              <a:rPr lang="en-US" dirty="0" err="1" smtClean="0"/>
              <a:t>kG</a:t>
            </a:r>
            <a:r>
              <a:rPr lang="en-US" dirty="0" smtClean="0"/>
              <a:t>)</a:t>
            </a:r>
            <a:r>
              <a:rPr lang="en-US" baseline="0" dirty="0" smtClean="0"/>
              <a:t> vs length  (cm)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'SOL2'!$E$1</c:f>
              <c:strCache>
                <c:ptCount val="1"/>
                <c:pt idx="0">
                  <c:v>bz</c:v>
                </c:pt>
              </c:strCache>
            </c:strRef>
          </c:tx>
          <c:spPr>
            <a:ln w="28575">
              <a:noFill/>
            </a:ln>
          </c:spPr>
          <c:xVal>
            <c:numRef>
              <c:f>'SOL2'!$C$2:$C$1831</c:f>
              <c:numCache>
                <c:formatCode>General</c:formatCode>
                <c:ptCount val="18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0.4</c:v>
                </c:pt>
                <c:pt idx="31">
                  <c:v>0.4</c:v>
                </c:pt>
                <c:pt idx="32">
                  <c:v>0.4</c:v>
                </c:pt>
                <c:pt idx="33">
                  <c:v>0.4</c:v>
                </c:pt>
                <c:pt idx="34">
                  <c:v>0.4</c:v>
                </c:pt>
                <c:pt idx="35">
                  <c:v>0.4</c:v>
                </c:pt>
                <c:pt idx="36">
                  <c:v>0.4</c:v>
                </c:pt>
                <c:pt idx="37">
                  <c:v>0.4</c:v>
                </c:pt>
                <c:pt idx="38">
                  <c:v>0.4</c:v>
                </c:pt>
                <c:pt idx="39">
                  <c:v>0.4</c:v>
                </c:pt>
                <c:pt idx="40">
                  <c:v>0.4</c:v>
                </c:pt>
                <c:pt idx="41">
                  <c:v>0.4</c:v>
                </c:pt>
                <c:pt idx="42">
                  <c:v>0.4</c:v>
                </c:pt>
                <c:pt idx="43">
                  <c:v>0.4</c:v>
                </c:pt>
                <c:pt idx="44">
                  <c:v>0.4</c:v>
                </c:pt>
                <c:pt idx="45">
                  <c:v>0.4</c:v>
                </c:pt>
                <c:pt idx="46">
                  <c:v>0.4</c:v>
                </c:pt>
                <c:pt idx="47">
                  <c:v>0.4</c:v>
                </c:pt>
                <c:pt idx="48">
                  <c:v>0.4</c:v>
                </c:pt>
                <c:pt idx="49">
                  <c:v>0.4</c:v>
                </c:pt>
                <c:pt idx="50">
                  <c:v>0.4</c:v>
                </c:pt>
                <c:pt idx="51">
                  <c:v>0.4</c:v>
                </c:pt>
                <c:pt idx="52">
                  <c:v>0.4</c:v>
                </c:pt>
                <c:pt idx="53">
                  <c:v>0.4</c:v>
                </c:pt>
                <c:pt idx="54">
                  <c:v>0.4</c:v>
                </c:pt>
                <c:pt idx="55">
                  <c:v>0.4</c:v>
                </c:pt>
                <c:pt idx="56">
                  <c:v>0.4</c:v>
                </c:pt>
                <c:pt idx="57">
                  <c:v>0.4</c:v>
                </c:pt>
                <c:pt idx="58">
                  <c:v>0.4</c:v>
                </c:pt>
                <c:pt idx="59">
                  <c:v>0.4</c:v>
                </c:pt>
                <c:pt idx="60">
                  <c:v>0.80000000000000104</c:v>
                </c:pt>
                <c:pt idx="61">
                  <c:v>0.80000000000000104</c:v>
                </c:pt>
                <c:pt idx="62">
                  <c:v>0.80000000000000104</c:v>
                </c:pt>
                <c:pt idx="63">
                  <c:v>0.80000000000000104</c:v>
                </c:pt>
                <c:pt idx="64">
                  <c:v>0.80000000000000104</c:v>
                </c:pt>
                <c:pt idx="65">
                  <c:v>0.80000000000000104</c:v>
                </c:pt>
                <c:pt idx="66">
                  <c:v>0.80000000000000104</c:v>
                </c:pt>
                <c:pt idx="67">
                  <c:v>0.80000000000000104</c:v>
                </c:pt>
                <c:pt idx="68">
                  <c:v>0.80000000000000104</c:v>
                </c:pt>
                <c:pt idx="69">
                  <c:v>0.80000000000000104</c:v>
                </c:pt>
                <c:pt idx="70">
                  <c:v>0.80000000000000104</c:v>
                </c:pt>
                <c:pt idx="71">
                  <c:v>0.80000000000000104</c:v>
                </c:pt>
                <c:pt idx="72">
                  <c:v>0.80000000000000104</c:v>
                </c:pt>
                <c:pt idx="73">
                  <c:v>0.80000000000000104</c:v>
                </c:pt>
                <c:pt idx="74">
                  <c:v>0.80000000000000104</c:v>
                </c:pt>
                <c:pt idx="75">
                  <c:v>0.80000000000000104</c:v>
                </c:pt>
                <c:pt idx="76">
                  <c:v>0.80000000000000104</c:v>
                </c:pt>
                <c:pt idx="77">
                  <c:v>0.80000000000000104</c:v>
                </c:pt>
                <c:pt idx="78">
                  <c:v>0.80000000000000104</c:v>
                </c:pt>
                <c:pt idx="79">
                  <c:v>0.80000000000000104</c:v>
                </c:pt>
                <c:pt idx="80">
                  <c:v>0.80000000000000104</c:v>
                </c:pt>
                <c:pt idx="81">
                  <c:v>0.80000000000000104</c:v>
                </c:pt>
                <c:pt idx="82">
                  <c:v>0.80000000000000104</c:v>
                </c:pt>
                <c:pt idx="83">
                  <c:v>0.80000000000000104</c:v>
                </c:pt>
                <c:pt idx="84">
                  <c:v>0.80000000000000104</c:v>
                </c:pt>
                <c:pt idx="85">
                  <c:v>0.80000000000000104</c:v>
                </c:pt>
                <c:pt idx="86">
                  <c:v>0.80000000000000104</c:v>
                </c:pt>
                <c:pt idx="87">
                  <c:v>0.80000000000000104</c:v>
                </c:pt>
                <c:pt idx="88">
                  <c:v>0.80000000000000104</c:v>
                </c:pt>
                <c:pt idx="89">
                  <c:v>0.80000000000000104</c:v>
                </c:pt>
                <c:pt idx="90">
                  <c:v>1.2</c:v>
                </c:pt>
                <c:pt idx="91">
                  <c:v>1.2</c:v>
                </c:pt>
                <c:pt idx="92">
                  <c:v>1.2</c:v>
                </c:pt>
                <c:pt idx="93">
                  <c:v>1.2</c:v>
                </c:pt>
                <c:pt idx="94">
                  <c:v>1.2</c:v>
                </c:pt>
                <c:pt idx="95">
                  <c:v>1.2</c:v>
                </c:pt>
                <c:pt idx="96">
                  <c:v>1.2</c:v>
                </c:pt>
                <c:pt idx="97">
                  <c:v>1.2</c:v>
                </c:pt>
                <c:pt idx="98">
                  <c:v>1.2</c:v>
                </c:pt>
                <c:pt idx="99">
                  <c:v>1.2</c:v>
                </c:pt>
                <c:pt idx="100">
                  <c:v>1.2</c:v>
                </c:pt>
                <c:pt idx="101">
                  <c:v>1.2</c:v>
                </c:pt>
                <c:pt idx="102">
                  <c:v>1.2</c:v>
                </c:pt>
                <c:pt idx="103">
                  <c:v>1.2</c:v>
                </c:pt>
                <c:pt idx="104">
                  <c:v>1.2</c:v>
                </c:pt>
                <c:pt idx="105">
                  <c:v>1.2</c:v>
                </c:pt>
                <c:pt idx="106">
                  <c:v>1.2</c:v>
                </c:pt>
                <c:pt idx="107">
                  <c:v>1.2</c:v>
                </c:pt>
                <c:pt idx="108">
                  <c:v>1.2</c:v>
                </c:pt>
                <c:pt idx="109">
                  <c:v>1.2</c:v>
                </c:pt>
                <c:pt idx="110">
                  <c:v>1.2</c:v>
                </c:pt>
                <c:pt idx="111">
                  <c:v>1.2</c:v>
                </c:pt>
                <c:pt idx="112">
                  <c:v>1.2</c:v>
                </c:pt>
                <c:pt idx="113">
                  <c:v>1.2</c:v>
                </c:pt>
                <c:pt idx="114">
                  <c:v>1.2</c:v>
                </c:pt>
                <c:pt idx="115">
                  <c:v>1.2</c:v>
                </c:pt>
                <c:pt idx="116">
                  <c:v>1.2</c:v>
                </c:pt>
                <c:pt idx="117">
                  <c:v>1.2</c:v>
                </c:pt>
                <c:pt idx="118">
                  <c:v>1.2</c:v>
                </c:pt>
                <c:pt idx="119">
                  <c:v>1.2</c:v>
                </c:pt>
                <c:pt idx="120">
                  <c:v>1.6</c:v>
                </c:pt>
                <c:pt idx="121">
                  <c:v>1.6</c:v>
                </c:pt>
                <c:pt idx="122">
                  <c:v>1.6</c:v>
                </c:pt>
                <c:pt idx="123">
                  <c:v>1.6</c:v>
                </c:pt>
                <c:pt idx="124">
                  <c:v>1.6</c:v>
                </c:pt>
                <c:pt idx="125">
                  <c:v>1.6</c:v>
                </c:pt>
                <c:pt idx="126">
                  <c:v>1.6</c:v>
                </c:pt>
                <c:pt idx="127">
                  <c:v>1.6</c:v>
                </c:pt>
                <c:pt idx="128">
                  <c:v>1.6</c:v>
                </c:pt>
                <c:pt idx="129">
                  <c:v>1.6</c:v>
                </c:pt>
                <c:pt idx="130">
                  <c:v>1.6</c:v>
                </c:pt>
                <c:pt idx="131">
                  <c:v>1.6</c:v>
                </c:pt>
                <c:pt idx="132">
                  <c:v>1.6</c:v>
                </c:pt>
                <c:pt idx="133">
                  <c:v>1.6</c:v>
                </c:pt>
                <c:pt idx="134">
                  <c:v>1.6</c:v>
                </c:pt>
                <c:pt idx="135">
                  <c:v>1.6</c:v>
                </c:pt>
                <c:pt idx="136">
                  <c:v>1.6</c:v>
                </c:pt>
                <c:pt idx="137">
                  <c:v>1.6</c:v>
                </c:pt>
                <c:pt idx="138">
                  <c:v>1.6</c:v>
                </c:pt>
                <c:pt idx="139">
                  <c:v>1.6</c:v>
                </c:pt>
                <c:pt idx="140">
                  <c:v>1.6</c:v>
                </c:pt>
                <c:pt idx="141">
                  <c:v>1.6</c:v>
                </c:pt>
                <c:pt idx="142">
                  <c:v>1.6</c:v>
                </c:pt>
                <c:pt idx="143">
                  <c:v>1.6</c:v>
                </c:pt>
                <c:pt idx="144">
                  <c:v>1.6</c:v>
                </c:pt>
                <c:pt idx="145">
                  <c:v>1.6</c:v>
                </c:pt>
                <c:pt idx="146">
                  <c:v>1.6</c:v>
                </c:pt>
                <c:pt idx="147">
                  <c:v>1.6</c:v>
                </c:pt>
                <c:pt idx="148">
                  <c:v>1.6</c:v>
                </c:pt>
                <c:pt idx="149">
                  <c:v>1.6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2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2.4</c:v>
                </c:pt>
                <c:pt idx="181">
                  <c:v>2.4</c:v>
                </c:pt>
                <c:pt idx="182">
                  <c:v>2.4</c:v>
                </c:pt>
                <c:pt idx="183">
                  <c:v>2.4</c:v>
                </c:pt>
                <c:pt idx="184">
                  <c:v>2.4</c:v>
                </c:pt>
                <c:pt idx="185">
                  <c:v>2.4</c:v>
                </c:pt>
                <c:pt idx="186">
                  <c:v>2.4</c:v>
                </c:pt>
                <c:pt idx="187">
                  <c:v>2.4</c:v>
                </c:pt>
                <c:pt idx="188">
                  <c:v>2.4</c:v>
                </c:pt>
                <c:pt idx="189">
                  <c:v>2.4</c:v>
                </c:pt>
                <c:pt idx="190">
                  <c:v>2.4</c:v>
                </c:pt>
                <c:pt idx="191">
                  <c:v>2.4</c:v>
                </c:pt>
                <c:pt idx="192">
                  <c:v>2.4</c:v>
                </c:pt>
                <c:pt idx="193">
                  <c:v>2.4</c:v>
                </c:pt>
                <c:pt idx="194">
                  <c:v>2.4</c:v>
                </c:pt>
                <c:pt idx="195">
                  <c:v>2.4</c:v>
                </c:pt>
                <c:pt idx="196">
                  <c:v>2.4</c:v>
                </c:pt>
                <c:pt idx="197">
                  <c:v>2.4</c:v>
                </c:pt>
                <c:pt idx="198">
                  <c:v>2.4</c:v>
                </c:pt>
                <c:pt idx="199">
                  <c:v>2.4</c:v>
                </c:pt>
                <c:pt idx="200">
                  <c:v>2.4</c:v>
                </c:pt>
                <c:pt idx="201">
                  <c:v>2.4</c:v>
                </c:pt>
                <c:pt idx="202">
                  <c:v>2.4</c:v>
                </c:pt>
                <c:pt idx="203">
                  <c:v>2.4</c:v>
                </c:pt>
                <c:pt idx="204">
                  <c:v>2.4</c:v>
                </c:pt>
                <c:pt idx="205">
                  <c:v>2.4</c:v>
                </c:pt>
                <c:pt idx="206">
                  <c:v>2.4</c:v>
                </c:pt>
                <c:pt idx="207">
                  <c:v>2.4</c:v>
                </c:pt>
                <c:pt idx="208">
                  <c:v>2.4</c:v>
                </c:pt>
                <c:pt idx="209">
                  <c:v>2.4</c:v>
                </c:pt>
                <c:pt idx="210">
                  <c:v>2.8</c:v>
                </c:pt>
                <c:pt idx="211">
                  <c:v>2.8</c:v>
                </c:pt>
                <c:pt idx="212">
                  <c:v>2.8</c:v>
                </c:pt>
                <c:pt idx="213">
                  <c:v>2.8</c:v>
                </c:pt>
                <c:pt idx="214">
                  <c:v>2.8</c:v>
                </c:pt>
                <c:pt idx="215">
                  <c:v>2.8</c:v>
                </c:pt>
                <c:pt idx="216">
                  <c:v>2.8</c:v>
                </c:pt>
                <c:pt idx="217">
                  <c:v>2.8</c:v>
                </c:pt>
                <c:pt idx="218">
                  <c:v>2.8</c:v>
                </c:pt>
                <c:pt idx="219">
                  <c:v>2.8</c:v>
                </c:pt>
                <c:pt idx="220">
                  <c:v>2.8</c:v>
                </c:pt>
                <c:pt idx="221">
                  <c:v>2.8</c:v>
                </c:pt>
                <c:pt idx="222">
                  <c:v>2.8</c:v>
                </c:pt>
                <c:pt idx="223">
                  <c:v>2.8</c:v>
                </c:pt>
                <c:pt idx="224">
                  <c:v>2.8</c:v>
                </c:pt>
                <c:pt idx="225">
                  <c:v>2.8</c:v>
                </c:pt>
                <c:pt idx="226">
                  <c:v>2.8</c:v>
                </c:pt>
                <c:pt idx="227">
                  <c:v>2.8</c:v>
                </c:pt>
                <c:pt idx="228">
                  <c:v>2.8</c:v>
                </c:pt>
                <c:pt idx="229">
                  <c:v>2.8</c:v>
                </c:pt>
                <c:pt idx="230">
                  <c:v>2.8</c:v>
                </c:pt>
                <c:pt idx="231">
                  <c:v>2.8</c:v>
                </c:pt>
                <c:pt idx="232">
                  <c:v>2.8</c:v>
                </c:pt>
                <c:pt idx="233">
                  <c:v>2.8</c:v>
                </c:pt>
                <c:pt idx="234">
                  <c:v>2.8</c:v>
                </c:pt>
                <c:pt idx="235">
                  <c:v>2.8</c:v>
                </c:pt>
                <c:pt idx="236">
                  <c:v>2.8</c:v>
                </c:pt>
                <c:pt idx="237">
                  <c:v>2.8</c:v>
                </c:pt>
                <c:pt idx="238">
                  <c:v>2.8</c:v>
                </c:pt>
                <c:pt idx="239">
                  <c:v>2.8</c:v>
                </c:pt>
                <c:pt idx="240">
                  <c:v>3.2</c:v>
                </c:pt>
                <c:pt idx="241">
                  <c:v>3.2</c:v>
                </c:pt>
                <c:pt idx="242">
                  <c:v>3.2</c:v>
                </c:pt>
                <c:pt idx="243">
                  <c:v>3.2</c:v>
                </c:pt>
                <c:pt idx="244">
                  <c:v>3.2</c:v>
                </c:pt>
                <c:pt idx="245">
                  <c:v>3.2</c:v>
                </c:pt>
                <c:pt idx="246">
                  <c:v>3.2</c:v>
                </c:pt>
                <c:pt idx="247">
                  <c:v>3.2</c:v>
                </c:pt>
                <c:pt idx="248">
                  <c:v>3.2</c:v>
                </c:pt>
                <c:pt idx="249">
                  <c:v>3.2</c:v>
                </c:pt>
                <c:pt idx="250">
                  <c:v>3.2</c:v>
                </c:pt>
                <c:pt idx="251">
                  <c:v>3.2</c:v>
                </c:pt>
                <c:pt idx="252">
                  <c:v>3.2</c:v>
                </c:pt>
                <c:pt idx="253">
                  <c:v>3.2</c:v>
                </c:pt>
                <c:pt idx="254">
                  <c:v>3.2</c:v>
                </c:pt>
                <c:pt idx="255">
                  <c:v>3.2</c:v>
                </c:pt>
                <c:pt idx="256">
                  <c:v>3.2</c:v>
                </c:pt>
                <c:pt idx="257">
                  <c:v>3.2</c:v>
                </c:pt>
                <c:pt idx="258">
                  <c:v>3.2</c:v>
                </c:pt>
                <c:pt idx="259">
                  <c:v>3.2</c:v>
                </c:pt>
                <c:pt idx="260">
                  <c:v>3.2</c:v>
                </c:pt>
                <c:pt idx="261">
                  <c:v>3.2</c:v>
                </c:pt>
                <c:pt idx="262">
                  <c:v>3.2</c:v>
                </c:pt>
                <c:pt idx="263">
                  <c:v>3.2</c:v>
                </c:pt>
                <c:pt idx="264">
                  <c:v>3.2</c:v>
                </c:pt>
                <c:pt idx="265">
                  <c:v>3.2</c:v>
                </c:pt>
                <c:pt idx="266">
                  <c:v>3.2</c:v>
                </c:pt>
                <c:pt idx="267">
                  <c:v>3.2</c:v>
                </c:pt>
                <c:pt idx="268">
                  <c:v>3.2</c:v>
                </c:pt>
                <c:pt idx="269">
                  <c:v>3.2</c:v>
                </c:pt>
                <c:pt idx="270">
                  <c:v>3.6</c:v>
                </c:pt>
                <c:pt idx="271">
                  <c:v>3.6</c:v>
                </c:pt>
                <c:pt idx="272">
                  <c:v>3.6</c:v>
                </c:pt>
                <c:pt idx="273">
                  <c:v>3.6</c:v>
                </c:pt>
                <c:pt idx="274">
                  <c:v>3.6</c:v>
                </c:pt>
                <c:pt idx="275">
                  <c:v>3.6</c:v>
                </c:pt>
                <c:pt idx="276">
                  <c:v>3.6</c:v>
                </c:pt>
                <c:pt idx="277">
                  <c:v>3.6</c:v>
                </c:pt>
                <c:pt idx="278">
                  <c:v>3.6</c:v>
                </c:pt>
                <c:pt idx="279">
                  <c:v>3.6</c:v>
                </c:pt>
                <c:pt idx="280">
                  <c:v>3.6</c:v>
                </c:pt>
                <c:pt idx="281">
                  <c:v>3.6</c:v>
                </c:pt>
                <c:pt idx="282">
                  <c:v>3.6</c:v>
                </c:pt>
                <c:pt idx="283">
                  <c:v>3.6</c:v>
                </c:pt>
                <c:pt idx="284">
                  <c:v>3.6</c:v>
                </c:pt>
                <c:pt idx="285">
                  <c:v>3.6</c:v>
                </c:pt>
                <c:pt idx="286">
                  <c:v>3.6</c:v>
                </c:pt>
                <c:pt idx="287">
                  <c:v>3.6</c:v>
                </c:pt>
                <c:pt idx="288">
                  <c:v>3.6</c:v>
                </c:pt>
                <c:pt idx="289">
                  <c:v>3.6</c:v>
                </c:pt>
                <c:pt idx="290">
                  <c:v>3.6</c:v>
                </c:pt>
                <c:pt idx="291">
                  <c:v>3.6</c:v>
                </c:pt>
                <c:pt idx="292">
                  <c:v>3.6</c:v>
                </c:pt>
                <c:pt idx="293">
                  <c:v>3.6</c:v>
                </c:pt>
                <c:pt idx="294">
                  <c:v>3.6</c:v>
                </c:pt>
                <c:pt idx="295">
                  <c:v>3.6</c:v>
                </c:pt>
                <c:pt idx="296">
                  <c:v>3.6</c:v>
                </c:pt>
                <c:pt idx="297">
                  <c:v>3.6</c:v>
                </c:pt>
                <c:pt idx="298">
                  <c:v>3.6</c:v>
                </c:pt>
                <c:pt idx="299">
                  <c:v>3.6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4.4000000000000004</c:v>
                </c:pt>
                <c:pt idx="331">
                  <c:v>4.4000000000000004</c:v>
                </c:pt>
                <c:pt idx="332">
                  <c:v>4.4000000000000004</c:v>
                </c:pt>
                <c:pt idx="333">
                  <c:v>4.4000000000000004</c:v>
                </c:pt>
                <c:pt idx="334">
                  <c:v>4.4000000000000004</c:v>
                </c:pt>
                <c:pt idx="335">
                  <c:v>4.4000000000000004</c:v>
                </c:pt>
                <c:pt idx="336">
                  <c:v>4.4000000000000004</c:v>
                </c:pt>
                <c:pt idx="337">
                  <c:v>4.4000000000000004</c:v>
                </c:pt>
                <c:pt idx="338">
                  <c:v>4.4000000000000004</c:v>
                </c:pt>
                <c:pt idx="339">
                  <c:v>4.4000000000000004</c:v>
                </c:pt>
                <c:pt idx="340">
                  <c:v>4.4000000000000004</c:v>
                </c:pt>
                <c:pt idx="341">
                  <c:v>4.4000000000000004</c:v>
                </c:pt>
                <c:pt idx="342">
                  <c:v>4.4000000000000004</c:v>
                </c:pt>
                <c:pt idx="343">
                  <c:v>4.4000000000000004</c:v>
                </c:pt>
                <c:pt idx="344">
                  <c:v>4.4000000000000004</c:v>
                </c:pt>
                <c:pt idx="345">
                  <c:v>4.4000000000000004</c:v>
                </c:pt>
                <c:pt idx="346">
                  <c:v>4.4000000000000004</c:v>
                </c:pt>
                <c:pt idx="347">
                  <c:v>4.4000000000000004</c:v>
                </c:pt>
                <c:pt idx="348">
                  <c:v>4.4000000000000004</c:v>
                </c:pt>
                <c:pt idx="349">
                  <c:v>4.4000000000000004</c:v>
                </c:pt>
                <c:pt idx="350">
                  <c:v>4.4000000000000004</c:v>
                </c:pt>
                <c:pt idx="351">
                  <c:v>4.4000000000000004</c:v>
                </c:pt>
                <c:pt idx="352">
                  <c:v>4.4000000000000004</c:v>
                </c:pt>
                <c:pt idx="353">
                  <c:v>4.4000000000000004</c:v>
                </c:pt>
                <c:pt idx="354">
                  <c:v>4.4000000000000004</c:v>
                </c:pt>
                <c:pt idx="355">
                  <c:v>4.4000000000000004</c:v>
                </c:pt>
                <c:pt idx="356">
                  <c:v>4.4000000000000004</c:v>
                </c:pt>
                <c:pt idx="357">
                  <c:v>4.4000000000000004</c:v>
                </c:pt>
                <c:pt idx="358">
                  <c:v>4.4000000000000004</c:v>
                </c:pt>
                <c:pt idx="359">
                  <c:v>4.4000000000000004</c:v>
                </c:pt>
                <c:pt idx="360">
                  <c:v>4.8</c:v>
                </c:pt>
                <c:pt idx="361">
                  <c:v>4.8</c:v>
                </c:pt>
                <c:pt idx="362">
                  <c:v>4.8</c:v>
                </c:pt>
                <c:pt idx="363">
                  <c:v>4.8</c:v>
                </c:pt>
                <c:pt idx="364">
                  <c:v>4.8</c:v>
                </c:pt>
                <c:pt idx="365">
                  <c:v>4.8</c:v>
                </c:pt>
                <c:pt idx="366">
                  <c:v>4.8</c:v>
                </c:pt>
                <c:pt idx="367">
                  <c:v>4.8</c:v>
                </c:pt>
                <c:pt idx="368">
                  <c:v>4.8</c:v>
                </c:pt>
                <c:pt idx="369">
                  <c:v>4.8</c:v>
                </c:pt>
                <c:pt idx="370">
                  <c:v>4.8</c:v>
                </c:pt>
                <c:pt idx="371">
                  <c:v>4.8</c:v>
                </c:pt>
                <c:pt idx="372">
                  <c:v>4.8</c:v>
                </c:pt>
                <c:pt idx="373">
                  <c:v>4.8</c:v>
                </c:pt>
                <c:pt idx="374">
                  <c:v>4.8</c:v>
                </c:pt>
                <c:pt idx="375">
                  <c:v>4.8</c:v>
                </c:pt>
                <c:pt idx="376">
                  <c:v>4.8</c:v>
                </c:pt>
                <c:pt idx="377">
                  <c:v>4.8</c:v>
                </c:pt>
                <c:pt idx="378">
                  <c:v>4.8</c:v>
                </c:pt>
                <c:pt idx="379">
                  <c:v>4.8</c:v>
                </c:pt>
                <c:pt idx="380">
                  <c:v>4.8</c:v>
                </c:pt>
                <c:pt idx="381">
                  <c:v>4.8</c:v>
                </c:pt>
                <c:pt idx="382">
                  <c:v>4.8</c:v>
                </c:pt>
                <c:pt idx="383">
                  <c:v>4.8</c:v>
                </c:pt>
                <c:pt idx="384">
                  <c:v>4.8</c:v>
                </c:pt>
                <c:pt idx="385">
                  <c:v>4.8</c:v>
                </c:pt>
                <c:pt idx="386">
                  <c:v>4.8</c:v>
                </c:pt>
                <c:pt idx="387">
                  <c:v>4.8</c:v>
                </c:pt>
                <c:pt idx="388">
                  <c:v>4.8</c:v>
                </c:pt>
                <c:pt idx="389">
                  <c:v>4.8</c:v>
                </c:pt>
                <c:pt idx="390">
                  <c:v>5.2</c:v>
                </c:pt>
                <c:pt idx="391">
                  <c:v>5.2</c:v>
                </c:pt>
                <c:pt idx="392">
                  <c:v>5.2</c:v>
                </c:pt>
                <c:pt idx="393">
                  <c:v>5.2</c:v>
                </c:pt>
                <c:pt idx="394">
                  <c:v>5.2</c:v>
                </c:pt>
                <c:pt idx="395">
                  <c:v>5.2</c:v>
                </c:pt>
                <c:pt idx="396">
                  <c:v>5.2</c:v>
                </c:pt>
                <c:pt idx="397">
                  <c:v>5.2</c:v>
                </c:pt>
                <c:pt idx="398">
                  <c:v>5.2</c:v>
                </c:pt>
                <c:pt idx="399">
                  <c:v>5.2</c:v>
                </c:pt>
                <c:pt idx="400">
                  <c:v>5.2</c:v>
                </c:pt>
                <c:pt idx="401">
                  <c:v>5.2</c:v>
                </c:pt>
                <c:pt idx="402">
                  <c:v>5.2</c:v>
                </c:pt>
                <c:pt idx="403">
                  <c:v>5.2</c:v>
                </c:pt>
                <c:pt idx="404">
                  <c:v>5.2</c:v>
                </c:pt>
                <c:pt idx="405">
                  <c:v>5.2</c:v>
                </c:pt>
                <c:pt idx="406">
                  <c:v>5.2</c:v>
                </c:pt>
                <c:pt idx="407">
                  <c:v>5.2</c:v>
                </c:pt>
                <c:pt idx="408">
                  <c:v>5.2</c:v>
                </c:pt>
                <c:pt idx="409">
                  <c:v>5.2</c:v>
                </c:pt>
                <c:pt idx="410">
                  <c:v>5.2</c:v>
                </c:pt>
                <c:pt idx="411">
                  <c:v>5.2</c:v>
                </c:pt>
                <c:pt idx="412">
                  <c:v>5.2</c:v>
                </c:pt>
                <c:pt idx="413">
                  <c:v>5.2</c:v>
                </c:pt>
                <c:pt idx="414">
                  <c:v>5.2</c:v>
                </c:pt>
                <c:pt idx="415">
                  <c:v>5.2</c:v>
                </c:pt>
                <c:pt idx="416">
                  <c:v>5.2</c:v>
                </c:pt>
                <c:pt idx="417">
                  <c:v>5.2</c:v>
                </c:pt>
                <c:pt idx="418">
                  <c:v>5.2</c:v>
                </c:pt>
                <c:pt idx="419">
                  <c:v>5.2</c:v>
                </c:pt>
                <c:pt idx="420">
                  <c:v>5.6</c:v>
                </c:pt>
                <c:pt idx="421">
                  <c:v>5.6</c:v>
                </c:pt>
                <c:pt idx="422">
                  <c:v>5.6</c:v>
                </c:pt>
                <c:pt idx="423">
                  <c:v>5.6</c:v>
                </c:pt>
                <c:pt idx="424">
                  <c:v>5.6</c:v>
                </c:pt>
                <c:pt idx="425">
                  <c:v>5.6</c:v>
                </c:pt>
                <c:pt idx="426">
                  <c:v>5.6</c:v>
                </c:pt>
                <c:pt idx="427">
                  <c:v>5.6</c:v>
                </c:pt>
                <c:pt idx="428">
                  <c:v>5.6</c:v>
                </c:pt>
                <c:pt idx="429">
                  <c:v>5.6</c:v>
                </c:pt>
                <c:pt idx="430">
                  <c:v>5.6</c:v>
                </c:pt>
                <c:pt idx="431">
                  <c:v>5.6</c:v>
                </c:pt>
                <c:pt idx="432">
                  <c:v>5.6</c:v>
                </c:pt>
                <c:pt idx="433">
                  <c:v>5.6</c:v>
                </c:pt>
                <c:pt idx="434">
                  <c:v>5.6</c:v>
                </c:pt>
                <c:pt idx="435">
                  <c:v>5.6</c:v>
                </c:pt>
                <c:pt idx="436">
                  <c:v>5.6</c:v>
                </c:pt>
                <c:pt idx="437">
                  <c:v>5.6</c:v>
                </c:pt>
                <c:pt idx="438">
                  <c:v>5.6</c:v>
                </c:pt>
                <c:pt idx="439">
                  <c:v>5.6</c:v>
                </c:pt>
                <c:pt idx="440">
                  <c:v>5.6</c:v>
                </c:pt>
                <c:pt idx="441">
                  <c:v>5.6</c:v>
                </c:pt>
                <c:pt idx="442">
                  <c:v>5.6</c:v>
                </c:pt>
                <c:pt idx="443">
                  <c:v>5.6</c:v>
                </c:pt>
                <c:pt idx="444">
                  <c:v>5.6</c:v>
                </c:pt>
                <c:pt idx="445">
                  <c:v>5.6</c:v>
                </c:pt>
                <c:pt idx="446">
                  <c:v>5.6</c:v>
                </c:pt>
                <c:pt idx="447">
                  <c:v>5.6</c:v>
                </c:pt>
                <c:pt idx="448">
                  <c:v>5.6</c:v>
                </c:pt>
                <c:pt idx="449">
                  <c:v>5.6</c:v>
                </c:pt>
                <c:pt idx="450">
                  <c:v>6</c:v>
                </c:pt>
                <c:pt idx="451">
                  <c:v>6</c:v>
                </c:pt>
                <c:pt idx="452">
                  <c:v>6</c:v>
                </c:pt>
                <c:pt idx="453">
                  <c:v>6</c:v>
                </c:pt>
                <c:pt idx="454">
                  <c:v>6</c:v>
                </c:pt>
                <c:pt idx="455">
                  <c:v>6</c:v>
                </c:pt>
                <c:pt idx="456">
                  <c:v>6</c:v>
                </c:pt>
                <c:pt idx="457">
                  <c:v>6</c:v>
                </c:pt>
                <c:pt idx="458">
                  <c:v>6</c:v>
                </c:pt>
                <c:pt idx="459">
                  <c:v>6</c:v>
                </c:pt>
                <c:pt idx="460">
                  <c:v>6</c:v>
                </c:pt>
                <c:pt idx="461">
                  <c:v>6</c:v>
                </c:pt>
                <c:pt idx="462">
                  <c:v>6</c:v>
                </c:pt>
                <c:pt idx="463">
                  <c:v>6</c:v>
                </c:pt>
                <c:pt idx="464">
                  <c:v>6</c:v>
                </c:pt>
                <c:pt idx="465">
                  <c:v>6</c:v>
                </c:pt>
                <c:pt idx="466">
                  <c:v>6</c:v>
                </c:pt>
                <c:pt idx="467">
                  <c:v>6</c:v>
                </c:pt>
                <c:pt idx="468">
                  <c:v>6</c:v>
                </c:pt>
                <c:pt idx="469">
                  <c:v>6</c:v>
                </c:pt>
                <c:pt idx="470">
                  <c:v>6</c:v>
                </c:pt>
                <c:pt idx="471">
                  <c:v>6</c:v>
                </c:pt>
                <c:pt idx="472">
                  <c:v>6</c:v>
                </c:pt>
                <c:pt idx="473">
                  <c:v>6</c:v>
                </c:pt>
                <c:pt idx="474">
                  <c:v>6</c:v>
                </c:pt>
                <c:pt idx="475">
                  <c:v>6</c:v>
                </c:pt>
                <c:pt idx="476">
                  <c:v>6</c:v>
                </c:pt>
                <c:pt idx="477">
                  <c:v>6</c:v>
                </c:pt>
                <c:pt idx="478">
                  <c:v>6</c:v>
                </c:pt>
                <c:pt idx="479">
                  <c:v>6</c:v>
                </c:pt>
                <c:pt idx="480">
                  <c:v>6.4</c:v>
                </c:pt>
                <c:pt idx="481">
                  <c:v>6.4</c:v>
                </c:pt>
                <c:pt idx="482">
                  <c:v>6.4</c:v>
                </c:pt>
                <c:pt idx="483">
                  <c:v>6.4</c:v>
                </c:pt>
                <c:pt idx="484">
                  <c:v>6.4</c:v>
                </c:pt>
                <c:pt idx="485">
                  <c:v>6.4</c:v>
                </c:pt>
                <c:pt idx="486">
                  <c:v>6.4</c:v>
                </c:pt>
                <c:pt idx="487">
                  <c:v>6.4</c:v>
                </c:pt>
                <c:pt idx="488">
                  <c:v>6.4</c:v>
                </c:pt>
                <c:pt idx="489">
                  <c:v>6.4</c:v>
                </c:pt>
                <c:pt idx="490">
                  <c:v>6.4</c:v>
                </c:pt>
                <c:pt idx="491">
                  <c:v>6.4</c:v>
                </c:pt>
                <c:pt idx="492">
                  <c:v>6.4</c:v>
                </c:pt>
                <c:pt idx="493">
                  <c:v>6.4</c:v>
                </c:pt>
                <c:pt idx="494">
                  <c:v>6.4</c:v>
                </c:pt>
                <c:pt idx="495">
                  <c:v>6.4</c:v>
                </c:pt>
                <c:pt idx="496">
                  <c:v>6.4</c:v>
                </c:pt>
                <c:pt idx="497">
                  <c:v>6.4</c:v>
                </c:pt>
                <c:pt idx="498">
                  <c:v>6.4</c:v>
                </c:pt>
                <c:pt idx="499">
                  <c:v>6.4</c:v>
                </c:pt>
                <c:pt idx="500">
                  <c:v>6.4</c:v>
                </c:pt>
                <c:pt idx="501">
                  <c:v>6.4</c:v>
                </c:pt>
                <c:pt idx="502">
                  <c:v>6.4</c:v>
                </c:pt>
                <c:pt idx="503">
                  <c:v>6.4</c:v>
                </c:pt>
                <c:pt idx="504">
                  <c:v>6.4</c:v>
                </c:pt>
                <c:pt idx="505">
                  <c:v>6.4</c:v>
                </c:pt>
                <c:pt idx="506">
                  <c:v>6.4</c:v>
                </c:pt>
                <c:pt idx="507">
                  <c:v>6.4</c:v>
                </c:pt>
                <c:pt idx="508">
                  <c:v>6.4</c:v>
                </c:pt>
                <c:pt idx="509">
                  <c:v>6.4</c:v>
                </c:pt>
                <c:pt idx="510">
                  <c:v>6.8</c:v>
                </c:pt>
                <c:pt idx="511">
                  <c:v>6.8</c:v>
                </c:pt>
                <c:pt idx="512">
                  <c:v>6.8</c:v>
                </c:pt>
                <c:pt idx="513">
                  <c:v>6.8</c:v>
                </c:pt>
                <c:pt idx="514">
                  <c:v>6.8</c:v>
                </c:pt>
                <c:pt idx="515">
                  <c:v>6.8</c:v>
                </c:pt>
                <c:pt idx="516">
                  <c:v>6.8</c:v>
                </c:pt>
                <c:pt idx="517">
                  <c:v>6.8</c:v>
                </c:pt>
                <c:pt idx="518">
                  <c:v>6.8</c:v>
                </c:pt>
                <c:pt idx="519">
                  <c:v>6.8</c:v>
                </c:pt>
                <c:pt idx="520">
                  <c:v>6.8</c:v>
                </c:pt>
                <c:pt idx="521">
                  <c:v>6.8</c:v>
                </c:pt>
                <c:pt idx="522">
                  <c:v>6.8</c:v>
                </c:pt>
                <c:pt idx="523">
                  <c:v>6.8</c:v>
                </c:pt>
                <c:pt idx="524">
                  <c:v>6.8</c:v>
                </c:pt>
                <c:pt idx="525">
                  <c:v>6.8</c:v>
                </c:pt>
                <c:pt idx="526">
                  <c:v>6.8</c:v>
                </c:pt>
                <c:pt idx="527">
                  <c:v>6.8</c:v>
                </c:pt>
                <c:pt idx="528">
                  <c:v>6.8</c:v>
                </c:pt>
                <c:pt idx="529">
                  <c:v>6.8</c:v>
                </c:pt>
                <c:pt idx="530">
                  <c:v>6.8</c:v>
                </c:pt>
                <c:pt idx="531">
                  <c:v>6.8</c:v>
                </c:pt>
                <c:pt idx="532">
                  <c:v>6.8</c:v>
                </c:pt>
                <c:pt idx="533">
                  <c:v>6.8</c:v>
                </c:pt>
                <c:pt idx="534">
                  <c:v>6.8</c:v>
                </c:pt>
                <c:pt idx="535">
                  <c:v>6.8</c:v>
                </c:pt>
                <c:pt idx="536">
                  <c:v>6.8</c:v>
                </c:pt>
                <c:pt idx="537">
                  <c:v>6.8</c:v>
                </c:pt>
                <c:pt idx="538">
                  <c:v>6.8</c:v>
                </c:pt>
                <c:pt idx="539">
                  <c:v>6.8</c:v>
                </c:pt>
                <c:pt idx="540">
                  <c:v>7.2</c:v>
                </c:pt>
                <c:pt idx="541">
                  <c:v>7.2</c:v>
                </c:pt>
                <c:pt idx="542">
                  <c:v>7.2</c:v>
                </c:pt>
                <c:pt idx="543">
                  <c:v>7.2</c:v>
                </c:pt>
                <c:pt idx="544">
                  <c:v>7.2</c:v>
                </c:pt>
                <c:pt idx="545">
                  <c:v>7.2</c:v>
                </c:pt>
                <c:pt idx="546">
                  <c:v>7.2</c:v>
                </c:pt>
                <c:pt idx="547">
                  <c:v>7.2</c:v>
                </c:pt>
                <c:pt idx="548">
                  <c:v>7.2</c:v>
                </c:pt>
                <c:pt idx="549">
                  <c:v>7.2</c:v>
                </c:pt>
                <c:pt idx="550">
                  <c:v>7.2</c:v>
                </c:pt>
                <c:pt idx="551">
                  <c:v>7.2</c:v>
                </c:pt>
                <c:pt idx="552">
                  <c:v>7.2</c:v>
                </c:pt>
                <c:pt idx="553">
                  <c:v>7.2</c:v>
                </c:pt>
                <c:pt idx="554">
                  <c:v>7.2</c:v>
                </c:pt>
                <c:pt idx="555">
                  <c:v>7.2</c:v>
                </c:pt>
                <c:pt idx="556">
                  <c:v>7.2</c:v>
                </c:pt>
                <c:pt idx="557">
                  <c:v>7.2</c:v>
                </c:pt>
                <c:pt idx="558">
                  <c:v>7.2</c:v>
                </c:pt>
                <c:pt idx="559">
                  <c:v>7.2</c:v>
                </c:pt>
                <c:pt idx="560">
                  <c:v>7.2</c:v>
                </c:pt>
                <c:pt idx="561">
                  <c:v>7.2</c:v>
                </c:pt>
                <c:pt idx="562">
                  <c:v>7.2</c:v>
                </c:pt>
                <c:pt idx="563">
                  <c:v>7.2</c:v>
                </c:pt>
                <c:pt idx="564">
                  <c:v>7.2</c:v>
                </c:pt>
                <c:pt idx="565">
                  <c:v>7.2</c:v>
                </c:pt>
                <c:pt idx="566">
                  <c:v>7.2</c:v>
                </c:pt>
                <c:pt idx="567">
                  <c:v>7.2</c:v>
                </c:pt>
                <c:pt idx="568">
                  <c:v>7.2</c:v>
                </c:pt>
                <c:pt idx="569">
                  <c:v>7.2</c:v>
                </c:pt>
                <c:pt idx="570">
                  <c:v>7.6</c:v>
                </c:pt>
                <c:pt idx="571">
                  <c:v>7.6</c:v>
                </c:pt>
                <c:pt idx="572">
                  <c:v>7.6</c:v>
                </c:pt>
                <c:pt idx="573">
                  <c:v>7.6</c:v>
                </c:pt>
                <c:pt idx="574">
                  <c:v>7.6</c:v>
                </c:pt>
                <c:pt idx="575">
                  <c:v>7.6</c:v>
                </c:pt>
                <c:pt idx="576">
                  <c:v>7.6</c:v>
                </c:pt>
                <c:pt idx="577">
                  <c:v>7.6</c:v>
                </c:pt>
                <c:pt idx="578">
                  <c:v>7.6</c:v>
                </c:pt>
                <c:pt idx="579">
                  <c:v>7.6</c:v>
                </c:pt>
                <c:pt idx="580">
                  <c:v>7.6</c:v>
                </c:pt>
                <c:pt idx="581">
                  <c:v>7.6</c:v>
                </c:pt>
                <c:pt idx="582">
                  <c:v>7.6</c:v>
                </c:pt>
                <c:pt idx="583">
                  <c:v>7.6</c:v>
                </c:pt>
                <c:pt idx="584">
                  <c:v>7.6</c:v>
                </c:pt>
                <c:pt idx="585">
                  <c:v>7.6</c:v>
                </c:pt>
                <c:pt idx="586">
                  <c:v>7.6</c:v>
                </c:pt>
                <c:pt idx="587">
                  <c:v>7.6</c:v>
                </c:pt>
                <c:pt idx="588">
                  <c:v>7.6</c:v>
                </c:pt>
                <c:pt idx="589">
                  <c:v>7.6</c:v>
                </c:pt>
                <c:pt idx="590">
                  <c:v>7.6</c:v>
                </c:pt>
                <c:pt idx="591">
                  <c:v>7.6</c:v>
                </c:pt>
                <c:pt idx="592">
                  <c:v>7.6</c:v>
                </c:pt>
                <c:pt idx="593">
                  <c:v>7.6</c:v>
                </c:pt>
                <c:pt idx="594">
                  <c:v>7.6</c:v>
                </c:pt>
                <c:pt idx="595">
                  <c:v>7.6</c:v>
                </c:pt>
                <c:pt idx="596">
                  <c:v>7.6</c:v>
                </c:pt>
                <c:pt idx="597">
                  <c:v>7.6</c:v>
                </c:pt>
                <c:pt idx="598">
                  <c:v>7.6</c:v>
                </c:pt>
                <c:pt idx="599">
                  <c:v>7.6</c:v>
                </c:pt>
                <c:pt idx="600">
                  <c:v>8</c:v>
                </c:pt>
                <c:pt idx="601">
                  <c:v>8</c:v>
                </c:pt>
                <c:pt idx="602">
                  <c:v>8</c:v>
                </c:pt>
                <c:pt idx="603">
                  <c:v>8</c:v>
                </c:pt>
                <c:pt idx="604">
                  <c:v>8</c:v>
                </c:pt>
                <c:pt idx="605">
                  <c:v>8</c:v>
                </c:pt>
                <c:pt idx="606">
                  <c:v>8</c:v>
                </c:pt>
                <c:pt idx="607">
                  <c:v>8</c:v>
                </c:pt>
                <c:pt idx="608">
                  <c:v>8</c:v>
                </c:pt>
                <c:pt idx="609">
                  <c:v>8</c:v>
                </c:pt>
                <c:pt idx="610">
                  <c:v>8</c:v>
                </c:pt>
                <c:pt idx="611">
                  <c:v>8</c:v>
                </c:pt>
                <c:pt idx="612">
                  <c:v>8</c:v>
                </c:pt>
                <c:pt idx="613">
                  <c:v>8</c:v>
                </c:pt>
                <c:pt idx="614">
                  <c:v>8</c:v>
                </c:pt>
                <c:pt idx="615">
                  <c:v>8</c:v>
                </c:pt>
                <c:pt idx="616">
                  <c:v>8</c:v>
                </c:pt>
                <c:pt idx="617">
                  <c:v>8</c:v>
                </c:pt>
                <c:pt idx="618">
                  <c:v>8</c:v>
                </c:pt>
                <c:pt idx="619">
                  <c:v>8</c:v>
                </c:pt>
                <c:pt idx="620">
                  <c:v>8</c:v>
                </c:pt>
                <c:pt idx="621">
                  <c:v>8</c:v>
                </c:pt>
                <c:pt idx="622">
                  <c:v>8</c:v>
                </c:pt>
                <c:pt idx="623">
                  <c:v>8</c:v>
                </c:pt>
                <c:pt idx="624">
                  <c:v>8</c:v>
                </c:pt>
                <c:pt idx="625">
                  <c:v>8</c:v>
                </c:pt>
                <c:pt idx="626">
                  <c:v>8</c:v>
                </c:pt>
                <c:pt idx="627">
                  <c:v>8</c:v>
                </c:pt>
                <c:pt idx="628">
                  <c:v>8</c:v>
                </c:pt>
                <c:pt idx="629">
                  <c:v>8</c:v>
                </c:pt>
                <c:pt idx="630">
                  <c:v>8.4</c:v>
                </c:pt>
                <c:pt idx="631">
                  <c:v>8.4</c:v>
                </c:pt>
                <c:pt idx="632">
                  <c:v>8.4</c:v>
                </c:pt>
                <c:pt idx="633">
                  <c:v>8.4</c:v>
                </c:pt>
                <c:pt idx="634">
                  <c:v>8.4</c:v>
                </c:pt>
                <c:pt idx="635">
                  <c:v>8.4</c:v>
                </c:pt>
                <c:pt idx="636">
                  <c:v>8.4</c:v>
                </c:pt>
                <c:pt idx="637">
                  <c:v>8.4</c:v>
                </c:pt>
                <c:pt idx="638">
                  <c:v>8.4</c:v>
                </c:pt>
                <c:pt idx="639">
                  <c:v>8.4</c:v>
                </c:pt>
                <c:pt idx="640">
                  <c:v>8.4</c:v>
                </c:pt>
                <c:pt idx="641">
                  <c:v>8.4</c:v>
                </c:pt>
                <c:pt idx="642">
                  <c:v>8.4</c:v>
                </c:pt>
                <c:pt idx="643">
                  <c:v>8.4</c:v>
                </c:pt>
                <c:pt idx="644">
                  <c:v>8.4</c:v>
                </c:pt>
                <c:pt idx="645">
                  <c:v>8.4</c:v>
                </c:pt>
                <c:pt idx="646">
                  <c:v>8.4</c:v>
                </c:pt>
                <c:pt idx="647">
                  <c:v>8.4</c:v>
                </c:pt>
                <c:pt idx="648">
                  <c:v>8.4</c:v>
                </c:pt>
                <c:pt idx="649">
                  <c:v>8.4</c:v>
                </c:pt>
                <c:pt idx="650">
                  <c:v>8.4</c:v>
                </c:pt>
                <c:pt idx="651">
                  <c:v>8.4</c:v>
                </c:pt>
                <c:pt idx="652">
                  <c:v>8.4</c:v>
                </c:pt>
                <c:pt idx="653">
                  <c:v>8.4</c:v>
                </c:pt>
                <c:pt idx="654">
                  <c:v>8.4</c:v>
                </c:pt>
                <c:pt idx="655">
                  <c:v>8.4</c:v>
                </c:pt>
                <c:pt idx="656">
                  <c:v>8.4</c:v>
                </c:pt>
                <c:pt idx="657">
                  <c:v>8.4</c:v>
                </c:pt>
                <c:pt idx="658">
                  <c:v>8.4</c:v>
                </c:pt>
                <c:pt idx="659">
                  <c:v>8.4</c:v>
                </c:pt>
                <c:pt idx="660">
                  <c:v>8.8000000000000007</c:v>
                </c:pt>
                <c:pt idx="661">
                  <c:v>8.8000000000000007</c:v>
                </c:pt>
                <c:pt idx="662">
                  <c:v>8.8000000000000007</c:v>
                </c:pt>
                <c:pt idx="663">
                  <c:v>8.8000000000000007</c:v>
                </c:pt>
                <c:pt idx="664">
                  <c:v>8.8000000000000007</c:v>
                </c:pt>
                <c:pt idx="665">
                  <c:v>8.8000000000000007</c:v>
                </c:pt>
                <c:pt idx="666">
                  <c:v>8.8000000000000007</c:v>
                </c:pt>
                <c:pt idx="667">
                  <c:v>8.8000000000000007</c:v>
                </c:pt>
                <c:pt idx="668">
                  <c:v>8.8000000000000007</c:v>
                </c:pt>
                <c:pt idx="669">
                  <c:v>8.8000000000000007</c:v>
                </c:pt>
                <c:pt idx="670">
                  <c:v>8.8000000000000007</c:v>
                </c:pt>
                <c:pt idx="671">
                  <c:v>8.8000000000000007</c:v>
                </c:pt>
                <c:pt idx="672">
                  <c:v>8.8000000000000007</c:v>
                </c:pt>
                <c:pt idx="673">
                  <c:v>8.8000000000000007</c:v>
                </c:pt>
                <c:pt idx="674">
                  <c:v>8.8000000000000007</c:v>
                </c:pt>
                <c:pt idx="675">
                  <c:v>8.8000000000000007</c:v>
                </c:pt>
                <c:pt idx="676">
                  <c:v>8.8000000000000007</c:v>
                </c:pt>
                <c:pt idx="677">
                  <c:v>8.8000000000000007</c:v>
                </c:pt>
                <c:pt idx="678">
                  <c:v>8.8000000000000007</c:v>
                </c:pt>
                <c:pt idx="679">
                  <c:v>8.8000000000000007</c:v>
                </c:pt>
                <c:pt idx="680">
                  <c:v>8.8000000000000007</c:v>
                </c:pt>
                <c:pt idx="681">
                  <c:v>8.8000000000000007</c:v>
                </c:pt>
                <c:pt idx="682">
                  <c:v>8.8000000000000007</c:v>
                </c:pt>
                <c:pt idx="683">
                  <c:v>8.8000000000000007</c:v>
                </c:pt>
                <c:pt idx="684">
                  <c:v>8.8000000000000007</c:v>
                </c:pt>
                <c:pt idx="685">
                  <c:v>8.8000000000000007</c:v>
                </c:pt>
                <c:pt idx="686">
                  <c:v>8.8000000000000007</c:v>
                </c:pt>
                <c:pt idx="687">
                  <c:v>8.8000000000000007</c:v>
                </c:pt>
                <c:pt idx="688">
                  <c:v>8.8000000000000007</c:v>
                </c:pt>
                <c:pt idx="689">
                  <c:v>8.8000000000000007</c:v>
                </c:pt>
                <c:pt idx="690">
                  <c:v>9.1999999999999993</c:v>
                </c:pt>
                <c:pt idx="691">
                  <c:v>9.1999999999999993</c:v>
                </c:pt>
                <c:pt idx="692">
                  <c:v>9.1999999999999993</c:v>
                </c:pt>
                <c:pt idx="693">
                  <c:v>9.1999999999999993</c:v>
                </c:pt>
                <c:pt idx="694">
                  <c:v>9.1999999999999993</c:v>
                </c:pt>
                <c:pt idx="695">
                  <c:v>9.1999999999999993</c:v>
                </c:pt>
                <c:pt idx="696">
                  <c:v>9.1999999999999993</c:v>
                </c:pt>
                <c:pt idx="697">
                  <c:v>9.1999999999999993</c:v>
                </c:pt>
                <c:pt idx="698">
                  <c:v>9.1999999999999993</c:v>
                </c:pt>
                <c:pt idx="699">
                  <c:v>9.1999999999999993</c:v>
                </c:pt>
                <c:pt idx="700">
                  <c:v>9.1999999999999993</c:v>
                </c:pt>
                <c:pt idx="701">
                  <c:v>9.1999999999999993</c:v>
                </c:pt>
                <c:pt idx="702">
                  <c:v>9.1999999999999993</c:v>
                </c:pt>
                <c:pt idx="703">
                  <c:v>9.1999999999999993</c:v>
                </c:pt>
                <c:pt idx="704">
                  <c:v>9.1999999999999993</c:v>
                </c:pt>
                <c:pt idx="705">
                  <c:v>9.1999999999999993</c:v>
                </c:pt>
                <c:pt idx="706">
                  <c:v>9.1999999999999993</c:v>
                </c:pt>
                <c:pt idx="707">
                  <c:v>9.1999999999999993</c:v>
                </c:pt>
                <c:pt idx="708">
                  <c:v>9.1999999999999993</c:v>
                </c:pt>
                <c:pt idx="709">
                  <c:v>9.1999999999999993</c:v>
                </c:pt>
                <c:pt idx="710">
                  <c:v>9.1999999999999993</c:v>
                </c:pt>
                <c:pt idx="711">
                  <c:v>9.1999999999999993</c:v>
                </c:pt>
                <c:pt idx="712">
                  <c:v>9.1999999999999993</c:v>
                </c:pt>
                <c:pt idx="713">
                  <c:v>9.1999999999999993</c:v>
                </c:pt>
                <c:pt idx="714">
                  <c:v>9.1999999999999993</c:v>
                </c:pt>
                <c:pt idx="715">
                  <c:v>9.1999999999999993</c:v>
                </c:pt>
                <c:pt idx="716">
                  <c:v>9.1999999999999993</c:v>
                </c:pt>
                <c:pt idx="717">
                  <c:v>9.1999999999999993</c:v>
                </c:pt>
                <c:pt idx="718">
                  <c:v>9.1999999999999993</c:v>
                </c:pt>
                <c:pt idx="719">
                  <c:v>9.1999999999999993</c:v>
                </c:pt>
                <c:pt idx="720">
                  <c:v>9.6</c:v>
                </c:pt>
                <c:pt idx="721">
                  <c:v>9.6</c:v>
                </c:pt>
                <c:pt idx="722">
                  <c:v>9.6</c:v>
                </c:pt>
                <c:pt idx="723">
                  <c:v>9.6</c:v>
                </c:pt>
                <c:pt idx="724">
                  <c:v>9.6</c:v>
                </c:pt>
                <c:pt idx="725">
                  <c:v>9.6</c:v>
                </c:pt>
                <c:pt idx="726">
                  <c:v>9.6</c:v>
                </c:pt>
                <c:pt idx="727">
                  <c:v>9.6</c:v>
                </c:pt>
                <c:pt idx="728">
                  <c:v>9.6</c:v>
                </c:pt>
                <c:pt idx="729">
                  <c:v>9.6</c:v>
                </c:pt>
                <c:pt idx="730">
                  <c:v>9.6</c:v>
                </c:pt>
                <c:pt idx="731">
                  <c:v>9.6</c:v>
                </c:pt>
                <c:pt idx="732">
                  <c:v>9.6</c:v>
                </c:pt>
                <c:pt idx="733">
                  <c:v>9.6</c:v>
                </c:pt>
                <c:pt idx="734">
                  <c:v>9.6</c:v>
                </c:pt>
                <c:pt idx="735">
                  <c:v>9.6</c:v>
                </c:pt>
                <c:pt idx="736">
                  <c:v>9.6</c:v>
                </c:pt>
                <c:pt idx="737">
                  <c:v>9.6</c:v>
                </c:pt>
                <c:pt idx="738">
                  <c:v>9.6</c:v>
                </c:pt>
                <c:pt idx="739">
                  <c:v>9.6</c:v>
                </c:pt>
                <c:pt idx="740">
                  <c:v>9.6</c:v>
                </c:pt>
                <c:pt idx="741">
                  <c:v>9.6</c:v>
                </c:pt>
                <c:pt idx="742">
                  <c:v>9.6</c:v>
                </c:pt>
                <c:pt idx="743">
                  <c:v>9.6</c:v>
                </c:pt>
                <c:pt idx="744">
                  <c:v>9.6</c:v>
                </c:pt>
                <c:pt idx="745">
                  <c:v>9.6</c:v>
                </c:pt>
                <c:pt idx="746">
                  <c:v>9.6</c:v>
                </c:pt>
                <c:pt idx="747">
                  <c:v>9.6</c:v>
                </c:pt>
                <c:pt idx="748">
                  <c:v>9.6</c:v>
                </c:pt>
                <c:pt idx="749">
                  <c:v>9.6</c:v>
                </c:pt>
                <c:pt idx="750">
                  <c:v>10</c:v>
                </c:pt>
                <c:pt idx="751">
                  <c:v>10</c:v>
                </c:pt>
                <c:pt idx="752">
                  <c:v>10</c:v>
                </c:pt>
                <c:pt idx="753">
                  <c:v>10</c:v>
                </c:pt>
                <c:pt idx="754">
                  <c:v>10</c:v>
                </c:pt>
                <c:pt idx="755">
                  <c:v>10</c:v>
                </c:pt>
                <c:pt idx="756">
                  <c:v>10</c:v>
                </c:pt>
                <c:pt idx="757">
                  <c:v>10</c:v>
                </c:pt>
                <c:pt idx="758">
                  <c:v>10</c:v>
                </c:pt>
                <c:pt idx="759">
                  <c:v>10</c:v>
                </c:pt>
                <c:pt idx="760">
                  <c:v>10</c:v>
                </c:pt>
                <c:pt idx="761">
                  <c:v>10</c:v>
                </c:pt>
                <c:pt idx="762">
                  <c:v>10</c:v>
                </c:pt>
                <c:pt idx="763">
                  <c:v>10</c:v>
                </c:pt>
                <c:pt idx="764">
                  <c:v>10</c:v>
                </c:pt>
                <c:pt idx="765">
                  <c:v>10</c:v>
                </c:pt>
                <c:pt idx="766">
                  <c:v>10</c:v>
                </c:pt>
                <c:pt idx="767">
                  <c:v>10</c:v>
                </c:pt>
                <c:pt idx="768">
                  <c:v>10</c:v>
                </c:pt>
                <c:pt idx="769">
                  <c:v>10</c:v>
                </c:pt>
                <c:pt idx="770">
                  <c:v>10</c:v>
                </c:pt>
                <c:pt idx="771">
                  <c:v>10</c:v>
                </c:pt>
                <c:pt idx="772">
                  <c:v>10</c:v>
                </c:pt>
                <c:pt idx="773">
                  <c:v>10</c:v>
                </c:pt>
                <c:pt idx="774">
                  <c:v>10</c:v>
                </c:pt>
                <c:pt idx="775">
                  <c:v>10</c:v>
                </c:pt>
                <c:pt idx="776">
                  <c:v>10</c:v>
                </c:pt>
                <c:pt idx="777">
                  <c:v>10</c:v>
                </c:pt>
                <c:pt idx="778">
                  <c:v>10</c:v>
                </c:pt>
                <c:pt idx="779">
                  <c:v>10</c:v>
                </c:pt>
                <c:pt idx="780">
                  <c:v>10.4</c:v>
                </c:pt>
                <c:pt idx="781">
                  <c:v>10.4</c:v>
                </c:pt>
                <c:pt idx="782">
                  <c:v>10.4</c:v>
                </c:pt>
                <c:pt idx="783">
                  <c:v>10.4</c:v>
                </c:pt>
                <c:pt idx="784">
                  <c:v>10.4</c:v>
                </c:pt>
                <c:pt idx="785">
                  <c:v>10.4</c:v>
                </c:pt>
                <c:pt idx="786">
                  <c:v>10.4</c:v>
                </c:pt>
                <c:pt idx="787">
                  <c:v>10.4</c:v>
                </c:pt>
                <c:pt idx="788">
                  <c:v>10.4</c:v>
                </c:pt>
                <c:pt idx="789">
                  <c:v>10.4</c:v>
                </c:pt>
                <c:pt idx="790">
                  <c:v>10.4</c:v>
                </c:pt>
                <c:pt idx="791">
                  <c:v>10.4</c:v>
                </c:pt>
                <c:pt idx="792">
                  <c:v>10.4</c:v>
                </c:pt>
                <c:pt idx="793">
                  <c:v>10.4</c:v>
                </c:pt>
                <c:pt idx="794">
                  <c:v>10.4</c:v>
                </c:pt>
                <c:pt idx="795">
                  <c:v>10.4</c:v>
                </c:pt>
                <c:pt idx="796">
                  <c:v>10.4</c:v>
                </c:pt>
                <c:pt idx="797">
                  <c:v>10.4</c:v>
                </c:pt>
                <c:pt idx="798">
                  <c:v>10.4</c:v>
                </c:pt>
                <c:pt idx="799">
                  <c:v>10.4</c:v>
                </c:pt>
                <c:pt idx="800">
                  <c:v>10.4</c:v>
                </c:pt>
                <c:pt idx="801">
                  <c:v>10.4</c:v>
                </c:pt>
                <c:pt idx="802">
                  <c:v>10.4</c:v>
                </c:pt>
                <c:pt idx="803">
                  <c:v>10.4</c:v>
                </c:pt>
                <c:pt idx="804">
                  <c:v>10.4</c:v>
                </c:pt>
                <c:pt idx="805">
                  <c:v>10.4</c:v>
                </c:pt>
                <c:pt idx="806">
                  <c:v>10.4</c:v>
                </c:pt>
                <c:pt idx="807">
                  <c:v>10.4</c:v>
                </c:pt>
                <c:pt idx="808">
                  <c:v>10.4</c:v>
                </c:pt>
                <c:pt idx="809">
                  <c:v>10.4</c:v>
                </c:pt>
                <c:pt idx="810">
                  <c:v>10.8</c:v>
                </c:pt>
                <c:pt idx="811">
                  <c:v>10.8</c:v>
                </c:pt>
                <c:pt idx="812">
                  <c:v>10.8</c:v>
                </c:pt>
                <c:pt idx="813">
                  <c:v>10.8</c:v>
                </c:pt>
                <c:pt idx="814">
                  <c:v>10.8</c:v>
                </c:pt>
                <c:pt idx="815">
                  <c:v>10.8</c:v>
                </c:pt>
                <c:pt idx="816">
                  <c:v>10.8</c:v>
                </c:pt>
                <c:pt idx="817">
                  <c:v>10.8</c:v>
                </c:pt>
                <c:pt idx="818">
                  <c:v>10.8</c:v>
                </c:pt>
                <c:pt idx="819">
                  <c:v>10.8</c:v>
                </c:pt>
                <c:pt idx="820">
                  <c:v>10.8</c:v>
                </c:pt>
                <c:pt idx="821">
                  <c:v>10.8</c:v>
                </c:pt>
                <c:pt idx="822">
                  <c:v>10.8</c:v>
                </c:pt>
                <c:pt idx="823">
                  <c:v>10.8</c:v>
                </c:pt>
                <c:pt idx="824">
                  <c:v>10.8</c:v>
                </c:pt>
                <c:pt idx="825">
                  <c:v>10.8</c:v>
                </c:pt>
                <c:pt idx="826">
                  <c:v>10.8</c:v>
                </c:pt>
                <c:pt idx="827">
                  <c:v>10.8</c:v>
                </c:pt>
                <c:pt idx="828">
                  <c:v>10.8</c:v>
                </c:pt>
                <c:pt idx="829">
                  <c:v>10.8</c:v>
                </c:pt>
                <c:pt idx="830">
                  <c:v>10.8</c:v>
                </c:pt>
                <c:pt idx="831">
                  <c:v>10.8</c:v>
                </c:pt>
                <c:pt idx="832">
                  <c:v>10.8</c:v>
                </c:pt>
                <c:pt idx="833">
                  <c:v>10.8</c:v>
                </c:pt>
                <c:pt idx="834">
                  <c:v>10.8</c:v>
                </c:pt>
                <c:pt idx="835">
                  <c:v>10.8</c:v>
                </c:pt>
                <c:pt idx="836">
                  <c:v>10.8</c:v>
                </c:pt>
                <c:pt idx="837">
                  <c:v>10.8</c:v>
                </c:pt>
                <c:pt idx="838">
                  <c:v>10.8</c:v>
                </c:pt>
                <c:pt idx="839">
                  <c:v>10.8</c:v>
                </c:pt>
                <c:pt idx="840">
                  <c:v>11.2</c:v>
                </c:pt>
                <c:pt idx="841">
                  <c:v>11.2</c:v>
                </c:pt>
                <c:pt idx="842">
                  <c:v>11.2</c:v>
                </c:pt>
                <c:pt idx="843">
                  <c:v>11.2</c:v>
                </c:pt>
                <c:pt idx="844">
                  <c:v>11.2</c:v>
                </c:pt>
                <c:pt idx="845">
                  <c:v>11.2</c:v>
                </c:pt>
                <c:pt idx="846">
                  <c:v>11.2</c:v>
                </c:pt>
                <c:pt idx="847">
                  <c:v>11.2</c:v>
                </c:pt>
                <c:pt idx="848">
                  <c:v>11.2</c:v>
                </c:pt>
                <c:pt idx="849">
                  <c:v>11.2</c:v>
                </c:pt>
                <c:pt idx="850">
                  <c:v>11.2</c:v>
                </c:pt>
                <c:pt idx="851">
                  <c:v>11.2</c:v>
                </c:pt>
                <c:pt idx="852">
                  <c:v>11.2</c:v>
                </c:pt>
                <c:pt idx="853">
                  <c:v>11.2</c:v>
                </c:pt>
                <c:pt idx="854">
                  <c:v>11.2</c:v>
                </c:pt>
                <c:pt idx="855">
                  <c:v>11.2</c:v>
                </c:pt>
                <c:pt idx="856">
                  <c:v>11.2</c:v>
                </c:pt>
                <c:pt idx="857">
                  <c:v>11.2</c:v>
                </c:pt>
                <c:pt idx="858">
                  <c:v>11.2</c:v>
                </c:pt>
                <c:pt idx="859">
                  <c:v>11.2</c:v>
                </c:pt>
                <c:pt idx="860">
                  <c:v>11.2</c:v>
                </c:pt>
                <c:pt idx="861">
                  <c:v>11.2</c:v>
                </c:pt>
                <c:pt idx="862">
                  <c:v>11.2</c:v>
                </c:pt>
                <c:pt idx="863">
                  <c:v>11.2</c:v>
                </c:pt>
                <c:pt idx="864">
                  <c:v>11.2</c:v>
                </c:pt>
                <c:pt idx="865">
                  <c:v>11.2</c:v>
                </c:pt>
                <c:pt idx="866">
                  <c:v>11.2</c:v>
                </c:pt>
                <c:pt idx="867">
                  <c:v>11.2</c:v>
                </c:pt>
                <c:pt idx="868">
                  <c:v>11.2</c:v>
                </c:pt>
                <c:pt idx="869">
                  <c:v>11.2</c:v>
                </c:pt>
                <c:pt idx="870">
                  <c:v>11.6</c:v>
                </c:pt>
                <c:pt idx="871">
                  <c:v>11.6</c:v>
                </c:pt>
                <c:pt idx="872">
                  <c:v>11.6</c:v>
                </c:pt>
                <c:pt idx="873">
                  <c:v>11.6</c:v>
                </c:pt>
                <c:pt idx="874">
                  <c:v>11.6</c:v>
                </c:pt>
                <c:pt idx="875">
                  <c:v>11.6</c:v>
                </c:pt>
                <c:pt idx="876">
                  <c:v>11.6</c:v>
                </c:pt>
                <c:pt idx="877">
                  <c:v>11.6</c:v>
                </c:pt>
                <c:pt idx="878">
                  <c:v>11.6</c:v>
                </c:pt>
                <c:pt idx="879">
                  <c:v>11.6</c:v>
                </c:pt>
                <c:pt idx="880">
                  <c:v>11.6</c:v>
                </c:pt>
                <c:pt idx="881">
                  <c:v>11.6</c:v>
                </c:pt>
                <c:pt idx="882">
                  <c:v>11.6</c:v>
                </c:pt>
                <c:pt idx="883">
                  <c:v>11.6</c:v>
                </c:pt>
                <c:pt idx="884">
                  <c:v>11.6</c:v>
                </c:pt>
                <c:pt idx="885">
                  <c:v>11.6</c:v>
                </c:pt>
                <c:pt idx="886">
                  <c:v>11.6</c:v>
                </c:pt>
                <c:pt idx="887">
                  <c:v>11.6</c:v>
                </c:pt>
                <c:pt idx="888">
                  <c:v>11.6</c:v>
                </c:pt>
                <c:pt idx="889">
                  <c:v>11.6</c:v>
                </c:pt>
                <c:pt idx="890">
                  <c:v>11.6</c:v>
                </c:pt>
                <c:pt idx="891">
                  <c:v>11.6</c:v>
                </c:pt>
                <c:pt idx="892">
                  <c:v>11.6</c:v>
                </c:pt>
                <c:pt idx="893">
                  <c:v>11.6</c:v>
                </c:pt>
                <c:pt idx="894">
                  <c:v>11.6</c:v>
                </c:pt>
                <c:pt idx="895">
                  <c:v>11.6</c:v>
                </c:pt>
                <c:pt idx="896">
                  <c:v>11.6</c:v>
                </c:pt>
                <c:pt idx="897">
                  <c:v>11.6</c:v>
                </c:pt>
                <c:pt idx="898">
                  <c:v>11.6</c:v>
                </c:pt>
                <c:pt idx="899">
                  <c:v>11.6</c:v>
                </c:pt>
                <c:pt idx="900">
                  <c:v>12</c:v>
                </c:pt>
                <c:pt idx="901">
                  <c:v>12</c:v>
                </c:pt>
                <c:pt idx="902">
                  <c:v>12</c:v>
                </c:pt>
                <c:pt idx="903">
                  <c:v>12</c:v>
                </c:pt>
                <c:pt idx="904">
                  <c:v>12</c:v>
                </c:pt>
                <c:pt idx="905">
                  <c:v>12</c:v>
                </c:pt>
                <c:pt idx="906">
                  <c:v>12</c:v>
                </c:pt>
                <c:pt idx="907">
                  <c:v>12</c:v>
                </c:pt>
                <c:pt idx="908">
                  <c:v>12</c:v>
                </c:pt>
                <c:pt idx="909">
                  <c:v>12</c:v>
                </c:pt>
                <c:pt idx="910">
                  <c:v>12</c:v>
                </c:pt>
                <c:pt idx="911">
                  <c:v>12</c:v>
                </c:pt>
                <c:pt idx="912">
                  <c:v>12</c:v>
                </c:pt>
                <c:pt idx="913">
                  <c:v>12</c:v>
                </c:pt>
                <c:pt idx="914">
                  <c:v>12</c:v>
                </c:pt>
                <c:pt idx="915">
                  <c:v>12</c:v>
                </c:pt>
                <c:pt idx="916">
                  <c:v>12</c:v>
                </c:pt>
                <c:pt idx="917">
                  <c:v>12</c:v>
                </c:pt>
                <c:pt idx="918">
                  <c:v>12</c:v>
                </c:pt>
                <c:pt idx="919">
                  <c:v>12</c:v>
                </c:pt>
                <c:pt idx="920">
                  <c:v>12</c:v>
                </c:pt>
                <c:pt idx="921">
                  <c:v>12</c:v>
                </c:pt>
                <c:pt idx="922">
                  <c:v>12</c:v>
                </c:pt>
                <c:pt idx="923">
                  <c:v>12</c:v>
                </c:pt>
                <c:pt idx="924">
                  <c:v>12</c:v>
                </c:pt>
                <c:pt idx="925">
                  <c:v>12</c:v>
                </c:pt>
                <c:pt idx="926">
                  <c:v>12</c:v>
                </c:pt>
                <c:pt idx="927">
                  <c:v>12</c:v>
                </c:pt>
                <c:pt idx="928">
                  <c:v>12</c:v>
                </c:pt>
                <c:pt idx="929">
                  <c:v>12</c:v>
                </c:pt>
                <c:pt idx="930">
                  <c:v>12.4</c:v>
                </c:pt>
                <c:pt idx="931">
                  <c:v>12.4</c:v>
                </c:pt>
                <c:pt idx="932">
                  <c:v>12.4</c:v>
                </c:pt>
                <c:pt idx="933">
                  <c:v>12.4</c:v>
                </c:pt>
                <c:pt idx="934">
                  <c:v>12.4</c:v>
                </c:pt>
                <c:pt idx="935">
                  <c:v>12.4</c:v>
                </c:pt>
                <c:pt idx="936">
                  <c:v>12.4</c:v>
                </c:pt>
                <c:pt idx="937">
                  <c:v>12.4</c:v>
                </c:pt>
                <c:pt idx="938">
                  <c:v>12.4</c:v>
                </c:pt>
                <c:pt idx="939">
                  <c:v>12.4</c:v>
                </c:pt>
                <c:pt idx="940">
                  <c:v>12.4</c:v>
                </c:pt>
                <c:pt idx="941">
                  <c:v>12.4</c:v>
                </c:pt>
                <c:pt idx="942">
                  <c:v>12.4</c:v>
                </c:pt>
                <c:pt idx="943">
                  <c:v>12.4</c:v>
                </c:pt>
                <c:pt idx="944">
                  <c:v>12.4</c:v>
                </c:pt>
                <c:pt idx="945">
                  <c:v>12.4</c:v>
                </c:pt>
                <c:pt idx="946">
                  <c:v>12.4</c:v>
                </c:pt>
                <c:pt idx="947">
                  <c:v>12.4</c:v>
                </c:pt>
                <c:pt idx="948">
                  <c:v>12.4</c:v>
                </c:pt>
                <c:pt idx="949">
                  <c:v>12.4</c:v>
                </c:pt>
                <c:pt idx="950">
                  <c:v>12.4</c:v>
                </c:pt>
                <c:pt idx="951">
                  <c:v>12.4</c:v>
                </c:pt>
                <c:pt idx="952">
                  <c:v>12.4</c:v>
                </c:pt>
                <c:pt idx="953">
                  <c:v>12.4</c:v>
                </c:pt>
                <c:pt idx="954">
                  <c:v>12.4</c:v>
                </c:pt>
                <c:pt idx="955">
                  <c:v>12.4</c:v>
                </c:pt>
                <c:pt idx="956">
                  <c:v>12.4</c:v>
                </c:pt>
                <c:pt idx="957">
                  <c:v>12.4</c:v>
                </c:pt>
                <c:pt idx="958">
                  <c:v>12.4</c:v>
                </c:pt>
                <c:pt idx="959">
                  <c:v>12.4</c:v>
                </c:pt>
                <c:pt idx="960">
                  <c:v>12.8</c:v>
                </c:pt>
                <c:pt idx="961">
                  <c:v>12.8</c:v>
                </c:pt>
                <c:pt idx="962">
                  <c:v>12.8</c:v>
                </c:pt>
                <c:pt idx="963">
                  <c:v>12.8</c:v>
                </c:pt>
                <c:pt idx="964">
                  <c:v>12.8</c:v>
                </c:pt>
                <c:pt idx="965">
                  <c:v>12.8</c:v>
                </c:pt>
                <c:pt idx="966">
                  <c:v>12.8</c:v>
                </c:pt>
                <c:pt idx="967">
                  <c:v>12.8</c:v>
                </c:pt>
                <c:pt idx="968">
                  <c:v>12.8</c:v>
                </c:pt>
                <c:pt idx="969">
                  <c:v>12.8</c:v>
                </c:pt>
                <c:pt idx="970">
                  <c:v>12.8</c:v>
                </c:pt>
                <c:pt idx="971">
                  <c:v>12.8</c:v>
                </c:pt>
                <c:pt idx="972">
                  <c:v>12.8</c:v>
                </c:pt>
                <c:pt idx="973">
                  <c:v>12.8</c:v>
                </c:pt>
                <c:pt idx="974">
                  <c:v>12.8</c:v>
                </c:pt>
                <c:pt idx="975">
                  <c:v>12.8</c:v>
                </c:pt>
                <c:pt idx="976">
                  <c:v>12.8</c:v>
                </c:pt>
                <c:pt idx="977">
                  <c:v>12.8</c:v>
                </c:pt>
                <c:pt idx="978">
                  <c:v>12.8</c:v>
                </c:pt>
                <c:pt idx="979">
                  <c:v>12.8</c:v>
                </c:pt>
                <c:pt idx="980">
                  <c:v>12.8</c:v>
                </c:pt>
                <c:pt idx="981">
                  <c:v>12.8</c:v>
                </c:pt>
                <c:pt idx="982">
                  <c:v>12.8</c:v>
                </c:pt>
                <c:pt idx="983">
                  <c:v>12.8</c:v>
                </c:pt>
                <c:pt idx="984">
                  <c:v>12.8</c:v>
                </c:pt>
                <c:pt idx="985">
                  <c:v>12.8</c:v>
                </c:pt>
                <c:pt idx="986">
                  <c:v>12.8</c:v>
                </c:pt>
                <c:pt idx="987">
                  <c:v>12.8</c:v>
                </c:pt>
                <c:pt idx="988">
                  <c:v>12.8</c:v>
                </c:pt>
                <c:pt idx="989">
                  <c:v>12.8</c:v>
                </c:pt>
                <c:pt idx="990">
                  <c:v>13.2</c:v>
                </c:pt>
                <c:pt idx="991">
                  <c:v>13.2</c:v>
                </c:pt>
                <c:pt idx="992">
                  <c:v>13.2</c:v>
                </c:pt>
                <c:pt idx="993">
                  <c:v>13.2</c:v>
                </c:pt>
                <c:pt idx="994">
                  <c:v>13.2</c:v>
                </c:pt>
                <c:pt idx="995">
                  <c:v>13.2</c:v>
                </c:pt>
                <c:pt idx="996">
                  <c:v>13.2</c:v>
                </c:pt>
                <c:pt idx="997">
                  <c:v>13.2</c:v>
                </c:pt>
                <c:pt idx="998">
                  <c:v>13.2</c:v>
                </c:pt>
                <c:pt idx="999">
                  <c:v>13.2</c:v>
                </c:pt>
                <c:pt idx="1000">
                  <c:v>13.2</c:v>
                </c:pt>
                <c:pt idx="1001">
                  <c:v>13.2</c:v>
                </c:pt>
                <c:pt idx="1002">
                  <c:v>13.2</c:v>
                </c:pt>
                <c:pt idx="1003">
                  <c:v>13.2</c:v>
                </c:pt>
                <c:pt idx="1004">
                  <c:v>13.2</c:v>
                </c:pt>
                <c:pt idx="1005">
                  <c:v>13.2</c:v>
                </c:pt>
                <c:pt idx="1006">
                  <c:v>13.2</c:v>
                </c:pt>
                <c:pt idx="1007">
                  <c:v>13.2</c:v>
                </c:pt>
                <c:pt idx="1008">
                  <c:v>13.2</c:v>
                </c:pt>
                <c:pt idx="1009">
                  <c:v>13.2</c:v>
                </c:pt>
                <c:pt idx="1010">
                  <c:v>13.2</c:v>
                </c:pt>
                <c:pt idx="1011">
                  <c:v>13.2</c:v>
                </c:pt>
                <c:pt idx="1012">
                  <c:v>13.2</c:v>
                </c:pt>
                <c:pt idx="1013">
                  <c:v>13.2</c:v>
                </c:pt>
                <c:pt idx="1014">
                  <c:v>13.2</c:v>
                </c:pt>
                <c:pt idx="1015">
                  <c:v>13.2</c:v>
                </c:pt>
                <c:pt idx="1016">
                  <c:v>13.2</c:v>
                </c:pt>
                <c:pt idx="1017">
                  <c:v>13.2</c:v>
                </c:pt>
                <c:pt idx="1018">
                  <c:v>13.2</c:v>
                </c:pt>
                <c:pt idx="1019">
                  <c:v>13.2</c:v>
                </c:pt>
                <c:pt idx="1020">
                  <c:v>13.6</c:v>
                </c:pt>
                <c:pt idx="1021">
                  <c:v>13.6</c:v>
                </c:pt>
                <c:pt idx="1022">
                  <c:v>13.6</c:v>
                </c:pt>
                <c:pt idx="1023">
                  <c:v>13.6</c:v>
                </c:pt>
                <c:pt idx="1024">
                  <c:v>13.6</c:v>
                </c:pt>
                <c:pt idx="1025">
                  <c:v>13.6</c:v>
                </c:pt>
                <c:pt idx="1026">
                  <c:v>13.6</c:v>
                </c:pt>
                <c:pt idx="1027">
                  <c:v>13.6</c:v>
                </c:pt>
                <c:pt idx="1028">
                  <c:v>13.6</c:v>
                </c:pt>
                <c:pt idx="1029">
                  <c:v>13.6</c:v>
                </c:pt>
                <c:pt idx="1030">
                  <c:v>13.6</c:v>
                </c:pt>
                <c:pt idx="1031">
                  <c:v>13.6</c:v>
                </c:pt>
                <c:pt idx="1032">
                  <c:v>13.6</c:v>
                </c:pt>
                <c:pt idx="1033">
                  <c:v>13.6</c:v>
                </c:pt>
                <c:pt idx="1034">
                  <c:v>13.6</c:v>
                </c:pt>
                <c:pt idx="1035">
                  <c:v>13.6</c:v>
                </c:pt>
                <c:pt idx="1036">
                  <c:v>13.6</c:v>
                </c:pt>
                <c:pt idx="1037">
                  <c:v>13.6</c:v>
                </c:pt>
                <c:pt idx="1038">
                  <c:v>13.6</c:v>
                </c:pt>
                <c:pt idx="1039">
                  <c:v>13.6</c:v>
                </c:pt>
                <c:pt idx="1040">
                  <c:v>13.6</c:v>
                </c:pt>
                <c:pt idx="1041">
                  <c:v>13.6</c:v>
                </c:pt>
                <c:pt idx="1042">
                  <c:v>13.6</c:v>
                </c:pt>
                <c:pt idx="1043">
                  <c:v>13.6</c:v>
                </c:pt>
                <c:pt idx="1044">
                  <c:v>13.6</c:v>
                </c:pt>
                <c:pt idx="1045">
                  <c:v>13.6</c:v>
                </c:pt>
                <c:pt idx="1046">
                  <c:v>13.6</c:v>
                </c:pt>
                <c:pt idx="1047">
                  <c:v>13.6</c:v>
                </c:pt>
                <c:pt idx="1048">
                  <c:v>13.6</c:v>
                </c:pt>
                <c:pt idx="1049">
                  <c:v>13.6</c:v>
                </c:pt>
                <c:pt idx="1050">
                  <c:v>14</c:v>
                </c:pt>
                <c:pt idx="1051">
                  <c:v>14</c:v>
                </c:pt>
                <c:pt idx="1052">
                  <c:v>14</c:v>
                </c:pt>
                <c:pt idx="1053">
                  <c:v>14</c:v>
                </c:pt>
                <c:pt idx="1054">
                  <c:v>14</c:v>
                </c:pt>
                <c:pt idx="1055">
                  <c:v>14</c:v>
                </c:pt>
                <c:pt idx="1056">
                  <c:v>14</c:v>
                </c:pt>
                <c:pt idx="1057">
                  <c:v>14</c:v>
                </c:pt>
                <c:pt idx="1058">
                  <c:v>14</c:v>
                </c:pt>
                <c:pt idx="1059">
                  <c:v>14</c:v>
                </c:pt>
                <c:pt idx="1060">
                  <c:v>14</c:v>
                </c:pt>
                <c:pt idx="1061">
                  <c:v>14</c:v>
                </c:pt>
                <c:pt idx="1062">
                  <c:v>14</c:v>
                </c:pt>
                <c:pt idx="1063">
                  <c:v>14</c:v>
                </c:pt>
                <c:pt idx="1064">
                  <c:v>14</c:v>
                </c:pt>
                <c:pt idx="1065">
                  <c:v>14</c:v>
                </c:pt>
                <c:pt idx="1066">
                  <c:v>14</c:v>
                </c:pt>
                <c:pt idx="1067">
                  <c:v>14</c:v>
                </c:pt>
                <c:pt idx="1068">
                  <c:v>14</c:v>
                </c:pt>
                <c:pt idx="1069">
                  <c:v>14</c:v>
                </c:pt>
                <c:pt idx="1070">
                  <c:v>14</c:v>
                </c:pt>
                <c:pt idx="1071">
                  <c:v>14</c:v>
                </c:pt>
                <c:pt idx="1072">
                  <c:v>14</c:v>
                </c:pt>
                <c:pt idx="1073">
                  <c:v>14</c:v>
                </c:pt>
                <c:pt idx="1074">
                  <c:v>14</c:v>
                </c:pt>
                <c:pt idx="1075">
                  <c:v>14</c:v>
                </c:pt>
                <c:pt idx="1076">
                  <c:v>14</c:v>
                </c:pt>
                <c:pt idx="1077">
                  <c:v>14</c:v>
                </c:pt>
                <c:pt idx="1078">
                  <c:v>14</c:v>
                </c:pt>
                <c:pt idx="1079">
                  <c:v>14</c:v>
                </c:pt>
                <c:pt idx="1080">
                  <c:v>14.4</c:v>
                </c:pt>
                <c:pt idx="1081">
                  <c:v>14.4</c:v>
                </c:pt>
                <c:pt idx="1082">
                  <c:v>14.4</c:v>
                </c:pt>
                <c:pt idx="1083">
                  <c:v>14.4</c:v>
                </c:pt>
                <c:pt idx="1084">
                  <c:v>14.4</c:v>
                </c:pt>
                <c:pt idx="1085">
                  <c:v>14.4</c:v>
                </c:pt>
                <c:pt idx="1086">
                  <c:v>14.4</c:v>
                </c:pt>
                <c:pt idx="1087">
                  <c:v>14.4</c:v>
                </c:pt>
                <c:pt idx="1088">
                  <c:v>14.4</c:v>
                </c:pt>
                <c:pt idx="1089">
                  <c:v>14.4</c:v>
                </c:pt>
                <c:pt idx="1090">
                  <c:v>14.4</c:v>
                </c:pt>
                <c:pt idx="1091">
                  <c:v>14.4</c:v>
                </c:pt>
                <c:pt idx="1092">
                  <c:v>14.4</c:v>
                </c:pt>
                <c:pt idx="1093">
                  <c:v>14.4</c:v>
                </c:pt>
                <c:pt idx="1094">
                  <c:v>14.4</c:v>
                </c:pt>
                <c:pt idx="1095">
                  <c:v>14.4</c:v>
                </c:pt>
                <c:pt idx="1096">
                  <c:v>14.4</c:v>
                </c:pt>
                <c:pt idx="1097">
                  <c:v>14.4</c:v>
                </c:pt>
                <c:pt idx="1098">
                  <c:v>14.4</c:v>
                </c:pt>
                <c:pt idx="1099">
                  <c:v>14.4</c:v>
                </c:pt>
                <c:pt idx="1100">
                  <c:v>14.4</c:v>
                </c:pt>
                <c:pt idx="1101">
                  <c:v>14.4</c:v>
                </c:pt>
                <c:pt idx="1102">
                  <c:v>14.4</c:v>
                </c:pt>
                <c:pt idx="1103">
                  <c:v>14.4</c:v>
                </c:pt>
                <c:pt idx="1104">
                  <c:v>14.4</c:v>
                </c:pt>
                <c:pt idx="1105">
                  <c:v>14.4</c:v>
                </c:pt>
                <c:pt idx="1106">
                  <c:v>14.4</c:v>
                </c:pt>
                <c:pt idx="1107">
                  <c:v>14.4</c:v>
                </c:pt>
                <c:pt idx="1108">
                  <c:v>14.4</c:v>
                </c:pt>
                <c:pt idx="1109">
                  <c:v>14.4</c:v>
                </c:pt>
                <c:pt idx="1110">
                  <c:v>14.8</c:v>
                </c:pt>
                <c:pt idx="1111">
                  <c:v>14.8</c:v>
                </c:pt>
                <c:pt idx="1112">
                  <c:v>14.8</c:v>
                </c:pt>
                <c:pt idx="1113">
                  <c:v>14.8</c:v>
                </c:pt>
                <c:pt idx="1114">
                  <c:v>14.8</c:v>
                </c:pt>
                <c:pt idx="1115">
                  <c:v>14.8</c:v>
                </c:pt>
                <c:pt idx="1116">
                  <c:v>14.8</c:v>
                </c:pt>
                <c:pt idx="1117">
                  <c:v>14.8</c:v>
                </c:pt>
                <c:pt idx="1118">
                  <c:v>14.8</c:v>
                </c:pt>
                <c:pt idx="1119">
                  <c:v>14.8</c:v>
                </c:pt>
                <c:pt idx="1120">
                  <c:v>14.8</c:v>
                </c:pt>
                <c:pt idx="1121">
                  <c:v>14.8</c:v>
                </c:pt>
                <c:pt idx="1122">
                  <c:v>14.8</c:v>
                </c:pt>
                <c:pt idx="1123">
                  <c:v>14.8</c:v>
                </c:pt>
                <c:pt idx="1124">
                  <c:v>14.8</c:v>
                </c:pt>
                <c:pt idx="1125">
                  <c:v>14.8</c:v>
                </c:pt>
                <c:pt idx="1126">
                  <c:v>14.8</c:v>
                </c:pt>
                <c:pt idx="1127">
                  <c:v>14.8</c:v>
                </c:pt>
                <c:pt idx="1128">
                  <c:v>14.8</c:v>
                </c:pt>
                <c:pt idx="1129">
                  <c:v>14.8</c:v>
                </c:pt>
                <c:pt idx="1130">
                  <c:v>14.8</c:v>
                </c:pt>
                <c:pt idx="1131">
                  <c:v>14.8</c:v>
                </c:pt>
                <c:pt idx="1132">
                  <c:v>14.8</c:v>
                </c:pt>
                <c:pt idx="1133">
                  <c:v>14.8</c:v>
                </c:pt>
                <c:pt idx="1134">
                  <c:v>14.8</c:v>
                </c:pt>
                <c:pt idx="1135">
                  <c:v>14.8</c:v>
                </c:pt>
                <c:pt idx="1136">
                  <c:v>14.8</c:v>
                </c:pt>
                <c:pt idx="1137">
                  <c:v>14.8</c:v>
                </c:pt>
                <c:pt idx="1138">
                  <c:v>14.8</c:v>
                </c:pt>
                <c:pt idx="1139">
                  <c:v>14.8</c:v>
                </c:pt>
                <c:pt idx="1140">
                  <c:v>15.2</c:v>
                </c:pt>
                <c:pt idx="1141">
                  <c:v>15.2</c:v>
                </c:pt>
                <c:pt idx="1142">
                  <c:v>15.2</c:v>
                </c:pt>
                <c:pt idx="1143">
                  <c:v>15.2</c:v>
                </c:pt>
                <c:pt idx="1144">
                  <c:v>15.2</c:v>
                </c:pt>
                <c:pt idx="1145">
                  <c:v>15.2</c:v>
                </c:pt>
                <c:pt idx="1146">
                  <c:v>15.2</c:v>
                </c:pt>
                <c:pt idx="1147">
                  <c:v>15.2</c:v>
                </c:pt>
                <c:pt idx="1148">
                  <c:v>15.2</c:v>
                </c:pt>
                <c:pt idx="1149">
                  <c:v>15.2</c:v>
                </c:pt>
                <c:pt idx="1150">
                  <c:v>15.2</c:v>
                </c:pt>
                <c:pt idx="1151">
                  <c:v>15.2</c:v>
                </c:pt>
                <c:pt idx="1152">
                  <c:v>15.2</c:v>
                </c:pt>
                <c:pt idx="1153">
                  <c:v>15.2</c:v>
                </c:pt>
                <c:pt idx="1154">
                  <c:v>15.2</c:v>
                </c:pt>
                <c:pt idx="1155">
                  <c:v>15.2</c:v>
                </c:pt>
                <c:pt idx="1156">
                  <c:v>15.2</c:v>
                </c:pt>
                <c:pt idx="1157">
                  <c:v>15.2</c:v>
                </c:pt>
                <c:pt idx="1158">
                  <c:v>15.2</c:v>
                </c:pt>
                <c:pt idx="1159">
                  <c:v>15.2</c:v>
                </c:pt>
                <c:pt idx="1160">
                  <c:v>15.2</c:v>
                </c:pt>
                <c:pt idx="1161">
                  <c:v>15.2</c:v>
                </c:pt>
                <c:pt idx="1162">
                  <c:v>15.2</c:v>
                </c:pt>
                <c:pt idx="1163">
                  <c:v>15.2</c:v>
                </c:pt>
                <c:pt idx="1164">
                  <c:v>15.2</c:v>
                </c:pt>
                <c:pt idx="1165">
                  <c:v>15.2</c:v>
                </c:pt>
                <c:pt idx="1166">
                  <c:v>15.2</c:v>
                </c:pt>
                <c:pt idx="1167">
                  <c:v>15.2</c:v>
                </c:pt>
                <c:pt idx="1168">
                  <c:v>15.2</c:v>
                </c:pt>
                <c:pt idx="1169">
                  <c:v>15.2</c:v>
                </c:pt>
                <c:pt idx="1170">
                  <c:v>15.6</c:v>
                </c:pt>
                <c:pt idx="1171">
                  <c:v>15.6</c:v>
                </c:pt>
                <c:pt idx="1172">
                  <c:v>15.6</c:v>
                </c:pt>
                <c:pt idx="1173">
                  <c:v>15.6</c:v>
                </c:pt>
                <c:pt idx="1174">
                  <c:v>15.6</c:v>
                </c:pt>
                <c:pt idx="1175">
                  <c:v>15.6</c:v>
                </c:pt>
                <c:pt idx="1176">
                  <c:v>15.6</c:v>
                </c:pt>
                <c:pt idx="1177">
                  <c:v>15.6</c:v>
                </c:pt>
                <c:pt idx="1178">
                  <c:v>15.6</c:v>
                </c:pt>
                <c:pt idx="1179">
                  <c:v>15.6</c:v>
                </c:pt>
                <c:pt idx="1180">
                  <c:v>15.6</c:v>
                </c:pt>
                <c:pt idx="1181">
                  <c:v>15.6</c:v>
                </c:pt>
                <c:pt idx="1182">
                  <c:v>15.6</c:v>
                </c:pt>
                <c:pt idx="1183">
                  <c:v>15.6</c:v>
                </c:pt>
                <c:pt idx="1184">
                  <c:v>15.6</c:v>
                </c:pt>
                <c:pt idx="1185">
                  <c:v>15.6</c:v>
                </c:pt>
                <c:pt idx="1186">
                  <c:v>15.6</c:v>
                </c:pt>
                <c:pt idx="1187">
                  <c:v>15.6</c:v>
                </c:pt>
                <c:pt idx="1188">
                  <c:v>15.6</c:v>
                </c:pt>
                <c:pt idx="1189">
                  <c:v>15.6</c:v>
                </c:pt>
                <c:pt idx="1190">
                  <c:v>15.6</c:v>
                </c:pt>
                <c:pt idx="1191">
                  <c:v>15.6</c:v>
                </c:pt>
                <c:pt idx="1192">
                  <c:v>15.6</c:v>
                </c:pt>
                <c:pt idx="1193">
                  <c:v>15.6</c:v>
                </c:pt>
                <c:pt idx="1194">
                  <c:v>15.6</c:v>
                </c:pt>
                <c:pt idx="1195">
                  <c:v>15.6</c:v>
                </c:pt>
                <c:pt idx="1196">
                  <c:v>15.6</c:v>
                </c:pt>
                <c:pt idx="1197">
                  <c:v>15.6</c:v>
                </c:pt>
                <c:pt idx="1198">
                  <c:v>15.6</c:v>
                </c:pt>
                <c:pt idx="1199">
                  <c:v>15.6</c:v>
                </c:pt>
                <c:pt idx="1200">
                  <c:v>16</c:v>
                </c:pt>
                <c:pt idx="1201">
                  <c:v>16</c:v>
                </c:pt>
                <c:pt idx="1202">
                  <c:v>16</c:v>
                </c:pt>
                <c:pt idx="1203">
                  <c:v>16</c:v>
                </c:pt>
                <c:pt idx="1204">
                  <c:v>16</c:v>
                </c:pt>
                <c:pt idx="1205">
                  <c:v>16</c:v>
                </c:pt>
                <c:pt idx="1206">
                  <c:v>16</c:v>
                </c:pt>
                <c:pt idx="1207">
                  <c:v>16</c:v>
                </c:pt>
                <c:pt idx="1208">
                  <c:v>16</c:v>
                </c:pt>
                <c:pt idx="1209">
                  <c:v>16</c:v>
                </c:pt>
                <c:pt idx="1210">
                  <c:v>16</c:v>
                </c:pt>
                <c:pt idx="1211">
                  <c:v>16</c:v>
                </c:pt>
                <c:pt idx="1212">
                  <c:v>16</c:v>
                </c:pt>
                <c:pt idx="1213">
                  <c:v>16</c:v>
                </c:pt>
                <c:pt idx="1214">
                  <c:v>16</c:v>
                </c:pt>
                <c:pt idx="1215">
                  <c:v>16</c:v>
                </c:pt>
                <c:pt idx="1216">
                  <c:v>16</c:v>
                </c:pt>
                <c:pt idx="1217">
                  <c:v>16</c:v>
                </c:pt>
                <c:pt idx="1218">
                  <c:v>16</c:v>
                </c:pt>
                <c:pt idx="1219">
                  <c:v>16</c:v>
                </c:pt>
                <c:pt idx="1220">
                  <c:v>16</c:v>
                </c:pt>
                <c:pt idx="1221">
                  <c:v>16</c:v>
                </c:pt>
                <c:pt idx="1222">
                  <c:v>16</c:v>
                </c:pt>
                <c:pt idx="1223">
                  <c:v>16</c:v>
                </c:pt>
                <c:pt idx="1224">
                  <c:v>16</c:v>
                </c:pt>
                <c:pt idx="1225">
                  <c:v>16</c:v>
                </c:pt>
                <c:pt idx="1226">
                  <c:v>16</c:v>
                </c:pt>
                <c:pt idx="1227">
                  <c:v>16</c:v>
                </c:pt>
                <c:pt idx="1228">
                  <c:v>16</c:v>
                </c:pt>
                <c:pt idx="1229">
                  <c:v>16</c:v>
                </c:pt>
                <c:pt idx="1230">
                  <c:v>16.399999999999999</c:v>
                </c:pt>
                <c:pt idx="1231">
                  <c:v>16.399999999999999</c:v>
                </c:pt>
                <c:pt idx="1232">
                  <c:v>16.399999999999999</c:v>
                </c:pt>
                <c:pt idx="1233">
                  <c:v>16.399999999999999</c:v>
                </c:pt>
                <c:pt idx="1234">
                  <c:v>16.399999999999999</c:v>
                </c:pt>
                <c:pt idx="1235">
                  <c:v>16.399999999999999</c:v>
                </c:pt>
                <c:pt idx="1236">
                  <c:v>16.399999999999999</c:v>
                </c:pt>
                <c:pt idx="1237">
                  <c:v>16.399999999999999</c:v>
                </c:pt>
                <c:pt idx="1238">
                  <c:v>16.399999999999999</c:v>
                </c:pt>
                <c:pt idx="1239">
                  <c:v>16.399999999999999</c:v>
                </c:pt>
                <c:pt idx="1240">
                  <c:v>16.399999999999999</c:v>
                </c:pt>
                <c:pt idx="1241">
                  <c:v>16.399999999999999</c:v>
                </c:pt>
                <c:pt idx="1242">
                  <c:v>16.399999999999999</c:v>
                </c:pt>
                <c:pt idx="1243">
                  <c:v>16.399999999999999</c:v>
                </c:pt>
                <c:pt idx="1244">
                  <c:v>16.399999999999999</c:v>
                </c:pt>
                <c:pt idx="1245">
                  <c:v>16.399999999999999</c:v>
                </c:pt>
                <c:pt idx="1246">
                  <c:v>16.399999999999999</c:v>
                </c:pt>
                <c:pt idx="1247">
                  <c:v>16.399999999999999</c:v>
                </c:pt>
                <c:pt idx="1248">
                  <c:v>16.399999999999999</c:v>
                </c:pt>
                <c:pt idx="1249">
                  <c:v>16.399999999999999</c:v>
                </c:pt>
                <c:pt idx="1250">
                  <c:v>16.399999999999999</c:v>
                </c:pt>
                <c:pt idx="1251">
                  <c:v>16.399999999999999</c:v>
                </c:pt>
                <c:pt idx="1252">
                  <c:v>16.399999999999999</c:v>
                </c:pt>
                <c:pt idx="1253">
                  <c:v>16.399999999999999</c:v>
                </c:pt>
                <c:pt idx="1254">
                  <c:v>16.399999999999999</c:v>
                </c:pt>
                <c:pt idx="1255">
                  <c:v>16.399999999999999</c:v>
                </c:pt>
                <c:pt idx="1256">
                  <c:v>16.399999999999999</c:v>
                </c:pt>
                <c:pt idx="1257">
                  <c:v>16.399999999999999</c:v>
                </c:pt>
                <c:pt idx="1258">
                  <c:v>16.399999999999999</c:v>
                </c:pt>
                <c:pt idx="1259">
                  <c:v>16.399999999999999</c:v>
                </c:pt>
                <c:pt idx="1260">
                  <c:v>16.8</c:v>
                </c:pt>
                <c:pt idx="1261">
                  <c:v>16.8</c:v>
                </c:pt>
                <c:pt idx="1262">
                  <c:v>16.8</c:v>
                </c:pt>
                <c:pt idx="1263">
                  <c:v>16.8</c:v>
                </c:pt>
                <c:pt idx="1264">
                  <c:v>16.8</c:v>
                </c:pt>
                <c:pt idx="1265">
                  <c:v>16.8</c:v>
                </c:pt>
                <c:pt idx="1266">
                  <c:v>16.8</c:v>
                </c:pt>
                <c:pt idx="1267">
                  <c:v>16.8</c:v>
                </c:pt>
                <c:pt idx="1268">
                  <c:v>16.8</c:v>
                </c:pt>
                <c:pt idx="1269">
                  <c:v>16.8</c:v>
                </c:pt>
                <c:pt idx="1270">
                  <c:v>16.8</c:v>
                </c:pt>
                <c:pt idx="1271">
                  <c:v>16.8</c:v>
                </c:pt>
                <c:pt idx="1272">
                  <c:v>16.8</c:v>
                </c:pt>
                <c:pt idx="1273">
                  <c:v>16.8</c:v>
                </c:pt>
                <c:pt idx="1274">
                  <c:v>16.8</c:v>
                </c:pt>
                <c:pt idx="1275">
                  <c:v>16.8</c:v>
                </c:pt>
                <c:pt idx="1276">
                  <c:v>16.8</c:v>
                </c:pt>
                <c:pt idx="1277">
                  <c:v>16.8</c:v>
                </c:pt>
                <c:pt idx="1278">
                  <c:v>16.8</c:v>
                </c:pt>
                <c:pt idx="1279">
                  <c:v>16.8</c:v>
                </c:pt>
                <c:pt idx="1280">
                  <c:v>16.8</c:v>
                </c:pt>
                <c:pt idx="1281">
                  <c:v>16.8</c:v>
                </c:pt>
                <c:pt idx="1282">
                  <c:v>16.8</c:v>
                </c:pt>
                <c:pt idx="1283">
                  <c:v>16.8</c:v>
                </c:pt>
                <c:pt idx="1284">
                  <c:v>16.8</c:v>
                </c:pt>
                <c:pt idx="1285">
                  <c:v>16.8</c:v>
                </c:pt>
                <c:pt idx="1286">
                  <c:v>16.8</c:v>
                </c:pt>
                <c:pt idx="1287">
                  <c:v>16.8</c:v>
                </c:pt>
                <c:pt idx="1288">
                  <c:v>16.8</c:v>
                </c:pt>
                <c:pt idx="1289">
                  <c:v>16.8</c:v>
                </c:pt>
                <c:pt idx="1290">
                  <c:v>17.2</c:v>
                </c:pt>
                <c:pt idx="1291">
                  <c:v>17.2</c:v>
                </c:pt>
                <c:pt idx="1292">
                  <c:v>17.2</c:v>
                </c:pt>
                <c:pt idx="1293">
                  <c:v>17.2</c:v>
                </c:pt>
                <c:pt idx="1294">
                  <c:v>17.2</c:v>
                </c:pt>
                <c:pt idx="1295">
                  <c:v>17.2</c:v>
                </c:pt>
                <c:pt idx="1296">
                  <c:v>17.2</c:v>
                </c:pt>
                <c:pt idx="1297">
                  <c:v>17.2</c:v>
                </c:pt>
                <c:pt idx="1298">
                  <c:v>17.2</c:v>
                </c:pt>
                <c:pt idx="1299">
                  <c:v>17.2</c:v>
                </c:pt>
                <c:pt idx="1300">
                  <c:v>17.2</c:v>
                </c:pt>
                <c:pt idx="1301">
                  <c:v>17.2</c:v>
                </c:pt>
                <c:pt idx="1302">
                  <c:v>17.2</c:v>
                </c:pt>
                <c:pt idx="1303">
                  <c:v>17.2</c:v>
                </c:pt>
                <c:pt idx="1304">
                  <c:v>17.2</c:v>
                </c:pt>
                <c:pt idx="1305">
                  <c:v>17.2</c:v>
                </c:pt>
                <c:pt idx="1306">
                  <c:v>17.2</c:v>
                </c:pt>
                <c:pt idx="1307">
                  <c:v>17.2</c:v>
                </c:pt>
                <c:pt idx="1308">
                  <c:v>17.2</c:v>
                </c:pt>
                <c:pt idx="1309">
                  <c:v>17.2</c:v>
                </c:pt>
                <c:pt idx="1310">
                  <c:v>17.2</c:v>
                </c:pt>
                <c:pt idx="1311">
                  <c:v>17.2</c:v>
                </c:pt>
                <c:pt idx="1312">
                  <c:v>17.2</c:v>
                </c:pt>
                <c:pt idx="1313">
                  <c:v>17.2</c:v>
                </c:pt>
                <c:pt idx="1314">
                  <c:v>17.2</c:v>
                </c:pt>
                <c:pt idx="1315">
                  <c:v>17.2</c:v>
                </c:pt>
                <c:pt idx="1316">
                  <c:v>17.2</c:v>
                </c:pt>
                <c:pt idx="1317">
                  <c:v>17.2</c:v>
                </c:pt>
                <c:pt idx="1318">
                  <c:v>17.2</c:v>
                </c:pt>
                <c:pt idx="1319">
                  <c:v>17.2</c:v>
                </c:pt>
                <c:pt idx="1320">
                  <c:v>17.600000000000001</c:v>
                </c:pt>
                <c:pt idx="1321">
                  <c:v>17.600000000000001</c:v>
                </c:pt>
                <c:pt idx="1322">
                  <c:v>17.600000000000001</c:v>
                </c:pt>
                <c:pt idx="1323">
                  <c:v>17.600000000000001</c:v>
                </c:pt>
                <c:pt idx="1324">
                  <c:v>17.600000000000001</c:v>
                </c:pt>
                <c:pt idx="1325">
                  <c:v>17.600000000000001</c:v>
                </c:pt>
                <c:pt idx="1326">
                  <c:v>17.600000000000001</c:v>
                </c:pt>
                <c:pt idx="1327">
                  <c:v>17.600000000000001</c:v>
                </c:pt>
                <c:pt idx="1328">
                  <c:v>17.600000000000001</c:v>
                </c:pt>
                <c:pt idx="1329">
                  <c:v>17.600000000000001</c:v>
                </c:pt>
                <c:pt idx="1330">
                  <c:v>17.600000000000001</c:v>
                </c:pt>
                <c:pt idx="1331">
                  <c:v>17.600000000000001</c:v>
                </c:pt>
                <c:pt idx="1332">
                  <c:v>17.600000000000001</c:v>
                </c:pt>
                <c:pt idx="1333">
                  <c:v>17.600000000000001</c:v>
                </c:pt>
                <c:pt idx="1334">
                  <c:v>17.600000000000001</c:v>
                </c:pt>
                <c:pt idx="1335">
                  <c:v>17.600000000000001</c:v>
                </c:pt>
                <c:pt idx="1336">
                  <c:v>17.600000000000001</c:v>
                </c:pt>
                <c:pt idx="1337">
                  <c:v>17.600000000000001</c:v>
                </c:pt>
                <c:pt idx="1338">
                  <c:v>17.600000000000001</c:v>
                </c:pt>
                <c:pt idx="1339">
                  <c:v>17.600000000000001</c:v>
                </c:pt>
                <c:pt idx="1340">
                  <c:v>17.600000000000001</c:v>
                </c:pt>
                <c:pt idx="1341">
                  <c:v>17.600000000000001</c:v>
                </c:pt>
                <c:pt idx="1342">
                  <c:v>17.600000000000001</c:v>
                </c:pt>
                <c:pt idx="1343">
                  <c:v>17.600000000000001</c:v>
                </c:pt>
                <c:pt idx="1344">
                  <c:v>17.600000000000001</c:v>
                </c:pt>
                <c:pt idx="1345">
                  <c:v>17.600000000000001</c:v>
                </c:pt>
                <c:pt idx="1346">
                  <c:v>17.600000000000001</c:v>
                </c:pt>
                <c:pt idx="1347">
                  <c:v>17.600000000000001</c:v>
                </c:pt>
                <c:pt idx="1348">
                  <c:v>17.600000000000001</c:v>
                </c:pt>
                <c:pt idx="1349">
                  <c:v>17.600000000000001</c:v>
                </c:pt>
                <c:pt idx="1350">
                  <c:v>18</c:v>
                </c:pt>
                <c:pt idx="1351">
                  <c:v>18</c:v>
                </c:pt>
                <c:pt idx="1352">
                  <c:v>18</c:v>
                </c:pt>
                <c:pt idx="1353">
                  <c:v>18</c:v>
                </c:pt>
                <c:pt idx="1354">
                  <c:v>18</c:v>
                </c:pt>
                <c:pt idx="1355">
                  <c:v>18</c:v>
                </c:pt>
                <c:pt idx="1356">
                  <c:v>18</c:v>
                </c:pt>
                <c:pt idx="1357">
                  <c:v>18</c:v>
                </c:pt>
                <c:pt idx="1358">
                  <c:v>18</c:v>
                </c:pt>
                <c:pt idx="1359">
                  <c:v>18</c:v>
                </c:pt>
                <c:pt idx="1360">
                  <c:v>18</c:v>
                </c:pt>
                <c:pt idx="1361">
                  <c:v>18</c:v>
                </c:pt>
                <c:pt idx="1362">
                  <c:v>18</c:v>
                </c:pt>
                <c:pt idx="1363">
                  <c:v>18</c:v>
                </c:pt>
                <c:pt idx="1364">
                  <c:v>18</c:v>
                </c:pt>
                <c:pt idx="1365">
                  <c:v>18</c:v>
                </c:pt>
                <c:pt idx="1366">
                  <c:v>18</c:v>
                </c:pt>
                <c:pt idx="1367">
                  <c:v>18</c:v>
                </c:pt>
                <c:pt idx="1368">
                  <c:v>18</c:v>
                </c:pt>
                <c:pt idx="1369">
                  <c:v>18</c:v>
                </c:pt>
                <c:pt idx="1370">
                  <c:v>18</c:v>
                </c:pt>
                <c:pt idx="1371">
                  <c:v>18</c:v>
                </c:pt>
                <c:pt idx="1372">
                  <c:v>18</c:v>
                </c:pt>
                <c:pt idx="1373">
                  <c:v>18</c:v>
                </c:pt>
                <c:pt idx="1374">
                  <c:v>18</c:v>
                </c:pt>
                <c:pt idx="1375">
                  <c:v>18</c:v>
                </c:pt>
                <c:pt idx="1376">
                  <c:v>18</c:v>
                </c:pt>
                <c:pt idx="1377">
                  <c:v>18</c:v>
                </c:pt>
                <c:pt idx="1378">
                  <c:v>18</c:v>
                </c:pt>
                <c:pt idx="1379">
                  <c:v>18</c:v>
                </c:pt>
                <c:pt idx="1380">
                  <c:v>18.399999999999999</c:v>
                </c:pt>
                <c:pt idx="1381">
                  <c:v>18.399999999999999</c:v>
                </c:pt>
                <c:pt idx="1382">
                  <c:v>18.399999999999999</c:v>
                </c:pt>
                <c:pt idx="1383">
                  <c:v>18.399999999999999</c:v>
                </c:pt>
                <c:pt idx="1384">
                  <c:v>18.399999999999999</c:v>
                </c:pt>
                <c:pt idx="1385">
                  <c:v>18.399999999999999</c:v>
                </c:pt>
                <c:pt idx="1386">
                  <c:v>18.399999999999999</c:v>
                </c:pt>
                <c:pt idx="1387">
                  <c:v>18.399999999999999</c:v>
                </c:pt>
                <c:pt idx="1388">
                  <c:v>18.399999999999999</c:v>
                </c:pt>
                <c:pt idx="1389">
                  <c:v>18.399999999999999</c:v>
                </c:pt>
                <c:pt idx="1390">
                  <c:v>18.399999999999999</c:v>
                </c:pt>
                <c:pt idx="1391">
                  <c:v>18.399999999999999</c:v>
                </c:pt>
                <c:pt idx="1392">
                  <c:v>18.399999999999999</c:v>
                </c:pt>
                <c:pt idx="1393">
                  <c:v>18.399999999999999</c:v>
                </c:pt>
                <c:pt idx="1394">
                  <c:v>18.399999999999999</c:v>
                </c:pt>
                <c:pt idx="1395">
                  <c:v>18.399999999999999</c:v>
                </c:pt>
                <c:pt idx="1396">
                  <c:v>18.399999999999999</c:v>
                </c:pt>
                <c:pt idx="1397">
                  <c:v>18.399999999999999</c:v>
                </c:pt>
                <c:pt idx="1398">
                  <c:v>18.399999999999999</c:v>
                </c:pt>
                <c:pt idx="1399">
                  <c:v>18.399999999999999</c:v>
                </c:pt>
                <c:pt idx="1400">
                  <c:v>18.399999999999999</c:v>
                </c:pt>
                <c:pt idx="1401">
                  <c:v>18.399999999999999</c:v>
                </c:pt>
                <c:pt idx="1402">
                  <c:v>18.399999999999999</c:v>
                </c:pt>
                <c:pt idx="1403">
                  <c:v>18.399999999999999</c:v>
                </c:pt>
                <c:pt idx="1404">
                  <c:v>18.399999999999999</c:v>
                </c:pt>
                <c:pt idx="1405">
                  <c:v>18.399999999999999</c:v>
                </c:pt>
                <c:pt idx="1406">
                  <c:v>18.399999999999999</c:v>
                </c:pt>
                <c:pt idx="1407">
                  <c:v>18.399999999999999</c:v>
                </c:pt>
                <c:pt idx="1408">
                  <c:v>18.399999999999999</c:v>
                </c:pt>
                <c:pt idx="1409">
                  <c:v>18.399999999999999</c:v>
                </c:pt>
                <c:pt idx="1410">
                  <c:v>18.8</c:v>
                </c:pt>
                <c:pt idx="1411">
                  <c:v>18.8</c:v>
                </c:pt>
                <c:pt idx="1412">
                  <c:v>18.8</c:v>
                </c:pt>
                <c:pt idx="1413">
                  <c:v>18.8</c:v>
                </c:pt>
                <c:pt idx="1414">
                  <c:v>18.8</c:v>
                </c:pt>
                <c:pt idx="1415">
                  <c:v>18.8</c:v>
                </c:pt>
                <c:pt idx="1416">
                  <c:v>18.8</c:v>
                </c:pt>
                <c:pt idx="1417">
                  <c:v>18.8</c:v>
                </c:pt>
                <c:pt idx="1418">
                  <c:v>18.8</c:v>
                </c:pt>
                <c:pt idx="1419">
                  <c:v>18.8</c:v>
                </c:pt>
                <c:pt idx="1420">
                  <c:v>18.8</c:v>
                </c:pt>
                <c:pt idx="1421">
                  <c:v>18.8</c:v>
                </c:pt>
                <c:pt idx="1422">
                  <c:v>18.8</c:v>
                </c:pt>
                <c:pt idx="1423">
                  <c:v>18.8</c:v>
                </c:pt>
                <c:pt idx="1424">
                  <c:v>18.8</c:v>
                </c:pt>
                <c:pt idx="1425">
                  <c:v>18.8</c:v>
                </c:pt>
                <c:pt idx="1426">
                  <c:v>18.8</c:v>
                </c:pt>
                <c:pt idx="1427">
                  <c:v>18.8</c:v>
                </c:pt>
                <c:pt idx="1428">
                  <c:v>18.8</c:v>
                </c:pt>
                <c:pt idx="1429">
                  <c:v>18.8</c:v>
                </c:pt>
                <c:pt idx="1430">
                  <c:v>18.8</c:v>
                </c:pt>
                <c:pt idx="1431">
                  <c:v>18.8</c:v>
                </c:pt>
                <c:pt idx="1432">
                  <c:v>18.8</c:v>
                </c:pt>
                <c:pt idx="1433">
                  <c:v>18.8</c:v>
                </c:pt>
                <c:pt idx="1434">
                  <c:v>18.8</c:v>
                </c:pt>
                <c:pt idx="1435">
                  <c:v>18.8</c:v>
                </c:pt>
                <c:pt idx="1436">
                  <c:v>18.8</c:v>
                </c:pt>
                <c:pt idx="1437">
                  <c:v>18.8</c:v>
                </c:pt>
                <c:pt idx="1438">
                  <c:v>18.8</c:v>
                </c:pt>
                <c:pt idx="1439">
                  <c:v>18.8</c:v>
                </c:pt>
                <c:pt idx="1440">
                  <c:v>19.2</c:v>
                </c:pt>
                <c:pt idx="1441">
                  <c:v>19.2</c:v>
                </c:pt>
                <c:pt idx="1442">
                  <c:v>19.2</c:v>
                </c:pt>
                <c:pt idx="1443">
                  <c:v>19.2</c:v>
                </c:pt>
                <c:pt idx="1444">
                  <c:v>19.2</c:v>
                </c:pt>
                <c:pt idx="1445">
                  <c:v>19.2</c:v>
                </c:pt>
                <c:pt idx="1446">
                  <c:v>19.2</c:v>
                </c:pt>
                <c:pt idx="1447">
                  <c:v>19.2</c:v>
                </c:pt>
                <c:pt idx="1448">
                  <c:v>19.2</c:v>
                </c:pt>
                <c:pt idx="1449">
                  <c:v>19.2</c:v>
                </c:pt>
                <c:pt idx="1450">
                  <c:v>19.2</c:v>
                </c:pt>
                <c:pt idx="1451">
                  <c:v>19.2</c:v>
                </c:pt>
                <c:pt idx="1452">
                  <c:v>19.2</c:v>
                </c:pt>
                <c:pt idx="1453">
                  <c:v>19.2</c:v>
                </c:pt>
                <c:pt idx="1454">
                  <c:v>19.2</c:v>
                </c:pt>
                <c:pt idx="1455">
                  <c:v>19.2</c:v>
                </c:pt>
                <c:pt idx="1456">
                  <c:v>19.2</c:v>
                </c:pt>
                <c:pt idx="1457">
                  <c:v>19.2</c:v>
                </c:pt>
                <c:pt idx="1458">
                  <c:v>19.2</c:v>
                </c:pt>
                <c:pt idx="1459">
                  <c:v>19.2</c:v>
                </c:pt>
                <c:pt idx="1460">
                  <c:v>19.2</c:v>
                </c:pt>
                <c:pt idx="1461">
                  <c:v>19.2</c:v>
                </c:pt>
                <c:pt idx="1462">
                  <c:v>19.2</c:v>
                </c:pt>
                <c:pt idx="1463">
                  <c:v>19.2</c:v>
                </c:pt>
                <c:pt idx="1464">
                  <c:v>19.2</c:v>
                </c:pt>
                <c:pt idx="1465">
                  <c:v>19.2</c:v>
                </c:pt>
                <c:pt idx="1466">
                  <c:v>19.2</c:v>
                </c:pt>
                <c:pt idx="1467">
                  <c:v>19.2</c:v>
                </c:pt>
                <c:pt idx="1468">
                  <c:v>19.2</c:v>
                </c:pt>
                <c:pt idx="1469">
                  <c:v>19.2</c:v>
                </c:pt>
                <c:pt idx="1470">
                  <c:v>19.600000000000001</c:v>
                </c:pt>
                <c:pt idx="1471">
                  <c:v>19.600000000000001</c:v>
                </c:pt>
                <c:pt idx="1472">
                  <c:v>19.600000000000001</c:v>
                </c:pt>
                <c:pt idx="1473">
                  <c:v>19.600000000000001</c:v>
                </c:pt>
                <c:pt idx="1474">
                  <c:v>19.600000000000001</c:v>
                </c:pt>
                <c:pt idx="1475">
                  <c:v>19.600000000000001</c:v>
                </c:pt>
                <c:pt idx="1476">
                  <c:v>19.600000000000001</c:v>
                </c:pt>
                <c:pt idx="1477">
                  <c:v>19.600000000000001</c:v>
                </c:pt>
                <c:pt idx="1478">
                  <c:v>19.600000000000001</c:v>
                </c:pt>
                <c:pt idx="1479">
                  <c:v>19.600000000000001</c:v>
                </c:pt>
                <c:pt idx="1480">
                  <c:v>19.600000000000001</c:v>
                </c:pt>
                <c:pt idx="1481">
                  <c:v>19.600000000000001</c:v>
                </c:pt>
                <c:pt idx="1482">
                  <c:v>19.600000000000001</c:v>
                </c:pt>
                <c:pt idx="1483">
                  <c:v>19.600000000000001</c:v>
                </c:pt>
                <c:pt idx="1484">
                  <c:v>19.600000000000001</c:v>
                </c:pt>
                <c:pt idx="1485">
                  <c:v>19.600000000000001</c:v>
                </c:pt>
                <c:pt idx="1486">
                  <c:v>19.600000000000001</c:v>
                </c:pt>
                <c:pt idx="1487">
                  <c:v>19.600000000000001</c:v>
                </c:pt>
                <c:pt idx="1488">
                  <c:v>19.600000000000001</c:v>
                </c:pt>
                <c:pt idx="1489">
                  <c:v>19.600000000000001</c:v>
                </c:pt>
                <c:pt idx="1490">
                  <c:v>19.600000000000001</c:v>
                </c:pt>
                <c:pt idx="1491">
                  <c:v>19.600000000000001</c:v>
                </c:pt>
                <c:pt idx="1492">
                  <c:v>19.600000000000001</c:v>
                </c:pt>
                <c:pt idx="1493">
                  <c:v>19.600000000000001</c:v>
                </c:pt>
                <c:pt idx="1494">
                  <c:v>19.600000000000001</c:v>
                </c:pt>
                <c:pt idx="1495">
                  <c:v>19.600000000000001</c:v>
                </c:pt>
                <c:pt idx="1496">
                  <c:v>19.600000000000001</c:v>
                </c:pt>
                <c:pt idx="1497">
                  <c:v>19.600000000000001</c:v>
                </c:pt>
                <c:pt idx="1498">
                  <c:v>19.600000000000001</c:v>
                </c:pt>
                <c:pt idx="1499">
                  <c:v>19.600000000000001</c:v>
                </c:pt>
                <c:pt idx="1500">
                  <c:v>20</c:v>
                </c:pt>
                <c:pt idx="1501">
                  <c:v>20</c:v>
                </c:pt>
                <c:pt idx="1502">
                  <c:v>20</c:v>
                </c:pt>
                <c:pt idx="1503">
                  <c:v>20</c:v>
                </c:pt>
                <c:pt idx="1504">
                  <c:v>20</c:v>
                </c:pt>
                <c:pt idx="1505">
                  <c:v>20</c:v>
                </c:pt>
                <c:pt idx="1506">
                  <c:v>20</c:v>
                </c:pt>
                <c:pt idx="1507">
                  <c:v>20</c:v>
                </c:pt>
                <c:pt idx="1508">
                  <c:v>20</c:v>
                </c:pt>
                <c:pt idx="1509">
                  <c:v>20</c:v>
                </c:pt>
                <c:pt idx="1510">
                  <c:v>20</c:v>
                </c:pt>
                <c:pt idx="1511">
                  <c:v>20</c:v>
                </c:pt>
                <c:pt idx="1512">
                  <c:v>20</c:v>
                </c:pt>
                <c:pt idx="1513">
                  <c:v>20</c:v>
                </c:pt>
                <c:pt idx="1514">
                  <c:v>20</c:v>
                </c:pt>
                <c:pt idx="1515">
                  <c:v>20</c:v>
                </c:pt>
                <c:pt idx="1516">
                  <c:v>20</c:v>
                </c:pt>
                <c:pt idx="1517">
                  <c:v>20</c:v>
                </c:pt>
                <c:pt idx="1518">
                  <c:v>20</c:v>
                </c:pt>
                <c:pt idx="1519">
                  <c:v>20</c:v>
                </c:pt>
                <c:pt idx="1520">
                  <c:v>20</c:v>
                </c:pt>
                <c:pt idx="1521">
                  <c:v>20</c:v>
                </c:pt>
                <c:pt idx="1522">
                  <c:v>20</c:v>
                </c:pt>
                <c:pt idx="1523">
                  <c:v>20</c:v>
                </c:pt>
                <c:pt idx="1524">
                  <c:v>20</c:v>
                </c:pt>
                <c:pt idx="1525">
                  <c:v>20</c:v>
                </c:pt>
                <c:pt idx="1526">
                  <c:v>20</c:v>
                </c:pt>
                <c:pt idx="1527">
                  <c:v>20</c:v>
                </c:pt>
                <c:pt idx="1528">
                  <c:v>20</c:v>
                </c:pt>
                <c:pt idx="1529">
                  <c:v>20</c:v>
                </c:pt>
                <c:pt idx="1530">
                  <c:v>20.399999999999999</c:v>
                </c:pt>
                <c:pt idx="1531">
                  <c:v>20.399999999999999</c:v>
                </c:pt>
                <c:pt idx="1532">
                  <c:v>20.399999999999999</c:v>
                </c:pt>
                <c:pt idx="1533">
                  <c:v>20.399999999999999</c:v>
                </c:pt>
                <c:pt idx="1534">
                  <c:v>20.399999999999999</c:v>
                </c:pt>
                <c:pt idx="1535">
                  <c:v>20.399999999999999</c:v>
                </c:pt>
                <c:pt idx="1536">
                  <c:v>20.399999999999999</c:v>
                </c:pt>
                <c:pt idx="1537">
                  <c:v>20.399999999999999</c:v>
                </c:pt>
                <c:pt idx="1538">
                  <c:v>20.399999999999999</c:v>
                </c:pt>
                <c:pt idx="1539">
                  <c:v>20.399999999999999</c:v>
                </c:pt>
                <c:pt idx="1540">
                  <c:v>20.399999999999999</c:v>
                </c:pt>
                <c:pt idx="1541">
                  <c:v>20.399999999999999</c:v>
                </c:pt>
                <c:pt idx="1542">
                  <c:v>20.399999999999999</c:v>
                </c:pt>
                <c:pt idx="1543">
                  <c:v>20.399999999999999</c:v>
                </c:pt>
                <c:pt idx="1544">
                  <c:v>20.399999999999999</c:v>
                </c:pt>
                <c:pt idx="1545">
                  <c:v>20.399999999999999</c:v>
                </c:pt>
                <c:pt idx="1546">
                  <c:v>20.399999999999999</c:v>
                </c:pt>
                <c:pt idx="1547">
                  <c:v>20.399999999999999</c:v>
                </c:pt>
                <c:pt idx="1548">
                  <c:v>20.399999999999999</c:v>
                </c:pt>
                <c:pt idx="1549">
                  <c:v>20.399999999999999</c:v>
                </c:pt>
                <c:pt idx="1550">
                  <c:v>20.399999999999999</c:v>
                </c:pt>
                <c:pt idx="1551">
                  <c:v>20.399999999999999</c:v>
                </c:pt>
                <c:pt idx="1552">
                  <c:v>20.399999999999999</c:v>
                </c:pt>
                <c:pt idx="1553">
                  <c:v>20.399999999999999</c:v>
                </c:pt>
                <c:pt idx="1554">
                  <c:v>20.399999999999999</c:v>
                </c:pt>
                <c:pt idx="1555">
                  <c:v>20.399999999999999</c:v>
                </c:pt>
                <c:pt idx="1556">
                  <c:v>20.399999999999999</c:v>
                </c:pt>
                <c:pt idx="1557">
                  <c:v>20.399999999999999</c:v>
                </c:pt>
                <c:pt idx="1558">
                  <c:v>20.399999999999999</c:v>
                </c:pt>
                <c:pt idx="1559">
                  <c:v>20.399999999999999</c:v>
                </c:pt>
                <c:pt idx="1560">
                  <c:v>20.8</c:v>
                </c:pt>
                <c:pt idx="1561">
                  <c:v>20.8</c:v>
                </c:pt>
                <c:pt idx="1562">
                  <c:v>20.8</c:v>
                </c:pt>
                <c:pt idx="1563">
                  <c:v>20.8</c:v>
                </c:pt>
                <c:pt idx="1564">
                  <c:v>20.8</c:v>
                </c:pt>
                <c:pt idx="1565">
                  <c:v>20.8</c:v>
                </c:pt>
                <c:pt idx="1566">
                  <c:v>20.8</c:v>
                </c:pt>
                <c:pt idx="1567">
                  <c:v>20.8</c:v>
                </c:pt>
                <c:pt idx="1568">
                  <c:v>20.8</c:v>
                </c:pt>
                <c:pt idx="1569">
                  <c:v>20.8</c:v>
                </c:pt>
                <c:pt idx="1570">
                  <c:v>20.8</c:v>
                </c:pt>
                <c:pt idx="1571">
                  <c:v>20.8</c:v>
                </c:pt>
                <c:pt idx="1572">
                  <c:v>20.8</c:v>
                </c:pt>
                <c:pt idx="1573">
                  <c:v>20.8</c:v>
                </c:pt>
                <c:pt idx="1574">
                  <c:v>20.8</c:v>
                </c:pt>
                <c:pt idx="1575">
                  <c:v>20.8</c:v>
                </c:pt>
                <c:pt idx="1576">
                  <c:v>20.8</c:v>
                </c:pt>
                <c:pt idx="1577">
                  <c:v>20.8</c:v>
                </c:pt>
                <c:pt idx="1578">
                  <c:v>20.8</c:v>
                </c:pt>
                <c:pt idx="1579">
                  <c:v>20.8</c:v>
                </c:pt>
                <c:pt idx="1580">
                  <c:v>20.8</c:v>
                </c:pt>
                <c:pt idx="1581">
                  <c:v>20.8</c:v>
                </c:pt>
                <c:pt idx="1582">
                  <c:v>20.8</c:v>
                </c:pt>
                <c:pt idx="1583">
                  <c:v>20.8</c:v>
                </c:pt>
                <c:pt idx="1584">
                  <c:v>20.8</c:v>
                </c:pt>
                <c:pt idx="1585">
                  <c:v>20.8</c:v>
                </c:pt>
                <c:pt idx="1586">
                  <c:v>20.8</c:v>
                </c:pt>
                <c:pt idx="1587">
                  <c:v>20.8</c:v>
                </c:pt>
                <c:pt idx="1588">
                  <c:v>20.8</c:v>
                </c:pt>
                <c:pt idx="1589">
                  <c:v>20.8</c:v>
                </c:pt>
                <c:pt idx="1590">
                  <c:v>21.2</c:v>
                </c:pt>
                <c:pt idx="1591">
                  <c:v>21.2</c:v>
                </c:pt>
                <c:pt idx="1592">
                  <c:v>21.2</c:v>
                </c:pt>
                <c:pt idx="1593">
                  <c:v>21.2</c:v>
                </c:pt>
                <c:pt idx="1594">
                  <c:v>21.2</c:v>
                </c:pt>
                <c:pt idx="1595">
                  <c:v>21.2</c:v>
                </c:pt>
                <c:pt idx="1596">
                  <c:v>21.2</c:v>
                </c:pt>
                <c:pt idx="1597">
                  <c:v>21.2</c:v>
                </c:pt>
                <c:pt idx="1598">
                  <c:v>21.2</c:v>
                </c:pt>
                <c:pt idx="1599">
                  <c:v>21.2</c:v>
                </c:pt>
                <c:pt idx="1600">
                  <c:v>21.2</c:v>
                </c:pt>
                <c:pt idx="1601">
                  <c:v>21.2</c:v>
                </c:pt>
                <c:pt idx="1602">
                  <c:v>21.2</c:v>
                </c:pt>
                <c:pt idx="1603">
                  <c:v>21.2</c:v>
                </c:pt>
                <c:pt idx="1604">
                  <c:v>21.2</c:v>
                </c:pt>
                <c:pt idx="1605">
                  <c:v>21.2</c:v>
                </c:pt>
                <c:pt idx="1606">
                  <c:v>21.2</c:v>
                </c:pt>
                <c:pt idx="1607">
                  <c:v>21.2</c:v>
                </c:pt>
                <c:pt idx="1608">
                  <c:v>21.2</c:v>
                </c:pt>
                <c:pt idx="1609">
                  <c:v>21.2</c:v>
                </c:pt>
                <c:pt idx="1610">
                  <c:v>21.2</c:v>
                </c:pt>
                <c:pt idx="1611">
                  <c:v>21.2</c:v>
                </c:pt>
                <c:pt idx="1612">
                  <c:v>21.2</c:v>
                </c:pt>
                <c:pt idx="1613">
                  <c:v>21.2</c:v>
                </c:pt>
                <c:pt idx="1614">
                  <c:v>21.2</c:v>
                </c:pt>
                <c:pt idx="1615">
                  <c:v>21.2</c:v>
                </c:pt>
                <c:pt idx="1616">
                  <c:v>21.2</c:v>
                </c:pt>
                <c:pt idx="1617">
                  <c:v>21.2</c:v>
                </c:pt>
                <c:pt idx="1618">
                  <c:v>21.2</c:v>
                </c:pt>
                <c:pt idx="1619">
                  <c:v>21.2</c:v>
                </c:pt>
                <c:pt idx="1620">
                  <c:v>21.6</c:v>
                </c:pt>
                <c:pt idx="1621">
                  <c:v>21.6</c:v>
                </c:pt>
                <c:pt idx="1622">
                  <c:v>21.6</c:v>
                </c:pt>
                <c:pt idx="1623">
                  <c:v>21.6</c:v>
                </c:pt>
                <c:pt idx="1624">
                  <c:v>21.6</c:v>
                </c:pt>
                <c:pt idx="1625">
                  <c:v>21.6</c:v>
                </c:pt>
                <c:pt idx="1626">
                  <c:v>21.6</c:v>
                </c:pt>
                <c:pt idx="1627">
                  <c:v>21.6</c:v>
                </c:pt>
                <c:pt idx="1628">
                  <c:v>21.6</c:v>
                </c:pt>
                <c:pt idx="1629">
                  <c:v>21.6</c:v>
                </c:pt>
                <c:pt idx="1630">
                  <c:v>21.6</c:v>
                </c:pt>
                <c:pt idx="1631">
                  <c:v>21.6</c:v>
                </c:pt>
                <c:pt idx="1632">
                  <c:v>21.6</c:v>
                </c:pt>
                <c:pt idx="1633">
                  <c:v>21.6</c:v>
                </c:pt>
                <c:pt idx="1634">
                  <c:v>21.6</c:v>
                </c:pt>
                <c:pt idx="1635">
                  <c:v>21.6</c:v>
                </c:pt>
                <c:pt idx="1636">
                  <c:v>21.6</c:v>
                </c:pt>
                <c:pt idx="1637">
                  <c:v>21.6</c:v>
                </c:pt>
                <c:pt idx="1638">
                  <c:v>21.6</c:v>
                </c:pt>
                <c:pt idx="1639">
                  <c:v>21.6</c:v>
                </c:pt>
                <c:pt idx="1640">
                  <c:v>21.6</c:v>
                </c:pt>
                <c:pt idx="1641">
                  <c:v>21.6</c:v>
                </c:pt>
                <c:pt idx="1642">
                  <c:v>21.6</c:v>
                </c:pt>
                <c:pt idx="1643">
                  <c:v>21.6</c:v>
                </c:pt>
                <c:pt idx="1644">
                  <c:v>21.6</c:v>
                </c:pt>
                <c:pt idx="1645">
                  <c:v>21.6</c:v>
                </c:pt>
                <c:pt idx="1646">
                  <c:v>21.6</c:v>
                </c:pt>
                <c:pt idx="1647">
                  <c:v>21.6</c:v>
                </c:pt>
                <c:pt idx="1648">
                  <c:v>21.6</c:v>
                </c:pt>
                <c:pt idx="1649">
                  <c:v>21.6</c:v>
                </c:pt>
                <c:pt idx="1650">
                  <c:v>22</c:v>
                </c:pt>
                <c:pt idx="1651">
                  <c:v>22</c:v>
                </c:pt>
                <c:pt idx="1652">
                  <c:v>22</c:v>
                </c:pt>
                <c:pt idx="1653">
                  <c:v>22</c:v>
                </c:pt>
                <c:pt idx="1654">
                  <c:v>22</c:v>
                </c:pt>
                <c:pt idx="1655">
                  <c:v>22</c:v>
                </c:pt>
                <c:pt idx="1656">
                  <c:v>22</c:v>
                </c:pt>
                <c:pt idx="1657">
                  <c:v>22</c:v>
                </c:pt>
                <c:pt idx="1658">
                  <c:v>22</c:v>
                </c:pt>
                <c:pt idx="1659">
                  <c:v>22</c:v>
                </c:pt>
                <c:pt idx="1660">
                  <c:v>22</c:v>
                </c:pt>
                <c:pt idx="1661">
                  <c:v>22</c:v>
                </c:pt>
                <c:pt idx="1662">
                  <c:v>22</c:v>
                </c:pt>
                <c:pt idx="1663">
                  <c:v>22</c:v>
                </c:pt>
                <c:pt idx="1664">
                  <c:v>22</c:v>
                </c:pt>
                <c:pt idx="1665">
                  <c:v>22</c:v>
                </c:pt>
                <c:pt idx="1666">
                  <c:v>22</c:v>
                </c:pt>
                <c:pt idx="1667">
                  <c:v>22</c:v>
                </c:pt>
                <c:pt idx="1668">
                  <c:v>22</c:v>
                </c:pt>
                <c:pt idx="1669">
                  <c:v>22</c:v>
                </c:pt>
                <c:pt idx="1670">
                  <c:v>22</c:v>
                </c:pt>
                <c:pt idx="1671">
                  <c:v>22</c:v>
                </c:pt>
                <c:pt idx="1672">
                  <c:v>22</c:v>
                </c:pt>
                <c:pt idx="1673">
                  <c:v>22</c:v>
                </c:pt>
                <c:pt idx="1674">
                  <c:v>22</c:v>
                </c:pt>
                <c:pt idx="1675">
                  <c:v>22</c:v>
                </c:pt>
                <c:pt idx="1676">
                  <c:v>22</c:v>
                </c:pt>
                <c:pt idx="1677">
                  <c:v>22</c:v>
                </c:pt>
                <c:pt idx="1678">
                  <c:v>22</c:v>
                </c:pt>
                <c:pt idx="1679">
                  <c:v>22</c:v>
                </c:pt>
                <c:pt idx="1680">
                  <c:v>22.4</c:v>
                </c:pt>
                <c:pt idx="1681">
                  <c:v>22.4</c:v>
                </c:pt>
                <c:pt idx="1682">
                  <c:v>22.4</c:v>
                </c:pt>
                <c:pt idx="1683">
                  <c:v>22.4</c:v>
                </c:pt>
                <c:pt idx="1684">
                  <c:v>22.4</c:v>
                </c:pt>
                <c:pt idx="1685">
                  <c:v>22.4</c:v>
                </c:pt>
                <c:pt idx="1686">
                  <c:v>22.4</c:v>
                </c:pt>
                <c:pt idx="1687">
                  <c:v>22.4</c:v>
                </c:pt>
                <c:pt idx="1688">
                  <c:v>22.4</c:v>
                </c:pt>
                <c:pt idx="1689">
                  <c:v>22.4</c:v>
                </c:pt>
                <c:pt idx="1690">
                  <c:v>22.4</c:v>
                </c:pt>
                <c:pt idx="1691">
                  <c:v>22.4</c:v>
                </c:pt>
                <c:pt idx="1692">
                  <c:v>22.4</c:v>
                </c:pt>
                <c:pt idx="1693">
                  <c:v>22.4</c:v>
                </c:pt>
                <c:pt idx="1694">
                  <c:v>22.4</c:v>
                </c:pt>
                <c:pt idx="1695">
                  <c:v>22.4</c:v>
                </c:pt>
                <c:pt idx="1696">
                  <c:v>22.4</c:v>
                </c:pt>
                <c:pt idx="1697">
                  <c:v>22.4</c:v>
                </c:pt>
                <c:pt idx="1698">
                  <c:v>22.4</c:v>
                </c:pt>
                <c:pt idx="1699">
                  <c:v>22.4</c:v>
                </c:pt>
                <c:pt idx="1700">
                  <c:v>22.4</c:v>
                </c:pt>
                <c:pt idx="1701">
                  <c:v>22.4</c:v>
                </c:pt>
                <c:pt idx="1702">
                  <c:v>22.4</c:v>
                </c:pt>
                <c:pt idx="1703">
                  <c:v>22.4</c:v>
                </c:pt>
                <c:pt idx="1704">
                  <c:v>22.4</c:v>
                </c:pt>
                <c:pt idx="1705">
                  <c:v>22.4</c:v>
                </c:pt>
                <c:pt idx="1706">
                  <c:v>22.4</c:v>
                </c:pt>
                <c:pt idx="1707">
                  <c:v>22.4</c:v>
                </c:pt>
                <c:pt idx="1708">
                  <c:v>22.4</c:v>
                </c:pt>
                <c:pt idx="1709">
                  <c:v>22.4</c:v>
                </c:pt>
                <c:pt idx="1710">
                  <c:v>22.8</c:v>
                </c:pt>
                <c:pt idx="1711">
                  <c:v>22.8</c:v>
                </c:pt>
                <c:pt idx="1712">
                  <c:v>22.8</c:v>
                </c:pt>
                <c:pt idx="1713">
                  <c:v>22.8</c:v>
                </c:pt>
                <c:pt idx="1714">
                  <c:v>22.8</c:v>
                </c:pt>
                <c:pt idx="1715">
                  <c:v>22.8</c:v>
                </c:pt>
                <c:pt idx="1716">
                  <c:v>22.8</c:v>
                </c:pt>
                <c:pt idx="1717">
                  <c:v>22.8</c:v>
                </c:pt>
                <c:pt idx="1718">
                  <c:v>22.8</c:v>
                </c:pt>
                <c:pt idx="1719">
                  <c:v>22.8</c:v>
                </c:pt>
                <c:pt idx="1720">
                  <c:v>22.8</c:v>
                </c:pt>
                <c:pt idx="1721">
                  <c:v>22.8</c:v>
                </c:pt>
                <c:pt idx="1722">
                  <c:v>22.8</c:v>
                </c:pt>
                <c:pt idx="1723">
                  <c:v>22.8</c:v>
                </c:pt>
                <c:pt idx="1724">
                  <c:v>22.8</c:v>
                </c:pt>
                <c:pt idx="1725">
                  <c:v>22.8</c:v>
                </c:pt>
                <c:pt idx="1726">
                  <c:v>22.8</c:v>
                </c:pt>
                <c:pt idx="1727">
                  <c:v>22.8</c:v>
                </c:pt>
                <c:pt idx="1728">
                  <c:v>22.8</c:v>
                </c:pt>
                <c:pt idx="1729">
                  <c:v>22.8</c:v>
                </c:pt>
                <c:pt idx="1730">
                  <c:v>22.8</c:v>
                </c:pt>
                <c:pt idx="1731">
                  <c:v>22.8</c:v>
                </c:pt>
                <c:pt idx="1732">
                  <c:v>22.8</c:v>
                </c:pt>
                <c:pt idx="1733">
                  <c:v>22.8</c:v>
                </c:pt>
                <c:pt idx="1734">
                  <c:v>22.8</c:v>
                </c:pt>
                <c:pt idx="1735">
                  <c:v>22.8</c:v>
                </c:pt>
                <c:pt idx="1736">
                  <c:v>22.8</c:v>
                </c:pt>
                <c:pt idx="1737">
                  <c:v>22.8</c:v>
                </c:pt>
                <c:pt idx="1738">
                  <c:v>22.8</c:v>
                </c:pt>
                <c:pt idx="1739">
                  <c:v>22.8</c:v>
                </c:pt>
                <c:pt idx="1740">
                  <c:v>23.2</c:v>
                </c:pt>
                <c:pt idx="1741">
                  <c:v>23.2</c:v>
                </c:pt>
                <c:pt idx="1742">
                  <c:v>23.2</c:v>
                </c:pt>
                <c:pt idx="1743">
                  <c:v>23.2</c:v>
                </c:pt>
                <c:pt idx="1744">
                  <c:v>23.2</c:v>
                </c:pt>
                <c:pt idx="1745">
                  <c:v>23.2</c:v>
                </c:pt>
                <c:pt idx="1746">
                  <c:v>23.2</c:v>
                </c:pt>
                <c:pt idx="1747">
                  <c:v>23.2</c:v>
                </c:pt>
                <c:pt idx="1748">
                  <c:v>23.2</c:v>
                </c:pt>
                <c:pt idx="1749">
                  <c:v>23.2</c:v>
                </c:pt>
                <c:pt idx="1750">
                  <c:v>23.2</c:v>
                </c:pt>
                <c:pt idx="1751">
                  <c:v>23.2</c:v>
                </c:pt>
                <c:pt idx="1752">
                  <c:v>23.2</c:v>
                </c:pt>
                <c:pt idx="1753">
                  <c:v>23.2</c:v>
                </c:pt>
                <c:pt idx="1754">
                  <c:v>23.2</c:v>
                </c:pt>
                <c:pt idx="1755">
                  <c:v>23.2</c:v>
                </c:pt>
                <c:pt idx="1756">
                  <c:v>23.2</c:v>
                </c:pt>
                <c:pt idx="1757">
                  <c:v>23.2</c:v>
                </c:pt>
                <c:pt idx="1758">
                  <c:v>23.2</c:v>
                </c:pt>
                <c:pt idx="1759">
                  <c:v>23.2</c:v>
                </c:pt>
                <c:pt idx="1760">
                  <c:v>23.2</c:v>
                </c:pt>
                <c:pt idx="1761">
                  <c:v>23.2</c:v>
                </c:pt>
                <c:pt idx="1762">
                  <c:v>23.2</c:v>
                </c:pt>
                <c:pt idx="1763">
                  <c:v>23.2</c:v>
                </c:pt>
                <c:pt idx="1764">
                  <c:v>23.2</c:v>
                </c:pt>
                <c:pt idx="1765">
                  <c:v>23.2</c:v>
                </c:pt>
                <c:pt idx="1766">
                  <c:v>23.2</c:v>
                </c:pt>
                <c:pt idx="1767">
                  <c:v>23.2</c:v>
                </c:pt>
                <c:pt idx="1768">
                  <c:v>23.2</c:v>
                </c:pt>
                <c:pt idx="1769">
                  <c:v>23.2</c:v>
                </c:pt>
                <c:pt idx="1770">
                  <c:v>23.6</c:v>
                </c:pt>
                <c:pt idx="1771">
                  <c:v>23.6</c:v>
                </c:pt>
                <c:pt idx="1772">
                  <c:v>23.6</c:v>
                </c:pt>
                <c:pt idx="1773">
                  <c:v>23.6</c:v>
                </c:pt>
                <c:pt idx="1774">
                  <c:v>23.6</c:v>
                </c:pt>
                <c:pt idx="1775">
                  <c:v>23.6</c:v>
                </c:pt>
                <c:pt idx="1776">
                  <c:v>23.6</c:v>
                </c:pt>
                <c:pt idx="1777">
                  <c:v>23.6</c:v>
                </c:pt>
                <c:pt idx="1778">
                  <c:v>23.6</c:v>
                </c:pt>
                <c:pt idx="1779">
                  <c:v>23.6</c:v>
                </c:pt>
                <c:pt idx="1780">
                  <c:v>23.6</c:v>
                </c:pt>
                <c:pt idx="1781">
                  <c:v>23.6</c:v>
                </c:pt>
                <c:pt idx="1782">
                  <c:v>23.6</c:v>
                </c:pt>
                <c:pt idx="1783">
                  <c:v>23.6</c:v>
                </c:pt>
                <c:pt idx="1784">
                  <c:v>23.6</c:v>
                </c:pt>
                <c:pt idx="1785">
                  <c:v>23.6</c:v>
                </c:pt>
                <c:pt idx="1786">
                  <c:v>23.6</c:v>
                </c:pt>
                <c:pt idx="1787">
                  <c:v>23.6</c:v>
                </c:pt>
                <c:pt idx="1788">
                  <c:v>23.6</c:v>
                </c:pt>
                <c:pt idx="1789">
                  <c:v>23.6</c:v>
                </c:pt>
                <c:pt idx="1790">
                  <c:v>23.6</c:v>
                </c:pt>
                <c:pt idx="1791">
                  <c:v>23.6</c:v>
                </c:pt>
                <c:pt idx="1792">
                  <c:v>23.6</c:v>
                </c:pt>
                <c:pt idx="1793">
                  <c:v>23.6</c:v>
                </c:pt>
                <c:pt idx="1794">
                  <c:v>23.6</c:v>
                </c:pt>
                <c:pt idx="1795">
                  <c:v>23.6</c:v>
                </c:pt>
                <c:pt idx="1796">
                  <c:v>23.6</c:v>
                </c:pt>
                <c:pt idx="1797">
                  <c:v>23.6</c:v>
                </c:pt>
                <c:pt idx="1798">
                  <c:v>23.6</c:v>
                </c:pt>
                <c:pt idx="1799">
                  <c:v>23.6</c:v>
                </c:pt>
                <c:pt idx="1800">
                  <c:v>24</c:v>
                </c:pt>
                <c:pt idx="1801">
                  <c:v>24</c:v>
                </c:pt>
                <c:pt idx="1802">
                  <c:v>24</c:v>
                </c:pt>
                <c:pt idx="1803">
                  <c:v>24</c:v>
                </c:pt>
                <c:pt idx="1804">
                  <c:v>24</c:v>
                </c:pt>
                <c:pt idx="1805">
                  <c:v>24</c:v>
                </c:pt>
                <c:pt idx="1806">
                  <c:v>24</c:v>
                </c:pt>
                <c:pt idx="1807">
                  <c:v>24</c:v>
                </c:pt>
                <c:pt idx="1808">
                  <c:v>24</c:v>
                </c:pt>
                <c:pt idx="1809">
                  <c:v>24</c:v>
                </c:pt>
                <c:pt idx="1810">
                  <c:v>24</c:v>
                </c:pt>
                <c:pt idx="1811">
                  <c:v>24</c:v>
                </c:pt>
                <c:pt idx="1812">
                  <c:v>24</c:v>
                </c:pt>
                <c:pt idx="1813">
                  <c:v>24</c:v>
                </c:pt>
                <c:pt idx="1814">
                  <c:v>24</c:v>
                </c:pt>
                <c:pt idx="1815">
                  <c:v>24</c:v>
                </c:pt>
                <c:pt idx="1816">
                  <c:v>24</c:v>
                </c:pt>
                <c:pt idx="1817">
                  <c:v>24</c:v>
                </c:pt>
                <c:pt idx="1818">
                  <c:v>24</c:v>
                </c:pt>
                <c:pt idx="1819">
                  <c:v>24</c:v>
                </c:pt>
                <c:pt idx="1820">
                  <c:v>24</c:v>
                </c:pt>
                <c:pt idx="1821">
                  <c:v>24</c:v>
                </c:pt>
                <c:pt idx="1822">
                  <c:v>24</c:v>
                </c:pt>
                <c:pt idx="1823">
                  <c:v>24</c:v>
                </c:pt>
                <c:pt idx="1824">
                  <c:v>24</c:v>
                </c:pt>
                <c:pt idx="1825">
                  <c:v>24</c:v>
                </c:pt>
                <c:pt idx="1826">
                  <c:v>24</c:v>
                </c:pt>
                <c:pt idx="1827">
                  <c:v>24</c:v>
                </c:pt>
                <c:pt idx="1828">
                  <c:v>24</c:v>
                </c:pt>
                <c:pt idx="1829">
                  <c:v>24</c:v>
                </c:pt>
              </c:numCache>
            </c:numRef>
          </c:xVal>
          <c:yVal>
            <c:numRef>
              <c:f>'SOL2'!$E$2:$E$1831</c:f>
              <c:numCache>
                <c:formatCode>General</c:formatCode>
                <c:ptCount val="18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7.1531079999999997E-2</c:v>
                </c:pt>
                <c:pt idx="31">
                  <c:v>7.1425130000000003E-2</c:v>
                </c:pt>
                <c:pt idx="32">
                  <c:v>7.1080729999999995E-2</c:v>
                </c:pt>
                <c:pt idx="33">
                  <c:v>7.0492739999999998E-2</c:v>
                </c:pt>
                <c:pt idx="34">
                  <c:v>6.9632289999999999E-2</c:v>
                </c:pt>
                <c:pt idx="35">
                  <c:v>6.8552760000000004E-2</c:v>
                </c:pt>
                <c:pt idx="36">
                  <c:v>6.7224909999999999E-2</c:v>
                </c:pt>
                <c:pt idx="37">
                  <c:v>6.5650449999999999E-2</c:v>
                </c:pt>
                <c:pt idx="38">
                  <c:v>6.3856250000000003E-2</c:v>
                </c:pt>
                <c:pt idx="39">
                  <c:v>6.1870609999999999E-2</c:v>
                </c:pt>
                <c:pt idx="40">
                  <c:v>5.9697159999999999E-2</c:v>
                </c:pt>
                <c:pt idx="41">
                  <c:v>5.7331729999999997E-2</c:v>
                </c:pt>
                <c:pt idx="42">
                  <c:v>5.4786260000000003E-2</c:v>
                </c:pt>
                <c:pt idx="43">
                  <c:v>5.20785E-2</c:v>
                </c:pt>
                <c:pt idx="44">
                  <c:v>4.9225430000000001E-2</c:v>
                </c:pt>
                <c:pt idx="45">
                  <c:v>4.6252559999999998E-2</c:v>
                </c:pt>
                <c:pt idx="46">
                  <c:v>4.3187160000000002E-2</c:v>
                </c:pt>
                <c:pt idx="47">
                  <c:v>4.0045169999999998E-2</c:v>
                </c:pt>
                <c:pt idx="48">
                  <c:v>3.68384E-2</c:v>
                </c:pt>
                <c:pt idx="49">
                  <c:v>3.359036E-2</c:v>
                </c:pt>
                <c:pt idx="50">
                  <c:v>3.033464E-2</c:v>
                </c:pt>
                <c:pt idx="51">
                  <c:v>2.7103639999999998E-2</c:v>
                </c:pt>
                <c:pt idx="52">
                  <c:v>2.3923570000000002E-2</c:v>
                </c:pt>
                <c:pt idx="53">
                  <c:v>2.0818550000000002E-2</c:v>
                </c:pt>
                <c:pt idx="54">
                  <c:v>1.7817059999999999E-2</c:v>
                </c:pt>
                <c:pt idx="55">
                  <c:v>1.493944E-2</c:v>
                </c:pt>
                <c:pt idx="56">
                  <c:v>1.221332E-2</c:v>
                </c:pt>
                <c:pt idx="57">
                  <c:v>9.6586970000000008E-3</c:v>
                </c:pt>
                <c:pt idx="58">
                  <c:v>7.2918740000000003E-3</c:v>
                </c:pt>
                <c:pt idx="59">
                  <c:v>5.1259820000000003E-3</c:v>
                </c:pt>
                <c:pt idx="60">
                  <c:v>0.15116869999999999</c:v>
                </c:pt>
                <c:pt idx="61">
                  <c:v>0.150897</c:v>
                </c:pt>
                <c:pt idx="62">
                  <c:v>0.15012110000000001</c:v>
                </c:pt>
                <c:pt idx="63">
                  <c:v>0.14883979999999999</c:v>
                </c:pt>
                <c:pt idx="64">
                  <c:v>0.14706</c:v>
                </c:pt>
                <c:pt idx="65">
                  <c:v>0.14476549999999999</c:v>
                </c:pt>
                <c:pt idx="66">
                  <c:v>0.1419627</c:v>
                </c:pt>
                <c:pt idx="67">
                  <c:v>0.1386693</c:v>
                </c:pt>
                <c:pt idx="68">
                  <c:v>0.1349109</c:v>
                </c:pt>
                <c:pt idx="69">
                  <c:v>0.13071360000000001</c:v>
                </c:pt>
                <c:pt idx="70">
                  <c:v>0.1260926</c:v>
                </c:pt>
                <c:pt idx="71">
                  <c:v>0.121063</c:v>
                </c:pt>
                <c:pt idx="72">
                  <c:v>0.1156514</c:v>
                </c:pt>
                <c:pt idx="73">
                  <c:v>0.1098891</c:v>
                </c:pt>
                <c:pt idx="74">
                  <c:v>0.103806</c:v>
                </c:pt>
                <c:pt idx="75">
                  <c:v>9.7439910000000005E-2</c:v>
                </c:pt>
                <c:pt idx="76">
                  <c:v>9.0839219999999998E-2</c:v>
                </c:pt>
                <c:pt idx="77">
                  <c:v>8.405261E-2</c:v>
                </c:pt>
                <c:pt idx="78">
                  <c:v>7.7121999999999996E-2</c:v>
                </c:pt>
                <c:pt idx="79">
                  <c:v>7.0091580000000001E-2</c:v>
                </c:pt>
                <c:pt idx="80">
                  <c:v>6.3016699999999995E-2</c:v>
                </c:pt>
                <c:pt idx="81">
                  <c:v>5.5962739999999997E-2</c:v>
                </c:pt>
                <c:pt idx="82">
                  <c:v>4.8996940000000003E-2</c:v>
                </c:pt>
                <c:pt idx="83">
                  <c:v>4.2183909999999998E-2</c:v>
                </c:pt>
                <c:pt idx="84">
                  <c:v>3.5586630000000001E-2</c:v>
                </c:pt>
                <c:pt idx="85">
                  <c:v>2.9268510000000001E-2</c:v>
                </c:pt>
                <c:pt idx="86">
                  <c:v>2.3291160000000002E-2</c:v>
                </c:pt>
                <c:pt idx="87">
                  <c:v>1.7709490000000001E-2</c:v>
                </c:pt>
                <c:pt idx="88">
                  <c:v>1.257024E-2</c:v>
                </c:pt>
                <c:pt idx="89">
                  <c:v>7.9105140000000004E-3</c:v>
                </c:pt>
                <c:pt idx="90">
                  <c:v>0.24750430000000001</c:v>
                </c:pt>
                <c:pt idx="91">
                  <c:v>0.24708040000000001</c:v>
                </c:pt>
                <c:pt idx="92">
                  <c:v>0.24580299999999999</c:v>
                </c:pt>
                <c:pt idx="93">
                  <c:v>0.24371789999999999</c:v>
                </c:pt>
                <c:pt idx="94">
                  <c:v>0.24081350000000001</c:v>
                </c:pt>
                <c:pt idx="95">
                  <c:v>0.2371037</c:v>
                </c:pt>
                <c:pt idx="96">
                  <c:v>0.2325883</c:v>
                </c:pt>
                <c:pt idx="97">
                  <c:v>0.2272769</c:v>
                </c:pt>
                <c:pt idx="98">
                  <c:v>0.22118699999999999</c:v>
                </c:pt>
                <c:pt idx="99">
                  <c:v>0.2143601</c:v>
                </c:pt>
                <c:pt idx="100">
                  <c:v>0.20683219999999999</c:v>
                </c:pt>
                <c:pt idx="101">
                  <c:v>0.19861470000000001</c:v>
                </c:pt>
                <c:pt idx="102">
                  <c:v>0.18973580000000001</c:v>
                </c:pt>
                <c:pt idx="103">
                  <c:v>0.18024309999999999</c:v>
                </c:pt>
                <c:pt idx="104">
                  <c:v>0.1701809</c:v>
                </c:pt>
                <c:pt idx="105">
                  <c:v>0.1595944</c:v>
                </c:pt>
                <c:pt idx="106">
                  <c:v>0.1485437</c:v>
                </c:pt>
                <c:pt idx="107">
                  <c:v>0.13710020000000001</c:v>
                </c:pt>
                <c:pt idx="108">
                  <c:v>0.1253379</c:v>
                </c:pt>
                <c:pt idx="109">
                  <c:v>0.1133337</c:v>
                </c:pt>
                <c:pt idx="110">
                  <c:v>0.1011735</c:v>
                </c:pt>
                <c:pt idx="111">
                  <c:v>8.8961059999999995E-2</c:v>
                </c:pt>
                <c:pt idx="112">
                  <c:v>7.6815739999999993E-2</c:v>
                </c:pt>
                <c:pt idx="113">
                  <c:v>6.4864149999999995E-2</c:v>
                </c:pt>
                <c:pt idx="114">
                  <c:v>5.3237710000000001E-2</c:v>
                </c:pt>
                <c:pt idx="115">
                  <c:v>4.2074430000000003E-2</c:v>
                </c:pt>
                <c:pt idx="116">
                  <c:v>3.1515580000000001E-2</c:v>
                </c:pt>
                <c:pt idx="117">
                  <c:v>2.169832E-2</c:v>
                </c:pt>
                <c:pt idx="118">
                  <c:v>1.274584E-2</c:v>
                </c:pt>
                <c:pt idx="119">
                  <c:v>4.7591639999999998E-3</c:v>
                </c:pt>
                <c:pt idx="120">
                  <c:v>0.37063879999999999</c:v>
                </c:pt>
                <c:pt idx="121">
                  <c:v>0.37002279999999999</c:v>
                </c:pt>
                <c:pt idx="122">
                  <c:v>0.36817640000000001</c:v>
                </c:pt>
                <c:pt idx="123">
                  <c:v>0.36513970000000001</c:v>
                </c:pt>
                <c:pt idx="124">
                  <c:v>0.36092550000000001</c:v>
                </c:pt>
                <c:pt idx="125">
                  <c:v>0.3555393</c:v>
                </c:pt>
                <c:pt idx="126">
                  <c:v>0.34898970000000001</c:v>
                </c:pt>
                <c:pt idx="127">
                  <c:v>0.34128740000000002</c:v>
                </c:pt>
                <c:pt idx="128">
                  <c:v>0.33244079999999998</c:v>
                </c:pt>
                <c:pt idx="129">
                  <c:v>0.3224709</c:v>
                </c:pt>
                <c:pt idx="130">
                  <c:v>0.31142409999999998</c:v>
                </c:pt>
                <c:pt idx="131">
                  <c:v>0.29932120000000001</c:v>
                </c:pt>
                <c:pt idx="132">
                  <c:v>0.28617809999999999</c:v>
                </c:pt>
                <c:pt idx="133">
                  <c:v>0.2720496</c:v>
                </c:pt>
                <c:pt idx="134">
                  <c:v>0.25698460000000001</c:v>
                </c:pt>
                <c:pt idx="135">
                  <c:v>0.24102170000000001</c:v>
                </c:pt>
                <c:pt idx="136">
                  <c:v>0.22422619999999999</c:v>
                </c:pt>
                <c:pt idx="137">
                  <c:v>0.2066742</c:v>
                </c:pt>
                <c:pt idx="138">
                  <c:v>0.18843940000000001</c:v>
                </c:pt>
                <c:pt idx="139">
                  <c:v>0.16961490000000001</c:v>
                </c:pt>
                <c:pt idx="140">
                  <c:v>0.15031420000000001</c:v>
                </c:pt>
                <c:pt idx="141">
                  <c:v>0.130662</c:v>
                </c:pt>
                <c:pt idx="142">
                  <c:v>0.110814</c:v>
                </c:pt>
                <c:pt idx="143">
                  <c:v>9.0969999999999995E-2</c:v>
                </c:pt>
                <c:pt idx="144">
                  <c:v>7.1378469999999999E-2</c:v>
                </c:pt>
                <c:pt idx="145">
                  <c:v>5.2303099999999998E-2</c:v>
                </c:pt>
                <c:pt idx="146">
                  <c:v>3.4080520000000003E-2</c:v>
                </c:pt>
                <c:pt idx="147">
                  <c:v>1.7083330000000001E-2</c:v>
                </c:pt>
                <c:pt idx="148">
                  <c:v>1.7013110000000001E-3</c:v>
                </c:pt>
                <c:pt idx="149">
                  <c:v>-1.170245E-2</c:v>
                </c:pt>
                <c:pt idx="150">
                  <c:v>0.53227990000000003</c:v>
                </c:pt>
                <c:pt idx="151">
                  <c:v>0.53144119999999995</c:v>
                </c:pt>
                <c:pt idx="152">
                  <c:v>0.52895440000000005</c:v>
                </c:pt>
                <c:pt idx="153">
                  <c:v>0.52486549999999998</c:v>
                </c:pt>
                <c:pt idx="154">
                  <c:v>0.51918850000000005</c:v>
                </c:pt>
                <c:pt idx="155">
                  <c:v>0.51191279999999995</c:v>
                </c:pt>
                <c:pt idx="156">
                  <c:v>0.50304289999999996</c:v>
                </c:pt>
                <c:pt idx="157">
                  <c:v>0.49258030000000003</c:v>
                </c:pt>
                <c:pt idx="158">
                  <c:v>0.48053679999999999</c:v>
                </c:pt>
                <c:pt idx="159">
                  <c:v>0.46692519999999998</c:v>
                </c:pt>
                <c:pt idx="160">
                  <c:v>0.45175920000000003</c:v>
                </c:pt>
                <c:pt idx="161">
                  <c:v>0.43507439999999997</c:v>
                </c:pt>
                <c:pt idx="162">
                  <c:v>0.4168984</c:v>
                </c:pt>
                <c:pt idx="163">
                  <c:v>0.39723409999999998</c:v>
                </c:pt>
                <c:pt idx="164">
                  <c:v>0.3761158</c:v>
                </c:pt>
                <c:pt idx="165">
                  <c:v>0.35360000000000003</c:v>
                </c:pt>
                <c:pt idx="166">
                  <c:v>0.32971600000000001</c:v>
                </c:pt>
                <c:pt idx="167">
                  <c:v>0.30450349999999998</c:v>
                </c:pt>
                <c:pt idx="168">
                  <c:v>0.27802379999999999</c:v>
                </c:pt>
                <c:pt idx="169">
                  <c:v>0.25032870000000002</c:v>
                </c:pt>
                <c:pt idx="170">
                  <c:v>0.2214709</c:v>
                </c:pt>
                <c:pt idx="171">
                  <c:v>0.19151299999999999</c:v>
                </c:pt>
                <c:pt idx="172">
                  <c:v>0.16052569999999999</c:v>
                </c:pt>
                <c:pt idx="173">
                  <c:v>0.1286021</c:v>
                </c:pt>
                <c:pt idx="174">
                  <c:v>9.5885189999999995E-2</c:v>
                </c:pt>
                <c:pt idx="175">
                  <c:v>6.2618590000000002E-2</c:v>
                </c:pt>
                <c:pt idx="176">
                  <c:v>2.9243060000000001E-2</c:v>
                </c:pt>
                <c:pt idx="177">
                  <c:v>-3.4436219999999999E-3</c:v>
                </c:pt>
                <c:pt idx="178">
                  <c:v>-3.4098749999999997E-2</c:v>
                </c:pt>
                <c:pt idx="179">
                  <c:v>-6.0770079999999997E-2</c:v>
                </c:pt>
                <c:pt idx="180">
                  <c:v>0.74572179999999999</c:v>
                </c:pt>
                <c:pt idx="181">
                  <c:v>0.74466279999999996</c:v>
                </c:pt>
                <c:pt idx="182">
                  <c:v>0.74150799999999994</c:v>
                </c:pt>
                <c:pt idx="183">
                  <c:v>0.73630629999999997</c:v>
                </c:pt>
                <c:pt idx="184">
                  <c:v>0.72906009999999999</c:v>
                </c:pt>
                <c:pt idx="185">
                  <c:v>0.71975979999999995</c:v>
                </c:pt>
                <c:pt idx="186">
                  <c:v>0.70839390000000002</c:v>
                </c:pt>
                <c:pt idx="187">
                  <c:v>0.69495790000000002</c:v>
                </c:pt>
                <c:pt idx="188">
                  <c:v>0.67945789999999995</c:v>
                </c:pt>
                <c:pt idx="189">
                  <c:v>0.66188080000000005</c:v>
                </c:pt>
                <c:pt idx="190">
                  <c:v>0.64221410000000001</c:v>
                </c:pt>
                <c:pt idx="191">
                  <c:v>0.62047509999999995</c:v>
                </c:pt>
                <c:pt idx="192">
                  <c:v>0.5966766</c:v>
                </c:pt>
                <c:pt idx="193">
                  <c:v>0.57081939999999998</c:v>
                </c:pt>
                <c:pt idx="194">
                  <c:v>0.54291199999999995</c:v>
                </c:pt>
                <c:pt idx="195">
                  <c:v>0.51298379999999999</c:v>
                </c:pt>
                <c:pt idx="196">
                  <c:v>0.4810662</c:v>
                </c:pt>
                <c:pt idx="197">
                  <c:v>0.44718259999999999</c:v>
                </c:pt>
                <c:pt idx="198">
                  <c:v>0.41136509999999998</c:v>
                </c:pt>
                <c:pt idx="199">
                  <c:v>0.37363960000000002</c:v>
                </c:pt>
                <c:pt idx="200">
                  <c:v>0.33401649999999999</c:v>
                </c:pt>
                <c:pt idx="201">
                  <c:v>0.29248249999999998</c:v>
                </c:pt>
                <c:pt idx="202">
                  <c:v>0.24896370000000001</c:v>
                </c:pt>
                <c:pt idx="203">
                  <c:v>0.20328660000000001</c:v>
                </c:pt>
                <c:pt idx="204">
                  <c:v>0.15510009999999999</c:v>
                </c:pt>
                <c:pt idx="205">
                  <c:v>0.10369490000000001</c:v>
                </c:pt>
                <c:pt idx="206">
                  <c:v>4.7622970000000001E-2</c:v>
                </c:pt>
                <c:pt idx="207">
                  <c:v>-1.6171640000000001E-2</c:v>
                </c:pt>
                <c:pt idx="208">
                  <c:v>-9.3283930000000001E-2</c:v>
                </c:pt>
                <c:pt idx="209">
                  <c:v>-0.1888088</c:v>
                </c:pt>
                <c:pt idx="210">
                  <c:v>1.0249159999999999</c:v>
                </c:pt>
                <c:pt idx="211">
                  <c:v>1.0236620000000001</c:v>
                </c:pt>
                <c:pt idx="212">
                  <c:v>1.0198719999999999</c:v>
                </c:pt>
                <c:pt idx="213">
                  <c:v>1.013617</c:v>
                </c:pt>
                <c:pt idx="214">
                  <c:v>1.004899</c:v>
                </c:pt>
                <c:pt idx="215">
                  <c:v>0.99368400000000001</c:v>
                </c:pt>
                <c:pt idx="216">
                  <c:v>0.9799445</c:v>
                </c:pt>
                <c:pt idx="217">
                  <c:v>0.96364439999999996</c:v>
                </c:pt>
                <c:pt idx="218">
                  <c:v>0.94474619999999998</c:v>
                </c:pt>
                <c:pt idx="219">
                  <c:v>0.92322930000000003</c:v>
                </c:pt>
                <c:pt idx="220">
                  <c:v>0.89905619999999997</c:v>
                </c:pt>
                <c:pt idx="221">
                  <c:v>0.87219049999999998</c:v>
                </c:pt>
                <c:pt idx="222">
                  <c:v>0.84261050000000004</c:v>
                </c:pt>
                <c:pt idx="223">
                  <c:v>0.81029810000000002</c:v>
                </c:pt>
                <c:pt idx="224">
                  <c:v>0.77523839999999999</c:v>
                </c:pt>
                <c:pt idx="225">
                  <c:v>0.73742909999999995</c:v>
                </c:pt>
                <c:pt idx="226">
                  <c:v>0.69688839999999996</c:v>
                </c:pt>
                <c:pt idx="227">
                  <c:v>0.65365859999999998</c:v>
                </c:pt>
                <c:pt idx="228">
                  <c:v>0.60780540000000005</c:v>
                </c:pt>
                <c:pt idx="229">
                  <c:v>0.55941980000000002</c:v>
                </c:pt>
                <c:pt idx="230">
                  <c:v>0.50863480000000005</c:v>
                </c:pt>
                <c:pt idx="231">
                  <c:v>0.45563720000000002</c:v>
                </c:pt>
                <c:pt idx="232">
                  <c:v>0.40067619999999998</c:v>
                </c:pt>
                <c:pt idx="233">
                  <c:v>0.34409420000000002</c:v>
                </c:pt>
                <c:pt idx="234">
                  <c:v>0.2863716</c:v>
                </c:pt>
                <c:pt idx="235">
                  <c:v>0.22823570000000001</c:v>
                </c:pt>
                <c:pt idx="236">
                  <c:v>0.1709735</c:v>
                </c:pt>
                <c:pt idx="237">
                  <c:v>0.116399</c:v>
                </c:pt>
                <c:pt idx="238">
                  <c:v>6.7865949999999994E-2</c:v>
                </c:pt>
                <c:pt idx="239">
                  <c:v>3.1182129999999999E-2</c:v>
                </c:pt>
                <c:pt idx="240">
                  <c:v>1.3826210000000001</c:v>
                </c:pt>
                <c:pt idx="241">
                  <c:v>1.3811960000000001</c:v>
                </c:pt>
                <c:pt idx="242">
                  <c:v>1.377006</c:v>
                </c:pt>
                <c:pt idx="243">
                  <c:v>1.370025</c:v>
                </c:pt>
                <c:pt idx="244">
                  <c:v>1.3602749999999999</c:v>
                </c:pt>
                <c:pt idx="245">
                  <c:v>1.3476919999999999</c:v>
                </c:pt>
                <c:pt idx="246">
                  <c:v>1.332209</c:v>
                </c:pt>
                <c:pt idx="247">
                  <c:v>1.3137479999999999</c:v>
                </c:pt>
                <c:pt idx="248">
                  <c:v>1.292235</c:v>
                </c:pt>
                <c:pt idx="249">
                  <c:v>1.267584</c:v>
                </c:pt>
                <c:pt idx="250">
                  <c:v>1.23969</c:v>
                </c:pt>
                <c:pt idx="251">
                  <c:v>1.2084490000000001</c:v>
                </c:pt>
                <c:pt idx="252">
                  <c:v>1.1737550000000001</c:v>
                </c:pt>
                <c:pt idx="253">
                  <c:v>1.135502</c:v>
                </c:pt>
                <c:pt idx="254">
                  <c:v>1.093588</c:v>
                </c:pt>
                <c:pt idx="255">
                  <c:v>1.0479149999999999</c:v>
                </c:pt>
                <c:pt idx="256">
                  <c:v>0.99840910000000005</c:v>
                </c:pt>
                <c:pt idx="257">
                  <c:v>0.94502819999999998</c:v>
                </c:pt>
                <c:pt idx="258">
                  <c:v>0.88777010000000001</c:v>
                </c:pt>
                <c:pt idx="259">
                  <c:v>0.82668529999999996</c:v>
                </c:pt>
                <c:pt idx="260">
                  <c:v>0.76190210000000003</c:v>
                </c:pt>
                <c:pt idx="261">
                  <c:v>0.69363889999999995</c:v>
                </c:pt>
                <c:pt idx="262">
                  <c:v>0.62221499999999996</c:v>
                </c:pt>
                <c:pt idx="263">
                  <c:v>0.54807649999999997</c:v>
                </c:pt>
                <c:pt idx="264">
                  <c:v>0.4718001</c:v>
                </c:pt>
                <c:pt idx="265">
                  <c:v>0.3940939</c:v>
                </c:pt>
                <c:pt idx="266">
                  <c:v>0.31578260000000002</c:v>
                </c:pt>
                <c:pt idx="267">
                  <c:v>0.23776240000000001</c:v>
                </c:pt>
                <c:pt idx="268">
                  <c:v>0.16087000000000001</c:v>
                </c:pt>
                <c:pt idx="269">
                  <c:v>8.6016220000000004E-2</c:v>
                </c:pt>
                <c:pt idx="270">
                  <c:v>1.8272759999999999</c:v>
                </c:pt>
                <c:pt idx="271">
                  <c:v>1.825879</c:v>
                </c:pt>
                <c:pt idx="272">
                  <c:v>1.8216829999999999</c:v>
                </c:pt>
                <c:pt idx="273">
                  <c:v>1.8146960000000001</c:v>
                </c:pt>
                <c:pt idx="274">
                  <c:v>1.8048770000000001</c:v>
                </c:pt>
                <c:pt idx="275">
                  <c:v>1.7921579999999999</c:v>
                </c:pt>
                <c:pt idx="276">
                  <c:v>1.7764409999999999</c:v>
                </c:pt>
                <c:pt idx="277">
                  <c:v>1.7576000000000001</c:v>
                </c:pt>
                <c:pt idx="278">
                  <c:v>1.7354719999999999</c:v>
                </c:pt>
                <c:pt idx="279">
                  <c:v>1.7098899999999999</c:v>
                </c:pt>
                <c:pt idx="280">
                  <c:v>1.680658</c:v>
                </c:pt>
                <c:pt idx="281">
                  <c:v>1.6475500000000001</c:v>
                </c:pt>
                <c:pt idx="282">
                  <c:v>1.610312</c:v>
                </c:pt>
                <c:pt idx="283">
                  <c:v>1.568662</c:v>
                </c:pt>
                <c:pt idx="284">
                  <c:v>1.5223</c:v>
                </c:pt>
                <c:pt idx="285">
                  <c:v>1.4709110000000001</c:v>
                </c:pt>
                <c:pt idx="286">
                  <c:v>1.4141619999999999</c:v>
                </c:pt>
                <c:pt idx="287">
                  <c:v>1.3517140000000001</c:v>
                </c:pt>
                <c:pt idx="288">
                  <c:v>1.2832410000000001</c:v>
                </c:pt>
                <c:pt idx="289">
                  <c:v>1.2084509999999999</c:v>
                </c:pt>
                <c:pt idx="290">
                  <c:v>1.1271169999999999</c:v>
                </c:pt>
                <c:pt idx="291">
                  <c:v>1.039099</c:v>
                </c:pt>
                <c:pt idx="292">
                  <c:v>0.94438129999999998</c:v>
                </c:pt>
                <c:pt idx="293">
                  <c:v>0.84314449999999996</c:v>
                </c:pt>
                <c:pt idx="294">
                  <c:v>0.73578239999999995</c:v>
                </c:pt>
                <c:pt idx="295">
                  <c:v>0.62295699999999998</c:v>
                </c:pt>
                <c:pt idx="296">
                  <c:v>0.50562309999999999</c:v>
                </c:pt>
                <c:pt idx="297">
                  <c:v>0.3850191</c:v>
                </c:pt>
                <c:pt idx="298">
                  <c:v>0.26318409999999998</c:v>
                </c:pt>
                <c:pt idx="299">
                  <c:v>0.14180970000000001</c:v>
                </c:pt>
                <c:pt idx="300">
                  <c:v>2.358387</c:v>
                </c:pt>
                <c:pt idx="301">
                  <c:v>2.357221</c:v>
                </c:pt>
                <c:pt idx="302">
                  <c:v>2.35371</c:v>
                </c:pt>
                <c:pt idx="303">
                  <c:v>2.3478509999999999</c:v>
                </c:pt>
                <c:pt idx="304">
                  <c:v>2.3395899999999998</c:v>
                </c:pt>
                <c:pt idx="305">
                  <c:v>2.3288389999999999</c:v>
                </c:pt>
                <c:pt idx="306">
                  <c:v>2.315474</c:v>
                </c:pt>
                <c:pt idx="307">
                  <c:v>2.2993329999999998</c:v>
                </c:pt>
                <c:pt idx="308">
                  <c:v>2.280211</c:v>
                </c:pt>
                <c:pt idx="309">
                  <c:v>2.2578719999999999</c:v>
                </c:pt>
                <c:pt idx="310">
                  <c:v>2.2320359999999999</c:v>
                </c:pt>
                <c:pt idx="311">
                  <c:v>2.2023700000000002</c:v>
                </c:pt>
                <c:pt idx="312">
                  <c:v>2.1684739999999998</c:v>
                </c:pt>
                <c:pt idx="313">
                  <c:v>2.1298870000000001</c:v>
                </c:pt>
                <c:pt idx="314">
                  <c:v>2.0860560000000001</c:v>
                </c:pt>
                <c:pt idx="315">
                  <c:v>2.0363500000000001</c:v>
                </c:pt>
                <c:pt idx="316">
                  <c:v>1.980038</c:v>
                </c:pt>
                <c:pt idx="317">
                  <c:v>1.9162619999999999</c:v>
                </c:pt>
                <c:pt idx="318">
                  <c:v>1.8440559999999999</c:v>
                </c:pt>
                <c:pt idx="319">
                  <c:v>1.7623409999999999</c:v>
                </c:pt>
                <c:pt idx="320">
                  <c:v>1.669942</c:v>
                </c:pt>
                <c:pt idx="321">
                  <c:v>1.5656080000000001</c:v>
                </c:pt>
                <c:pt idx="322">
                  <c:v>1.4480850000000001</c:v>
                </c:pt>
                <c:pt idx="323">
                  <c:v>1.3162499999999999</c:v>
                </c:pt>
                <c:pt idx="324">
                  <c:v>1.16927</c:v>
                </c:pt>
                <c:pt idx="325">
                  <c:v>1.0068710000000001</c:v>
                </c:pt>
                <c:pt idx="326">
                  <c:v>0.82963759999999998</c:v>
                </c:pt>
                <c:pt idx="327">
                  <c:v>0.63928770000000001</c:v>
                </c:pt>
                <c:pt idx="328">
                  <c:v>0.43963570000000002</c:v>
                </c:pt>
                <c:pt idx="329">
                  <c:v>0.23588980000000001</c:v>
                </c:pt>
                <c:pt idx="330">
                  <c:v>2.9613330000000002</c:v>
                </c:pt>
                <c:pt idx="331">
                  <c:v>2.9606460000000001</c:v>
                </c:pt>
                <c:pt idx="332">
                  <c:v>2.958647</c:v>
                </c:pt>
                <c:pt idx="333">
                  <c:v>2.9552719999999999</c:v>
                </c:pt>
                <c:pt idx="334">
                  <c:v>2.9504969999999999</c:v>
                </c:pt>
                <c:pt idx="335">
                  <c:v>2.944248</c:v>
                </c:pt>
                <c:pt idx="336">
                  <c:v>2.9364300000000001</c:v>
                </c:pt>
                <c:pt idx="337">
                  <c:v>2.926911</c:v>
                </c:pt>
                <c:pt idx="338">
                  <c:v>2.9155319999999998</c:v>
                </c:pt>
                <c:pt idx="339">
                  <c:v>2.9020899999999998</c:v>
                </c:pt>
                <c:pt idx="340">
                  <c:v>2.8863439999999998</c:v>
                </c:pt>
                <c:pt idx="341">
                  <c:v>2.867988</c:v>
                </c:pt>
                <c:pt idx="342">
                  <c:v>2.8466490000000002</c:v>
                </c:pt>
                <c:pt idx="343">
                  <c:v>2.8218619999999999</c:v>
                </c:pt>
                <c:pt idx="344">
                  <c:v>2.7930480000000002</c:v>
                </c:pt>
                <c:pt idx="345">
                  <c:v>2.7594940000000001</c:v>
                </c:pt>
                <c:pt idx="346">
                  <c:v>2.7203050000000002</c:v>
                </c:pt>
                <c:pt idx="347">
                  <c:v>2.6743380000000001</c:v>
                </c:pt>
                <c:pt idx="348">
                  <c:v>2.6201310000000002</c:v>
                </c:pt>
                <c:pt idx="349">
                  <c:v>2.5558390000000002</c:v>
                </c:pt>
                <c:pt idx="350">
                  <c:v>2.4790770000000002</c:v>
                </c:pt>
                <c:pt idx="351">
                  <c:v>2.3867560000000001</c:v>
                </c:pt>
                <c:pt idx="352">
                  <c:v>2.2749079999999999</c:v>
                </c:pt>
                <c:pt idx="353">
                  <c:v>2.13849</c:v>
                </c:pt>
                <c:pt idx="354">
                  <c:v>1.971244</c:v>
                </c:pt>
                <c:pt idx="355">
                  <c:v>1.7658400000000001</c:v>
                </c:pt>
                <c:pt idx="356">
                  <c:v>1.5146770000000001</c:v>
                </c:pt>
                <c:pt idx="357">
                  <c:v>1.2120059999999999</c:v>
                </c:pt>
                <c:pt idx="358">
                  <c:v>0.85785820000000002</c:v>
                </c:pt>
                <c:pt idx="359">
                  <c:v>0.45799990000000002</c:v>
                </c:pt>
                <c:pt idx="360">
                  <c:v>3.60521</c:v>
                </c:pt>
                <c:pt idx="361">
                  <c:v>3.6052379999999999</c:v>
                </c:pt>
                <c:pt idx="362">
                  <c:v>3.6053009999999999</c:v>
                </c:pt>
                <c:pt idx="363">
                  <c:v>3.605426</c:v>
                </c:pt>
                <c:pt idx="364">
                  <c:v>3.6055980000000001</c:v>
                </c:pt>
                <c:pt idx="365">
                  <c:v>3.60582</c:v>
                </c:pt>
                <c:pt idx="366">
                  <c:v>3.6060650000000001</c:v>
                </c:pt>
                <c:pt idx="367">
                  <c:v>3.6063139999999998</c:v>
                </c:pt>
                <c:pt idx="368">
                  <c:v>3.6065499999999999</c:v>
                </c:pt>
                <c:pt idx="369">
                  <c:v>3.6067499999999999</c:v>
                </c:pt>
                <c:pt idx="370">
                  <c:v>3.6068720000000001</c:v>
                </c:pt>
                <c:pt idx="371">
                  <c:v>3.606862</c:v>
                </c:pt>
                <c:pt idx="372">
                  <c:v>3.6066660000000001</c:v>
                </c:pt>
                <c:pt idx="373">
                  <c:v>3.6061960000000002</c:v>
                </c:pt>
                <c:pt idx="374">
                  <c:v>3.6053380000000002</c:v>
                </c:pt>
                <c:pt idx="375">
                  <c:v>3.603945</c:v>
                </c:pt>
                <c:pt idx="376">
                  <c:v>3.601826</c:v>
                </c:pt>
                <c:pt idx="377">
                  <c:v>3.598684</c:v>
                </c:pt>
                <c:pt idx="378">
                  <c:v>3.594112</c:v>
                </c:pt>
                <c:pt idx="379">
                  <c:v>3.5876809999999999</c:v>
                </c:pt>
                <c:pt idx="380">
                  <c:v>3.5783179999999999</c:v>
                </c:pt>
                <c:pt idx="381">
                  <c:v>3.564794</c:v>
                </c:pt>
                <c:pt idx="382">
                  <c:v>3.5450110000000001</c:v>
                </c:pt>
                <c:pt idx="383">
                  <c:v>3.5154990000000002</c:v>
                </c:pt>
                <c:pt idx="384">
                  <c:v>3.470151</c:v>
                </c:pt>
                <c:pt idx="385">
                  <c:v>3.397516</c:v>
                </c:pt>
                <c:pt idx="386">
                  <c:v>3.2741169999999999</c:v>
                </c:pt>
                <c:pt idx="387">
                  <c:v>3.0469080000000002</c:v>
                </c:pt>
                <c:pt idx="388">
                  <c:v>2.610859</c:v>
                </c:pt>
                <c:pt idx="389">
                  <c:v>1.7012320000000001</c:v>
                </c:pt>
                <c:pt idx="390">
                  <c:v>4.2470619999999997</c:v>
                </c:pt>
                <c:pt idx="391">
                  <c:v>4.2478100000000003</c:v>
                </c:pt>
                <c:pt idx="392">
                  <c:v>4.2500530000000003</c:v>
                </c:pt>
                <c:pt idx="393">
                  <c:v>4.2538150000000003</c:v>
                </c:pt>
                <c:pt idx="394">
                  <c:v>4.2591320000000001</c:v>
                </c:pt>
                <c:pt idx="395">
                  <c:v>4.2660689999999999</c:v>
                </c:pt>
                <c:pt idx="396">
                  <c:v>4.2746930000000001</c:v>
                </c:pt>
                <c:pt idx="397">
                  <c:v>4.28512</c:v>
                </c:pt>
                <c:pt idx="398">
                  <c:v>4.2975009999999996</c:v>
                </c:pt>
                <c:pt idx="399">
                  <c:v>4.3120060000000002</c:v>
                </c:pt>
                <c:pt idx="400">
                  <c:v>4.3288479999999998</c:v>
                </c:pt>
                <c:pt idx="401">
                  <c:v>4.3482789999999998</c:v>
                </c:pt>
                <c:pt idx="402">
                  <c:v>4.370635</c:v>
                </c:pt>
                <c:pt idx="403">
                  <c:v>4.3963169999999998</c:v>
                </c:pt>
                <c:pt idx="404">
                  <c:v>4.4258319999999998</c:v>
                </c:pt>
                <c:pt idx="405">
                  <c:v>4.4598279999999999</c:v>
                </c:pt>
                <c:pt idx="406">
                  <c:v>4.4991279999999998</c:v>
                </c:pt>
                <c:pt idx="407">
                  <c:v>4.5447870000000004</c:v>
                </c:pt>
                <c:pt idx="408">
                  <c:v>4.598185</c:v>
                </c:pt>
                <c:pt idx="409">
                  <c:v>4.6611969999999996</c:v>
                </c:pt>
                <c:pt idx="410">
                  <c:v>4.7363619999999997</c:v>
                </c:pt>
                <c:pt idx="411">
                  <c:v>4.8272209999999998</c:v>
                </c:pt>
                <c:pt idx="412">
                  <c:v>4.9388449999999997</c:v>
                </c:pt>
                <c:pt idx="413">
                  <c:v>5.0787449999999996</c:v>
                </c:pt>
                <c:pt idx="414">
                  <c:v>5.2583700000000002</c:v>
                </c:pt>
                <c:pt idx="415">
                  <c:v>5.4957330000000004</c:v>
                </c:pt>
                <c:pt idx="416">
                  <c:v>5.819763</c:v>
                </c:pt>
                <c:pt idx="417">
                  <c:v>6.2760220000000002</c:v>
                </c:pt>
                <c:pt idx="418">
                  <c:v>6.9295140000000002</c:v>
                </c:pt>
                <c:pt idx="419">
                  <c:v>7.8285669999999996</c:v>
                </c:pt>
                <c:pt idx="420">
                  <c:v>4.8427059999999997</c:v>
                </c:pt>
                <c:pt idx="421">
                  <c:v>4.8440099999999999</c:v>
                </c:pt>
                <c:pt idx="422">
                  <c:v>4.8479049999999999</c:v>
                </c:pt>
                <c:pt idx="423">
                  <c:v>4.8544070000000001</c:v>
                </c:pt>
                <c:pt idx="424">
                  <c:v>4.8635830000000002</c:v>
                </c:pt>
                <c:pt idx="425">
                  <c:v>4.8755269999999999</c:v>
                </c:pt>
                <c:pt idx="426">
                  <c:v>4.8903569999999998</c:v>
                </c:pt>
                <c:pt idx="427">
                  <c:v>4.9082530000000002</c:v>
                </c:pt>
                <c:pt idx="428">
                  <c:v>4.9294190000000002</c:v>
                </c:pt>
                <c:pt idx="429">
                  <c:v>4.9541329999999997</c:v>
                </c:pt>
                <c:pt idx="430">
                  <c:v>4.9826959999999998</c:v>
                </c:pt>
                <c:pt idx="431">
                  <c:v>5.0154779999999999</c:v>
                </c:pt>
                <c:pt idx="432">
                  <c:v>5.0529380000000002</c:v>
                </c:pt>
                <c:pt idx="433">
                  <c:v>5.0956080000000004</c:v>
                </c:pt>
                <c:pt idx="434">
                  <c:v>5.1441319999999999</c:v>
                </c:pt>
                <c:pt idx="435">
                  <c:v>5.1993029999999996</c:v>
                </c:pt>
                <c:pt idx="436">
                  <c:v>5.2620699999999996</c:v>
                </c:pt>
                <c:pt idx="437">
                  <c:v>5.3335530000000002</c:v>
                </c:pt>
                <c:pt idx="438">
                  <c:v>5.4150999999999998</c:v>
                </c:pt>
                <c:pt idx="439">
                  <c:v>5.5083440000000001</c:v>
                </c:pt>
                <c:pt idx="440">
                  <c:v>5.6152129999999998</c:v>
                </c:pt>
                <c:pt idx="441">
                  <c:v>5.7379439999999997</c:v>
                </c:pt>
                <c:pt idx="442">
                  <c:v>5.8790500000000003</c:v>
                </c:pt>
                <c:pt idx="443">
                  <c:v>6.0412030000000003</c:v>
                </c:pt>
                <c:pt idx="444">
                  <c:v>6.2268970000000001</c:v>
                </c:pt>
                <c:pt idx="445">
                  <c:v>6.4377700000000004</c:v>
                </c:pt>
                <c:pt idx="446">
                  <c:v>6.6734540000000004</c:v>
                </c:pt>
                <c:pt idx="447">
                  <c:v>6.9298450000000003</c:v>
                </c:pt>
                <c:pt idx="448">
                  <c:v>7.1971369999999997</c:v>
                </c:pt>
                <c:pt idx="449">
                  <c:v>7.4588279999999996</c:v>
                </c:pt>
                <c:pt idx="450">
                  <c:v>5.3583069999999999</c:v>
                </c:pt>
                <c:pt idx="451">
                  <c:v>5.35989</c:v>
                </c:pt>
                <c:pt idx="452">
                  <c:v>5.3645860000000001</c:v>
                </c:pt>
                <c:pt idx="453">
                  <c:v>5.3724170000000004</c:v>
                </c:pt>
                <c:pt idx="454">
                  <c:v>5.3834309999999999</c:v>
                </c:pt>
                <c:pt idx="455">
                  <c:v>5.39771</c:v>
                </c:pt>
                <c:pt idx="456">
                  <c:v>5.4153589999999996</c:v>
                </c:pt>
                <c:pt idx="457">
                  <c:v>5.4365410000000001</c:v>
                </c:pt>
                <c:pt idx="458">
                  <c:v>5.4614250000000002</c:v>
                </c:pt>
                <c:pt idx="459">
                  <c:v>5.490227</c:v>
                </c:pt>
                <c:pt idx="460">
                  <c:v>5.5231890000000003</c:v>
                </c:pt>
                <c:pt idx="461">
                  <c:v>5.5605859999999998</c:v>
                </c:pt>
                <c:pt idx="462">
                  <c:v>5.6027370000000003</c:v>
                </c:pt>
                <c:pt idx="463">
                  <c:v>5.6499920000000001</c:v>
                </c:pt>
                <c:pt idx="464">
                  <c:v>5.7027479999999997</c:v>
                </c:pt>
                <c:pt idx="465">
                  <c:v>5.7614510000000001</c:v>
                </c:pt>
                <c:pt idx="466">
                  <c:v>5.8265820000000001</c:v>
                </c:pt>
                <c:pt idx="467">
                  <c:v>5.8986270000000003</c:v>
                </c:pt>
                <c:pt idx="468">
                  <c:v>5.9780790000000001</c:v>
                </c:pt>
                <c:pt idx="469">
                  <c:v>6.0654209999999997</c:v>
                </c:pt>
                <c:pt idx="470">
                  <c:v>6.1610639999999997</c:v>
                </c:pt>
                <c:pt idx="471">
                  <c:v>6.2652830000000002</c:v>
                </c:pt>
                <c:pt idx="472">
                  <c:v>6.3781319999999999</c:v>
                </c:pt>
                <c:pt idx="473">
                  <c:v>6.49932</c:v>
                </c:pt>
                <c:pt idx="474">
                  <c:v>6.628082</c:v>
                </c:pt>
                <c:pt idx="475">
                  <c:v>6.7630299999999997</c:v>
                </c:pt>
                <c:pt idx="476">
                  <c:v>6.9020469999999996</c:v>
                </c:pt>
                <c:pt idx="477">
                  <c:v>7.0422589999999996</c:v>
                </c:pt>
                <c:pt idx="478">
                  <c:v>7.1801430000000002</c:v>
                </c:pt>
                <c:pt idx="479">
                  <c:v>7.3118429999999996</c:v>
                </c:pt>
                <c:pt idx="480">
                  <c:v>5.7769300000000001</c:v>
                </c:pt>
                <c:pt idx="481">
                  <c:v>5.7785000000000002</c:v>
                </c:pt>
                <c:pt idx="482">
                  <c:v>5.7832270000000001</c:v>
                </c:pt>
                <c:pt idx="483">
                  <c:v>5.791086</c:v>
                </c:pt>
                <c:pt idx="484">
                  <c:v>5.8020969999999998</c:v>
                </c:pt>
                <c:pt idx="485">
                  <c:v>5.8163119999999999</c:v>
                </c:pt>
                <c:pt idx="486">
                  <c:v>5.8338039999999998</c:v>
                </c:pt>
                <c:pt idx="487">
                  <c:v>5.8546610000000001</c:v>
                </c:pt>
                <c:pt idx="488">
                  <c:v>5.8789870000000004</c:v>
                </c:pt>
                <c:pt idx="489">
                  <c:v>5.9068909999999999</c:v>
                </c:pt>
                <c:pt idx="490">
                  <c:v>5.9384969999999999</c:v>
                </c:pt>
                <c:pt idx="491">
                  <c:v>5.9739409999999999</c:v>
                </c:pt>
                <c:pt idx="492">
                  <c:v>6.0133549999999998</c:v>
                </c:pt>
                <c:pt idx="493">
                  <c:v>6.0568799999999996</c:v>
                </c:pt>
                <c:pt idx="494">
                  <c:v>6.1046500000000004</c:v>
                </c:pt>
                <c:pt idx="495">
                  <c:v>6.1568019999999999</c:v>
                </c:pt>
                <c:pt idx="496">
                  <c:v>6.2134450000000001</c:v>
                </c:pt>
                <c:pt idx="497">
                  <c:v>6.2746500000000003</c:v>
                </c:pt>
                <c:pt idx="498">
                  <c:v>6.3404350000000003</c:v>
                </c:pt>
                <c:pt idx="499">
                  <c:v>6.4107589999999997</c:v>
                </c:pt>
                <c:pt idx="500">
                  <c:v>6.4854919999999998</c:v>
                </c:pt>
                <c:pt idx="501">
                  <c:v>6.5643859999999998</c:v>
                </c:pt>
                <c:pt idx="502">
                  <c:v>6.6470549999999999</c:v>
                </c:pt>
                <c:pt idx="503">
                  <c:v>6.7329540000000003</c:v>
                </c:pt>
                <c:pt idx="504">
                  <c:v>6.8213670000000004</c:v>
                </c:pt>
                <c:pt idx="505">
                  <c:v>6.9114019999999998</c:v>
                </c:pt>
                <c:pt idx="506">
                  <c:v>7.0020090000000001</c:v>
                </c:pt>
                <c:pt idx="507">
                  <c:v>7.0920230000000002</c:v>
                </c:pt>
                <c:pt idx="508">
                  <c:v>7.1802200000000003</c:v>
                </c:pt>
                <c:pt idx="509">
                  <c:v>7.2653990000000004</c:v>
                </c:pt>
                <c:pt idx="510">
                  <c:v>6.097334</c:v>
                </c:pt>
                <c:pt idx="511">
                  <c:v>6.0987460000000002</c:v>
                </c:pt>
                <c:pt idx="512">
                  <c:v>6.103002</c:v>
                </c:pt>
                <c:pt idx="513">
                  <c:v>6.110061</c:v>
                </c:pt>
                <c:pt idx="514">
                  <c:v>6.1199180000000002</c:v>
                </c:pt>
                <c:pt idx="515">
                  <c:v>6.1325969999999996</c:v>
                </c:pt>
                <c:pt idx="516">
                  <c:v>6.1481279999999998</c:v>
                </c:pt>
                <c:pt idx="517">
                  <c:v>6.1665489999999998</c:v>
                </c:pt>
                <c:pt idx="518">
                  <c:v>6.1879010000000001</c:v>
                </c:pt>
                <c:pt idx="519">
                  <c:v>6.2122159999999997</c:v>
                </c:pt>
                <c:pt idx="520">
                  <c:v>6.2395259999999997</c:v>
                </c:pt>
                <c:pt idx="521">
                  <c:v>6.2698710000000002</c:v>
                </c:pt>
                <c:pt idx="522">
                  <c:v>6.3032709999999996</c:v>
                </c:pt>
                <c:pt idx="523">
                  <c:v>6.3397370000000004</c:v>
                </c:pt>
                <c:pt idx="524">
                  <c:v>6.3792710000000001</c:v>
                </c:pt>
                <c:pt idx="525">
                  <c:v>6.4218609999999998</c:v>
                </c:pt>
                <c:pt idx="526">
                  <c:v>6.4674699999999996</c:v>
                </c:pt>
                <c:pt idx="527">
                  <c:v>6.5160260000000001</c:v>
                </c:pt>
                <c:pt idx="528">
                  <c:v>6.5674200000000003</c:v>
                </c:pt>
                <c:pt idx="529">
                  <c:v>6.6214979999999999</c:v>
                </c:pt>
                <c:pt idx="530">
                  <c:v>6.6780670000000004</c:v>
                </c:pt>
                <c:pt idx="531">
                  <c:v>6.7368779999999999</c:v>
                </c:pt>
                <c:pt idx="532">
                  <c:v>6.7976239999999999</c:v>
                </c:pt>
                <c:pt idx="533">
                  <c:v>6.8599459999999999</c:v>
                </c:pt>
                <c:pt idx="534">
                  <c:v>6.9234369999999998</c:v>
                </c:pt>
                <c:pt idx="535">
                  <c:v>6.9876399999999999</c:v>
                </c:pt>
                <c:pt idx="536">
                  <c:v>7.0520709999999998</c:v>
                </c:pt>
                <c:pt idx="537">
                  <c:v>7.1162349999999996</c:v>
                </c:pt>
                <c:pt idx="538">
                  <c:v>7.1796470000000001</c:v>
                </c:pt>
                <c:pt idx="539">
                  <c:v>7.2418449999999996</c:v>
                </c:pt>
                <c:pt idx="540">
                  <c:v>6.3289419999999996</c:v>
                </c:pt>
                <c:pt idx="541">
                  <c:v>6.3301420000000004</c:v>
                </c:pt>
                <c:pt idx="542">
                  <c:v>6.3336949999999996</c:v>
                </c:pt>
                <c:pt idx="543">
                  <c:v>6.3395820000000001</c:v>
                </c:pt>
                <c:pt idx="544">
                  <c:v>6.3477969999999999</c:v>
                </c:pt>
                <c:pt idx="545">
                  <c:v>6.3583280000000002</c:v>
                </c:pt>
                <c:pt idx="546">
                  <c:v>6.3711840000000004</c:v>
                </c:pt>
                <c:pt idx="547">
                  <c:v>6.3863750000000001</c:v>
                </c:pt>
                <c:pt idx="548">
                  <c:v>6.4039020000000004</c:v>
                </c:pt>
                <c:pt idx="549">
                  <c:v>6.4237590000000004</c:v>
                </c:pt>
                <c:pt idx="550">
                  <c:v>6.4459350000000004</c:v>
                </c:pt>
                <c:pt idx="551">
                  <c:v>6.4704179999999996</c:v>
                </c:pt>
                <c:pt idx="552">
                  <c:v>6.497185</c:v>
                </c:pt>
                <c:pt idx="553">
                  <c:v>6.5261990000000001</c:v>
                </c:pt>
                <c:pt idx="554">
                  <c:v>6.5574170000000001</c:v>
                </c:pt>
                <c:pt idx="555">
                  <c:v>6.5907859999999996</c:v>
                </c:pt>
                <c:pt idx="556">
                  <c:v>6.6262350000000003</c:v>
                </c:pt>
                <c:pt idx="557">
                  <c:v>6.6636740000000003</c:v>
                </c:pt>
                <c:pt idx="558">
                  <c:v>6.7029969999999999</c:v>
                </c:pt>
                <c:pt idx="559">
                  <c:v>6.7440740000000003</c:v>
                </c:pt>
                <c:pt idx="560">
                  <c:v>6.7867569999999997</c:v>
                </c:pt>
                <c:pt idx="561">
                  <c:v>6.8308819999999999</c:v>
                </c:pt>
                <c:pt idx="562">
                  <c:v>6.8762639999999999</c:v>
                </c:pt>
                <c:pt idx="563">
                  <c:v>6.9227020000000001</c:v>
                </c:pt>
                <c:pt idx="564">
                  <c:v>6.9699869999999997</c:v>
                </c:pt>
                <c:pt idx="565">
                  <c:v>7.0178979999999997</c:v>
                </c:pt>
                <c:pt idx="566">
                  <c:v>7.0662149999999997</c:v>
                </c:pt>
                <c:pt idx="567">
                  <c:v>7.1147289999999996</c:v>
                </c:pt>
                <c:pt idx="568">
                  <c:v>7.1632360000000004</c:v>
                </c:pt>
                <c:pt idx="569">
                  <c:v>7.2115609999999997</c:v>
                </c:pt>
                <c:pt idx="570">
                  <c:v>6.4860899999999999</c:v>
                </c:pt>
                <c:pt idx="571">
                  <c:v>6.4870270000000003</c:v>
                </c:pt>
                <c:pt idx="572">
                  <c:v>6.4898439999999997</c:v>
                </c:pt>
                <c:pt idx="573">
                  <c:v>6.4945069999999996</c:v>
                </c:pt>
                <c:pt idx="574">
                  <c:v>6.5010089999999998</c:v>
                </c:pt>
                <c:pt idx="575">
                  <c:v>6.5093290000000001</c:v>
                </c:pt>
                <c:pt idx="576">
                  <c:v>6.5194590000000003</c:v>
                </c:pt>
                <c:pt idx="577">
                  <c:v>6.5313920000000003</c:v>
                </c:pt>
                <c:pt idx="578">
                  <c:v>6.5451199999999998</c:v>
                </c:pt>
                <c:pt idx="579">
                  <c:v>6.5606239999999998</c:v>
                </c:pt>
                <c:pt idx="580">
                  <c:v>6.5778800000000004</c:v>
                </c:pt>
                <c:pt idx="581">
                  <c:v>6.596857</c:v>
                </c:pt>
                <c:pt idx="582">
                  <c:v>6.6175170000000003</c:v>
                </c:pt>
                <c:pt idx="583">
                  <c:v>6.639818</c:v>
                </c:pt>
                <c:pt idx="584">
                  <c:v>6.6637079999999997</c:v>
                </c:pt>
                <c:pt idx="585">
                  <c:v>6.6891360000000004</c:v>
                </c:pt>
                <c:pt idx="586">
                  <c:v>6.7160399999999996</c:v>
                </c:pt>
                <c:pt idx="587">
                  <c:v>6.7443489999999997</c:v>
                </c:pt>
                <c:pt idx="588">
                  <c:v>6.7739820000000002</c:v>
                </c:pt>
                <c:pt idx="589">
                  <c:v>6.8048500000000001</c:v>
                </c:pt>
                <c:pt idx="590">
                  <c:v>6.836862</c:v>
                </c:pt>
                <c:pt idx="591">
                  <c:v>6.8699180000000002</c:v>
                </c:pt>
                <c:pt idx="592">
                  <c:v>6.9039200000000003</c:v>
                </c:pt>
                <c:pt idx="593">
                  <c:v>6.9387670000000004</c:v>
                </c:pt>
                <c:pt idx="594">
                  <c:v>6.974361</c:v>
                </c:pt>
                <c:pt idx="595">
                  <c:v>7.010605</c:v>
                </c:pt>
                <c:pt idx="596">
                  <c:v>7.0474170000000003</c:v>
                </c:pt>
                <c:pt idx="597">
                  <c:v>7.0847220000000002</c:v>
                </c:pt>
                <c:pt idx="598">
                  <c:v>7.1224629999999998</c:v>
                </c:pt>
                <c:pt idx="599">
                  <c:v>7.1606050000000003</c:v>
                </c:pt>
                <c:pt idx="600">
                  <c:v>6.5839569999999998</c:v>
                </c:pt>
                <c:pt idx="601">
                  <c:v>6.58467</c:v>
                </c:pt>
                <c:pt idx="602">
                  <c:v>6.5868019999999996</c:v>
                </c:pt>
                <c:pt idx="603">
                  <c:v>6.5903390000000002</c:v>
                </c:pt>
                <c:pt idx="604">
                  <c:v>6.5952590000000004</c:v>
                </c:pt>
                <c:pt idx="605">
                  <c:v>6.6015499999999996</c:v>
                </c:pt>
                <c:pt idx="606">
                  <c:v>6.6091990000000003</c:v>
                </c:pt>
                <c:pt idx="607">
                  <c:v>6.6181929999999998</c:v>
                </c:pt>
                <c:pt idx="608">
                  <c:v>6.6285179999999997</c:v>
                </c:pt>
                <c:pt idx="609">
                  <c:v>6.6401510000000004</c:v>
                </c:pt>
                <c:pt idx="610">
                  <c:v>6.6530649999999998</c:v>
                </c:pt>
                <c:pt idx="611">
                  <c:v>6.6672320000000003</c:v>
                </c:pt>
                <c:pt idx="612">
                  <c:v>6.6826100000000004</c:v>
                </c:pt>
                <c:pt idx="613">
                  <c:v>6.6991620000000003</c:v>
                </c:pt>
                <c:pt idx="614">
                  <c:v>6.7168479999999997</c:v>
                </c:pt>
                <c:pt idx="615">
                  <c:v>6.7356189999999998</c:v>
                </c:pt>
                <c:pt idx="616">
                  <c:v>6.7554270000000001</c:v>
                </c:pt>
                <c:pt idx="617">
                  <c:v>6.7762180000000001</c:v>
                </c:pt>
                <c:pt idx="618">
                  <c:v>6.7979339999999997</c:v>
                </c:pt>
                <c:pt idx="619">
                  <c:v>6.820519</c:v>
                </c:pt>
                <c:pt idx="620">
                  <c:v>6.8439110000000003</c:v>
                </c:pt>
                <c:pt idx="621">
                  <c:v>6.8680529999999997</c:v>
                </c:pt>
                <c:pt idx="622">
                  <c:v>6.892887</c:v>
                </c:pt>
                <c:pt idx="623">
                  <c:v>6.9183620000000001</c:v>
                </c:pt>
                <c:pt idx="624">
                  <c:v>6.9444319999999999</c:v>
                </c:pt>
                <c:pt idx="625">
                  <c:v>6.9710580000000002</c:v>
                </c:pt>
                <c:pt idx="626">
                  <c:v>6.9982150000000001</c:v>
                </c:pt>
                <c:pt idx="627">
                  <c:v>7.0258940000000001</c:v>
                </c:pt>
                <c:pt idx="628">
                  <c:v>7.054106</c:v>
                </c:pt>
                <c:pt idx="629">
                  <c:v>7.0828860000000002</c:v>
                </c:pt>
                <c:pt idx="630">
                  <c:v>6.6367640000000003</c:v>
                </c:pt>
                <c:pt idx="631">
                  <c:v>6.6372910000000003</c:v>
                </c:pt>
                <c:pt idx="632">
                  <c:v>6.6388249999999998</c:v>
                </c:pt>
                <c:pt idx="633">
                  <c:v>6.641381</c:v>
                </c:pt>
                <c:pt idx="634">
                  <c:v>6.6449299999999996</c:v>
                </c:pt>
                <c:pt idx="635">
                  <c:v>6.6494720000000003</c:v>
                </c:pt>
                <c:pt idx="636">
                  <c:v>6.6549759999999996</c:v>
                </c:pt>
                <c:pt idx="637">
                  <c:v>6.6614389999999997</c:v>
                </c:pt>
                <c:pt idx="638">
                  <c:v>6.6688429999999999</c:v>
                </c:pt>
                <c:pt idx="639">
                  <c:v>6.6771609999999999</c:v>
                </c:pt>
                <c:pt idx="640">
                  <c:v>6.6863770000000002</c:v>
                </c:pt>
                <c:pt idx="641">
                  <c:v>6.6964579999999998</c:v>
                </c:pt>
                <c:pt idx="642">
                  <c:v>6.7073710000000002</c:v>
                </c:pt>
                <c:pt idx="643">
                  <c:v>6.7190799999999999</c:v>
                </c:pt>
                <c:pt idx="644">
                  <c:v>6.7315480000000001</c:v>
                </c:pt>
                <c:pt idx="645">
                  <c:v>6.7447340000000002</c:v>
                </c:pt>
                <c:pt idx="646">
                  <c:v>6.7585949999999997</c:v>
                </c:pt>
                <c:pt idx="647">
                  <c:v>6.7730880000000004</c:v>
                </c:pt>
                <c:pt idx="648">
                  <c:v>6.7881669999999996</c:v>
                </c:pt>
                <c:pt idx="649">
                  <c:v>6.8037830000000001</c:v>
                </c:pt>
                <c:pt idx="650">
                  <c:v>6.8198879999999997</c:v>
                </c:pt>
                <c:pt idx="651">
                  <c:v>6.8364320000000003</c:v>
                </c:pt>
                <c:pt idx="652">
                  <c:v>6.8533710000000001</c:v>
                </c:pt>
                <c:pt idx="653">
                  <c:v>6.8706610000000001</c:v>
                </c:pt>
                <c:pt idx="654">
                  <c:v>6.8882589999999997</c:v>
                </c:pt>
                <c:pt idx="655">
                  <c:v>6.9061279999999998</c:v>
                </c:pt>
                <c:pt idx="656">
                  <c:v>6.9242419999999996</c:v>
                </c:pt>
                <c:pt idx="657">
                  <c:v>6.9425790000000003</c:v>
                </c:pt>
                <c:pt idx="658">
                  <c:v>6.961131</c:v>
                </c:pt>
                <c:pt idx="659">
                  <c:v>6.9799059999999997</c:v>
                </c:pt>
                <c:pt idx="660">
                  <c:v>6.6569839999999996</c:v>
                </c:pt>
                <c:pt idx="661">
                  <c:v>6.6573320000000002</c:v>
                </c:pt>
                <c:pt idx="662">
                  <c:v>6.6583740000000002</c:v>
                </c:pt>
                <c:pt idx="663">
                  <c:v>6.6600999999999999</c:v>
                </c:pt>
                <c:pt idx="664">
                  <c:v>6.6624970000000001</c:v>
                </c:pt>
                <c:pt idx="665">
                  <c:v>6.6655569999999997</c:v>
                </c:pt>
                <c:pt idx="666">
                  <c:v>6.6692640000000001</c:v>
                </c:pt>
                <c:pt idx="667">
                  <c:v>6.6736060000000004</c:v>
                </c:pt>
                <c:pt idx="668">
                  <c:v>6.6785680000000003</c:v>
                </c:pt>
                <c:pt idx="669">
                  <c:v>6.6841229999999996</c:v>
                </c:pt>
                <c:pt idx="670">
                  <c:v>6.6902509999999999</c:v>
                </c:pt>
                <c:pt idx="671">
                  <c:v>6.6969240000000001</c:v>
                </c:pt>
                <c:pt idx="672">
                  <c:v>6.7041120000000003</c:v>
                </c:pt>
                <c:pt idx="673">
                  <c:v>6.7117839999999998</c:v>
                </c:pt>
                <c:pt idx="674">
                  <c:v>6.7199010000000001</c:v>
                </c:pt>
                <c:pt idx="675">
                  <c:v>6.7284280000000001</c:v>
                </c:pt>
                <c:pt idx="676">
                  <c:v>6.7373219999999998</c:v>
                </c:pt>
                <c:pt idx="677">
                  <c:v>6.7465409999999997</c:v>
                </c:pt>
                <c:pt idx="678">
                  <c:v>6.7560399999999996</c:v>
                </c:pt>
                <c:pt idx="679">
                  <c:v>6.7657689999999997</c:v>
                </c:pt>
                <c:pt idx="680">
                  <c:v>6.7756790000000002</c:v>
                </c:pt>
                <c:pt idx="681">
                  <c:v>6.7857139999999996</c:v>
                </c:pt>
                <c:pt idx="682">
                  <c:v>6.7958220000000003</c:v>
                </c:pt>
                <c:pt idx="683">
                  <c:v>6.8059399999999997</c:v>
                </c:pt>
                <c:pt idx="684">
                  <c:v>6.8160069999999999</c:v>
                </c:pt>
                <c:pt idx="685">
                  <c:v>6.8259569999999998</c:v>
                </c:pt>
                <c:pt idx="686">
                  <c:v>6.8357229999999998</c:v>
                </c:pt>
                <c:pt idx="687">
                  <c:v>6.8452299999999999</c:v>
                </c:pt>
                <c:pt idx="688">
                  <c:v>6.854393</c:v>
                </c:pt>
                <c:pt idx="689">
                  <c:v>6.8631209999999996</c:v>
                </c:pt>
                <c:pt idx="690">
                  <c:v>6.6550079999999996</c:v>
                </c:pt>
                <c:pt idx="691">
                  <c:v>6.655227</c:v>
                </c:pt>
                <c:pt idx="692">
                  <c:v>6.6558679999999999</c:v>
                </c:pt>
                <c:pt idx="693">
                  <c:v>6.6569200000000004</c:v>
                </c:pt>
                <c:pt idx="694">
                  <c:v>6.6583769999999998</c:v>
                </c:pt>
                <c:pt idx="695">
                  <c:v>6.660234</c:v>
                </c:pt>
                <c:pt idx="696">
                  <c:v>6.6624739999999996</c:v>
                </c:pt>
                <c:pt idx="697">
                  <c:v>6.6650879999999999</c:v>
                </c:pt>
                <c:pt idx="698">
                  <c:v>6.668056</c:v>
                </c:pt>
                <c:pt idx="699">
                  <c:v>6.6713589999999998</c:v>
                </c:pt>
                <c:pt idx="700">
                  <c:v>6.674976</c:v>
                </c:pt>
                <c:pt idx="701">
                  <c:v>6.6788790000000002</c:v>
                </c:pt>
                <c:pt idx="702">
                  <c:v>6.6830429999999996</c:v>
                </c:pt>
                <c:pt idx="703">
                  <c:v>6.6874349999999998</c:v>
                </c:pt>
                <c:pt idx="704">
                  <c:v>6.6920210000000004</c:v>
                </c:pt>
                <c:pt idx="705">
                  <c:v>6.6967619999999997</c:v>
                </c:pt>
                <c:pt idx="706">
                  <c:v>6.7016210000000003</c:v>
                </c:pt>
                <c:pt idx="707">
                  <c:v>6.7065549999999998</c:v>
                </c:pt>
                <c:pt idx="708">
                  <c:v>6.7115159999999996</c:v>
                </c:pt>
                <c:pt idx="709">
                  <c:v>6.7164529999999996</c:v>
                </c:pt>
                <c:pt idx="710">
                  <c:v>6.7213159999999998</c:v>
                </c:pt>
                <c:pt idx="711">
                  <c:v>6.7260400000000002</c:v>
                </c:pt>
                <c:pt idx="712">
                  <c:v>6.7305650000000004</c:v>
                </c:pt>
                <c:pt idx="713">
                  <c:v>6.7348189999999999</c:v>
                </c:pt>
                <c:pt idx="714">
                  <c:v>6.7387290000000002</c:v>
                </c:pt>
                <c:pt idx="715">
                  <c:v>6.7422079999999998</c:v>
                </c:pt>
                <c:pt idx="716">
                  <c:v>6.7451650000000001</c:v>
                </c:pt>
                <c:pt idx="717">
                  <c:v>6.7474939999999997</c:v>
                </c:pt>
                <c:pt idx="718">
                  <c:v>6.7490750000000004</c:v>
                </c:pt>
                <c:pt idx="719">
                  <c:v>6.7497699999999998</c:v>
                </c:pt>
                <c:pt idx="720">
                  <c:v>6.639418</c:v>
                </c:pt>
                <c:pt idx="721">
                  <c:v>6.6395359999999997</c:v>
                </c:pt>
                <c:pt idx="722">
                  <c:v>6.6398529999999996</c:v>
                </c:pt>
                <c:pt idx="723">
                  <c:v>6.6403699999999999</c:v>
                </c:pt>
                <c:pt idx="724">
                  <c:v>6.6410900000000002</c:v>
                </c:pt>
                <c:pt idx="725">
                  <c:v>6.6419969999999999</c:v>
                </c:pt>
                <c:pt idx="726">
                  <c:v>6.6430850000000001</c:v>
                </c:pt>
                <c:pt idx="727">
                  <c:v>6.6443380000000003</c:v>
                </c:pt>
                <c:pt idx="728">
                  <c:v>6.6457369999999996</c:v>
                </c:pt>
                <c:pt idx="729">
                  <c:v>6.6472689999999997</c:v>
                </c:pt>
                <c:pt idx="730">
                  <c:v>6.6489159999999998</c:v>
                </c:pt>
                <c:pt idx="731">
                  <c:v>6.6506509999999999</c:v>
                </c:pt>
                <c:pt idx="732">
                  <c:v>6.6524489999999998</c:v>
                </c:pt>
                <c:pt idx="733">
                  <c:v>6.65428</c:v>
                </c:pt>
                <c:pt idx="734">
                  <c:v>6.6561149999999998</c:v>
                </c:pt>
                <c:pt idx="735">
                  <c:v>6.6579179999999996</c:v>
                </c:pt>
                <c:pt idx="736">
                  <c:v>6.6596520000000003</c:v>
                </c:pt>
                <c:pt idx="737">
                  <c:v>6.6612780000000003</c:v>
                </c:pt>
                <c:pt idx="738">
                  <c:v>6.6627539999999996</c:v>
                </c:pt>
                <c:pt idx="739">
                  <c:v>6.6640319999999997</c:v>
                </c:pt>
                <c:pt idx="740">
                  <c:v>6.6650609999999997</c:v>
                </c:pt>
                <c:pt idx="741">
                  <c:v>6.6657859999999998</c:v>
                </c:pt>
                <c:pt idx="742">
                  <c:v>6.6661469999999996</c:v>
                </c:pt>
                <c:pt idx="743">
                  <c:v>6.6660779999999997</c:v>
                </c:pt>
                <c:pt idx="744">
                  <c:v>6.6655090000000001</c:v>
                </c:pt>
                <c:pt idx="745">
                  <c:v>6.6643629999999998</c:v>
                </c:pt>
                <c:pt idx="746">
                  <c:v>6.6625560000000004</c:v>
                </c:pt>
                <c:pt idx="747">
                  <c:v>6.6599969999999997</c:v>
                </c:pt>
                <c:pt idx="748">
                  <c:v>6.6565839999999996</c:v>
                </c:pt>
                <c:pt idx="749">
                  <c:v>6.6522079999999999</c:v>
                </c:pt>
                <c:pt idx="750">
                  <c:v>6.617</c:v>
                </c:pt>
                <c:pt idx="751">
                  <c:v>6.6170239999999998</c:v>
                </c:pt>
                <c:pt idx="752">
                  <c:v>6.6171059999999997</c:v>
                </c:pt>
                <c:pt idx="753">
                  <c:v>6.6172209999999998</c:v>
                </c:pt>
                <c:pt idx="754">
                  <c:v>6.6173830000000002</c:v>
                </c:pt>
                <c:pt idx="755">
                  <c:v>6.6175670000000002</c:v>
                </c:pt>
                <c:pt idx="756">
                  <c:v>6.6177760000000001</c:v>
                </c:pt>
                <c:pt idx="757">
                  <c:v>6.6179959999999998</c:v>
                </c:pt>
                <c:pt idx="758">
                  <c:v>6.6182109999999996</c:v>
                </c:pt>
                <c:pt idx="759">
                  <c:v>6.6184099999999999</c:v>
                </c:pt>
                <c:pt idx="760">
                  <c:v>6.6185720000000003</c:v>
                </c:pt>
                <c:pt idx="761">
                  <c:v>6.6186809999999996</c:v>
                </c:pt>
                <c:pt idx="762">
                  <c:v>6.6187120000000004</c:v>
                </c:pt>
                <c:pt idx="763">
                  <c:v>6.6186420000000004</c:v>
                </c:pt>
                <c:pt idx="764">
                  <c:v>6.6184440000000002</c:v>
                </c:pt>
                <c:pt idx="765">
                  <c:v>6.6180909999999997</c:v>
                </c:pt>
                <c:pt idx="766">
                  <c:v>6.6175470000000001</c:v>
                </c:pt>
                <c:pt idx="767">
                  <c:v>6.6167800000000003</c:v>
                </c:pt>
                <c:pt idx="768">
                  <c:v>6.6157550000000001</c:v>
                </c:pt>
                <c:pt idx="769">
                  <c:v>6.6144319999999999</c:v>
                </c:pt>
                <c:pt idx="770">
                  <c:v>6.6127690000000001</c:v>
                </c:pt>
                <c:pt idx="771">
                  <c:v>6.6107230000000001</c:v>
                </c:pt>
                <c:pt idx="772">
                  <c:v>6.6082479999999997</c:v>
                </c:pt>
                <c:pt idx="773">
                  <c:v>6.6052910000000002</c:v>
                </c:pt>
                <c:pt idx="774">
                  <c:v>6.6017999999999999</c:v>
                </c:pt>
                <c:pt idx="775">
                  <c:v>6.5977180000000004</c:v>
                </c:pt>
                <c:pt idx="776">
                  <c:v>6.5929859999999998</c:v>
                </c:pt>
                <c:pt idx="777">
                  <c:v>6.587542</c:v>
                </c:pt>
                <c:pt idx="778">
                  <c:v>6.581321</c:v>
                </c:pt>
                <c:pt idx="779">
                  <c:v>6.5742580000000004</c:v>
                </c:pt>
                <c:pt idx="780">
                  <c:v>6.5928959999999996</c:v>
                </c:pt>
                <c:pt idx="781">
                  <c:v>6.5928570000000004</c:v>
                </c:pt>
                <c:pt idx="782">
                  <c:v>6.5927559999999996</c:v>
                </c:pt>
                <c:pt idx="783">
                  <c:v>6.5925789999999997</c:v>
                </c:pt>
                <c:pt idx="784">
                  <c:v>6.5923290000000003</c:v>
                </c:pt>
                <c:pt idx="785">
                  <c:v>6.5919970000000001</c:v>
                </c:pt>
                <c:pt idx="786">
                  <c:v>6.5915720000000002</c:v>
                </c:pt>
                <c:pt idx="787">
                  <c:v>6.5910479999999998</c:v>
                </c:pt>
                <c:pt idx="788">
                  <c:v>6.5904129999999999</c:v>
                </c:pt>
                <c:pt idx="789">
                  <c:v>6.5896569999999999</c:v>
                </c:pt>
                <c:pt idx="790">
                  <c:v>6.5887630000000001</c:v>
                </c:pt>
                <c:pt idx="791">
                  <c:v>6.5877160000000003</c:v>
                </c:pt>
                <c:pt idx="792">
                  <c:v>6.5864989999999999</c:v>
                </c:pt>
                <c:pt idx="793">
                  <c:v>6.5850920000000004</c:v>
                </c:pt>
                <c:pt idx="794">
                  <c:v>6.5834739999999998</c:v>
                </c:pt>
                <c:pt idx="795">
                  <c:v>6.5816229999999996</c:v>
                </c:pt>
                <c:pt idx="796">
                  <c:v>6.5795120000000002</c:v>
                </c:pt>
                <c:pt idx="797">
                  <c:v>6.5771160000000002</c:v>
                </c:pt>
                <c:pt idx="798">
                  <c:v>6.574408</c:v>
                </c:pt>
                <c:pt idx="799">
                  <c:v>6.5713590000000002</c:v>
                </c:pt>
                <c:pt idx="800">
                  <c:v>6.5679400000000001</c:v>
                </c:pt>
                <c:pt idx="801">
                  <c:v>6.5641170000000004</c:v>
                </c:pt>
                <c:pt idx="802">
                  <c:v>6.5598599999999996</c:v>
                </c:pt>
                <c:pt idx="803">
                  <c:v>6.5551329999999997</c:v>
                </c:pt>
                <c:pt idx="804">
                  <c:v>6.5499000000000001</c:v>
                </c:pt>
                <c:pt idx="805">
                  <c:v>6.5441250000000002</c:v>
                </c:pt>
                <c:pt idx="806">
                  <c:v>6.5377749999999999</c:v>
                </c:pt>
                <c:pt idx="807">
                  <c:v>6.5308130000000002</c:v>
                </c:pt>
                <c:pt idx="808">
                  <c:v>6.5232029999999996</c:v>
                </c:pt>
                <c:pt idx="809">
                  <c:v>6.5149109999999997</c:v>
                </c:pt>
                <c:pt idx="810">
                  <c:v>6.5708729999999997</c:v>
                </c:pt>
                <c:pt idx="811">
                  <c:v>6.5707959999999996</c:v>
                </c:pt>
                <c:pt idx="812">
                  <c:v>6.5705730000000004</c:v>
                </c:pt>
                <c:pt idx="813">
                  <c:v>6.5701929999999997</c:v>
                </c:pt>
                <c:pt idx="814">
                  <c:v>6.5696580000000004</c:v>
                </c:pt>
                <c:pt idx="815">
                  <c:v>6.5689659999999996</c:v>
                </c:pt>
                <c:pt idx="816">
                  <c:v>6.5681079999999996</c:v>
                </c:pt>
                <c:pt idx="817">
                  <c:v>6.5670760000000001</c:v>
                </c:pt>
                <c:pt idx="818">
                  <c:v>6.5658620000000001</c:v>
                </c:pt>
                <c:pt idx="819">
                  <c:v>6.5644580000000001</c:v>
                </c:pt>
                <c:pt idx="820">
                  <c:v>6.5628500000000001</c:v>
                </c:pt>
                <c:pt idx="821">
                  <c:v>6.5610249999999999</c:v>
                </c:pt>
                <c:pt idx="822">
                  <c:v>6.5589740000000001</c:v>
                </c:pt>
                <c:pt idx="823">
                  <c:v>6.5566810000000002</c:v>
                </c:pt>
                <c:pt idx="824">
                  <c:v>6.5541280000000004</c:v>
                </c:pt>
                <c:pt idx="825">
                  <c:v>6.5513000000000003</c:v>
                </c:pt>
                <c:pt idx="826">
                  <c:v>6.5481759999999998</c:v>
                </c:pt>
                <c:pt idx="827">
                  <c:v>6.54474</c:v>
                </c:pt>
                <c:pt idx="828">
                  <c:v>6.5409709999999999</c:v>
                </c:pt>
                <c:pt idx="829">
                  <c:v>6.5368500000000003</c:v>
                </c:pt>
                <c:pt idx="830">
                  <c:v>6.5323589999999996</c:v>
                </c:pt>
                <c:pt idx="831">
                  <c:v>6.5274729999999996</c:v>
                </c:pt>
                <c:pt idx="832">
                  <c:v>6.5221739999999997</c:v>
                </c:pt>
                <c:pt idx="833">
                  <c:v>6.5164400000000002</c:v>
                </c:pt>
                <c:pt idx="834">
                  <c:v>6.510249</c:v>
                </c:pt>
                <c:pt idx="835">
                  <c:v>6.5035819999999998</c:v>
                </c:pt>
                <c:pt idx="836">
                  <c:v>6.4964190000000004</c:v>
                </c:pt>
                <c:pt idx="837">
                  <c:v>6.4887420000000002</c:v>
                </c:pt>
                <c:pt idx="838">
                  <c:v>6.4805330000000003</c:v>
                </c:pt>
                <c:pt idx="839">
                  <c:v>6.4717789999999997</c:v>
                </c:pt>
                <c:pt idx="840">
                  <c:v>6.5535259999999997</c:v>
                </c:pt>
                <c:pt idx="841">
                  <c:v>6.5534220000000003</c:v>
                </c:pt>
                <c:pt idx="842">
                  <c:v>6.5531160000000002</c:v>
                </c:pt>
                <c:pt idx="843">
                  <c:v>6.5526070000000001</c:v>
                </c:pt>
                <c:pt idx="844">
                  <c:v>6.5518939999999999</c:v>
                </c:pt>
                <c:pt idx="845">
                  <c:v>6.5509719999999998</c:v>
                </c:pt>
                <c:pt idx="846">
                  <c:v>6.5498370000000001</c:v>
                </c:pt>
                <c:pt idx="847">
                  <c:v>6.5484830000000001</c:v>
                </c:pt>
                <c:pt idx="848">
                  <c:v>6.5469039999999996</c:v>
                </c:pt>
                <c:pt idx="849">
                  <c:v>6.5450900000000001</c:v>
                </c:pt>
                <c:pt idx="850">
                  <c:v>6.5430359999999999</c:v>
                </c:pt>
                <c:pt idx="851">
                  <c:v>6.5407299999999999</c:v>
                </c:pt>
                <c:pt idx="852">
                  <c:v>6.5381619999999998</c:v>
                </c:pt>
                <c:pt idx="853">
                  <c:v>6.535323</c:v>
                </c:pt>
                <c:pt idx="854">
                  <c:v>6.5321999999999996</c:v>
                </c:pt>
                <c:pt idx="855">
                  <c:v>6.5287800000000002</c:v>
                </c:pt>
                <c:pt idx="856">
                  <c:v>6.525048</c:v>
                </c:pt>
                <c:pt idx="857">
                  <c:v>6.5209960000000002</c:v>
                </c:pt>
                <c:pt idx="858">
                  <c:v>6.5166079999999997</c:v>
                </c:pt>
                <c:pt idx="859">
                  <c:v>6.5118710000000002</c:v>
                </c:pt>
                <c:pt idx="860">
                  <c:v>6.5067719999999998</c:v>
                </c:pt>
                <c:pt idx="861">
                  <c:v>6.5012970000000001</c:v>
                </c:pt>
                <c:pt idx="862">
                  <c:v>6.4954340000000004</c:v>
                </c:pt>
                <c:pt idx="863">
                  <c:v>6.4891709999999998</c:v>
                </c:pt>
                <c:pt idx="864">
                  <c:v>6.4824950000000001</c:v>
                </c:pt>
                <c:pt idx="865">
                  <c:v>6.4753970000000001</c:v>
                </c:pt>
                <c:pt idx="866">
                  <c:v>6.467867</c:v>
                </c:pt>
                <c:pt idx="867">
                  <c:v>6.4598969999999998</c:v>
                </c:pt>
                <c:pt idx="868">
                  <c:v>6.4514820000000004</c:v>
                </c:pt>
                <c:pt idx="869">
                  <c:v>6.442615</c:v>
                </c:pt>
                <c:pt idx="870">
                  <c:v>6.5425120000000003</c:v>
                </c:pt>
                <c:pt idx="871">
                  <c:v>6.5423900000000001</c:v>
                </c:pt>
                <c:pt idx="872">
                  <c:v>6.5420340000000001</c:v>
                </c:pt>
                <c:pt idx="873">
                  <c:v>6.5414529999999997</c:v>
                </c:pt>
                <c:pt idx="874">
                  <c:v>6.5406420000000001</c:v>
                </c:pt>
                <c:pt idx="875">
                  <c:v>6.5395950000000003</c:v>
                </c:pt>
                <c:pt idx="876">
                  <c:v>6.5383089999999999</c:v>
                </c:pt>
                <c:pt idx="877">
                  <c:v>6.5367800000000003</c:v>
                </c:pt>
                <c:pt idx="878">
                  <c:v>6.5350010000000003</c:v>
                </c:pt>
                <c:pt idx="879">
                  <c:v>6.5329670000000002</c:v>
                </c:pt>
                <c:pt idx="880">
                  <c:v>6.530672</c:v>
                </c:pt>
                <c:pt idx="881">
                  <c:v>6.5281070000000003</c:v>
                </c:pt>
                <c:pt idx="882">
                  <c:v>6.5252629999999998</c:v>
                </c:pt>
                <c:pt idx="883">
                  <c:v>6.522132</c:v>
                </c:pt>
                <c:pt idx="884">
                  <c:v>6.5187059999999999</c:v>
                </c:pt>
                <c:pt idx="885">
                  <c:v>6.5149730000000003</c:v>
                </c:pt>
                <c:pt idx="886">
                  <c:v>6.5109269999999997</c:v>
                </c:pt>
                <c:pt idx="887">
                  <c:v>6.5065559999999998</c:v>
                </c:pt>
                <c:pt idx="888">
                  <c:v>6.5018529999999997</c:v>
                </c:pt>
                <c:pt idx="889">
                  <c:v>6.4968050000000002</c:v>
                </c:pt>
                <c:pt idx="890">
                  <c:v>6.4914050000000003</c:v>
                </c:pt>
                <c:pt idx="891">
                  <c:v>6.4856429999999996</c:v>
                </c:pt>
                <c:pt idx="892">
                  <c:v>6.4795119999999997</c:v>
                </c:pt>
                <c:pt idx="893">
                  <c:v>6.4730040000000004</c:v>
                </c:pt>
                <c:pt idx="894">
                  <c:v>6.4661119999999999</c:v>
                </c:pt>
                <c:pt idx="895">
                  <c:v>6.4588320000000001</c:v>
                </c:pt>
                <c:pt idx="896">
                  <c:v>6.4511580000000004</c:v>
                </c:pt>
                <c:pt idx="897">
                  <c:v>6.4430889999999996</c:v>
                </c:pt>
                <c:pt idx="898">
                  <c:v>6.4346230000000002</c:v>
                </c:pt>
                <c:pt idx="899">
                  <c:v>6.4257609999999996</c:v>
                </c:pt>
                <c:pt idx="900">
                  <c:v>6.5387360000000001</c:v>
                </c:pt>
                <c:pt idx="901">
                  <c:v>6.5386119999999996</c:v>
                </c:pt>
                <c:pt idx="902">
                  <c:v>6.5382429999999996</c:v>
                </c:pt>
                <c:pt idx="903">
                  <c:v>6.5376349999999999</c:v>
                </c:pt>
                <c:pt idx="904">
                  <c:v>6.536791</c:v>
                </c:pt>
                <c:pt idx="905">
                  <c:v>6.5357029999999998</c:v>
                </c:pt>
                <c:pt idx="906">
                  <c:v>6.5343679999999997</c:v>
                </c:pt>
                <c:pt idx="907">
                  <c:v>6.5327840000000004</c:v>
                </c:pt>
                <c:pt idx="908">
                  <c:v>6.5309439999999999</c:v>
                </c:pt>
                <c:pt idx="909">
                  <c:v>6.5288430000000002</c:v>
                </c:pt>
                <c:pt idx="910">
                  <c:v>6.5264720000000001</c:v>
                </c:pt>
                <c:pt idx="911">
                  <c:v>6.5238259999999997</c:v>
                </c:pt>
                <c:pt idx="912">
                  <c:v>6.5208959999999996</c:v>
                </c:pt>
                <c:pt idx="913">
                  <c:v>6.5176749999999997</c:v>
                </c:pt>
                <c:pt idx="914">
                  <c:v>6.5141540000000004</c:v>
                </c:pt>
                <c:pt idx="915">
                  <c:v>6.5103249999999999</c:v>
                </c:pt>
                <c:pt idx="916">
                  <c:v>6.506183</c:v>
                </c:pt>
                <c:pt idx="917">
                  <c:v>6.5017170000000002</c:v>
                </c:pt>
                <c:pt idx="918">
                  <c:v>6.4969169999999998</c:v>
                </c:pt>
                <c:pt idx="919">
                  <c:v>6.4917749999999996</c:v>
                </c:pt>
                <c:pt idx="920">
                  <c:v>6.4862849999999996</c:v>
                </c:pt>
                <c:pt idx="921">
                  <c:v>6.4804380000000004</c:v>
                </c:pt>
                <c:pt idx="922">
                  <c:v>6.4742290000000002</c:v>
                </c:pt>
                <c:pt idx="923">
                  <c:v>6.4676499999999999</c:v>
                </c:pt>
                <c:pt idx="924">
                  <c:v>6.4606969999999997</c:v>
                </c:pt>
                <c:pt idx="925">
                  <c:v>6.4533680000000002</c:v>
                </c:pt>
                <c:pt idx="926">
                  <c:v>6.4456579999999999</c:v>
                </c:pt>
                <c:pt idx="927">
                  <c:v>6.4375669999999996</c:v>
                </c:pt>
                <c:pt idx="928">
                  <c:v>6.4290969999999996</c:v>
                </c:pt>
                <c:pt idx="929">
                  <c:v>6.420248</c:v>
                </c:pt>
                <c:pt idx="930">
                  <c:v>6.5424899999999999</c:v>
                </c:pt>
                <c:pt idx="931">
                  <c:v>6.5423720000000003</c:v>
                </c:pt>
                <c:pt idx="932">
                  <c:v>6.5420189999999998</c:v>
                </c:pt>
                <c:pt idx="933">
                  <c:v>6.5414370000000002</c:v>
                </c:pt>
                <c:pt idx="934">
                  <c:v>6.5406219999999999</c:v>
                </c:pt>
                <c:pt idx="935">
                  <c:v>6.5395750000000001</c:v>
                </c:pt>
                <c:pt idx="936">
                  <c:v>6.5382879999999997</c:v>
                </c:pt>
                <c:pt idx="937">
                  <c:v>6.5367610000000003</c:v>
                </c:pt>
                <c:pt idx="938">
                  <c:v>6.5349839999999997</c:v>
                </c:pt>
                <c:pt idx="939">
                  <c:v>6.532953</c:v>
                </c:pt>
                <c:pt idx="940">
                  <c:v>6.530659</c:v>
                </c:pt>
                <c:pt idx="941">
                  <c:v>6.5280950000000004</c:v>
                </c:pt>
                <c:pt idx="942">
                  <c:v>6.5252520000000001</c:v>
                </c:pt>
                <c:pt idx="943">
                  <c:v>6.5221229999999997</c:v>
                </c:pt>
                <c:pt idx="944">
                  <c:v>6.5186979999999997</c:v>
                </c:pt>
                <c:pt idx="945">
                  <c:v>6.5149670000000004</c:v>
                </c:pt>
                <c:pt idx="946">
                  <c:v>6.5109219999999999</c:v>
                </c:pt>
                <c:pt idx="947">
                  <c:v>6.5065520000000001</c:v>
                </c:pt>
                <c:pt idx="948">
                  <c:v>6.5018479999999998</c:v>
                </c:pt>
                <c:pt idx="949">
                  <c:v>6.4968000000000004</c:v>
                </c:pt>
                <c:pt idx="950">
                  <c:v>6.4913999999999996</c:v>
                </c:pt>
                <c:pt idx="951">
                  <c:v>6.4856389999999999</c:v>
                </c:pt>
                <c:pt idx="952">
                  <c:v>6.479508</c:v>
                </c:pt>
                <c:pt idx="953">
                  <c:v>6.4729989999999997</c:v>
                </c:pt>
                <c:pt idx="954">
                  <c:v>6.466107</c:v>
                </c:pt>
                <c:pt idx="955">
                  <c:v>6.4588260000000002</c:v>
                </c:pt>
                <c:pt idx="956">
                  <c:v>6.4511529999999997</c:v>
                </c:pt>
                <c:pt idx="957">
                  <c:v>6.4430829999999997</c:v>
                </c:pt>
                <c:pt idx="958">
                  <c:v>6.4346160000000001</c:v>
                </c:pt>
                <c:pt idx="959">
                  <c:v>6.4257549999999997</c:v>
                </c:pt>
                <c:pt idx="960">
                  <c:v>6.5534939999999997</c:v>
                </c:pt>
                <c:pt idx="961">
                  <c:v>6.5533900000000003</c:v>
                </c:pt>
                <c:pt idx="962">
                  <c:v>6.5530790000000003</c:v>
                </c:pt>
                <c:pt idx="963">
                  <c:v>6.5525710000000004</c:v>
                </c:pt>
                <c:pt idx="964">
                  <c:v>6.5518539999999996</c:v>
                </c:pt>
                <c:pt idx="965">
                  <c:v>6.5509339999999998</c:v>
                </c:pt>
                <c:pt idx="966">
                  <c:v>6.5498019999999997</c:v>
                </c:pt>
                <c:pt idx="967">
                  <c:v>6.5484520000000002</c:v>
                </c:pt>
                <c:pt idx="968">
                  <c:v>6.546875</c:v>
                </c:pt>
                <c:pt idx="969">
                  <c:v>6.5450660000000003</c:v>
                </c:pt>
                <c:pt idx="970">
                  <c:v>6.5430140000000003</c:v>
                </c:pt>
                <c:pt idx="971">
                  <c:v>6.5407099999999998</c:v>
                </c:pt>
                <c:pt idx="972">
                  <c:v>6.5381419999999997</c:v>
                </c:pt>
                <c:pt idx="973">
                  <c:v>6.5353029999999999</c:v>
                </c:pt>
                <c:pt idx="974">
                  <c:v>6.5321790000000002</c:v>
                </c:pt>
                <c:pt idx="975">
                  <c:v>6.528759</c:v>
                </c:pt>
                <c:pt idx="976">
                  <c:v>6.5250310000000002</c:v>
                </c:pt>
                <c:pt idx="977">
                  <c:v>6.5209789999999996</c:v>
                </c:pt>
                <c:pt idx="978">
                  <c:v>6.5165920000000002</c:v>
                </c:pt>
                <c:pt idx="979">
                  <c:v>6.5118559999999999</c:v>
                </c:pt>
                <c:pt idx="980">
                  <c:v>6.5067579999999996</c:v>
                </c:pt>
                <c:pt idx="981">
                  <c:v>6.5012840000000001</c:v>
                </c:pt>
                <c:pt idx="982">
                  <c:v>6.4954210000000003</c:v>
                </c:pt>
                <c:pt idx="983">
                  <c:v>6.4891579999999998</c:v>
                </c:pt>
                <c:pt idx="984">
                  <c:v>6.4824830000000002</c:v>
                </c:pt>
                <c:pt idx="985">
                  <c:v>6.4753850000000002</c:v>
                </c:pt>
                <c:pt idx="986">
                  <c:v>6.4678550000000001</c:v>
                </c:pt>
                <c:pt idx="987">
                  <c:v>6.4598849999999999</c:v>
                </c:pt>
                <c:pt idx="988">
                  <c:v>6.4514680000000002</c:v>
                </c:pt>
                <c:pt idx="989">
                  <c:v>6.4426009999999998</c:v>
                </c:pt>
                <c:pt idx="990">
                  <c:v>6.5708399999999996</c:v>
                </c:pt>
                <c:pt idx="991">
                  <c:v>6.5707620000000002</c:v>
                </c:pt>
                <c:pt idx="992">
                  <c:v>6.570532</c:v>
                </c:pt>
                <c:pt idx="993">
                  <c:v>6.5701520000000002</c:v>
                </c:pt>
                <c:pt idx="994">
                  <c:v>6.569617</c:v>
                </c:pt>
                <c:pt idx="995">
                  <c:v>6.5689229999999998</c:v>
                </c:pt>
                <c:pt idx="996">
                  <c:v>6.5680649999999998</c:v>
                </c:pt>
                <c:pt idx="997">
                  <c:v>6.5670359999999999</c:v>
                </c:pt>
                <c:pt idx="998">
                  <c:v>6.5658240000000001</c:v>
                </c:pt>
                <c:pt idx="999">
                  <c:v>6.5644200000000001</c:v>
                </c:pt>
                <c:pt idx="1000">
                  <c:v>6.5628140000000004</c:v>
                </c:pt>
                <c:pt idx="1001">
                  <c:v>6.5609929999999999</c:v>
                </c:pt>
                <c:pt idx="1002">
                  <c:v>6.5589440000000003</c:v>
                </c:pt>
                <c:pt idx="1003">
                  <c:v>6.5566500000000003</c:v>
                </c:pt>
                <c:pt idx="1004">
                  <c:v>6.5540979999999998</c:v>
                </c:pt>
                <c:pt idx="1005">
                  <c:v>6.5512689999999996</c:v>
                </c:pt>
                <c:pt idx="1006">
                  <c:v>6.548146</c:v>
                </c:pt>
                <c:pt idx="1007">
                  <c:v>6.5447100000000002</c:v>
                </c:pt>
                <c:pt idx="1008">
                  <c:v>6.5409430000000004</c:v>
                </c:pt>
                <c:pt idx="1009">
                  <c:v>6.5368250000000003</c:v>
                </c:pt>
                <c:pt idx="1010">
                  <c:v>6.5323349999999998</c:v>
                </c:pt>
                <c:pt idx="1011">
                  <c:v>6.5274510000000001</c:v>
                </c:pt>
                <c:pt idx="1012">
                  <c:v>6.5221530000000003</c:v>
                </c:pt>
                <c:pt idx="1013">
                  <c:v>6.5164200000000001</c:v>
                </c:pt>
                <c:pt idx="1014">
                  <c:v>6.51023</c:v>
                </c:pt>
                <c:pt idx="1015">
                  <c:v>6.5035639999999999</c:v>
                </c:pt>
                <c:pt idx="1016">
                  <c:v>6.4964000000000004</c:v>
                </c:pt>
                <c:pt idx="1017">
                  <c:v>6.4887230000000002</c:v>
                </c:pt>
                <c:pt idx="1018">
                  <c:v>6.4805149999999996</c:v>
                </c:pt>
                <c:pt idx="1019">
                  <c:v>6.4717609999999999</c:v>
                </c:pt>
                <c:pt idx="1020">
                  <c:v>6.5928529999999999</c:v>
                </c:pt>
                <c:pt idx="1021">
                  <c:v>6.5928180000000003</c:v>
                </c:pt>
                <c:pt idx="1022">
                  <c:v>6.5927119999999997</c:v>
                </c:pt>
                <c:pt idx="1023">
                  <c:v>6.5925330000000004</c:v>
                </c:pt>
                <c:pt idx="1024">
                  <c:v>6.5922790000000004</c:v>
                </c:pt>
                <c:pt idx="1025">
                  <c:v>6.5919439999999998</c:v>
                </c:pt>
                <c:pt idx="1026">
                  <c:v>6.5915210000000002</c:v>
                </c:pt>
                <c:pt idx="1027">
                  <c:v>6.5909990000000001</c:v>
                </c:pt>
                <c:pt idx="1028">
                  <c:v>6.5903689999999999</c:v>
                </c:pt>
                <c:pt idx="1029">
                  <c:v>6.5896140000000001</c:v>
                </c:pt>
                <c:pt idx="1030">
                  <c:v>6.5887229999999999</c:v>
                </c:pt>
                <c:pt idx="1031">
                  <c:v>6.5876780000000004</c:v>
                </c:pt>
                <c:pt idx="1032">
                  <c:v>6.5864630000000002</c:v>
                </c:pt>
                <c:pt idx="1033">
                  <c:v>6.5850559999999998</c:v>
                </c:pt>
                <c:pt idx="1034">
                  <c:v>6.5834380000000001</c:v>
                </c:pt>
                <c:pt idx="1035">
                  <c:v>6.5815859999999997</c:v>
                </c:pt>
                <c:pt idx="1036">
                  <c:v>6.5794750000000004</c:v>
                </c:pt>
                <c:pt idx="1037">
                  <c:v>6.5770799999999996</c:v>
                </c:pt>
                <c:pt idx="1038">
                  <c:v>6.5743739999999997</c:v>
                </c:pt>
                <c:pt idx="1039">
                  <c:v>6.5713270000000001</c:v>
                </c:pt>
                <c:pt idx="1040">
                  <c:v>6.5679090000000002</c:v>
                </c:pt>
                <c:pt idx="1041">
                  <c:v>6.5640869999999998</c:v>
                </c:pt>
                <c:pt idx="1042">
                  <c:v>6.559831</c:v>
                </c:pt>
                <c:pt idx="1043">
                  <c:v>6.555104</c:v>
                </c:pt>
                <c:pt idx="1044">
                  <c:v>6.5498719999999997</c:v>
                </c:pt>
                <c:pt idx="1045">
                  <c:v>6.5440990000000001</c:v>
                </c:pt>
                <c:pt idx="1046">
                  <c:v>6.53775</c:v>
                </c:pt>
                <c:pt idx="1047">
                  <c:v>6.5307880000000003</c:v>
                </c:pt>
                <c:pt idx="1048">
                  <c:v>6.5231789999999998</c:v>
                </c:pt>
                <c:pt idx="1049">
                  <c:v>6.5148890000000002</c:v>
                </c:pt>
                <c:pt idx="1050">
                  <c:v>6.6169409999999997</c:v>
                </c:pt>
                <c:pt idx="1051">
                  <c:v>6.6169669999999998</c:v>
                </c:pt>
                <c:pt idx="1052">
                  <c:v>6.6170410000000004</c:v>
                </c:pt>
                <c:pt idx="1053">
                  <c:v>6.617159</c:v>
                </c:pt>
                <c:pt idx="1054">
                  <c:v>6.6173169999999999</c:v>
                </c:pt>
                <c:pt idx="1055">
                  <c:v>6.6175050000000004</c:v>
                </c:pt>
                <c:pt idx="1056">
                  <c:v>6.6177149999999996</c:v>
                </c:pt>
                <c:pt idx="1057">
                  <c:v>6.6179360000000003</c:v>
                </c:pt>
                <c:pt idx="1058">
                  <c:v>6.6181549999999998</c:v>
                </c:pt>
                <c:pt idx="1059">
                  <c:v>6.6183560000000003</c:v>
                </c:pt>
                <c:pt idx="1060">
                  <c:v>6.6185229999999997</c:v>
                </c:pt>
                <c:pt idx="1061">
                  <c:v>6.6186340000000001</c:v>
                </c:pt>
                <c:pt idx="1062">
                  <c:v>6.6186660000000002</c:v>
                </c:pt>
                <c:pt idx="1063">
                  <c:v>6.6185970000000003</c:v>
                </c:pt>
                <c:pt idx="1064">
                  <c:v>6.6184000000000003</c:v>
                </c:pt>
                <c:pt idx="1065">
                  <c:v>6.6180450000000004</c:v>
                </c:pt>
                <c:pt idx="1066">
                  <c:v>6.6175009999999999</c:v>
                </c:pt>
                <c:pt idx="1067">
                  <c:v>6.6167360000000004</c:v>
                </c:pt>
                <c:pt idx="1068">
                  <c:v>6.6157120000000003</c:v>
                </c:pt>
                <c:pt idx="1069">
                  <c:v>6.6143910000000004</c:v>
                </c:pt>
                <c:pt idx="1070">
                  <c:v>6.61273</c:v>
                </c:pt>
                <c:pt idx="1071">
                  <c:v>6.6106860000000003</c:v>
                </c:pt>
                <c:pt idx="1072">
                  <c:v>6.6082109999999998</c:v>
                </c:pt>
                <c:pt idx="1073">
                  <c:v>6.6052549999999997</c:v>
                </c:pt>
                <c:pt idx="1074">
                  <c:v>6.6017640000000002</c:v>
                </c:pt>
                <c:pt idx="1075">
                  <c:v>6.597683</c:v>
                </c:pt>
                <c:pt idx="1076">
                  <c:v>6.5929520000000004</c:v>
                </c:pt>
                <c:pt idx="1077">
                  <c:v>6.5875089999999998</c:v>
                </c:pt>
                <c:pt idx="1078">
                  <c:v>6.5812900000000001</c:v>
                </c:pt>
                <c:pt idx="1079">
                  <c:v>6.5742279999999997</c:v>
                </c:pt>
                <c:pt idx="1080">
                  <c:v>6.6393589999999998</c:v>
                </c:pt>
                <c:pt idx="1081">
                  <c:v>6.6394650000000004</c:v>
                </c:pt>
                <c:pt idx="1082">
                  <c:v>6.6397830000000004</c:v>
                </c:pt>
                <c:pt idx="1083">
                  <c:v>6.6403040000000004</c:v>
                </c:pt>
                <c:pt idx="1084">
                  <c:v>6.641025</c:v>
                </c:pt>
                <c:pt idx="1085">
                  <c:v>6.6419329999999999</c:v>
                </c:pt>
                <c:pt idx="1086">
                  <c:v>6.6430179999999996</c:v>
                </c:pt>
                <c:pt idx="1087">
                  <c:v>6.6442680000000003</c:v>
                </c:pt>
                <c:pt idx="1088">
                  <c:v>6.64567</c:v>
                </c:pt>
                <c:pt idx="1089">
                  <c:v>6.6472059999999997</c:v>
                </c:pt>
                <c:pt idx="1090">
                  <c:v>6.6488529999999999</c:v>
                </c:pt>
                <c:pt idx="1091">
                  <c:v>6.6505890000000001</c:v>
                </c:pt>
                <c:pt idx="1092">
                  <c:v>6.6523870000000001</c:v>
                </c:pt>
                <c:pt idx="1093">
                  <c:v>6.6542199999999996</c:v>
                </c:pt>
                <c:pt idx="1094">
                  <c:v>6.6560560000000004</c:v>
                </c:pt>
                <c:pt idx="1095">
                  <c:v>6.6578619999999997</c:v>
                </c:pt>
                <c:pt idx="1096">
                  <c:v>6.659599</c:v>
                </c:pt>
                <c:pt idx="1097">
                  <c:v>6.6612299999999998</c:v>
                </c:pt>
                <c:pt idx="1098">
                  <c:v>6.6627080000000003</c:v>
                </c:pt>
                <c:pt idx="1099">
                  <c:v>6.6639879999999998</c:v>
                </c:pt>
                <c:pt idx="1100">
                  <c:v>6.6650179999999999</c:v>
                </c:pt>
                <c:pt idx="1101">
                  <c:v>6.6657440000000001</c:v>
                </c:pt>
                <c:pt idx="1102">
                  <c:v>6.6661049999999999</c:v>
                </c:pt>
                <c:pt idx="1103">
                  <c:v>6.6660370000000002</c:v>
                </c:pt>
                <c:pt idx="1104">
                  <c:v>6.6654679999999997</c:v>
                </c:pt>
                <c:pt idx="1105">
                  <c:v>6.6643230000000004</c:v>
                </c:pt>
                <c:pt idx="1106">
                  <c:v>6.6625180000000004</c:v>
                </c:pt>
                <c:pt idx="1107">
                  <c:v>6.6599599999999999</c:v>
                </c:pt>
                <c:pt idx="1108">
                  <c:v>6.656549</c:v>
                </c:pt>
                <c:pt idx="1109">
                  <c:v>6.6521759999999999</c:v>
                </c:pt>
                <c:pt idx="1110">
                  <c:v>6.6549269999999998</c:v>
                </c:pt>
                <c:pt idx="1111">
                  <c:v>6.6551429999999998</c:v>
                </c:pt>
                <c:pt idx="1112">
                  <c:v>6.6557820000000003</c:v>
                </c:pt>
                <c:pt idx="1113">
                  <c:v>6.6568339999999999</c:v>
                </c:pt>
                <c:pt idx="1114">
                  <c:v>6.6582939999999997</c:v>
                </c:pt>
                <c:pt idx="1115">
                  <c:v>6.6601530000000002</c:v>
                </c:pt>
                <c:pt idx="1116">
                  <c:v>6.6623970000000003</c:v>
                </c:pt>
                <c:pt idx="1117">
                  <c:v>6.6650109999999998</c:v>
                </c:pt>
                <c:pt idx="1118">
                  <c:v>6.66798</c:v>
                </c:pt>
                <c:pt idx="1119">
                  <c:v>6.6712860000000003</c:v>
                </c:pt>
                <c:pt idx="1120">
                  <c:v>6.6749039999999997</c:v>
                </c:pt>
                <c:pt idx="1121">
                  <c:v>6.6788100000000004</c:v>
                </c:pt>
                <c:pt idx="1122">
                  <c:v>6.6829749999999999</c:v>
                </c:pt>
                <c:pt idx="1123">
                  <c:v>6.6873680000000002</c:v>
                </c:pt>
                <c:pt idx="1124">
                  <c:v>6.6919550000000001</c:v>
                </c:pt>
                <c:pt idx="1125">
                  <c:v>6.6966989999999997</c:v>
                </c:pt>
                <c:pt idx="1126">
                  <c:v>6.7015609999999999</c:v>
                </c:pt>
                <c:pt idx="1127">
                  <c:v>6.7064979999999998</c:v>
                </c:pt>
                <c:pt idx="1128">
                  <c:v>6.7114599999999998</c:v>
                </c:pt>
                <c:pt idx="1129">
                  <c:v>6.7164000000000001</c:v>
                </c:pt>
                <c:pt idx="1130">
                  <c:v>6.7212620000000003</c:v>
                </c:pt>
                <c:pt idx="1131">
                  <c:v>6.7259880000000001</c:v>
                </c:pt>
                <c:pt idx="1132">
                  <c:v>6.7305140000000003</c:v>
                </c:pt>
                <c:pt idx="1133">
                  <c:v>6.7347700000000001</c:v>
                </c:pt>
                <c:pt idx="1134">
                  <c:v>6.7386819999999998</c:v>
                </c:pt>
                <c:pt idx="1135">
                  <c:v>6.7421639999999998</c:v>
                </c:pt>
                <c:pt idx="1136">
                  <c:v>6.7451230000000004</c:v>
                </c:pt>
                <c:pt idx="1137">
                  <c:v>6.7474530000000001</c:v>
                </c:pt>
                <c:pt idx="1138">
                  <c:v>6.7490360000000003</c:v>
                </c:pt>
                <c:pt idx="1139">
                  <c:v>6.749733</c:v>
                </c:pt>
                <c:pt idx="1140">
                  <c:v>6.6568880000000004</c:v>
                </c:pt>
                <c:pt idx="1141">
                  <c:v>6.6572360000000002</c:v>
                </c:pt>
                <c:pt idx="1142">
                  <c:v>6.6582860000000004</c:v>
                </c:pt>
                <c:pt idx="1143">
                  <c:v>6.660012</c:v>
                </c:pt>
                <c:pt idx="1144">
                  <c:v>6.6624090000000002</c:v>
                </c:pt>
                <c:pt idx="1145">
                  <c:v>6.6654689999999999</c:v>
                </c:pt>
                <c:pt idx="1146">
                  <c:v>6.6691789999999997</c:v>
                </c:pt>
                <c:pt idx="1147">
                  <c:v>6.6735230000000003</c:v>
                </c:pt>
                <c:pt idx="1148">
                  <c:v>6.6784840000000001</c:v>
                </c:pt>
                <c:pt idx="1149">
                  <c:v>6.6840419999999998</c:v>
                </c:pt>
                <c:pt idx="1150">
                  <c:v>6.6901719999999996</c:v>
                </c:pt>
                <c:pt idx="1151">
                  <c:v>6.6968459999999999</c:v>
                </c:pt>
                <c:pt idx="1152">
                  <c:v>6.704034</c:v>
                </c:pt>
                <c:pt idx="1153">
                  <c:v>6.7117069999999996</c:v>
                </c:pt>
                <c:pt idx="1154">
                  <c:v>6.7198270000000004</c:v>
                </c:pt>
                <c:pt idx="1155">
                  <c:v>6.7283559999999998</c:v>
                </c:pt>
                <c:pt idx="1156">
                  <c:v>6.7372529999999999</c:v>
                </c:pt>
                <c:pt idx="1157">
                  <c:v>6.7464760000000004</c:v>
                </c:pt>
                <c:pt idx="1158">
                  <c:v>6.7559779999999998</c:v>
                </c:pt>
                <c:pt idx="1159">
                  <c:v>6.7657090000000002</c:v>
                </c:pt>
                <c:pt idx="1160">
                  <c:v>6.77562</c:v>
                </c:pt>
                <c:pt idx="1161">
                  <c:v>6.7856569999999996</c:v>
                </c:pt>
                <c:pt idx="1162">
                  <c:v>6.7957640000000001</c:v>
                </c:pt>
                <c:pt idx="1163">
                  <c:v>6.8058829999999997</c:v>
                </c:pt>
                <c:pt idx="1164">
                  <c:v>6.8159510000000001</c:v>
                </c:pt>
                <c:pt idx="1165">
                  <c:v>6.8259049999999997</c:v>
                </c:pt>
                <c:pt idx="1166">
                  <c:v>6.8356729999999999</c:v>
                </c:pt>
                <c:pt idx="1167">
                  <c:v>6.8451810000000002</c:v>
                </c:pt>
                <c:pt idx="1168">
                  <c:v>6.8543459999999996</c:v>
                </c:pt>
                <c:pt idx="1169">
                  <c:v>6.8630769999999997</c:v>
                </c:pt>
                <c:pt idx="1170">
                  <c:v>6.6366709999999998</c:v>
                </c:pt>
                <c:pt idx="1171">
                  <c:v>6.6371989999999998</c:v>
                </c:pt>
                <c:pt idx="1172">
                  <c:v>6.6387460000000003</c:v>
                </c:pt>
                <c:pt idx="1173">
                  <c:v>6.6412969999999998</c:v>
                </c:pt>
                <c:pt idx="1174">
                  <c:v>6.644844</c:v>
                </c:pt>
                <c:pt idx="1175">
                  <c:v>6.6493779999999996</c:v>
                </c:pt>
                <c:pt idx="1176">
                  <c:v>6.6548860000000003</c:v>
                </c:pt>
                <c:pt idx="1177">
                  <c:v>6.6613530000000001</c:v>
                </c:pt>
                <c:pt idx="1178">
                  <c:v>6.6687580000000004</c:v>
                </c:pt>
                <c:pt idx="1179">
                  <c:v>6.6770810000000003</c:v>
                </c:pt>
                <c:pt idx="1180">
                  <c:v>6.6862969999999997</c:v>
                </c:pt>
                <c:pt idx="1181">
                  <c:v>6.696377</c:v>
                </c:pt>
                <c:pt idx="1182">
                  <c:v>6.7072880000000001</c:v>
                </c:pt>
                <c:pt idx="1183">
                  <c:v>6.7189969999999999</c:v>
                </c:pt>
                <c:pt idx="1184">
                  <c:v>6.7314660000000002</c:v>
                </c:pt>
                <c:pt idx="1185">
                  <c:v>6.7446549999999998</c:v>
                </c:pt>
                <c:pt idx="1186">
                  <c:v>6.7585199999999999</c:v>
                </c:pt>
                <c:pt idx="1187">
                  <c:v>6.7730160000000001</c:v>
                </c:pt>
                <c:pt idx="1188">
                  <c:v>6.7880979999999997</c:v>
                </c:pt>
                <c:pt idx="1189">
                  <c:v>6.8037150000000004</c:v>
                </c:pt>
                <c:pt idx="1190">
                  <c:v>6.8198220000000003</c:v>
                </c:pt>
                <c:pt idx="1191">
                  <c:v>6.8363690000000004</c:v>
                </c:pt>
                <c:pt idx="1192">
                  <c:v>6.8533099999999996</c:v>
                </c:pt>
                <c:pt idx="1193">
                  <c:v>6.8705999999999996</c:v>
                </c:pt>
                <c:pt idx="1194">
                  <c:v>6.888198</c:v>
                </c:pt>
                <c:pt idx="1195">
                  <c:v>6.9060680000000003</c:v>
                </c:pt>
                <c:pt idx="1196">
                  <c:v>6.9241820000000001</c:v>
                </c:pt>
                <c:pt idx="1197">
                  <c:v>6.9425179999999997</c:v>
                </c:pt>
                <c:pt idx="1198">
                  <c:v>6.9610690000000002</c:v>
                </c:pt>
                <c:pt idx="1199">
                  <c:v>6.9798429999999998</c:v>
                </c:pt>
                <c:pt idx="1200">
                  <c:v>6.583844</c:v>
                </c:pt>
                <c:pt idx="1201">
                  <c:v>6.5845649999999996</c:v>
                </c:pt>
                <c:pt idx="1202">
                  <c:v>6.5867019999999998</c:v>
                </c:pt>
                <c:pt idx="1203">
                  <c:v>6.5902370000000001</c:v>
                </c:pt>
                <c:pt idx="1204">
                  <c:v>6.5951519999999997</c:v>
                </c:pt>
                <c:pt idx="1205">
                  <c:v>6.6014419999999996</c:v>
                </c:pt>
                <c:pt idx="1206">
                  <c:v>6.6090949999999999</c:v>
                </c:pt>
                <c:pt idx="1207">
                  <c:v>6.6180950000000003</c:v>
                </c:pt>
                <c:pt idx="1208">
                  <c:v>6.628425</c:v>
                </c:pt>
                <c:pt idx="1209">
                  <c:v>6.6400600000000001</c:v>
                </c:pt>
                <c:pt idx="1210">
                  <c:v>6.6529759999999998</c:v>
                </c:pt>
                <c:pt idx="1211">
                  <c:v>6.667141</c:v>
                </c:pt>
                <c:pt idx="1212">
                  <c:v>6.6825200000000002</c:v>
                </c:pt>
                <c:pt idx="1213">
                  <c:v>6.6990749999999997</c:v>
                </c:pt>
                <c:pt idx="1214">
                  <c:v>6.7167640000000004</c:v>
                </c:pt>
                <c:pt idx="1215">
                  <c:v>6.7355400000000003</c:v>
                </c:pt>
                <c:pt idx="1216">
                  <c:v>6.7553520000000002</c:v>
                </c:pt>
                <c:pt idx="1217">
                  <c:v>6.7761449999999996</c:v>
                </c:pt>
                <c:pt idx="1218">
                  <c:v>6.7978649999999998</c:v>
                </c:pt>
                <c:pt idx="1219">
                  <c:v>6.8204510000000003</c:v>
                </c:pt>
                <c:pt idx="1220">
                  <c:v>6.8438460000000001</c:v>
                </c:pt>
                <c:pt idx="1221">
                  <c:v>6.8679889999999997</c:v>
                </c:pt>
                <c:pt idx="1222">
                  <c:v>6.8928260000000003</c:v>
                </c:pt>
                <c:pt idx="1223">
                  <c:v>6.9183009999999996</c:v>
                </c:pt>
                <c:pt idx="1224">
                  <c:v>6.9443710000000003</c:v>
                </c:pt>
                <c:pt idx="1225">
                  <c:v>6.9709960000000004</c:v>
                </c:pt>
                <c:pt idx="1226">
                  <c:v>6.9981530000000003</c:v>
                </c:pt>
                <c:pt idx="1227">
                  <c:v>7.0258310000000002</c:v>
                </c:pt>
                <c:pt idx="1228">
                  <c:v>7.0540409999999998</c:v>
                </c:pt>
                <c:pt idx="1229">
                  <c:v>7.0828199999999999</c:v>
                </c:pt>
                <c:pt idx="1230">
                  <c:v>6.4859619999999998</c:v>
                </c:pt>
                <c:pt idx="1231">
                  <c:v>6.4869130000000004</c:v>
                </c:pt>
                <c:pt idx="1232">
                  <c:v>6.4897320000000001</c:v>
                </c:pt>
                <c:pt idx="1233">
                  <c:v>6.4943949999999999</c:v>
                </c:pt>
                <c:pt idx="1234">
                  <c:v>6.5008889999999999</c:v>
                </c:pt>
                <c:pt idx="1235">
                  <c:v>6.5092059999999998</c:v>
                </c:pt>
                <c:pt idx="1236">
                  <c:v>6.5193430000000001</c:v>
                </c:pt>
                <c:pt idx="1237">
                  <c:v>6.5312859999999997</c:v>
                </c:pt>
                <c:pt idx="1238">
                  <c:v>6.5450200000000001</c:v>
                </c:pt>
                <c:pt idx="1239">
                  <c:v>6.5605270000000004</c:v>
                </c:pt>
                <c:pt idx="1240">
                  <c:v>6.5777840000000003</c:v>
                </c:pt>
                <c:pt idx="1241">
                  <c:v>6.5967599999999997</c:v>
                </c:pt>
                <c:pt idx="1242">
                  <c:v>6.6174210000000002</c:v>
                </c:pt>
                <c:pt idx="1243">
                  <c:v>6.6397240000000002</c:v>
                </c:pt>
                <c:pt idx="1244">
                  <c:v>6.663621</c:v>
                </c:pt>
                <c:pt idx="1245">
                  <c:v>6.689057</c:v>
                </c:pt>
                <c:pt idx="1246">
                  <c:v>6.715967</c:v>
                </c:pt>
                <c:pt idx="1247">
                  <c:v>6.7442780000000004</c:v>
                </c:pt>
                <c:pt idx="1248">
                  <c:v>6.7739120000000002</c:v>
                </c:pt>
                <c:pt idx="1249">
                  <c:v>6.8047839999999997</c:v>
                </c:pt>
                <c:pt idx="1250">
                  <c:v>6.8367979999999999</c:v>
                </c:pt>
                <c:pt idx="1251">
                  <c:v>6.8698589999999999</c:v>
                </c:pt>
                <c:pt idx="1252">
                  <c:v>6.9038649999999997</c:v>
                </c:pt>
                <c:pt idx="1253">
                  <c:v>6.9387150000000002</c:v>
                </c:pt>
                <c:pt idx="1254">
                  <c:v>6.97431</c:v>
                </c:pt>
                <c:pt idx="1255">
                  <c:v>7.0105550000000001</c:v>
                </c:pt>
                <c:pt idx="1256">
                  <c:v>7.0473650000000001</c:v>
                </c:pt>
                <c:pt idx="1257">
                  <c:v>7.0846679999999997</c:v>
                </c:pt>
                <c:pt idx="1258">
                  <c:v>7.1224080000000001</c:v>
                </c:pt>
                <c:pt idx="1259">
                  <c:v>7.1605489999999996</c:v>
                </c:pt>
                <c:pt idx="1260">
                  <c:v>6.3288270000000004</c:v>
                </c:pt>
                <c:pt idx="1261">
                  <c:v>6.3300210000000003</c:v>
                </c:pt>
                <c:pt idx="1262">
                  <c:v>6.3335819999999998</c:v>
                </c:pt>
                <c:pt idx="1263">
                  <c:v>6.339467</c:v>
                </c:pt>
                <c:pt idx="1264">
                  <c:v>6.3476739999999996</c:v>
                </c:pt>
                <c:pt idx="1265">
                  <c:v>6.3582080000000003</c:v>
                </c:pt>
                <c:pt idx="1266">
                  <c:v>6.3710719999999998</c:v>
                </c:pt>
                <c:pt idx="1267">
                  <c:v>6.3862699999999997</c:v>
                </c:pt>
                <c:pt idx="1268">
                  <c:v>6.4038000000000004</c:v>
                </c:pt>
                <c:pt idx="1269">
                  <c:v>6.4236570000000004</c:v>
                </c:pt>
                <c:pt idx="1270">
                  <c:v>6.4458359999999999</c:v>
                </c:pt>
                <c:pt idx="1271">
                  <c:v>6.4703210000000002</c:v>
                </c:pt>
                <c:pt idx="1272">
                  <c:v>6.4970889999999999</c:v>
                </c:pt>
                <c:pt idx="1273">
                  <c:v>6.5261079999999998</c:v>
                </c:pt>
                <c:pt idx="1274">
                  <c:v>6.557334</c:v>
                </c:pt>
                <c:pt idx="1275">
                  <c:v>6.5907109999999998</c:v>
                </c:pt>
                <c:pt idx="1276">
                  <c:v>6.6261659999999996</c:v>
                </c:pt>
                <c:pt idx="1277">
                  <c:v>6.6636110000000004</c:v>
                </c:pt>
                <c:pt idx="1278">
                  <c:v>6.7029370000000004</c:v>
                </c:pt>
                <c:pt idx="1279">
                  <c:v>6.7440179999999996</c:v>
                </c:pt>
                <c:pt idx="1280">
                  <c:v>6.7867069999999998</c:v>
                </c:pt>
                <c:pt idx="1281">
                  <c:v>6.8308359999999997</c:v>
                </c:pt>
                <c:pt idx="1282">
                  <c:v>6.8762210000000001</c:v>
                </c:pt>
                <c:pt idx="1283">
                  <c:v>6.9226619999999999</c:v>
                </c:pt>
                <c:pt idx="1284">
                  <c:v>6.9699470000000003</c:v>
                </c:pt>
                <c:pt idx="1285">
                  <c:v>7.0178580000000004</c:v>
                </c:pt>
                <c:pt idx="1286">
                  <c:v>7.0661750000000003</c:v>
                </c:pt>
                <c:pt idx="1287">
                  <c:v>7.1146859999999998</c:v>
                </c:pt>
                <c:pt idx="1288">
                  <c:v>7.1631910000000003</c:v>
                </c:pt>
                <c:pt idx="1289">
                  <c:v>7.2115130000000001</c:v>
                </c:pt>
                <c:pt idx="1290">
                  <c:v>6.0971909999999996</c:v>
                </c:pt>
                <c:pt idx="1291">
                  <c:v>6.0986039999999999</c:v>
                </c:pt>
                <c:pt idx="1292">
                  <c:v>6.1028659999999997</c:v>
                </c:pt>
                <c:pt idx="1293">
                  <c:v>6.1099209999999999</c:v>
                </c:pt>
                <c:pt idx="1294">
                  <c:v>6.1197780000000002</c:v>
                </c:pt>
                <c:pt idx="1295">
                  <c:v>6.1324610000000002</c:v>
                </c:pt>
                <c:pt idx="1296">
                  <c:v>6.1479990000000004</c:v>
                </c:pt>
                <c:pt idx="1297">
                  <c:v>6.1664289999999999</c:v>
                </c:pt>
                <c:pt idx="1298">
                  <c:v>6.1877839999999997</c:v>
                </c:pt>
                <c:pt idx="1299">
                  <c:v>6.2121009999999997</c:v>
                </c:pt>
                <c:pt idx="1300">
                  <c:v>6.2394170000000004</c:v>
                </c:pt>
                <c:pt idx="1301">
                  <c:v>6.2697640000000003</c:v>
                </c:pt>
                <c:pt idx="1302">
                  <c:v>6.3031649999999999</c:v>
                </c:pt>
                <c:pt idx="1303">
                  <c:v>6.3396379999999999</c:v>
                </c:pt>
                <c:pt idx="1304">
                  <c:v>6.3791789999999997</c:v>
                </c:pt>
                <c:pt idx="1305">
                  <c:v>6.4217829999999996</c:v>
                </c:pt>
                <c:pt idx="1306">
                  <c:v>6.467403</c:v>
                </c:pt>
                <c:pt idx="1307">
                  <c:v>6.5159669999999998</c:v>
                </c:pt>
                <c:pt idx="1308">
                  <c:v>6.5673690000000002</c:v>
                </c:pt>
                <c:pt idx="1309">
                  <c:v>6.6214579999999996</c:v>
                </c:pt>
                <c:pt idx="1310">
                  <c:v>6.6780390000000001</c:v>
                </c:pt>
                <c:pt idx="1311">
                  <c:v>6.7368589999999999</c:v>
                </c:pt>
                <c:pt idx="1312">
                  <c:v>6.7976150000000004</c:v>
                </c:pt>
                <c:pt idx="1313">
                  <c:v>6.8599449999999997</c:v>
                </c:pt>
                <c:pt idx="1314">
                  <c:v>6.9234400000000003</c:v>
                </c:pt>
                <c:pt idx="1315">
                  <c:v>6.9876469999999999</c:v>
                </c:pt>
                <c:pt idx="1316">
                  <c:v>7.0520810000000003</c:v>
                </c:pt>
                <c:pt idx="1317">
                  <c:v>7.1162479999999997</c:v>
                </c:pt>
                <c:pt idx="1318">
                  <c:v>7.179659</c:v>
                </c:pt>
                <c:pt idx="1319">
                  <c:v>7.2418579999999997</c:v>
                </c:pt>
                <c:pt idx="1320">
                  <c:v>5.7767410000000003</c:v>
                </c:pt>
                <c:pt idx="1321">
                  <c:v>5.7783319999999998</c:v>
                </c:pt>
                <c:pt idx="1322">
                  <c:v>5.7830579999999996</c:v>
                </c:pt>
                <c:pt idx="1323">
                  <c:v>5.7909189999999997</c:v>
                </c:pt>
                <c:pt idx="1324">
                  <c:v>5.8019290000000003</c:v>
                </c:pt>
                <c:pt idx="1325">
                  <c:v>5.816147</c:v>
                </c:pt>
                <c:pt idx="1326">
                  <c:v>5.8336459999999999</c:v>
                </c:pt>
                <c:pt idx="1327">
                  <c:v>5.8545109999999996</c:v>
                </c:pt>
                <c:pt idx="1328">
                  <c:v>5.8788419999999997</c:v>
                </c:pt>
                <c:pt idx="1329">
                  <c:v>5.906752</c:v>
                </c:pt>
                <c:pt idx="1330">
                  <c:v>5.9383629999999998</c:v>
                </c:pt>
                <c:pt idx="1331">
                  <c:v>5.973808</c:v>
                </c:pt>
                <c:pt idx="1332">
                  <c:v>6.0132269999999997</c:v>
                </c:pt>
                <c:pt idx="1333">
                  <c:v>6.0567599999999997</c:v>
                </c:pt>
                <c:pt idx="1334">
                  <c:v>6.1045470000000002</c:v>
                </c:pt>
                <c:pt idx="1335">
                  <c:v>6.156714</c:v>
                </c:pt>
                <c:pt idx="1336">
                  <c:v>6.2133700000000003</c:v>
                </c:pt>
                <c:pt idx="1337">
                  <c:v>6.2745860000000002</c:v>
                </c:pt>
                <c:pt idx="1338">
                  <c:v>6.3403890000000001</c:v>
                </c:pt>
                <c:pt idx="1339">
                  <c:v>6.4107329999999996</c:v>
                </c:pt>
                <c:pt idx="1340">
                  <c:v>6.4854849999999997</c:v>
                </c:pt>
                <c:pt idx="1341">
                  <c:v>6.5643969999999996</c:v>
                </c:pt>
                <c:pt idx="1342">
                  <c:v>6.6470820000000002</c:v>
                </c:pt>
                <c:pt idx="1343">
                  <c:v>6.7329949999999998</c:v>
                </c:pt>
                <c:pt idx="1344">
                  <c:v>6.8214180000000004</c:v>
                </c:pt>
                <c:pt idx="1345">
                  <c:v>6.9114589999999998</c:v>
                </c:pt>
                <c:pt idx="1346">
                  <c:v>7.0020689999999997</c:v>
                </c:pt>
                <c:pt idx="1347">
                  <c:v>7.0920820000000004</c:v>
                </c:pt>
                <c:pt idx="1348">
                  <c:v>7.180275</c:v>
                </c:pt>
                <c:pt idx="1349">
                  <c:v>7.2654519999999998</c:v>
                </c:pt>
                <c:pt idx="1350">
                  <c:v>5.3581459999999996</c:v>
                </c:pt>
                <c:pt idx="1351">
                  <c:v>5.3597140000000003</c:v>
                </c:pt>
                <c:pt idx="1352">
                  <c:v>5.3644220000000002</c:v>
                </c:pt>
                <c:pt idx="1353">
                  <c:v>5.3722529999999997</c:v>
                </c:pt>
                <c:pt idx="1354">
                  <c:v>5.3832570000000004</c:v>
                </c:pt>
                <c:pt idx="1355">
                  <c:v>5.3975289999999996</c:v>
                </c:pt>
                <c:pt idx="1356">
                  <c:v>5.4151829999999999</c:v>
                </c:pt>
                <c:pt idx="1357">
                  <c:v>5.4363679999999999</c:v>
                </c:pt>
                <c:pt idx="1358">
                  <c:v>5.4612590000000001</c:v>
                </c:pt>
                <c:pt idx="1359">
                  <c:v>5.4900650000000004</c:v>
                </c:pt>
                <c:pt idx="1360">
                  <c:v>5.5230269999999999</c:v>
                </c:pt>
                <c:pt idx="1361">
                  <c:v>5.5604240000000003</c:v>
                </c:pt>
                <c:pt idx="1362">
                  <c:v>5.6025739999999997</c:v>
                </c:pt>
                <c:pt idx="1363">
                  <c:v>5.6498359999999996</c:v>
                </c:pt>
                <c:pt idx="1364">
                  <c:v>5.7026079999999997</c:v>
                </c:pt>
                <c:pt idx="1365">
                  <c:v>5.7613300000000001</c:v>
                </c:pt>
                <c:pt idx="1366">
                  <c:v>5.826473</c:v>
                </c:pt>
                <c:pt idx="1367">
                  <c:v>5.8985329999999996</c:v>
                </c:pt>
                <c:pt idx="1368">
                  <c:v>5.9780139999999999</c:v>
                </c:pt>
                <c:pt idx="1369">
                  <c:v>6.0653930000000003</c:v>
                </c:pt>
                <c:pt idx="1370">
                  <c:v>6.1610800000000001</c:v>
                </c:pt>
                <c:pt idx="1371">
                  <c:v>6.265352</c:v>
                </c:pt>
                <c:pt idx="1372">
                  <c:v>6.3782579999999998</c:v>
                </c:pt>
                <c:pt idx="1373">
                  <c:v>6.4995079999999996</c:v>
                </c:pt>
                <c:pt idx="1374">
                  <c:v>6.6283260000000004</c:v>
                </c:pt>
                <c:pt idx="1375">
                  <c:v>6.7633130000000001</c:v>
                </c:pt>
                <c:pt idx="1376">
                  <c:v>6.9023380000000003</c:v>
                </c:pt>
                <c:pt idx="1377">
                  <c:v>7.0425060000000004</c:v>
                </c:pt>
                <c:pt idx="1378">
                  <c:v>7.1802929999999998</c:v>
                </c:pt>
                <c:pt idx="1379">
                  <c:v>7.3118550000000004</c:v>
                </c:pt>
                <c:pt idx="1380">
                  <c:v>4.8425019999999996</c:v>
                </c:pt>
                <c:pt idx="1381">
                  <c:v>4.8437989999999997</c:v>
                </c:pt>
                <c:pt idx="1382">
                  <c:v>4.847702</c:v>
                </c:pt>
                <c:pt idx="1383">
                  <c:v>4.8542069999999997</c:v>
                </c:pt>
                <c:pt idx="1384">
                  <c:v>4.8633730000000002</c:v>
                </c:pt>
                <c:pt idx="1385">
                  <c:v>4.875305</c:v>
                </c:pt>
                <c:pt idx="1386">
                  <c:v>4.8901339999999998</c:v>
                </c:pt>
                <c:pt idx="1387">
                  <c:v>4.9080310000000003</c:v>
                </c:pt>
                <c:pt idx="1388">
                  <c:v>4.9292069999999999</c:v>
                </c:pt>
                <c:pt idx="1389">
                  <c:v>4.953919</c:v>
                </c:pt>
                <c:pt idx="1390">
                  <c:v>4.9824770000000003</c:v>
                </c:pt>
                <c:pt idx="1391">
                  <c:v>5.0152570000000001</c:v>
                </c:pt>
                <c:pt idx="1392">
                  <c:v>5.052708</c:v>
                </c:pt>
                <c:pt idx="1393">
                  <c:v>5.0953730000000004</c:v>
                </c:pt>
                <c:pt idx="1394">
                  <c:v>5.1439000000000004</c:v>
                </c:pt>
                <c:pt idx="1395">
                  <c:v>5.1990730000000003</c:v>
                </c:pt>
                <c:pt idx="1396">
                  <c:v>5.2618320000000001</c:v>
                </c:pt>
                <c:pt idx="1397">
                  <c:v>5.3333069999999996</c:v>
                </c:pt>
                <c:pt idx="1398">
                  <c:v>5.4148579999999997</c:v>
                </c:pt>
                <c:pt idx="1399">
                  <c:v>5.5081119999999997</c:v>
                </c:pt>
                <c:pt idx="1400">
                  <c:v>5.6149950000000004</c:v>
                </c:pt>
                <c:pt idx="1401">
                  <c:v>5.7377549999999999</c:v>
                </c:pt>
                <c:pt idx="1402">
                  <c:v>5.8789300000000004</c:v>
                </c:pt>
                <c:pt idx="1403">
                  <c:v>6.0412129999999999</c:v>
                </c:pt>
                <c:pt idx="1404">
                  <c:v>6.2271369999999999</c:v>
                </c:pt>
                <c:pt idx="1405">
                  <c:v>6.4383910000000002</c:v>
                </c:pt>
                <c:pt idx="1406">
                  <c:v>6.6746290000000004</c:v>
                </c:pt>
                <c:pt idx="1407">
                  <c:v>6.9316360000000001</c:v>
                </c:pt>
                <c:pt idx="1408">
                  <c:v>7.1992580000000004</c:v>
                </c:pt>
                <c:pt idx="1409">
                  <c:v>7.4605319999999997</c:v>
                </c:pt>
                <c:pt idx="1410">
                  <c:v>4.246823</c:v>
                </c:pt>
                <c:pt idx="1411">
                  <c:v>4.2475759999999996</c:v>
                </c:pt>
                <c:pt idx="1412">
                  <c:v>4.2498279999999999</c:v>
                </c:pt>
                <c:pt idx="1413">
                  <c:v>4.2535920000000003</c:v>
                </c:pt>
                <c:pt idx="1414">
                  <c:v>4.2589030000000001</c:v>
                </c:pt>
                <c:pt idx="1415">
                  <c:v>4.2658240000000003</c:v>
                </c:pt>
                <c:pt idx="1416">
                  <c:v>4.2744450000000001</c:v>
                </c:pt>
                <c:pt idx="1417">
                  <c:v>4.2848750000000004</c:v>
                </c:pt>
                <c:pt idx="1418">
                  <c:v>4.2972510000000002</c:v>
                </c:pt>
                <c:pt idx="1419">
                  <c:v>4.3117470000000004</c:v>
                </c:pt>
                <c:pt idx="1420">
                  <c:v>4.328576</c:v>
                </c:pt>
                <c:pt idx="1421">
                  <c:v>4.348001</c:v>
                </c:pt>
                <c:pt idx="1422">
                  <c:v>4.3703479999999999</c:v>
                </c:pt>
                <c:pt idx="1423">
                  <c:v>4.3960220000000003</c:v>
                </c:pt>
                <c:pt idx="1424">
                  <c:v>4.4255300000000002</c:v>
                </c:pt>
                <c:pt idx="1425">
                  <c:v>4.4595120000000001</c:v>
                </c:pt>
                <c:pt idx="1426">
                  <c:v>4.4987870000000001</c:v>
                </c:pt>
                <c:pt idx="1427">
                  <c:v>4.5444129999999996</c:v>
                </c:pt>
                <c:pt idx="1428">
                  <c:v>4.5977810000000003</c:v>
                </c:pt>
                <c:pt idx="1429">
                  <c:v>4.6607469999999998</c:v>
                </c:pt>
                <c:pt idx="1430">
                  <c:v>4.7358469999999997</c:v>
                </c:pt>
                <c:pt idx="1431">
                  <c:v>4.826619</c:v>
                </c:pt>
                <c:pt idx="1432">
                  <c:v>4.9381339999999998</c:v>
                </c:pt>
                <c:pt idx="1433">
                  <c:v>5.07789</c:v>
                </c:pt>
                <c:pt idx="1434">
                  <c:v>5.2573460000000001</c:v>
                </c:pt>
                <c:pt idx="1435">
                  <c:v>5.494631</c:v>
                </c:pt>
                <c:pt idx="1436">
                  <c:v>5.8191889999999997</c:v>
                </c:pt>
                <c:pt idx="1437">
                  <c:v>6.2781950000000002</c:v>
                </c:pt>
                <c:pt idx="1438">
                  <c:v>6.9354420000000001</c:v>
                </c:pt>
                <c:pt idx="1439">
                  <c:v>7.8292789999999997</c:v>
                </c:pt>
                <c:pt idx="1440">
                  <c:v>3.604962</c:v>
                </c:pt>
                <c:pt idx="1441">
                  <c:v>3.6049829999999998</c:v>
                </c:pt>
                <c:pt idx="1442">
                  <c:v>3.6050629999999999</c:v>
                </c:pt>
                <c:pt idx="1443">
                  <c:v>3.6051950000000001</c:v>
                </c:pt>
                <c:pt idx="1444">
                  <c:v>3.605375</c:v>
                </c:pt>
                <c:pt idx="1445">
                  <c:v>3.605594</c:v>
                </c:pt>
                <c:pt idx="1446">
                  <c:v>3.6058370000000002</c:v>
                </c:pt>
                <c:pt idx="1447">
                  <c:v>3.606087</c:v>
                </c:pt>
                <c:pt idx="1448">
                  <c:v>3.6063230000000002</c:v>
                </c:pt>
                <c:pt idx="1449">
                  <c:v>3.6065149999999999</c:v>
                </c:pt>
                <c:pt idx="1450">
                  <c:v>3.606627</c:v>
                </c:pt>
                <c:pt idx="1451">
                  <c:v>3.6066090000000002</c:v>
                </c:pt>
                <c:pt idx="1452">
                  <c:v>3.606401</c:v>
                </c:pt>
                <c:pt idx="1453">
                  <c:v>3.6059169999999998</c:v>
                </c:pt>
                <c:pt idx="1454">
                  <c:v>3.6050460000000002</c:v>
                </c:pt>
                <c:pt idx="1455">
                  <c:v>3.6036410000000001</c:v>
                </c:pt>
                <c:pt idx="1456">
                  <c:v>3.6014949999999999</c:v>
                </c:pt>
                <c:pt idx="1457">
                  <c:v>3.5983260000000001</c:v>
                </c:pt>
                <c:pt idx="1458">
                  <c:v>3.593785</c:v>
                </c:pt>
                <c:pt idx="1459">
                  <c:v>3.587202</c:v>
                </c:pt>
                <c:pt idx="1460">
                  <c:v>3.577747</c:v>
                </c:pt>
                <c:pt idx="1461">
                  <c:v>3.5640879999999999</c:v>
                </c:pt>
                <c:pt idx="1462">
                  <c:v>3.5441020000000001</c:v>
                </c:pt>
                <c:pt idx="1463">
                  <c:v>3.5142549999999999</c:v>
                </c:pt>
                <c:pt idx="1464">
                  <c:v>3.4683489999999999</c:v>
                </c:pt>
                <c:pt idx="1465">
                  <c:v>3.39479</c:v>
                </c:pt>
                <c:pt idx="1466">
                  <c:v>3.2701730000000002</c:v>
                </c:pt>
                <c:pt idx="1467">
                  <c:v>3.0433940000000002</c:v>
                </c:pt>
                <c:pt idx="1468">
                  <c:v>2.5934759999999999</c:v>
                </c:pt>
                <c:pt idx="1469">
                  <c:v>1.6679310000000001</c:v>
                </c:pt>
                <c:pt idx="1470">
                  <c:v>2.961125</c:v>
                </c:pt>
                <c:pt idx="1471">
                  <c:v>2.9604550000000001</c:v>
                </c:pt>
                <c:pt idx="1472">
                  <c:v>2.9584290000000002</c:v>
                </c:pt>
                <c:pt idx="1473">
                  <c:v>2.9550540000000001</c:v>
                </c:pt>
                <c:pt idx="1474">
                  <c:v>2.9502809999999999</c:v>
                </c:pt>
                <c:pt idx="1475">
                  <c:v>2.9440369999999998</c:v>
                </c:pt>
                <c:pt idx="1476">
                  <c:v>2.9362219999999999</c:v>
                </c:pt>
                <c:pt idx="1477">
                  <c:v>2.9267059999999998</c:v>
                </c:pt>
                <c:pt idx="1478">
                  <c:v>2.9153280000000001</c:v>
                </c:pt>
                <c:pt idx="1479">
                  <c:v>2.9018890000000002</c:v>
                </c:pt>
                <c:pt idx="1480">
                  <c:v>2.8861430000000001</c:v>
                </c:pt>
                <c:pt idx="1481">
                  <c:v>2.8677860000000002</c:v>
                </c:pt>
                <c:pt idx="1482">
                  <c:v>2.846444</c:v>
                </c:pt>
                <c:pt idx="1483">
                  <c:v>2.8216540000000001</c:v>
                </c:pt>
                <c:pt idx="1484">
                  <c:v>2.7928410000000001</c:v>
                </c:pt>
                <c:pt idx="1485">
                  <c:v>2.7592880000000002</c:v>
                </c:pt>
                <c:pt idx="1486">
                  <c:v>2.7200959999999998</c:v>
                </c:pt>
                <c:pt idx="1487">
                  <c:v>2.6741239999999999</c:v>
                </c:pt>
                <c:pt idx="1488">
                  <c:v>2.619926</c:v>
                </c:pt>
                <c:pt idx="1489">
                  <c:v>2.5556450000000002</c:v>
                </c:pt>
                <c:pt idx="1490">
                  <c:v>2.4788939999999999</c:v>
                </c:pt>
                <c:pt idx="1491">
                  <c:v>2.3865949999999998</c:v>
                </c:pt>
                <c:pt idx="1492">
                  <c:v>2.2747860000000002</c:v>
                </c:pt>
                <c:pt idx="1493">
                  <c:v>2.1384219999999998</c:v>
                </c:pt>
                <c:pt idx="1494">
                  <c:v>1.9712479999999999</c:v>
                </c:pt>
                <c:pt idx="1495">
                  <c:v>1.765914</c:v>
                </c:pt>
                <c:pt idx="1496">
                  <c:v>1.514678</c:v>
                </c:pt>
                <c:pt idx="1497">
                  <c:v>1.2112609999999999</c:v>
                </c:pt>
                <c:pt idx="1498">
                  <c:v>0.8563518</c:v>
                </c:pt>
                <c:pt idx="1499">
                  <c:v>0.46252090000000001</c:v>
                </c:pt>
                <c:pt idx="1500">
                  <c:v>2.3582369999999999</c:v>
                </c:pt>
                <c:pt idx="1501">
                  <c:v>2.3570540000000002</c:v>
                </c:pt>
                <c:pt idx="1502">
                  <c:v>2.3535400000000002</c:v>
                </c:pt>
                <c:pt idx="1503">
                  <c:v>2.34768</c:v>
                </c:pt>
                <c:pt idx="1504">
                  <c:v>2.3394270000000001</c:v>
                </c:pt>
                <c:pt idx="1505">
                  <c:v>2.3286829999999998</c:v>
                </c:pt>
                <c:pt idx="1506">
                  <c:v>2.315318</c:v>
                </c:pt>
                <c:pt idx="1507">
                  <c:v>2.299172</c:v>
                </c:pt>
                <c:pt idx="1508">
                  <c:v>2.2800500000000001</c:v>
                </c:pt>
                <c:pt idx="1509">
                  <c:v>2.2577159999999998</c:v>
                </c:pt>
                <c:pt idx="1510">
                  <c:v>2.2318850000000001</c:v>
                </c:pt>
                <c:pt idx="1511">
                  <c:v>2.202223</c:v>
                </c:pt>
                <c:pt idx="1512">
                  <c:v>2.1683330000000001</c:v>
                </c:pt>
                <c:pt idx="1513">
                  <c:v>2.1297480000000002</c:v>
                </c:pt>
                <c:pt idx="1514">
                  <c:v>2.0859239999999999</c:v>
                </c:pt>
                <c:pt idx="1515">
                  <c:v>2.036225</c:v>
                </c:pt>
                <c:pt idx="1516">
                  <c:v>1.9799150000000001</c:v>
                </c:pt>
                <c:pt idx="1517">
                  <c:v>1.9161459999999999</c:v>
                </c:pt>
                <c:pt idx="1518">
                  <c:v>1.843955</c:v>
                </c:pt>
                <c:pt idx="1519">
                  <c:v>1.7622610000000001</c:v>
                </c:pt>
                <c:pt idx="1520">
                  <c:v>1.6698839999999999</c:v>
                </c:pt>
                <c:pt idx="1521">
                  <c:v>1.565574</c:v>
                </c:pt>
                <c:pt idx="1522">
                  <c:v>1.4480839999999999</c:v>
                </c:pt>
                <c:pt idx="1523">
                  <c:v>1.316289</c:v>
                </c:pt>
                <c:pt idx="1524">
                  <c:v>1.169365</c:v>
                </c:pt>
                <c:pt idx="1525">
                  <c:v>1.0070410000000001</c:v>
                </c:pt>
                <c:pt idx="1526">
                  <c:v>0.82991870000000001</c:v>
                </c:pt>
                <c:pt idx="1527">
                  <c:v>0.63984410000000003</c:v>
                </c:pt>
                <c:pt idx="1528">
                  <c:v>0.4400983</c:v>
                </c:pt>
                <c:pt idx="1529">
                  <c:v>0.23580119999999999</c:v>
                </c:pt>
                <c:pt idx="1530">
                  <c:v>1.827113</c:v>
                </c:pt>
                <c:pt idx="1531">
                  <c:v>1.8257220000000001</c:v>
                </c:pt>
                <c:pt idx="1532">
                  <c:v>1.821515</c:v>
                </c:pt>
                <c:pt idx="1533">
                  <c:v>1.814532</c:v>
                </c:pt>
                <c:pt idx="1534">
                  <c:v>1.8047280000000001</c:v>
                </c:pt>
                <c:pt idx="1535">
                  <c:v>1.7920309999999999</c:v>
                </c:pt>
                <c:pt idx="1536">
                  <c:v>1.776321</c:v>
                </c:pt>
                <c:pt idx="1537">
                  <c:v>1.7574799999999999</c:v>
                </c:pt>
                <c:pt idx="1538">
                  <c:v>1.735358</c:v>
                </c:pt>
                <c:pt idx="1539">
                  <c:v>1.7097830000000001</c:v>
                </c:pt>
                <c:pt idx="1540">
                  <c:v>1.6805540000000001</c:v>
                </c:pt>
                <c:pt idx="1541">
                  <c:v>1.647448</c:v>
                </c:pt>
                <c:pt idx="1542">
                  <c:v>1.610212</c:v>
                </c:pt>
                <c:pt idx="1543">
                  <c:v>1.568568</c:v>
                </c:pt>
                <c:pt idx="1544">
                  <c:v>1.5222169999999999</c:v>
                </c:pt>
                <c:pt idx="1545">
                  <c:v>1.470837</c:v>
                </c:pt>
                <c:pt idx="1546">
                  <c:v>1.4140980000000001</c:v>
                </c:pt>
                <c:pt idx="1547">
                  <c:v>1.3516619999999999</c:v>
                </c:pt>
                <c:pt idx="1548">
                  <c:v>1.2832060000000001</c:v>
                </c:pt>
                <c:pt idx="1549">
                  <c:v>1.2084379999999999</c:v>
                </c:pt>
                <c:pt idx="1550">
                  <c:v>1.1271230000000001</c:v>
                </c:pt>
                <c:pt idx="1551">
                  <c:v>1.0391189999999999</c:v>
                </c:pt>
                <c:pt idx="1552">
                  <c:v>0.94441790000000003</c:v>
                </c:pt>
                <c:pt idx="1553">
                  <c:v>0.84318950000000004</c:v>
                </c:pt>
                <c:pt idx="1554">
                  <c:v>0.73583050000000005</c:v>
                </c:pt>
                <c:pt idx="1555">
                  <c:v>0.6230078</c:v>
                </c:pt>
                <c:pt idx="1556">
                  <c:v>0.5056929</c:v>
                </c:pt>
                <c:pt idx="1557">
                  <c:v>0.38520539999999998</c:v>
                </c:pt>
                <c:pt idx="1558">
                  <c:v>0.26315880000000003</c:v>
                </c:pt>
                <c:pt idx="1559">
                  <c:v>0.14138590000000001</c:v>
                </c:pt>
                <c:pt idx="1560">
                  <c:v>1.382487</c:v>
                </c:pt>
                <c:pt idx="1561">
                  <c:v>1.3810549999999999</c:v>
                </c:pt>
                <c:pt idx="1562">
                  <c:v>1.376854</c:v>
                </c:pt>
                <c:pt idx="1563">
                  <c:v>1.3698920000000001</c:v>
                </c:pt>
                <c:pt idx="1564">
                  <c:v>1.360142</c:v>
                </c:pt>
                <c:pt idx="1565">
                  <c:v>1.347556</c:v>
                </c:pt>
                <c:pt idx="1566">
                  <c:v>1.3320749999999999</c:v>
                </c:pt>
                <c:pt idx="1567">
                  <c:v>1.313626</c:v>
                </c:pt>
                <c:pt idx="1568">
                  <c:v>1.2921260000000001</c:v>
                </c:pt>
                <c:pt idx="1569">
                  <c:v>1.2674840000000001</c:v>
                </c:pt>
                <c:pt idx="1570">
                  <c:v>1.2396020000000001</c:v>
                </c:pt>
                <c:pt idx="1571">
                  <c:v>1.2083729999999999</c:v>
                </c:pt>
                <c:pt idx="1572">
                  <c:v>1.1736880000000001</c:v>
                </c:pt>
                <c:pt idx="1573">
                  <c:v>1.1354409999999999</c:v>
                </c:pt>
                <c:pt idx="1574">
                  <c:v>1.0935280000000001</c:v>
                </c:pt>
                <c:pt idx="1575">
                  <c:v>1.047857</c:v>
                </c:pt>
                <c:pt idx="1576">
                  <c:v>0.99835560000000001</c:v>
                </c:pt>
                <c:pt idx="1577">
                  <c:v>0.94498219999999999</c:v>
                </c:pt>
                <c:pt idx="1578">
                  <c:v>0.88773460000000004</c:v>
                </c:pt>
                <c:pt idx="1579">
                  <c:v>0.82666580000000001</c:v>
                </c:pt>
                <c:pt idx="1580">
                  <c:v>0.76190020000000003</c:v>
                </c:pt>
                <c:pt idx="1581">
                  <c:v>0.69365089999999996</c:v>
                </c:pt>
                <c:pt idx="1582">
                  <c:v>0.62223870000000003</c:v>
                </c:pt>
                <c:pt idx="1583">
                  <c:v>0.54810800000000004</c:v>
                </c:pt>
                <c:pt idx="1584">
                  <c:v>0.47183730000000002</c:v>
                </c:pt>
                <c:pt idx="1585">
                  <c:v>0.39413740000000003</c:v>
                </c:pt>
                <c:pt idx="1586">
                  <c:v>0.3158185</c:v>
                </c:pt>
                <c:pt idx="1587">
                  <c:v>0.23771700000000001</c:v>
                </c:pt>
                <c:pt idx="1588">
                  <c:v>0.16095019999999999</c:v>
                </c:pt>
                <c:pt idx="1589">
                  <c:v>8.6335839999999997E-2</c:v>
                </c:pt>
                <c:pt idx="1590">
                  <c:v>1.024804</c:v>
                </c:pt>
                <c:pt idx="1591">
                  <c:v>1.0235350000000001</c:v>
                </c:pt>
                <c:pt idx="1592">
                  <c:v>1.0197719999999999</c:v>
                </c:pt>
                <c:pt idx="1593">
                  <c:v>1.0135289999999999</c:v>
                </c:pt>
                <c:pt idx="1594">
                  <c:v>1.0048109999999999</c:v>
                </c:pt>
                <c:pt idx="1595">
                  <c:v>0.9935948</c:v>
                </c:pt>
                <c:pt idx="1596">
                  <c:v>0.97985169999999999</c:v>
                </c:pt>
                <c:pt idx="1597">
                  <c:v>0.96355250000000003</c:v>
                </c:pt>
                <c:pt idx="1598">
                  <c:v>0.94466360000000005</c:v>
                </c:pt>
                <c:pt idx="1599">
                  <c:v>0.92315199999999997</c:v>
                </c:pt>
                <c:pt idx="1600">
                  <c:v>0.89898460000000002</c:v>
                </c:pt>
                <c:pt idx="1601">
                  <c:v>0.87213010000000002</c:v>
                </c:pt>
                <c:pt idx="1602">
                  <c:v>0.84255999999999998</c:v>
                </c:pt>
                <c:pt idx="1603">
                  <c:v>0.81025360000000002</c:v>
                </c:pt>
                <c:pt idx="1604">
                  <c:v>0.77519850000000001</c:v>
                </c:pt>
                <c:pt idx="1605">
                  <c:v>0.73739650000000001</c:v>
                </c:pt>
                <c:pt idx="1606">
                  <c:v>0.69686459999999995</c:v>
                </c:pt>
                <c:pt idx="1607">
                  <c:v>0.65364129999999998</c:v>
                </c:pt>
                <c:pt idx="1608">
                  <c:v>0.60779110000000003</c:v>
                </c:pt>
                <c:pt idx="1609">
                  <c:v>0.55941079999999999</c:v>
                </c:pt>
                <c:pt idx="1610">
                  <c:v>0.50863639999999999</c:v>
                </c:pt>
                <c:pt idx="1611">
                  <c:v>0.45565329999999998</c:v>
                </c:pt>
                <c:pt idx="1612">
                  <c:v>0.40071210000000002</c:v>
                </c:pt>
                <c:pt idx="1613">
                  <c:v>0.34415570000000001</c:v>
                </c:pt>
                <c:pt idx="1614">
                  <c:v>0.2864718</c:v>
                </c:pt>
                <c:pt idx="1615">
                  <c:v>0.2284003</c:v>
                </c:pt>
                <c:pt idx="1616">
                  <c:v>0.1711511</c:v>
                </c:pt>
                <c:pt idx="1617">
                  <c:v>0.1168013</c:v>
                </c:pt>
                <c:pt idx="1618">
                  <c:v>6.8602049999999998E-2</c:v>
                </c:pt>
                <c:pt idx="1619">
                  <c:v>3.2122879999999999E-2</c:v>
                </c:pt>
                <c:pt idx="1620">
                  <c:v>0.74564229999999998</c:v>
                </c:pt>
                <c:pt idx="1621">
                  <c:v>0.74458380000000002</c:v>
                </c:pt>
                <c:pt idx="1622">
                  <c:v>0.74144710000000003</c:v>
                </c:pt>
                <c:pt idx="1623">
                  <c:v>0.73624900000000004</c:v>
                </c:pt>
                <c:pt idx="1624">
                  <c:v>0.72900200000000004</c:v>
                </c:pt>
                <c:pt idx="1625">
                  <c:v>0.71969959999999999</c:v>
                </c:pt>
                <c:pt idx="1626">
                  <c:v>0.70833420000000002</c:v>
                </c:pt>
                <c:pt idx="1627">
                  <c:v>0.69490010000000002</c:v>
                </c:pt>
                <c:pt idx="1628">
                  <c:v>0.67939280000000002</c:v>
                </c:pt>
                <c:pt idx="1629">
                  <c:v>0.66180939999999999</c:v>
                </c:pt>
                <c:pt idx="1630">
                  <c:v>0.64214959999999999</c:v>
                </c:pt>
                <c:pt idx="1631">
                  <c:v>0.62041610000000003</c:v>
                </c:pt>
                <c:pt idx="1632">
                  <c:v>0.59661540000000002</c:v>
                </c:pt>
                <c:pt idx="1633">
                  <c:v>0.57075790000000004</c:v>
                </c:pt>
                <c:pt idx="1634">
                  <c:v>0.54285939999999999</c:v>
                </c:pt>
                <c:pt idx="1635">
                  <c:v>0.51294110000000004</c:v>
                </c:pt>
                <c:pt idx="1636">
                  <c:v>0.48102820000000002</c:v>
                </c:pt>
                <c:pt idx="1637">
                  <c:v>0.44714979999999999</c:v>
                </c:pt>
                <c:pt idx="1638">
                  <c:v>0.41133510000000001</c:v>
                </c:pt>
                <c:pt idx="1639">
                  <c:v>0.37360919999999997</c:v>
                </c:pt>
                <c:pt idx="1640">
                  <c:v>0.33398359999999999</c:v>
                </c:pt>
                <c:pt idx="1641">
                  <c:v>0.29244110000000001</c:v>
                </c:pt>
                <c:pt idx="1642">
                  <c:v>0.2489104</c:v>
                </c:pt>
                <c:pt idx="1643">
                  <c:v>0.20321810000000001</c:v>
                </c:pt>
                <c:pt idx="1644">
                  <c:v>0.1550019</c:v>
                </c:pt>
                <c:pt idx="1645">
                  <c:v>0.1035365</c:v>
                </c:pt>
                <c:pt idx="1646">
                  <c:v>4.7361140000000003E-2</c:v>
                </c:pt>
                <c:pt idx="1647">
                  <c:v>-1.6516079999999999E-2</c:v>
                </c:pt>
                <c:pt idx="1648">
                  <c:v>-9.3887470000000001E-2</c:v>
                </c:pt>
                <c:pt idx="1649">
                  <c:v>-0.19239970000000001</c:v>
                </c:pt>
                <c:pt idx="1650">
                  <c:v>0.53220049999999997</c:v>
                </c:pt>
                <c:pt idx="1651">
                  <c:v>0.53135920000000003</c:v>
                </c:pt>
                <c:pt idx="1652">
                  <c:v>0.52889039999999998</c:v>
                </c:pt>
                <c:pt idx="1653">
                  <c:v>0.52481129999999998</c:v>
                </c:pt>
                <c:pt idx="1654">
                  <c:v>0.51912990000000003</c:v>
                </c:pt>
                <c:pt idx="1655">
                  <c:v>0.51184940000000001</c:v>
                </c:pt>
                <c:pt idx="1656">
                  <c:v>0.50297449999999999</c:v>
                </c:pt>
                <c:pt idx="1657">
                  <c:v>0.4925119</c:v>
                </c:pt>
                <c:pt idx="1658">
                  <c:v>0.4804717</c:v>
                </c:pt>
                <c:pt idx="1659">
                  <c:v>0.46686680000000003</c:v>
                </c:pt>
                <c:pt idx="1660">
                  <c:v>0.45171319999999998</c:v>
                </c:pt>
                <c:pt idx="1661">
                  <c:v>0.4350309</c:v>
                </c:pt>
                <c:pt idx="1662">
                  <c:v>0.41684349999999998</c:v>
                </c:pt>
                <c:pt idx="1663">
                  <c:v>0.397179</c:v>
                </c:pt>
                <c:pt idx="1664">
                  <c:v>0.37607000000000002</c:v>
                </c:pt>
                <c:pt idx="1665">
                  <c:v>0.35355320000000001</c:v>
                </c:pt>
                <c:pt idx="1666">
                  <c:v>0.32966990000000002</c:v>
                </c:pt>
                <c:pt idx="1667">
                  <c:v>0.3044655</c:v>
                </c:pt>
                <c:pt idx="1668">
                  <c:v>0.27798919999999999</c:v>
                </c:pt>
                <c:pt idx="1669">
                  <c:v>0.25029420000000002</c:v>
                </c:pt>
                <c:pt idx="1670">
                  <c:v>0.2214372</c:v>
                </c:pt>
                <c:pt idx="1671">
                  <c:v>0.1914804</c:v>
                </c:pt>
                <c:pt idx="1672">
                  <c:v>0.16049579999999999</c:v>
                </c:pt>
                <c:pt idx="1673">
                  <c:v>0.12857750000000001</c:v>
                </c:pt>
                <c:pt idx="1674">
                  <c:v>9.5867510000000003E-2</c:v>
                </c:pt>
                <c:pt idx="1675">
                  <c:v>6.2607650000000001E-2</c:v>
                </c:pt>
                <c:pt idx="1676">
                  <c:v>2.9235750000000001E-2</c:v>
                </c:pt>
                <c:pt idx="1677">
                  <c:v>-3.4586590000000002E-3</c:v>
                </c:pt>
                <c:pt idx="1678">
                  <c:v>-3.4142260000000001E-2</c:v>
                </c:pt>
                <c:pt idx="1679">
                  <c:v>-6.0844469999999998E-2</c:v>
                </c:pt>
                <c:pt idx="1680">
                  <c:v>0.37053760000000002</c:v>
                </c:pt>
                <c:pt idx="1681">
                  <c:v>0.36992740000000002</c:v>
                </c:pt>
                <c:pt idx="1682">
                  <c:v>0.36809419999999998</c:v>
                </c:pt>
                <c:pt idx="1683">
                  <c:v>0.36506850000000002</c:v>
                </c:pt>
                <c:pt idx="1684">
                  <c:v>0.3608595</c:v>
                </c:pt>
                <c:pt idx="1685">
                  <c:v>0.35547499999999999</c:v>
                </c:pt>
                <c:pt idx="1686">
                  <c:v>0.34892499999999999</c:v>
                </c:pt>
                <c:pt idx="1687">
                  <c:v>0.34122219999999998</c:v>
                </c:pt>
                <c:pt idx="1688">
                  <c:v>0.3323834</c:v>
                </c:pt>
                <c:pt idx="1689">
                  <c:v>0.32242929999999997</c:v>
                </c:pt>
                <c:pt idx="1690">
                  <c:v>0.31138450000000001</c:v>
                </c:pt>
                <c:pt idx="1691">
                  <c:v>0.29927779999999998</c:v>
                </c:pt>
                <c:pt idx="1692">
                  <c:v>0.28614309999999998</c:v>
                </c:pt>
                <c:pt idx="1693">
                  <c:v>0.27201979999999998</c:v>
                </c:pt>
                <c:pt idx="1694">
                  <c:v>0.25695459999999998</c:v>
                </c:pt>
                <c:pt idx="1695">
                  <c:v>0.2409963</c:v>
                </c:pt>
                <c:pt idx="1696">
                  <c:v>0.2242064</c:v>
                </c:pt>
                <c:pt idx="1697">
                  <c:v>0.2066539</c:v>
                </c:pt>
                <c:pt idx="1698">
                  <c:v>0.1884189</c:v>
                </c:pt>
                <c:pt idx="1699">
                  <c:v>0.16959469999999999</c:v>
                </c:pt>
                <c:pt idx="1700">
                  <c:v>0.15029000000000001</c:v>
                </c:pt>
                <c:pt idx="1701">
                  <c:v>0.1306397</c:v>
                </c:pt>
                <c:pt idx="1702">
                  <c:v>0.110801</c:v>
                </c:pt>
                <c:pt idx="1703">
                  <c:v>9.0966580000000005E-2</c:v>
                </c:pt>
                <c:pt idx="1704">
                  <c:v>7.1371080000000003E-2</c:v>
                </c:pt>
                <c:pt idx="1705">
                  <c:v>5.2297089999999997E-2</c:v>
                </c:pt>
                <c:pt idx="1706">
                  <c:v>3.4076919999999997E-2</c:v>
                </c:pt>
                <c:pt idx="1707">
                  <c:v>1.7083790000000001E-2</c:v>
                </c:pt>
                <c:pt idx="1708">
                  <c:v>1.707163E-3</c:v>
                </c:pt>
                <c:pt idx="1709">
                  <c:v>-1.168981E-2</c:v>
                </c:pt>
                <c:pt idx="1710">
                  <c:v>0.24745200000000001</c:v>
                </c:pt>
                <c:pt idx="1711">
                  <c:v>0.2470242</c:v>
                </c:pt>
                <c:pt idx="1712">
                  <c:v>0.2457558</c:v>
                </c:pt>
                <c:pt idx="1713">
                  <c:v>0.24365870000000001</c:v>
                </c:pt>
                <c:pt idx="1714">
                  <c:v>0.2407453</c:v>
                </c:pt>
                <c:pt idx="1715">
                  <c:v>0.2370234</c:v>
                </c:pt>
                <c:pt idx="1716">
                  <c:v>0.2325044</c:v>
                </c:pt>
                <c:pt idx="1717">
                  <c:v>0.2272025</c:v>
                </c:pt>
                <c:pt idx="1718">
                  <c:v>0.22113540000000001</c:v>
                </c:pt>
                <c:pt idx="1719">
                  <c:v>0.2143246</c:v>
                </c:pt>
                <c:pt idx="1720">
                  <c:v>0.20679549999999999</c:v>
                </c:pt>
                <c:pt idx="1721">
                  <c:v>0.1985778</c:v>
                </c:pt>
                <c:pt idx="1722">
                  <c:v>0.18970529999999999</c:v>
                </c:pt>
                <c:pt idx="1723">
                  <c:v>0.1802174</c:v>
                </c:pt>
                <c:pt idx="1724">
                  <c:v>0.17015830000000001</c:v>
                </c:pt>
                <c:pt idx="1725">
                  <c:v>0.15957869999999999</c:v>
                </c:pt>
                <c:pt idx="1726">
                  <c:v>0.1485359</c:v>
                </c:pt>
                <c:pt idx="1727">
                  <c:v>0.13709489999999999</c:v>
                </c:pt>
                <c:pt idx="1728">
                  <c:v>0.12532860000000001</c:v>
                </c:pt>
                <c:pt idx="1729">
                  <c:v>0.11331960000000001</c:v>
                </c:pt>
                <c:pt idx="1730">
                  <c:v>0.1011601</c:v>
                </c:pt>
                <c:pt idx="1731">
                  <c:v>8.895285E-2</c:v>
                </c:pt>
                <c:pt idx="1732">
                  <c:v>7.6811749999999998E-2</c:v>
                </c:pt>
                <c:pt idx="1733">
                  <c:v>6.4860920000000002E-2</c:v>
                </c:pt>
                <c:pt idx="1734">
                  <c:v>5.3233790000000003E-2</c:v>
                </c:pt>
                <c:pt idx="1735">
                  <c:v>4.2069879999999997E-2</c:v>
                </c:pt>
                <c:pt idx="1736">
                  <c:v>3.1510370000000003E-2</c:v>
                </c:pt>
                <c:pt idx="1737">
                  <c:v>2.1691800000000001E-2</c:v>
                </c:pt>
                <c:pt idx="1738">
                  <c:v>1.2737699999999999E-2</c:v>
                </c:pt>
                <c:pt idx="1739">
                  <c:v>4.7497939999999999E-3</c:v>
                </c:pt>
                <c:pt idx="1740">
                  <c:v>0.15115790000000001</c:v>
                </c:pt>
                <c:pt idx="1741">
                  <c:v>0.15089530000000001</c:v>
                </c:pt>
                <c:pt idx="1742">
                  <c:v>0.15010609999999999</c:v>
                </c:pt>
                <c:pt idx="1743">
                  <c:v>0.14880280000000001</c:v>
                </c:pt>
                <c:pt idx="1744">
                  <c:v>0.1469925</c:v>
                </c:pt>
                <c:pt idx="1745">
                  <c:v>0.14468210000000001</c:v>
                </c:pt>
                <c:pt idx="1746">
                  <c:v>0.14188129999999999</c:v>
                </c:pt>
                <c:pt idx="1747">
                  <c:v>0.13860169999999999</c:v>
                </c:pt>
                <c:pt idx="1748">
                  <c:v>0.13485739999999999</c:v>
                </c:pt>
                <c:pt idx="1749">
                  <c:v>0.13066510000000001</c:v>
                </c:pt>
                <c:pt idx="1750">
                  <c:v>0.12604470000000001</c:v>
                </c:pt>
                <c:pt idx="1751">
                  <c:v>0.121019</c:v>
                </c:pt>
                <c:pt idx="1752">
                  <c:v>0.1156138</c:v>
                </c:pt>
                <c:pt idx="1753">
                  <c:v>0.10985830000000001</c:v>
                </c:pt>
                <c:pt idx="1754">
                  <c:v>0.10378519999999999</c:v>
                </c:pt>
                <c:pt idx="1755">
                  <c:v>9.7431309999999993E-2</c:v>
                </c:pt>
                <c:pt idx="1756">
                  <c:v>9.0837039999999994E-2</c:v>
                </c:pt>
                <c:pt idx="1757">
                  <c:v>8.4047010000000005E-2</c:v>
                </c:pt>
                <c:pt idx="1758">
                  <c:v>7.7109910000000004E-2</c:v>
                </c:pt>
                <c:pt idx="1759">
                  <c:v>7.0078420000000002E-2</c:v>
                </c:pt>
                <c:pt idx="1760">
                  <c:v>6.3009270000000006E-2</c:v>
                </c:pt>
                <c:pt idx="1761">
                  <c:v>5.5962579999999998E-2</c:v>
                </c:pt>
                <c:pt idx="1762">
                  <c:v>4.900115E-2</c:v>
                </c:pt>
                <c:pt idx="1763">
                  <c:v>4.2189740000000003E-2</c:v>
                </c:pt>
                <c:pt idx="1764">
                  <c:v>3.5593439999999997E-2</c:v>
                </c:pt>
                <c:pt idx="1765">
                  <c:v>2.9276139999999999E-2</c:v>
                </c:pt>
                <c:pt idx="1766">
                  <c:v>2.3298579999999999E-2</c:v>
                </c:pt>
                <c:pt idx="1767">
                  <c:v>1.7715950000000001E-2</c:v>
                </c:pt>
                <c:pt idx="1768">
                  <c:v>1.257571E-2</c:v>
                </c:pt>
                <c:pt idx="1769">
                  <c:v>7.9153820000000003E-3</c:v>
                </c:pt>
                <c:pt idx="1770">
                  <c:v>7.1584960000000003E-2</c:v>
                </c:pt>
                <c:pt idx="1771">
                  <c:v>7.1456210000000006E-2</c:v>
                </c:pt>
                <c:pt idx="1772">
                  <c:v>7.1086460000000004E-2</c:v>
                </c:pt>
                <c:pt idx="1773">
                  <c:v>7.0466619999999994E-2</c:v>
                </c:pt>
                <c:pt idx="1774">
                  <c:v>6.9603399999999996E-2</c:v>
                </c:pt>
                <c:pt idx="1775">
                  <c:v>6.8502380000000002E-2</c:v>
                </c:pt>
                <c:pt idx="1776">
                  <c:v>6.7169370000000006E-2</c:v>
                </c:pt>
                <c:pt idx="1777">
                  <c:v>6.5610790000000002E-2</c:v>
                </c:pt>
                <c:pt idx="1778">
                  <c:v>6.3834210000000002E-2</c:v>
                </c:pt>
                <c:pt idx="1779">
                  <c:v>6.1848710000000001E-2</c:v>
                </c:pt>
                <c:pt idx="1780">
                  <c:v>5.966465E-2</c:v>
                </c:pt>
                <c:pt idx="1781">
                  <c:v>5.7294030000000003E-2</c:v>
                </c:pt>
                <c:pt idx="1782">
                  <c:v>5.4750439999999997E-2</c:v>
                </c:pt>
                <c:pt idx="1783">
                  <c:v>5.2049020000000001E-2</c:v>
                </c:pt>
                <c:pt idx="1784">
                  <c:v>4.9206590000000001E-2</c:v>
                </c:pt>
                <c:pt idx="1785">
                  <c:v>4.6241570000000003E-2</c:v>
                </c:pt>
                <c:pt idx="1786">
                  <c:v>4.3174089999999998E-2</c:v>
                </c:pt>
                <c:pt idx="1787">
                  <c:v>4.0026039999999999E-2</c:v>
                </c:pt>
                <c:pt idx="1788">
                  <c:v>3.6820690000000003E-2</c:v>
                </c:pt>
                <c:pt idx="1789">
                  <c:v>3.3582670000000002E-2</c:v>
                </c:pt>
                <c:pt idx="1790">
                  <c:v>3.033779E-2</c:v>
                </c:pt>
                <c:pt idx="1791">
                  <c:v>2.711278E-2</c:v>
                </c:pt>
                <c:pt idx="1792">
                  <c:v>2.3934859999999999E-2</c:v>
                </c:pt>
                <c:pt idx="1793">
                  <c:v>2.0831039999999999E-2</c:v>
                </c:pt>
                <c:pt idx="1794">
                  <c:v>1.782802E-2</c:v>
                </c:pt>
                <c:pt idx="1795">
                  <c:v>1.495111E-2</c:v>
                </c:pt>
                <c:pt idx="1796">
                  <c:v>1.2223619999999999E-2</c:v>
                </c:pt>
                <c:pt idx="1797">
                  <c:v>9.6665250000000005E-3</c:v>
                </c:pt>
                <c:pt idx="1798">
                  <c:v>7.2974809999999998E-3</c:v>
                </c:pt>
                <c:pt idx="1799">
                  <c:v>5.130318E-3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227000"/>
        <c:axId val="334225432"/>
      </c:scatterChart>
      <c:valAx>
        <c:axId val="334227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4225432"/>
        <c:crosses val="autoZero"/>
        <c:crossBetween val="midCat"/>
      </c:valAx>
      <c:valAx>
        <c:axId val="334225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42270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Br (</a:t>
            </a:r>
            <a:r>
              <a:rPr lang="en-US" dirty="0" err="1" smtClean="0"/>
              <a:t>kG</a:t>
            </a:r>
            <a:r>
              <a:rPr lang="en-US" dirty="0" smtClean="0"/>
              <a:t>) vs length (cm)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'SOL2'!$D$1</c:f>
              <c:strCache>
                <c:ptCount val="1"/>
                <c:pt idx="0">
                  <c:v>br</c:v>
                </c:pt>
              </c:strCache>
            </c:strRef>
          </c:tx>
          <c:spPr>
            <a:ln w="28575">
              <a:noFill/>
            </a:ln>
          </c:spPr>
          <c:xVal>
            <c:numRef>
              <c:f>'SOL2'!$C$2:$C$1831</c:f>
              <c:numCache>
                <c:formatCode>General</c:formatCode>
                <c:ptCount val="18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0.4</c:v>
                </c:pt>
                <c:pt idx="31">
                  <c:v>0.4</c:v>
                </c:pt>
                <c:pt idx="32">
                  <c:v>0.4</c:v>
                </c:pt>
                <c:pt idx="33">
                  <c:v>0.4</c:v>
                </c:pt>
                <c:pt idx="34">
                  <c:v>0.4</c:v>
                </c:pt>
                <c:pt idx="35">
                  <c:v>0.4</c:v>
                </c:pt>
                <c:pt idx="36">
                  <c:v>0.4</c:v>
                </c:pt>
                <c:pt idx="37">
                  <c:v>0.4</c:v>
                </c:pt>
                <c:pt idx="38">
                  <c:v>0.4</c:v>
                </c:pt>
                <c:pt idx="39">
                  <c:v>0.4</c:v>
                </c:pt>
                <c:pt idx="40">
                  <c:v>0.4</c:v>
                </c:pt>
                <c:pt idx="41">
                  <c:v>0.4</c:v>
                </c:pt>
                <c:pt idx="42">
                  <c:v>0.4</c:v>
                </c:pt>
                <c:pt idx="43">
                  <c:v>0.4</c:v>
                </c:pt>
                <c:pt idx="44">
                  <c:v>0.4</c:v>
                </c:pt>
                <c:pt idx="45">
                  <c:v>0.4</c:v>
                </c:pt>
                <c:pt idx="46">
                  <c:v>0.4</c:v>
                </c:pt>
                <c:pt idx="47">
                  <c:v>0.4</c:v>
                </c:pt>
                <c:pt idx="48">
                  <c:v>0.4</c:v>
                </c:pt>
                <c:pt idx="49">
                  <c:v>0.4</c:v>
                </c:pt>
                <c:pt idx="50">
                  <c:v>0.4</c:v>
                </c:pt>
                <c:pt idx="51">
                  <c:v>0.4</c:v>
                </c:pt>
                <c:pt idx="52">
                  <c:v>0.4</c:v>
                </c:pt>
                <c:pt idx="53">
                  <c:v>0.4</c:v>
                </c:pt>
                <c:pt idx="54">
                  <c:v>0.4</c:v>
                </c:pt>
                <c:pt idx="55">
                  <c:v>0.4</c:v>
                </c:pt>
                <c:pt idx="56">
                  <c:v>0.4</c:v>
                </c:pt>
                <c:pt idx="57">
                  <c:v>0.4</c:v>
                </c:pt>
                <c:pt idx="58">
                  <c:v>0.4</c:v>
                </c:pt>
                <c:pt idx="59">
                  <c:v>0.4</c:v>
                </c:pt>
                <c:pt idx="60">
                  <c:v>0.80000000000000104</c:v>
                </c:pt>
                <c:pt idx="61">
                  <c:v>0.80000000000000104</c:v>
                </c:pt>
                <c:pt idx="62">
                  <c:v>0.80000000000000104</c:v>
                </c:pt>
                <c:pt idx="63">
                  <c:v>0.80000000000000104</c:v>
                </c:pt>
                <c:pt idx="64">
                  <c:v>0.80000000000000104</c:v>
                </c:pt>
                <c:pt idx="65">
                  <c:v>0.80000000000000104</c:v>
                </c:pt>
                <c:pt idx="66">
                  <c:v>0.80000000000000104</c:v>
                </c:pt>
                <c:pt idx="67">
                  <c:v>0.80000000000000104</c:v>
                </c:pt>
                <c:pt idx="68">
                  <c:v>0.80000000000000104</c:v>
                </c:pt>
                <c:pt idx="69">
                  <c:v>0.80000000000000104</c:v>
                </c:pt>
                <c:pt idx="70">
                  <c:v>0.80000000000000104</c:v>
                </c:pt>
                <c:pt idx="71">
                  <c:v>0.80000000000000104</c:v>
                </c:pt>
                <c:pt idx="72">
                  <c:v>0.80000000000000104</c:v>
                </c:pt>
                <c:pt idx="73">
                  <c:v>0.80000000000000104</c:v>
                </c:pt>
                <c:pt idx="74">
                  <c:v>0.80000000000000104</c:v>
                </c:pt>
                <c:pt idx="75">
                  <c:v>0.80000000000000104</c:v>
                </c:pt>
                <c:pt idx="76">
                  <c:v>0.80000000000000104</c:v>
                </c:pt>
                <c:pt idx="77">
                  <c:v>0.80000000000000104</c:v>
                </c:pt>
                <c:pt idx="78">
                  <c:v>0.80000000000000104</c:v>
                </c:pt>
                <c:pt idx="79">
                  <c:v>0.80000000000000104</c:v>
                </c:pt>
                <c:pt idx="80">
                  <c:v>0.80000000000000104</c:v>
                </c:pt>
                <c:pt idx="81">
                  <c:v>0.80000000000000104</c:v>
                </c:pt>
                <c:pt idx="82">
                  <c:v>0.80000000000000104</c:v>
                </c:pt>
                <c:pt idx="83">
                  <c:v>0.80000000000000104</c:v>
                </c:pt>
                <c:pt idx="84">
                  <c:v>0.80000000000000104</c:v>
                </c:pt>
                <c:pt idx="85">
                  <c:v>0.80000000000000104</c:v>
                </c:pt>
                <c:pt idx="86">
                  <c:v>0.80000000000000104</c:v>
                </c:pt>
                <c:pt idx="87">
                  <c:v>0.80000000000000104</c:v>
                </c:pt>
                <c:pt idx="88">
                  <c:v>0.80000000000000104</c:v>
                </c:pt>
                <c:pt idx="89">
                  <c:v>0.80000000000000104</c:v>
                </c:pt>
                <c:pt idx="90">
                  <c:v>1.2</c:v>
                </c:pt>
                <c:pt idx="91">
                  <c:v>1.2</c:v>
                </c:pt>
                <c:pt idx="92">
                  <c:v>1.2</c:v>
                </c:pt>
                <c:pt idx="93">
                  <c:v>1.2</c:v>
                </c:pt>
                <c:pt idx="94">
                  <c:v>1.2</c:v>
                </c:pt>
                <c:pt idx="95">
                  <c:v>1.2</c:v>
                </c:pt>
                <c:pt idx="96">
                  <c:v>1.2</c:v>
                </c:pt>
                <c:pt idx="97">
                  <c:v>1.2</c:v>
                </c:pt>
                <c:pt idx="98">
                  <c:v>1.2</c:v>
                </c:pt>
                <c:pt idx="99">
                  <c:v>1.2</c:v>
                </c:pt>
                <c:pt idx="100">
                  <c:v>1.2</c:v>
                </c:pt>
                <c:pt idx="101">
                  <c:v>1.2</c:v>
                </c:pt>
                <c:pt idx="102">
                  <c:v>1.2</c:v>
                </c:pt>
                <c:pt idx="103">
                  <c:v>1.2</c:v>
                </c:pt>
                <c:pt idx="104">
                  <c:v>1.2</c:v>
                </c:pt>
                <c:pt idx="105">
                  <c:v>1.2</c:v>
                </c:pt>
                <c:pt idx="106">
                  <c:v>1.2</c:v>
                </c:pt>
                <c:pt idx="107">
                  <c:v>1.2</c:v>
                </c:pt>
                <c:pt idx="108">
                  <c:v>1.2</c:v>
                </c:pt>
                <c:pt idx="109">
                  <c:v>1.2</c:v>
                </c:pt>
                <c:pt idx="110">
                  <c:v>1.2</c:v>
                </c:pt>
                <c:pt idx="111">
                  <c:v>1.2</c:v>
                </c:pt>
                <c:pt idx="112">
                  <c:v>1.2</c:v>
                </c:pt>
                <c:pt idx="113">
                  <c:v>1.2</c:v>
                </c:pt>
                <c:pt idx="114">
                  <c:v>1.2</c:v>
                </c:pt>
                <c:pt idx="115">
                  <c:v>1.2</c:v>
                </c:pt>
                <c:pt idx="116">
                  <c:v>1.2</c:v>
                </c:pt>
                <c:pt idx="117">
                  <c:v>1.2</c:v>
                </c:pt>
                <c:pt idx="118">
                  <c:v>1.2</c:v>
                </c:pt>
                <c:pt idx="119">
                  <c:v>1.2</c:v>
                </c:pt>
                <c:pt idx="120">
                  <c:v>1.6</c:v>
                </c:pt>
                <c:pt idx="121">
                  <c:v>1.6</c:v>
                </c:pt>
                <c:pt idx="122">
                  <c:v>1.6</c:v>
                </c:pt>
                <c:pt idx="123">
                  <c:v>1.6</c:v>
                </c:pt>
                <c:pt idx="124">
                  <c:v>1.6</c:v>
                </c:pt>
                <c:pt idx="125">
                  <c:v>1.6</c:v>
                </c:pt>
                <c:pt idx="126">
                  <c:v>1.6</c:v>
                </c:pt>
                <c:pt idx="127">
                  <c:v>1.6</c:v>
                </c:pt>
                <c:pt idx="128">
                  <c:v>1.6</c:v>
                </c:pt>
                <c:pt idx="129">
                  <c:v>1.6</c:v>
                </c:pt>
                <c:pt idx="130">
                  <c:v>1.6</c:v>
                </c:pt>
                <c:pt idx="131">
                  <c:v>1.6</c:v>
                </c:pt>
                <c:pt idx="132">
                  <c:v>1.6</c:v>
                </c:pt>
                <c:pt idx="133">
                  <c:v>1.6</c:v>
                </c:pt>
                <c:pt idx="134">
                  <c:v>1.6</c:v>
                </c:pt>
                <c:pt idx="135">
                  <c:v>1.6</c:v>
                </c:pt>
                <c:pt idx="136">
                  <c:v>1.6</c:v>
                </c:pt>
                <c:pt idx="137">
                  <c:v>1.6</c:v>
                </c:pt>
                <c:pt idx="138">
                  <c:v>1.6</c:v>
                </c:pt>
                <c:pt idx="139">
                  <c:v>1.6</c:v>
                </c:pt>
                <c:pt idx="140">
                  <c:v>1.6</c:v>
                </c:pt>
                <c:pt idx="141">
                  <c:v>1.6</c:v>
                </c:pt>
                <c:pt idx="142">
                  <c:v>1.6</c:v>
                </c:pt>
                <c:pt idx="143">
                  <c:v>1.6</c:v>
                </c:pt>
                <c:pt idx="144">
                  <c:v>1.6</c:v>
                </c:pt>
                <c:pt idx="145">
                  <c:v>1.6</c:v>
                </c:pt>
                <c:pt idx="146">
                  <c:v>1.6</c:v>
                </c:pt>
                <c:pt idx="147">
                  <c:v>1.6</c:v>
                </c:pt>
                <c:pt idx="148">
                  <c:v>1.6</c:v>
                </c:pt>
                <c:pt idx="149">
                  <c:v>1.6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2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2.4</c:v>
                </c:pt>
                <c:pt idx="181">
                  <c:v>2.4</c:v>
                </c:pt>
                <c:pt idx="182">
                  <c:v>2.4</c:v>
                </c:pt>
                <c:pt idx="183">
                  <c:v>2.4</c:v>
                </c:pt>
                <c:pt idx="184">
                  <c:v>2.4</c:v>
                </c:pt>
                <c:pt idx="185">
                  <c:v>2.4</c:v>
                </c:pt>
                <c:pt idx="186">
                  <c:v>2.4</c:v>
                </c:pt>
                <c:pt idx="187">
                  <c:v>2.4</c:v>
                </c:pt>
                <c:pt idx="188">
                  <c:v>2.4</c:v>
                </c:pt>
                <c:pt idx="189">
                  <c:v>2.4</c:v>
                </c:pt>
                <c:pt idx="190">
                  <c:v>2.4</c:v>
                </c:pt>
                <c:pt idx="191">
                  <c:v>2.4</c:v>
                </c:pt>
                <c:pt idx="192">
                  <c:v>2.4</c:v>
                </c:pt>
                <c:pt idx="193">
                  <c:v>2.4</c:v>
                </c:pt>
                <c:pt idx="194">
                  <c:v>2.4</c:v>
                </c:pt>
                <c:pt idx="195">
                  <c:v>2.4</c:v>
                </c:pt>
                <c:pt idx="196">
                  <c:v>2.4</c:v>
                </c:pt>
                <c:pt idx="197">
                  <c:v>2.4</c:v>
                </c:pt>
                <c:pt idx="198">
                  <c:v>2.4</c:v>
                </c:pt>
                <c:pt idx="199">
                  <c:v>2.4</c:v>
                </c:pt>
                <c:pt idx="200">
                  <c:v>2.4</c:v>
                </c:pt>
                <c:pt idx="201">
                  <c:v>2.4</c:v>
                </c:pt>
                <c:pt idx="202">
                  <c:v>2.4</c:v>
                </c:pt>
                <c:pt idx="203">
                  <c:v>2.4</c:v>
                </c:pt>
                <c:pt idx="204">
                  <c:v>2.4</c:v>
                </c:pt>
                <c:pt idx="205">
                  <c:v>2.4</c:v>
                </c:pt>
                <c:pt idx="206">
                  <c:v>2.4</c:v>
                </c:pt>
                <c:pt idx="207">
                  <c:v>2.4</c:v>
                </c:pt>
                <c:pt idx="208">
                  <c:v>2.4</c:v>
                </c:pt>
                <c:pt idx="209">
                  <c:v>2.4</c:v>
                </c:pt>
                <c:pt idx="210">
                  <c:v>2.8</c:v>
                </c:pt>
                <c:pt idx="211">
                  <c:v>2.8</c:v>
                </c:pt>
                <c:pt idx="212">
                  <c:v>2.8</c:v>
                </c:pt>
                <c:pt idx="213">
                  <c:v>2.8</c:v>
                </c:pt>
                <c:pt idx="214">
                  <c:v>2.8</c:v>
                </c:pt>
                <c:pt idx="215">
                  <c:v>2.8</c:v>
                </c:pt>
                <c:pt idx="216">
                  <c:v>2.8</c:v>
                </c:pt>
                <c:pt idx="217">
                  <c:v>2.8</c:v>
                </c:pt>
                <c:pt idx="218">
                  <c:v>2.8</c:v>
                </c:pt>
                <c:pt idx="219">
                  <c:v>2.8</c:v>
                </c:pt>
                <c:pt idx="220">
                  <c:v>2.8</c:v>
                </c:pt>
                <c:pt idx="221">
                  <c:v>2.8</c:v>
                </c:pt>
                <c:pt idx="222">
                  <c:v>2.8</c:v>
                </c:pt>
                <c:pt idx="223">
                  <c:v>2.8</c:v>
                </c:pt>
                <c:pt idx="224">
                  <c:v>2.8</c:v>
                </c:pt>
                <c:pt idx="225">
                  <c:v>2.8</c:v>
                </c:pt>
                <c:pt idx="226">
                  <c:v>2.8</c:v>
                </c:pt>
                <c:pt idx="227">
                  <c:v>2.8</c:v>
                </c:pt>
                <c:pt idx="228">
                  <c:v>2.8</c:v>
                </c:pt>
                <c:pt idx="229">
                  <c:v>2.8</c:v>
                </c:pt>
                <c:pt idx="230">
                  <c:v>2.8</c:v>
                </c:pt>
                <c:pt idx="231">
                  <c:v>2.8</c:v>
                </c:pt>
                <c:pt idx="232">
                  <c:v>2.8</c:v>
                </c:pt>
                <c:pt idx="233">
                  <c:v>2.8</c:v>
                </c:pt>
                <c:pt idx="234">
                  <c:v>2.8</c:v>
                </c:pt>
                <c:pt idx="235">
                  <c:v>2.8</c:v>
                </c:pt>
                <c:pt idx="236">
                  <c:v>2.8</c:v>
                </c:pt>
                <c:pt idx="237">
                  <c:v>2.8</c:v>
                </c:pt>
                <c:pt idx="238">
                  <c:v>2.8</c:v>
                </c:pt>
                <c:pt idx="239">
                  <c:v>2.8</c:v>
                </c:pt>
                <c:pt idx="240">
                  <c:v>3.2</c:v>
                </c:pt>
                <c:pt idx="241">
                  <c:v>3.2</c:v>
                </c:pt>
                <c:pt idx="242">
                  <c:v>3.2</c:v>
                </c:pt>
                <c:pt idx="243">
                  <c:v>3.2</c:v>
                </c:pt>
                <c:pt idx="244">
                  <c:v>3.2</c:v>
                </c:pt>
                <c:pt idx="245">
                  <c:v>3.2</c:v>
                </c:pt>
                <c:pt idx="246">
                  <c:v>3.2</c:v>
                </c:pt>
                <c:pt idx="247">
                  <c:v>3.2</c:v>
                </c:pt>
                <c:pt idx="248">
                  <c:v>3.2</c:v>
                </c:pt>
                <c:pt idx="249">
                  <c:v>3.2</c:v>
                </c:pt>
                <c:pt idx="250">
                  <c:v>3.2</c:v>
                </c:pt>
                <c:pt idx="251">
                  <c:v>3.2</c:v>
                </c:pt>
                <c:pt idx="252">
                  <c:v>3.2</c:v>
                </c:pt>
                <c:pt idx="253">
                  <c:v>3.2</c:v>
                </c:pt>
                <c:pt idx="254">
                  <c:v>3.2</c:v>
                </c:pt>
                <c:pt idx="255">
                  <c:v>3.2</c:v>
                </c:pt>
                <c:pt idx="256">
                  <c:v>3.2</c:v>
                </c:pt>
                <c:pt idx="257">
                  <c:v>3.2</c:v>
                </c:pt>
                <c:pt idx="258">
                  <c:v>3.2</c:v>
                </c:pt>
                <c:pt idx="259">
                  <c:v>3.2</c:v>
                </c:pt>
                <c:pt idx="260">
                  <c:v>3.2</c:v>
                </c:pt>
                <c:pt idx="261">
                  <c:v>3.2</c:v>
                </c:pt>
                <c:pt idx="262">
                  <c:v>3.2</c:v>
                </c:pt>
                <c:pt idx="263">
                  <c:v>3.2</c:v>
                </c:pt>
                <c:pt idx="264">
                  <c:v>3.2</c:v>
                </c:pt>
                <c:pt idx="265">
                  <c:v>3.2</c:v>
                </c:pt>
                <c:pt idx="266">
                  <c:v>3.2</c:v>
                </c:pt>
                <c:pt idx="267">
                  <c:v>3.2</c:v>
                </c:pt>
                <c:pt idx="268">
                  <c:v>3.2</c:v>
                </c:pt>
                <c:pt idx="269">
                  <c:v>3.2</c:v>
                </c:pt>
                <c:pt idx="270">
                  <c:v>3.6</c:v>
                </c:pt>
                <c:pt idx="271">
                  <c:v>3.6</c:v>
                </c:pt>
                <c:pt idx="272">
                  <c:v>3.6</c:v>
                </c:pt>
                <c:pt idx="273">
                  <c:v>3.6</c:v>
                </c:pt>
                <c:pt idx="274">
                  <c:v>3.6</c:v>
                </c:pt>
                <c:pt idx="275">
                  <c:v>3.6</c:v>
                </c:pt>
                <c:pt idx="276">
                  <c:v>3.6</c:v>
                </c:pt>
                <c:pt idx="277">
                  <c:v>3.6</c:v>
                </c:pt>
                <c:pt idx="278">
                  <c:v>3.6</c:v>
                </c:pt>
                <c:pt idx="279">
                  <c:v>3.6</c:v>
                </c:pt>
                <c:pt idx="280">
                  <c:v>3.6</c:v>
                </c:pt>
                <c:pt idx="281">
                  <c:v>3.6</c:v>
                </c:pt>
                <c:pt idx="282">
                  <c:v>3.6</c:v>
                </c:pt>
                <c:pt idx="283">
                  <c:v>3.6</c:v>
                </c:pt>
                <c:pt idx="284">
                  <c:v>3.6</c:v>
                </c:pt>
                <c:pt idx="285">
                  <c:v>3.6</c:v>
                </c:pt>
                <c:pt idx="286">
                  <c:v>3.6</c:v>
                </c:pt>
                <c:pt idx="287">
                  <c:v>3.6</c:v>
                </c:pt>
                <c:pt idx="288">
                  <c:v>3.6</c:v>
                </c:pt>
                <c:pt idx="289">
                  <c:v>3.6</c:v>
                </c:pt>
                <c:pt idx="290">
                  <c:v>3.6</c:v>
                </c:pt>
                <c:pt idx="291">
                  <c:v>3.6</c:v>
                </c:pt>
                <c:pt idx="292">
                  <c:v>3.6</c:v>
                </c:pt>
                <c:pt idx="293">
                  <c:v>3.6</c:v>
                </c:pt>
                <c:pt idx="294">
                  <c:v>3.6</c:v>
                </c:pt>
                <c:pt idx="295">
                  <c:v>3.6</c:v>
                </c:pt>
                <c:pt idx="296">
                  <c:v>3.6</c:v>
                </c:pt>
                <c:pt idx="297">
                  <c:v>3.6</c:v>
                </c:pt>
                <c:pt idx="298">
                  <c:v>3.6</c:v>
                </c:pt>
                <c:pt idx="299">
                  <c:v>3.6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4.4000000000000004</c:v>
                </c:pt>
                <c:pt idx="331">
                  <c:v>4.4000000000000004</c:v>
                </c:pt>
                <c:pt idx="332">
                  <c:v>4.4000000000000004</c:v>
                </c:pt>
                <c:pt idx="333">
                  <c:v>4.4000000000000004</c:v>
                </c:pt>
                <c:pt idx="334">
                  <c:v>4.4000000000000004</c:v>
                </c:pt>
                <c:pt idx="335">
                  <c:v>4.4000000000000004</c:v>
                </c:pt>
                <c:pt idx="336">
                  <c:v>4.4000000000000004</c:v>
                </c:pt>
                <c:pt idx="337">
                  <c:v>4.4000000000000004</c:v>
                </c:pt>
                <c:pt idx="338">
                  <c:v>4.4000000000000004</c:v>
                </c:pt>
                <c:pt idx="339">
                  <c:v>4.4000000000000004</c:v>
                </c:pt>
                <c:pt idx="340">
                  <c:v>4.4000000000000004</c:v>
                </c:pt>
                <c:pt idx="341">
                  <c:v>4.4000000000000004</c:v>
                </c:pt>
                <c:pt idx="342">
                  <c:v>4.4000000000000004</c:v>
                </c:pt>
                <c:pt idx="343">
                  <c:v>4.4000000000000004</c:v>
                </c:pt>
                <c:pt idx="344">
                  <c:v>4.4000000000000004</c:v>
                </c:pt>
                <c:pt idx="345">
                  <c:v>4.4000000000000004</c:v>
                </c:pt>
                <c:pt idx="346">
                  <c:v>4.4000000000000004</c:v>
                </c:pt>
                <c:pt idx="347">
                  <c:v>4.4000000000000004</c:v>
                </c:pt>
                <c:pt idx="348">
                  <c:v>4.4000000000000004</c:v>
                </c:pt>
                <c:pt idx="349">
                  <c:v>4.4000000000000004</c:v>
                </c:pt>
                <c:pt idx="350">
                  <c:v>4.4000000000000004</c:v>
                </c:pt>
                <c:pt idx="351">
                  <c:v>4.4000000000000004</c:v>
                </c:pt>
                <c:pt idx="352">
                  <c:v>4.4000000000000004</c:v>
                </c:pt>
                <c:pt idx="353">
                  <c:v>4.4000000000000004</c:v>
                </c:pt>
                <c:pt idx="354">
                  <c:v>4.4000000000000004</c:v>
                </c:pt>
                <c:pt idx="355">
                  <c:v>4.4000000000000004</c:v>
                </c:pt>
                <c:pt idx="356">
                  <c:v>4.4000000000000004</c:v>
                </c:pt>
                <c:pt idx="357">
                  <c:v>4.4000000000000004</c:v>
                </c:pt>
                <c:pt idx="358">
                  <c:v>4.4000000000000004</c:v>
                </c:pt>
                <c:pt idx="359">
                  <c:v>4.4000000000000004</c:v>
                </c:pt>
                <c:pt idx="360">
                  <c:v>4.8</c:v>
                </c:pt>
                <c:pt idx="361">
                  <c:v>4.8</c:v>
                </c:pt>
                <c:pt idx="362">
                  <c:v>4.8</c:v>
                </c:pt>
                <c:pt idx="363">
                  <c:v>4.8</c:v>
                </c:pt>
                <c:pt idx="364">
                  <c:v>4.8</c:v>
                </c:pt>
                <c:pt idx="365">
                  <c:v>4.8</c:v>
                </c:pt>
                <c:pt idx="366">
                  <c:v>4.8</c:v>
                </c:pt>
                <c:pt idx="367">
                  <c:v>4.8</c:v>
                </c:pt>
                <c:pt idx="368">
                  <c:v>4.8</c:v>
                </c:pt>
                <c:pt idx="369">
                  <c:v>4.8</c:v>
                </c:pt>
                <c:pt idx="370">
                  <c:v>4.8</c:v>
                </c:pt>
                <c:pt idx="371">
                  <c:v>4.8</c:v>
                </c:pt>
                <c:pt idx="372">
                  <c:v>4.8</c:v>
                </c:pt>
                <c:pt idx="373">
                  <c:v>4.8</c:v>
                </c:pt>
                <c:pt idx="374">
                  <c:v>4.8</c:v>
                </c:pt>
                <c:pt idx="375">
                  <c:v>4.8</c:v>
                </c:pt>
                <c:pt idx="376">
                  <c:v>4.8</c:v>
                </c:pt>
                <c:pt idx="377">
                  <c:v>4.8</c:v>
                </c:pt>
                <c:pt idx="378">
                  <c:v>4.8</c:v>
                </c:pt>
                <c:pt idx="379">
                  <c:v>4.8</c:v>
                </c:pt>
                <c:pt idx="380">
                  <c:v>4.8</c:v>
                </c:pt>
                <c:pt idx="381">
                  <c:v>4.8</c:v>
                </c:pt>
                <c:pt idx="382">
                  <c:v>4.8</c:v>
                </c:pt>
                <c:pt idx="383">
                  <c:v>4.8</c:v>
                </c:pt>
                <c:pt idx="384">
                  <c:v>4.8</c:v>
                </c:pt>
                <c:pt idx="385">
                  <c:v>4.8</c:v>
                </c:pt>
                <c:pt idx="386">
                  <c:v>4.8</c:v>
                </c:pt>
                <c:pt idx="387">
                  <c:v>4.8</c:v>
                </c:pt>
                <c:pt idx="388">
                  <c:v>4.8</c:v>
                </c:pt>
                <c:pt idx="389">
                  <c:v>4.8</c:v>
                </c:pt>
                <c:pt idx="390">
                  <c:v>5.2</c:v>
                </c:pt>
                <c:pt idx="391">
                  <c:v>5.2</c:v>
                </c:pt>
                <c:pt idx="392">
                  <c:v>5.2</c:v>
                </c:pt>
                <c:pt idx="393">
                  <c:v>5.2</c:v>
                </c:pt>
                <c:pt idx="394">
                  <c:v>5.2</c:v>
                </c:pt>
                <c:pt idx="395">
                  <c:v>5.2</c:v>
                </c:pt>
                <c:pt idx="396">
                  <c:v>5.2</c:v>
                </c:pt>
                <c:pt idx="397">
                  <c:v>5.2</c:v>
                </c:pt>
                <c:pt idx="398">
                  <c:v>5.2</c:v>
                </c:pt>
                <c:pt idx="399">
                  <c:v>5.2</c:v>
                </c:pt>
                <c:pt idx="400">
                  <c:v>5.2</c:v>
                </c:pt>
                <c:pt idx="401">
                  <c:v>5.2</c:v>
                </c:pt>
                <c:pt idx="402">
                  <c:v>5.2</c:v>
                </c:pt>
                <c:pt idx="403">
                  <c:v>5.2</c:v>
                </c:pt>
                <c:pt idx="404">
                  <c:v>5.2</c:v>
                </c:pt>
                <c:pt idx="405">
                  <c:v>5.2</c:v>
                </c:pt>
                <c:pt idx="406">
                  <c:v>5.2</c:v>
                </c:pt>
                <c:pt idx="407">
                  <c:v>5.2</c:v>
                </c:pt>
                <c:pt idx="408">
                  <c:v>5.2</c:v>
                </c:pt>
                <c:pt idx="409">
                  <c:v>5.2</c:v>
                </c:pt>
                <c:pt idx="410">
                  <c:v>5.2</c:v>
                </c:pt>
                <c:pt idx="411">
                  <c:v>5.2</c:v>
                </c:pt>
                <c:pt idx="412">
                  <c:v>5.2</c:v>
                </c:pt>
                <c:pt idx="413">
                  <c:v>5.2</c:v>
                </c:pt>
                <c:pt idx="414">
                  <c:v>5.2</c:v>
                </c:pt>
                <c:pt idx="415">
                  <c:v>5.2</c:v>
                </c:pt>
                <c:pt idx="416">
                  <c:v>5.2</c:v>
                </c:pt>
                <c:pt idx="417">
                  <c:v>5.2</c:v>
                </c:pt>
                <c:pt idx="418">
                  <c:v>5.2</c:v>
                </c:pt>
                <c:pt idx="419">
                  <c:v>5.2</c:v>
                </c:pt>
                <c:pt idx="420">
                  <c:v>5.6</c:v>
                </c:pt>
                <c:pt idx="421">
                  <c:v>5.6</c:v>
                </c:pt>
                <c:pt idx="422">
                  <c:v>5.6</c:v>
                </c:pt>
                <c:pt idx="423">
                  <c:v>5.6</c:v>
                </c:pt>
                <c:pt idx="424">
                  <c:v>5.6</c:v>
                </c:pt>
                <c:pt idx="425">
                  <c:v>5.6</c:v>
                </c:pt>
                <c:pt idx="426">
                  <c:v>5.6</c:v>
                </c:pt>
                <c:pt idx="427">
                  <c:v>5.6</c:v>
                </c:pt>
                <c:pt idx="428">
                  <c:v>5.6</c:v>
                </c:pt>
                <c:pt idx="429">
                  <c:v>5.6</c:v>
                </c:pt>
                <c:pt idx="430">
                  <c:v>5.6</c:v>
                </c:pt>
                <c:pt idx="431">
                  <c:v>5.6</c:v>
                </c:pt>
                <c:pt idx="432">
                  <c:v>5.6</c:v>
                </c:pt>
                <c:pt idx="433">
                  <c:v>5.6</c:v>
                </c:pt>
                <c:pt idx="434">
                  <c:v>5.6</c:v>
                </c:pt>
                <c:pt idx="435">
                  <c:v>5.6</c:v>
                </c:pt>
                <c:pt idx="436">
                  <c:v>5.6</c:v>
                </c:pt>
                <c:pt idx="437">
                  <c:v>5.6</c:v>
                </c:pt>
                <c:pt idx="438">
                  <c:v>5.6</c:v>
                </c:pt>
                <c:pt idx="439">
                  <c:v>5.6</c:v>
                </c:pt>
                <c:pt idx="440">
                  <c:v>5.6</c:v>
                </c:pt>
                <c:pt idx="441">
                  <c:v>5.6</c:v>
                </c:pt>
                <c:pt idx="442">
                  <c:v>5.6</c:v>
                </c:pt>
                <c:pt idx="443">
                  <c:v>5.6</c:v>
                </c:pt>
                <c:pt idx="444">
                  <c:v>5.6</c:v>
                </c:pt>
                <c:pt idx="445">
                  <c:v>5.6</c:v>
                </c:pt>
                <c:pt idx="446">
                  <c:v>5.6</c:v>
                </c:pt>
                <c:pt idx="447">
                  <c:v>5.6</c:v>
                </c:pt>
                <c:pt idx="448">
                  <c:v>5.6</c:v>
                </c:pt>
                <c:pt idx="449">
                  <c:v>5.6</c:v>
                </c:pt>
                <c:pt idx="450">
                  <c:v>6</c:v>
                </c:pt>
                <c:pt idx="451">
                  <c:v>6</c:v>
                </c:pt>
                <c:pt idx="452">
                  <c:v>6</c:v>
                </c:pt>
                <c:pt idx="453">
                  <c:v>6</c:v>
                </c:pt>
                <c:pt idx="454">
                  <c:v>6</c:v>
                </c:pt>
                <c:pt idx="455">
                  <c:v>6</c:v>
                </c:pt>
                <c:pt idx="456">
                  <c:v>6</c:v>
                </c:pt>
                <c:pt idx="457">
                  <c:v>6</c:v>
                </c:pt>
                <c:pt idx="458">
                  <c:v>6</c:v>
                </c:pt>
                <c:pt idx="459">
                  <c:v>6</c:v>
                </c:pt>
                <c:pt idx="460">
                  <c:v>6</c:v>
                </c:pt>
                <c:pt idx="461">
                  <c:v>6</c:v>
                </c:pt>
                <c:pt idx="462">
                  <c:v>6</c:v>
                </c:pt>
                <c:pt idx="463">
                  <c:v>6</c:v>
                </c:pt>
                <c:pt idx="464">
                  <c:v>6</c:v>
                </c:pt>
                <c:pt idx="465">
                  <c:v>6</c:v>
                </c:pt>
                <c:pt idx="466">
                  <c:v>6</c:v>
                </c:pt>
                <c:pt idx="467">
                  <c:v>6</c:v>
                </c:pt>
                <c:pt idx="468">
                  <c:v>6</c:v>
                </c:pt>
                <c:pt idx="469">
                  <c:v>6</c:v>
                </c:pt>
                <c:pt idx="470">
                  <c:v>6</c:v>
                </c:pt>
                <c:pt idx="471">
                  <c:v>6</c:v>
                </c:pt>
                <c:pt idx="472">
                  <c:v>6</c:v>
                </c:pt>
                <c:pt idx="473">
                  <c:v>6</c:v>
                </c:pt>
                <c:pt idx="474">
                  <c:v>6</c:v>
                </c:pt>
                <c:pt idx="475">
                  <c:v>6</c:v>
                </c:pt>
                <c:pt idx="476">
                  <c:v>6</c:v>
                </c:pt>
                <c:pt idx="477">
                  <c:v>6</c:v>
                </c:pt>
                <c:pt idx="478">
                  <c:v>6</c:v>
                </c:pt>
                <c:pt idx="479">
                  <c:v>6</c:v>
                </c:pt>
                <c:pt idx="480">
                  <c:v>6.4</c:v>
                </c:pt>
                <c:pt idx="481">
                  <c:v>6.4</c:v>
                </c:pt>
                <c:pt idx="482">
                  <c:v>6.4</c:v>
                </c:pt>
                <c:pt idx="483">
                  <c:v>6.4</c:v>
                </c:pt>
                <c:pt idx="484">
                  <c:v>6.4</c:v>
                </c:pt>
                <c:pt idx="485">
                  <c:v>6.4</c:v>
                </c:pt>
                <c:pt idx="486">
                  <c:v>6.4</c:v>
                </c:pt>
                <c:pt idx="487">
                  <c:v>6.4</c:v>
                </c:pt>
                <c:pt idx="488">
                  <c:v>6.4</c:v>
                </c:pt>
                <c:pt idx="489">
                  <c:v>6.4</c:v>
                </c:pt>
                <c:pt idx="490">
                  <c:v>6.4</c:v>
                </c:pt>
                <c:pt idx="491">
                  <c:v>6.4</c:v>
                </c:pt>
                <c:pt idx="492">
                  <c:v>6.4</c:v>
                </c:pt>
                <c:pt idx="493">
                  <c:v>6.4</c:v>
                </c:pt>
                <c:pt idx="494">
                  <c:v>6.4</c:v>
                </c:pt>
                <c:pt idx="495">
                  <c:v>6.4</c:v>
                </c:pt>
                <c:pt idx="496">
                  <c:v>6.4</c:v>
                </c:pt>
                <c:pt idx="497">
                  <c:v>6.4</c:v>
                </c:pt>
                <c:pt idx="498">
                  <c:v>6.4</c:v>
                </c:pt>
                <c:pt idx="499">
                  <c:v>6.4</c:v>
                </c:pt>
                <c:pt idx="500">
                  <c:v>6.4</c:v>
                </c:pt>
                <c:pt idx="501">
                  <c:v>6.4</c:v>
                </c:pt>
                <c:pt idx="502">
                  <c:v>6.4</c:v>
                </c:pt>
                <c:pt idx="503">
                  <c:v>6.4</c:v>
                </c:pt>
                <c:pt idx="504">
                  <c:v>6.4</c:v>
                </c:pt>
                <c:pt idx="505">
                  <c:v>6.4</c:v>
                </c:pt>
                <c:pt idx="506">
                  <c:v>6.4</c:v>
                </c:pt>
                <c:pt idx="507">
                  <c:v>6.4</c:v>
                </c:pt>
                <c:pt idx="508">
                  <c:v>6.4</c:v>
                </c:pt>
                <c:pt idx="509">
                  <c:v>6.4</c:v>
                </c:pt>
                <c:pt idx="510">
                  <c:v>6.8</c:v>
                </c:pt>
                <c:pt idx="511">
                  <c:v>6.8</c:v>
                </c:pt>
                <c:pt idx="512">
                  <c:v>6.8</c:v>
                </c:pt>
                <c:pt idx="513">
                  <c:v>6.8</c:v>
                </c:pt>
                <c:pt idx="514">
                  <c:v>6.8</c:v>
                </c:pt>
                <c:pt idx="515">
                  <c:v>6.8</c:v>
                </c:pt>
                <c:pt idx="516">
                  <c:v>6.8</c:v>
                </c:pt>
                <c:pt idx="517">
                  <c:v>6.8</c:v>
                </c:pt>
                <c:pt idx="518">
                  <c:v>6.8</c:v>
                </c:pt>
                <c:pt idx="519">
                  <c:v>6.8</c:v>
                </c:pt>
                <c:pt idx="520">
                  <c:v>6.8</c:v>
                </c:pt>
                <c:pt idx="521">
                  <c:v>6.8</c:v>
                </c:pt>
                <c:pt idx="522">
                  <c:v>6.8</c:v>
                </c:pt>
                <c:pt idx="523">
                  <c:v>6.8</c:v>
                </c:pt>
                <c:pt idx="524">
                  <c:v>6.8</c:v>
                </c:pt>
                <c:pt idx="525">
                  <c:v>6.8</c:v>
                </c:pt>
                <c:pt idx="526">
                  <c:v>6.8</c:v>
                </c:pt>
                <c:pt idx="527">
                  <c:v>6.8</c:v>
                </c:pt>
                <c:pt idx="528">
                  <c:v>6.8</c:v>
                </c:pt>
                <c:pt idx="529">
                  <c:v>6.8</c:v>
                </c:pt>
                <c:pt idx="530">
                  <c:v>6.8</c:v>
                </c:pt>
                <c:pt idx="531">
                  <c:v>6.8</c:v>
                </c:pt>
                <c:pt idx="532">
                  <c:v>6.8</c:v>
                </c:pt>
                <c:pt idx="533">
                  <c:v>6.8</c:v>
                </c:pt>
                <c:pt idx="534">
                  <c:v>6.8</c:v>
                </c:pt>
                <c:pt idx="535">
                  <c:v>6.8</c:v>
                </c:pt>
                <c:pt idx="536">
                  <c:v>6.8</c:v>
                </c:pt>
                <c:pt idx="537">
                  <c:v>6.8</c:v>
                </c:pt>
                <c:pt idx="538">
                  <c:v>6.8</c:v>
                </c:pt>
                <c:pt idx="539">
                  <c:v>6.8</c:v>
                </c:pt>
                <c:pt idx="540">
                  <c:v>7.2</c:v>
                </c:pt>
                <c:pt idx="541">
                  <c:v>7.2</c:v>
                </c:pt>
                <c:pt idx="542">
                  <c:v>7.2</c:v>
                </c:pt>
                <c:pt idx="543">
                  <c:v>7.2</c:v>
                </c:pt>
                <c:pt idx="544">
                  <c:v>7.2</c:v>
                </c:pt>
                <c:pt idx="545">
                  <c:v>7.2</c:v>
                </c:pt>
                <c:pt idx="546">
                  <c:v>7.2</c:v>
                </c:pt>
                <c:pt idx="547">
                  <c:v>7.2</c:v>
                </c:pt>
                <c:pt idx="548">
                  <c:v>7.2</c:v>
                </c:pt>
                <c:pt idx="549">
                  <c:v>7.2</c:v>
                </c:pt>
                <c:pt idx="550">
                  <c:v>7.2</c:v>
                </c:pt>
                <c:pt idx="551">
                  <c:v>7.2</c:v>
                </c:pt>
                <c:pt idx="552">
                  <c:v>7.2</c:v>
                </c:pt>
                <c:pt idx="553">
                  <c:v>7.2</c:v>
                </c:pt>
                <c:pt idx="554">
                  <c:v>7.2</c:v>
                </c:pt>
                <c:pt idx="555">
                  <c:v>7.2</c:v>
                </c:pt>
                <c:pt idx="556">
                  <c:v>7.2</c:v>
                </c:pt>
                <c:pt idx="557">
                  <c:v>7.2</c:v>
                </c:pt>
                <c:pt idx="558">
                  <c:v>7.2</c:v>
                </c:pt>
                <c:pt idx="559">
                  <c:v>7.2</c:v>
                </c:pt>
                <c:pt idx="560">
                  <c:v>7.2</c:v>
                </c:pt>
                <c:pt idx="561">
                  <c:v>7.2</c:v>
                </c:pt>
                <c:pt idx="562">
                  <c:v>7.2</c:v>
                </c:pt>
                <c:pt idx="563">
                  <c:v>7.2</c:v>
                </c:pt>
                <c:pt idx="564">
                  <c:v>7.2</c:v>
                </c:pt>
                <c:pt idx="565">
                  <c:v>7.2</c:v>
                </c:pt>
                <c:pt idx="566">
                  <c:v>7.2</c:v>
                </c:pt>
                <c:pt idx="567">
                  <c:v>7.2</c:v>
                </c:pt>
                <c:pt idx="568">
                  <c:v>7.2</c:v>
                </c:pt>
                <c:pt idx="569">
                  <c:v>7.2</c:v>
                </c:pt>
                <c:pt idx="570">
                  <c:v>7.6</c:v>
                </c:pt>
                <c:pt idx="571">
                  <c:v>7.6</c:v>
                </c:pt>
                <c:pt idx="572">
                  <c:v>7.6</c:v>
                </c:pt>
                <c:pt idx="573">
                  <c:v>7.6</c:v>
                </c:pt>
                <c:pt idx="574">
                  <c:v>7.6</c:v>
                </c:pt>
                <c:pt idx="575">
                  <c:v>7.6</c:v>
                </c:pt>
                <c:pt idx="576">
                  <c:v>7.6</c:v>
                </c:pt>
                <c:pt idx="577">
                  <c:v>7.6</c:v>
                </c:pt>
                <c:pt idx="578">
                  <c:v>7.6</c:v>
                </c:pt>
                <c:pt idx="579">
                  <c:v>7.6</c:v>
                </c:pt>
                <c:pt idx="580">
                  <c:v>7.6</c:v>
                </c:pt>
                <c:pt idx="581">
                  <c:v>7.6</c:v>
                </c:pt>
                <c:pt idx="582">
                  <c:v>7.6</c:v>
                </c:pt>
                <c:pt idx="583">
                  <c:v>7.6</c:v>
                </c:pt>
                <c:pt idx="584">
                  <c:v>7.6</c:v>
                </c:pt>
                <c:pt idx="585">
                  <c:v>7.6</c:v>
                </c:pt>
                <c:pt idx="586">
                  <c:v>7.6</c:v>
                </c:pt>
                <c:pt idx="587">
                  <c:v>7.6</c:v>
                </c:pt>
                <c:pt idx="588">
                  <c:v>7.6</c:v>
                </c:pt>
                <c:pt idx="589">
                  <c:v>7.6</c:v>
                </c:pt>
                <c:pt idx="590">
                  <c:v>7.6</c:v>
                </c:pt>
                <c:pt idx="591">
                  <c:v>7.6</c:v>
                </c:pt>
                <c:pt idx="592">
                  <c:v>7.6</c:v>
                </c:pt>
                <c:pt idx="593">
                  <c:v>7.6</c:v>
                </c:pt>
                <c:pt idx="594">
                  <c:v>7.6</c:v>
                </c:pt>
                <c:pt idx="595">
                  <c:v>7.6</c:v>
                </c:pt>
                <c:pt idx="596">
                  <c:v>7.6</c:v>
                </c:pt>
                <c:pt idx="597">
                  <c:v>7.6</c:v>
                </c:pt>
                <c:pt idx="598">
                  <c:v>7.6</c:v>
                </c:pt>
                <c:pt idx="599">
                  <c:v>7.6</c:v>
                </c:pt>
                <c:pt idx="600">
                  <c:v>8</c:v>
                </c:pt>
                <c:pt idx="601">
                  <c:v>8</c:v>
                </c:pt>
                <c:pt idx="602">
                  <c:v>8</c:v>
                </c:pt>
                <c:pt idx="603">
                  <c:v>8</c:v>
                </c:pt>
                <c:pt idx="604">
                  <c:v>8</c:v>
                </c:pt>
                <c:pt idx="605">
                  <c:v>8</c:v>
                </c:pt>
                <c:pt idx="606">
                  <c:v>8</c:v>
                </c:pt>
                <c:pt idx="607">
                  <c:v>8</c:v>
                </c:pt>
                <c:pt idx="608">
                  <c:v>8</c:v>
                </c:pt>
                <c:pt idx="609">
                  <c:v>8</c:v>
                </c:pt>
                <c:pt idx="610">
                  <c:v>8</c:v>
                </c:pt>
                <c:pt idx="611">
                  <c:v>8</c:v>
                </c:pt>
                <c:pt idx="612">
                  <c:v>8</c:v>
                </c:pt>
                <c:pt idx="613">
                  <c:v>8</c:v>
                </c:pt>
                <c:pt idx="614">
                  <c:v>8</c:v>
                </c:pt>
                <c:pt idx="615">
                  <c:v>8</c:v>
                </c:pt>
                <c:pt idx="616">
                  <c:v>8</c:v>
                </c:pt>
                <c:pt idx="617">
                  <c:v>8</c:v>
                </c:pt>
                <c:pt idx="618">
                  <c:v>8</c:v>
                </c:pt>
                <c:pt idx="619">
                  <c:v>8</c:v>
                </c:pt>
                <c:pt idx="620">
                  <c:v>8</c:v>
                </c:pt>
                <c:pt idx="621">
                  <c:v>8</c:v>
                </c:pt>
                <c:pt idx="622">
                  <c:v>8</c:v>
                </c:pt>
                <c:pt idx="623">
                  <c:v>8</c:v>
                </c:pt>
                <c:pt idx="624">
                  <c:v>8</c:v>
                </c:pt>
                <c:pt idx="625">
                  <c:v>8</c:v>
                </c:pt>
                <c:pt idx="626">
                  <c:v>8</c:v>
                </c:pt>
                <c:pt idx="627">
                  <c:v>8</c:v>
                </c:pt>
                <c:pt idx="628">
                  <c:v>8</c:v>
                </c:pt>
                <c:pt idx="629">
                  <c:v>8</c:v>
                </c:pt>
                <c:pt idx="630">
                  <c:v>8.4</c:v>
                </c:pt>
                <c:pt idx="631">
                  <c:v>8.4</c:v>
                </c:pt>
                <c:pt idx="632">
                  <c:v>8.4</c:v>
                </c:pt>
                <c:pt idx="633">
                  <c:v>8.4</c:v>
                </c:pt>
                <c:pt idx="634">
                  <c:v>8.4</c:v>
                </c:pt>
                <c:pt idx="635">
                  <c:v>8.4</c:v>
                </c:pt>
                <c:pt idx="636">
                  <c:v>8.4</c:v>
                </c:pt>
                <c:pt idx="637">
                  <c:v>8.4</c:v>
                </c:pt>
                <c:pt idx="638">
                  <c:v>8.4</c:v>
                </c:pt>
                <c:pt idx="639">
                  <c:v>8.4</c:v>
                </c:pt>
                <c:pt idx="640">
                  <c:v>8.4</c:v>
                </c:pt>
                <c:pt idx="641">
                  <c:v>8.4</c:v>
                </c:pt>
                <c:pt idx="642">
                  <c:v>8.4</c:v>
                </c:pt>
                <c:pt idx="643">
                  <c:v>8.4</c:v>
                </c:pt>
                <c:pt idx="644">
                  <c:v>8.4</c:v>
                </c:pt>
                <c:pt idx="645">
                  <c:v>8.4</c:v>
                </c:pt>
                <c:pt idx="646">
                  <c:v>8.4</c:v>
                </c:pt>
                <c:pt idx="647">
                  <c:v>8.4</c:v>
                </c:pt>
                <c:pt idx="648">
                  <c:v>8.4</c:v>
                </c:pt>
                <c:pt idx="649">
                  <c:v>8.4</c:v>
                </c:pt>
                <c:pt idx="650">
                  <c:v>8.4</c:v>
                </c:pt>
                <c:pt idx="651">
                  <c:v>8.4</c:v>
                </c:pt>
                <c:pt idx="652">
                  <c:v>8.4</c:v>
                </c:pt>
                <c:pt idx="653">
                  <c:v>8.4</c:v>
                </c:pt>
                <c:pt idx="654">
                  <c:v>8.4</c:v>
                </c:pt>
                <c:pt idx="655">
                  <c:v>8.4</c:v>
                </c:pt>
                <c:pt idx="656">
                  <c:v>8.4</c:v>
                </c:pt>
                <c:pt idx="657">
                  <c:v>8.4</c:v>
                </c:pt>
                <c:pt idx="658">
                  <c:v>8.4</c:v>
                </c:pt>
                <c:pt idx="659">
                  <c:v>8.4</c:v>
                </c:pt>
                <c:pt idx="660">
                  <c:v>8.8000000000000007</c:v>
                </c:pt>
                <c:pt idx="661">
                  <c:v>8.8000000000000007</c:v>
                </c:pt>
                <c:pt idx="662">
                  <c:v>8.8000000000000007</c:v>
                </c:pt>
                <c:pt idx="663">
                  <c:v>8.8000000000000007</c:v>
                </c:pt>
                <c:pt idx="664">
                  <c:v>8.8000000000000007</c:v>
                </c:pt>
                <c:pt idx="665">
                  <c:v>8.8000000000000007</c:v>
                </c:pt>
                <c:pt idx="666">
                  <c:v>8.8000000000000007</c:v>
                </c:pt>
                <c:pt idx="667">
                  <c:v>8.8000000000000007</c:v>
                </c:pt>
                <c:pt idx="668">
                  <c:v>8.8000000000000007</c:v>
                </c:pt>
                <c:pt idx="669">
                  <c:v>8.8000000000000007</c:v>
                </c:pt>
                <c:pt idx="670">
                  <c:v>8.8000000000000007</c:v>
                </c:pt>
                <c:pt idx="671">
                  <c:v>8.8000000000000007</c:v>
                </c:pt>
                <c:pt idx="672">
                  <c:v>8.8000000000000007</c:v>
                </c:pt>
                <c:pt idx="673">
                  <c:v>8.8000000000000007</c:v>
                </c:pt>
                <c:pt idx="674">
                  <c:v>8.8000000000000007</c:v>
                </c:pt>
                <c:pt idx="675">
                  <c:v>8.8000000000000007</c:v>
                </c:pt>
                <c:pt idx="676">
                  <c:v>8.8000000000000007</c:v>
                </c:pt>
                <c:pt idx="677">
                  <c:v>8.8000000000000007</c:v>
                </c:pt>
                <c:pt idx="678">
                  <c:v>8.8000000000000007</c:v>
                </c:pt>
                <c:pt idx="679">
                  <c:v>8.8000000000000007</c:v>
                </c:pt>
                <c:pt idx="680">
                  <c:v>8.8000000000000007</c:v>
                </c:pt>
                <c:pt idx="681">
                  <c:v>8.8000000000000007</c:v>
                </c:pt>
                <c:pt idx="682">
                  <c:v>8.8000000000000007</c:v>
                </c:pt>
                <c:pt idx="683">
                  <c:v>8.8000000000000007</c:v>
                </c:pt>
                <c:pt idx="684">
                  <c:v>8.8000000000000007</c:v>
                </c:pt>
                <c:pt idx="685">
                  <c:v>8.8000000000000007</c:v>
                </c:pt>
                <c:pt idx="686">
                  <c:v>8.8000000000000007</c:v>
                </c:pt>
                <c:pt idx="687">
                  <c:v>8.8000000000000007</c:v>
                </c:pt>
                <c:pt idx="688">
                  <c:v>8.8000000000000007</c:v>
                </c:pt>
                <c:pt idx="689">
                  <c:v>8.8000000000000007</c:v>
                </c:pt>
                <c:pt idx="690">
                  <c:v>9.1999999999999993</c:v>
                </c:pt>
                <c:pt idx="691">
                  <c:v>9.1999999999999993</c:v>
                </c:pt>
                <c:pt idx="692">
                  <c:v>9.1999999999999993</c:v>
                </c:pt>
                <c:pt idx="693">
                  <c:v>9.1999999999999993</c:v>
                </c:pt>
                <c:pt idx="694">
                  <c:v>9.1999999999999993</c:v>
                </c:pt>
                <c:pt idx="695">
                  <c:v>9.1999999999999993</c:v>
                </c:pt>
                <c:pt idx="696">
                  <c:v>9.1999999999999993</c:v>
                </c:pt>
                <c:pt idx="697">
                  <c:v>9.1999999999999993</c:v>
                </c:pt>
                <c:pt idx="698">
                  <c:v>9.1999999999999993</c:v>
                </c:pt>
                <c:pt idx="699">
                  <c:v>9.1999999999999993</c:v>
                </c:pt>
                <c:pt idx="700">
                  <c:v>9.1999999999999993</c:v>
                </c:pt>
                <c:pt idx="701">
                  <c:v>9.1999999999999993</c:v>
                </c:pt>
                <c:pt idx="702">
                  <c:v>9.1999999999999993</c:v>
                </c:pt>
                <c:pt idx="703">
                  <c:v>9.1999999999999993</c:v>
                </c:pt>
                <c:pt idx="704">
                  <c:v>9.1999999999999993</c:v>
                </c:pt>
                <c:pt idx="705">
                  <c:v>9.1999999999999993</c:v>
                </c:pt>
                <c:pt idx="706">
                  <c:v>9.1999999999999993</c:v>
                </c:pt>
                <c:pt idx="707">
                  <c:v>9.1999999999999993</c:v>
                </c:pt>
                <c:pt idx="708">
                  <c:v>9.1999999999999993</c:v>
                </c:pt>
                <c:pt idx="709">
                  <c:v>9.1999999999999993</c:v>
                </c:pt>
                <c:pt idx="710">
                  <c:v>9.1999999999999993</c:v>
                </c:pt>
                <c:pt idx="711">
                  <c:v>9.1999999999999993</c:v>
                </c:pt>
                <c:pt idx="712">
                  <c:v>9.1999999999999993</c:v>
                </c:pt>
                <c:pt idx="713">
                  <c:v>9.1999999999999993</c:v>
                </c:pt>
                <c:pt idx="714">
                  <c:v>9.1999999999999993</c:v>
                </c:pt>
                <c:pt idx="715">
                  <c:v>9.1999999999999993</c:v>
                </c:pt>
                <c:pt idx="716">
                  <c:v>9.1999999999999993</c:v>
                </c:pt>
                <c:pt idx="717">
                  <c:v>9.1999999999999993</c:v>
                </c:pt>
                <c:pt idx="718">
                  <c:v>9.1999999999999993</c:v>
                </c:pt>
                <c:pt idx="719">
                  <c:v>9.1999999999999993</c:v>
                </c:pt>
                <c:pt idx="720">
                  <c:v>9.6</c:v>
                </c:pt>
                <c:pt idx="721">
                  <c:v>9.6</c:v>
                </c:pt>
                <c:pt idx="722">
                  <c:v>9.6</c:v>
                </c:pt>
                <c:pt idx="723">
                  <c:v>9.6</c:v>
                </c:pt>
                <c:pt idx="724">
                  <c:v>9.6</c:v>
                </c:pt>
                <c:pt idx="725">
                  <c:v>9.6</c:v>
                </c:pt>
                <c:pt idx="726">
                  <c:v>9.6</c:v>
                </c:pt>
                <c:pt idx="727">
                  <c:v>9.6</c:v>
                </c:pt>
                <c:pt idx="728">
                  <c:v>9.6</c:v>
                </c:pt>
                <c:pt idx="729">
                  <c:v>9.6</c:v>
                </c:pt>
                <c:pt idx="730">
                  <c:v>9.6</c:v>
                </c:pt>
                <c:pt idx="731">
                  <c:v>9.6</c:v>
                </c:pt>
                <c:pt idx="732">
                  <c:v>9.6</c:v>
                </c:pt>
                <c:pt idx="733">
                  <c:v>9.6</c:v>
                </c:pt>
                <c:pt idx="734">
                  <c:v>9.6</c:v>
                </c:pt>
                <c:pt idx="735">
                  <c:v>9.6</c:v>
                </c:pt>
                <c:pt idx="736">
                  <c:v>9.6</c:v>
                </c:pt>
                <c:pt idx="737">
                  <c:v>9.6</c:v>
                </c:pt>
                <c:pt idx="738">
                  <c:v>9.6</c:v>
                </c:pt>
                <c:pt idx="739">
                  <c:v>9.6</c:v>
                </c:pt>
                <c:pt idx="740">
                  <c:v>9.6</c:v>
                </c:pt>
                <c:pt idx="741">
                  <c:v>9.6</c:v>
                </c:pt>
                <c:pt idx="742">
                  <c:v>9.6</c:v>
                </c:pt>
                <c:pt idx="743">
                  <c:v>9.6</c:v>
                </c:pt>
                <c:pt idx="744">
                  <c:v>9.6</c:v>
                </c:pt>
                <c:pt idx="745">
                  <c:v>9.6</c:v>
                </c:pt>
                <c:pt idx="746">
                  <c:v>9.6</c:v>
                </c:pt>
                <c:pt idx="747">
                  <c:v>9.6</c:v>
                </c:pt>
                <c:pt idx="748">
                  <c:v>9.6</c:v>
                </c:pt>
                <c:pt idx="749">
                  <c:v>9.6</c:v>
                </c:pt>
                <c:pt idx="750">
                  <c:v>10</c:v>
                </c:pt>
                <c:pt idx="751">
                  <c:v>10</c:v>
                </c:pt>
                <c:pt idx="752">
                  <c:v>10</c:v>
                </c:pt>
                <c:pt idx="753">
                  <c:v>10</c:v>
                </c:pt>
                <c:pt idx="754">
                  <c:v>10</c:v>
                </c:pt>
                <c:pt idx="755">
                  <c:v>10</c:v>
                </c:pt>
                <c:pt idx="756">
                  <c:v>10</c:v>
                </c:pt>
                <c:pt idx="757">
                  <c:v>10</c:v>
                </c:pt>
                <c:pt idx="758">
                  <c:v>10</c:v>
                </c:pt>
                <c:pt idx="759">
                  <c:v>10</c:v>
                </c:pt>
                <c:pt idx="760">
                  <c:v>10</c:v>
                </c:pt>
                <c:pt idx="761">
                  <c:v>10</c:v>
                </c:pt>
                <c:pt idx="762">
                  <c:v>10</c:v>
                </c:pt>
                <c:pt idx="763">
                  <c:v>10</c:v>
                </c:pt>
                <c:pt idx="764">
                  <c:v>10</c:v>
                </c:pt>
                <c:pt idx="765">
                  <c:v>10</c:v>
                </c:pt>
                <c:pt idx="766">
                  <c:v>10</c:v>
                </c:pt>
                <c:pt idx="767">
                  <c:v>10</c:v>
                </c:pt>
                <c:pt idx="768">
                  <c:v>10</c:v>
                </c:pt>
                <c:pt idx="769">
                  <c:v>10</c:v>
                </c:pt>
                <c:pt idx="770">
                  <c:v>10</c:v>
                </c:pt>
                <c:pt idx="771">
                  <c:v>10</c:v>
                </c:pt>
                <c:pt idx="772">
                  <c:v>10</c:v>
                </c:pt>
                <c:pt idx="773">
                  <c:v>10</c:v>
                </c:pt>
                <c:pt idx="774">
                  <c:v>10</c:v>
                </c:pt>
                <c:pt idx="775">
                  <c:v>10</c:v>
                </c:pt>
                <c:pt idx="776">
                  <c:v>10</c:v>
                </c:pt>
                <c:pt idx="777">
                  <c:v>10</c:v>
                </c:pt>
                <c:pt idx="778">
                  <c:v>10</c:v>
                </c:pt>
                <c:pt idx="779">
                  <c:v>10</c:v>
                </c:pt>
                <c:pt idx="780">
                  <c:v>10.4</c:v>
                </c:pt>
                <c:pt idx="781">
                  <c:v>10.4</c:v>
                </c:pt>
                <c:pt idx="782">
                  <c:v>10.4</c:v>
                </c:pt>
                <c:pt idx="783">
                  <c:v>10.4</c:v>
                </c:pt>
                <c:pt idx="784">
                  <c:v>10.4</c:v>
                </c:pt>
                <c:pt idx="785">
                  <c:v>10.4</c:v>
                </c:pt>
                <c:pt idx="786">
                  <c:v>10.4</c:v>
                </c:pt>
                <c:pt idx="787">
                  <c:v>10.4</c:v>
                </c:pt>
                <c:pt idx="788">
                  <c:v>10.4</c:v>
                </c:pt>
                <c:pt idx="789">
                  <c:v>10.4</c:v>
                </c:pt>
                <c:pt idx="790">
                  <c:v>10.4</c:v>
                </c:pt>
                <c:pt idx="791">
                  <c:v>10.4</c:v>
                </c:pt>
                <c:pt idx="792">
                  <c:v>10.4</c:v>
                </c:pt>
                <c:pt idx="793">
                  <c:v>10.4</c:v>
                </c:pt>
                <c:pt idx="794">
                  <c:v>10.4</c:v>
                </c:pt>
                <c:pt idx="795">
                  <c:v>10.4</c:v>
                </c:pt>
                <c:pt idx="796">
                  <c:v>10.4</c:v>
                </c:pt>
                <c:pt idx="797">
                  <c:v>10.4</c:v>
                </c:pt>
                <c:pt idx="798">
                  <c:v>10.4</c:v>
                </c:pt>
                <c:pt idx="799">
                  <c:v>10.4</c:v>
                </c:pt>
                <c:pt idx="800">
                  <c:v>10.4</c:v>
                </c:pt>
                <c:pt idx="801">
                  <c:v>10.4</c:v>
                </c:pt>
                <c:pt idx="802">
                  <c:v>10.4</c:v>
                </c:pt>
                <c:pt idx="803">
                  <c:v>10.4</c:v>
                </c:pt>
                <c:pt idx="804">
                  <c:v>10.4</c:v>
                </c:pt>
                <c:pt idx="805">
                  <c:v>10.4</c:v>
                </c:pt>
                <c:pt idx="806">
                  <c:v>10.4</c:v>
                </c:pt>
                <c:pt idx="807">
                  <c:v>10.4</c:v>
                </c:pt>
                <c:pt idx="808">
                  <c:v>10.4</c:v>
                </c:pt>
                <c:pt idx="809">
                  <c:v>10.4</c:v>
                </c:pt>
                <c:pt idx="810">
                  <c:v>10.8</c:v>
                </c:pt>
                <c:pt idx="811">
                  <c:v>10.8</c:v>
                </c:pt>
                <c:pt idx="812">
                  <c:v>10.8</c:v>
                </c:pt>
                <c:pt idx="813">
                  <c:v>10.8</c:v>
                </c:pt>
                <c:pt idx="814">
                  <c:v>10.8</c:v>
                </c:pt>
                <c:pt idx="815">
                  <c:v>10.8</c:v>
                </c:pt>
                <c:pt idx="816">
                  <c:v>10.8</c:v>
                </c:pt>
                <c:pt idx="817">
                  <c:v>10.8</c:v>
                </c:pt>
                <c:pt idx="818">
                  <c:v>10.8</c:v>
                </c:pt>
                <c:pt idx="819">
                  <c:v>10.8</c:v>
                </c:pt>
                <c:pt idx="820">
                  <c:v>10.8</c:v>
                </c:pt>
                <c:pt idx="821">
                  <c:v>10.8</c:v>
                </c:pt>
                <c:pt idx="822">
                  <c:v>10.8</c:v>
                </c:pt>
                <c:pt idx="823">
                  <c:v>10.8</c:v>
                </c:pt>
                <c:pt idx="824">
                  <c:v>10.8</c:v>
                </c:pt>
                <c:pt idx="825">
                  <c:v>10.8</c:v>
                </c:pt>
                <c:pt idx="826">
                  <c:v>10.8</c:v>
                </c:pt>
                <c:pt idx="827">
                  <c:v>10.8</c:v>
                </c:pt>
                <c:pt idx="828">
                  <c:v>10.8</c:v>
                </c:pt>
                <c:pt idx="829">
                  <c:v>10.8</c:v>
                </c:pt>
                <c:pt idx="830">
                  <c:v>10.8</c:v>
                </c:pt>
                <c:pt idx="831">
                  <c:v>10.8</c:v>
                </c:pt>
                <c:pt idx="832">
                  <c:v>10.8</c:v>
                </c:pt>
                <c:pt idx="833">
                  <c:v>10.8</c:v>
                </c:pt>
                <c:pt idx="834">
                  <c:v>10.8</c:v>
                </c:pt>
                <c:pt idx="835">
                  <c:v>10.8</c:v>
                </c:pt>
                <c:pt idx="836">
                  <c:v>10.8</c:v>
                </c:pt>
                <c:pt idx="837">
                  <c:v>10.8</c:v>
                </c:pt>
                <c:pt idx="838">
                  <c:v>10.8</c:v>
                </c:pt>
                <c:pt idx="839">
                  <c:v>10.8</c:v>
                </c:pt>
                <c:pt idx="840">
                  <c:v>11.2</c:v>
                </c:pt>
                <c:pt idx="841">
                  <c:v>11.2</c:v>
                </c:pt>
                <c:pt idx="842">
                  <c:v>11.2</c:v>
                </c:pt>
                <c:pt idx="843">
                  <c:v>11.2</c:v>
                </c:pt>
                <c:pt idx="844">
                  <c:v>11.2</c:v>
                </c:pt>
                <c:pt idx="845">
                  <c:v>11.2</c:v>
                </c:pt>
                <c:pt idx="846">
                  <c:v>11.2</c:v>
                </c:pt>
                <c:pt idx="847">
                  <c:v>11.2</c:v>
                </c:pt>
                <c:pt idx="848">
                  <c:v>11.2</c:v>
                </c:pt>
                <c:pt idx="849">
                  <c:v>11.2</c:v>
                </c:pt>
                <c:pt idx="850">
                  <c:v>11.2</c:v>
                </c:pt>
                <c:pt idx="851">
                  <c:v>11.2</c:v>
                </c:pt>
                <c:pt idx="852">
                  <c:v>11.2</c:v>
                </c:pt>
                <c:pt idx="853">
                  <c:v>11.2</c:v>
                </c:pt>
                <c:pt idx="854">
                  <c:v>11.2</c:v>
                </c:pt>
                <c:pt idx="855">
                  <c:v>11.2</c:v>
                </c:pt>
                <c:pt idx="856">
                  <c:v>11.2</c:v>
                </c:pt>
                <c:pt idx="857">
                  <c:v>11.2</c:v>
                </c:pt>
                <c:pt idx="858">
                  <c:v>11.2</c:v>
                </c:pt>
                <c:pt idx="859">
                  <c:v>11.2</c:v>
                </c:pt>
                <c:pt idx="860">
                  <c:v>11.2</c:v>
                </c:pt>
                <c:pt idx="861">
                  <c:v>11.2</c:v>
                </c:pt>
                <c:pt idx="862">
                  <c:v>11.2</c:v>
                </c:pt>
                <c:pt idx="863">
                  <c:v>11.2</c:v>
                </c:pt>
                <c:pt idx="864">
                  <c:v>11.2</c:v>
                </c:pt>
                <c:pt idx="865">
                  <c:v>11.2</c:v>
                </c:pt>
                <c:pt idx="866">
                  <c:v>11.2</c:v>
                </c:pt>
                <c:pt idx="867">
                  <c:v>11.2</c:v>
                </c:pt>
                <c:pt idx="868">
                  <c:v>11.2</c:v>
                </c:pt>
                <c:pt idx="869">
                  <c:v>11.2</c:v>
                </c:pt>
                <c:pt idx="870">
                  <c:v>11.6</c:v>
                </c:pt>
                <c:pt idx="871">
                  <c:v>11.6</c:v>
                </c:pt>
                <c:pt idx="872">
                  <c:v>11.6</c:v>
                </c:pt>
                <c:pt idx="873">
                  <c:v>11.6</c:v>
                </c:pt>
                <c:pt idx="874">
                  <c:v>11.6</c:v>
                </c:pt>
                <c:pt idx="875">
                  <c:v>11.6</c:v>
                </c:pt>
                <c:pt idx="876">
                  <c:v>11.6</c:v>
                </c:pt>
                <c:pt idx="877">
                  <c:v>11.6</c:v>
                </c:pt>
                <c:pt idx="878">
                  <c:v>11.6</c:v>
                </c:pt>
                <c:pt idx="879">
                  <c:v>11.6</c:v>
                </c:pt>
                <c:pt idx="880">
                  <c:v>11.6</c:v>
                </c:pt>
                <c:pt idx="881">
                  <c:v>11.6</c:v>
                </c:pt>
                <c:pt idx="882">
                  <c:v>11.6</c:v>
                </c:pt>
                <c:pt idx="883">
                  <c:v>11.6</c:v>
                </c:pt>
                <c:pt idx="884">
                  <c:v>11.6</c:v>
                </c:pt>
                <c:pt idx="885">
                  <c:v>11.6</c:v>
                </c:pt>
                <c:pt idx="886">
                  <c:v>11.6</c:v>
                </c:pt>
                <c:pt idx="887">
                  <c:v>11.6</c:v>
                </c:pt>
                <c:pt idx="888">
                  <c:v>11.6</c:v>
                </c:pt>
                <c:pt idx="889">
                  <c:v>11.6</c:v>
                </c:pt>
                <c:pt idx="890">
                  <c:v>11.6</c:v>
                </c:pt>
                <c:pt idx="891">
                  <c:v>11.6</c:v>
                </c:pt>
                <c:pt idx="892">
                  <c:v>11.6</c:v>
                </c:pt>
                <c:pt idx="893">
                  <c:v>11.6</c:v>
                </c:pt>
                <c:pt idx="894">
                  <c:v>11.6</c:v>
                </c:pt>
                <c:pt idx="895">
                  <c:v>11.6</c:v>
                </c:pt>
                <c:pt idx="896">
                  <c:v>11.6</c:v>
                </c:pt>
                <c:pt idx="897">
                  <c:v>11.6</c:v>
                </c:pt>
                <c:pt idx="898">
                  <c:v>11.6</c:v>
                </c:pt>
                <c:pt idx="899">
                  <c:v>11.6</c:v>
                </c:pt>
                <c:pt idx="900">
                  <c:v>12</c:v>
                </c:pt>
                <c:pt idx="901">
                  <c:v>12</c:v>
                </c:pt>
                <c:pt idx="902">
                  <c:v>12</c:v>
                </c:pt>
                <c:pt idx="903">
                  <c:v>12</c:v>
                </c:pt>
                <c:pt idx="904">
                  <c:v>12</c:v>
                </c:pt>
                <c:pt idx="905">
                  <c:v>12</c:v>
                </c:pt>
                <c:pt idx="906">
                  <c:v>12</c:v>
                </c:pt>
                <c:pt idx="907">
                  <c:v>12</c:v>
                </c:pt>
                <c:pt idx="908">
                  <c:v>12</c:v>
                </c:pt>
                <c:pt idx="909">
                  <c:v>12</c:v>
                </c:pt>
                <c:pt idx="910">
                  <c:v>12</c:v>
                </c:pt>
                <c:pt idx="911">
                  <c:v>12</c:v>
                </c:pt>
                <c:pt idx="912">
                  <c:v>12</c:v>
                </c:pt>
                <c:pt idx="913">
                  <c:v>12</c:v>
                </c:pt>
                <c:pt idx="914">
                  <c:v>12</c:v>
                </c:pt>
                <c:pt idx="915">
                  <c:v>12</c:v>
                </c:pt>
                <c:pt idx="916">
                  <c:v>12</c:v>
                </c:pt>
                <c:pt idx="917">
                  <c:v>12</c:v>
                </c:pt>
                <c:pt idx="918">
                  <c:v>12</c:v>
                </c:pt>
                <c:pt idx="919">
                  <c:v>12</c:v>
                </c:pt>
                <c:pt idx="920">
                  <c:v>12</c:v>
                </c:pt>
                <c:pt idx="921">
                  <c:v>12</c:v>
                </c:pt>
                <c:pt idx="922">
                  <c:v>12</c:v>
                </c:pt>
                <c:pt idx="923">
                  <c:v>12</c:v>
                </c:pt>
                <c:pt idx="924">
                  <c:v>12</c:v>
                </c:pt>
                <c:pt idx="925">
                  <c:v>12</c:v>
                </c:pt>
                <c:pt idx="926">
                  <c:v>12</c:v>
                </c:pt>
                <c:pt idx="927">
                  <c:v>12</c:v>
                </c:pt>
                <c:pt idx="928">
                  <c:v>12</c:v>
                </c:pt>
                <c:pt idx="929">
                  <c:v>12</c:v>
                </c:pt>
                <c:pt idx="930">
                  <c:v>12.4</c:v>
                </c:pt>
                <c:pt idx="931">
                  <c:v>12.4</c:v>
                </c:pt>
                <c:pt idx="932">
                  <c:v>12.4</c:v>
                </c:pt>
                <c:pt idx="933">
                  <c:v>12.4</c:v>
                </c:pt>
                <c:pt idx="934">
                  <c:v>12.4</c:v>
                </c:pt>
                <c:pt idx="935">
                  <c:v>12.4</c:v>
                </c:pt>
                <c:pt idx="936">
                  <c:v>12.4</c:v>
                </c:pt>
                <c:pt idx="937">
                  <c:v>12.4</c:v>
                </c:pt>
                <c:pt idx="938">
                  <c:v>12.4</c:v>
                </c:pt>
                <c:pt idx="939">
                  <c:v>12.4</c:v>
                </c:pt>
                <c:pt idx="940">
                  <c:v>12.4</c:v>
                </c:pt>
                <c:pt idx="941">
                  <c:v>12.4</c:v>
                </c:pt>
                <c:pt idx="942">
                  <c:v>12.4</c:v>
                </c:pt>
                <c:pt idx="943">
                  <c:v>12.4</c:v>
                </c:pt>
                <c:pt idx="944">
                  <c:v>12.4</c:v>
                </c:pt>
                <c:pt idx="945">
                  <c:v>12.4</c:v>
                </c:pt>
                <c:pt idx="946">
                  <c:v>12.4</c:v>
                </c:pt>
                <c:pt idx="947">
                  <c:v>12.4</c:v>
                </c:pt>
                <c:pt idx="948">
                  <c:v>12.4</c:v>
                </c:pt>
                <c:pt idx="949">
                  <c:v>12.4</c:v>
                </c:pt>
                <c:pt idx="950">
                  <c:v>12.4</c:v>
                </c:pt>
                <c:pt idx="951">
                  <c:v>12.4</c:v>
                </c:pt>
                <c:pt idx="952">
                  <c:v>12.4</c:v>
                </c:pt>
                <c:pt idx="953">
                  <c:v>12.4</c:v>
                </c:pt>
                <c:pt idx="954">
                  <c:v>12.4</c:v>
                </c:pt>
                <c:pt idx="955">
                  <c:v>12.4</c:v>
                </c:pt>
                <c:pt idx="956">
                  <c:v>12.4</c:v>
                </c:pt>
                <c:pt idx="957">
                  <c:v>12.4</c:v>
                </c:pt>
                <c:pt idx="958">
                  <c:v>12.4</c:v>
                </c:pt>
                <c:pt idx="959">
                  <c:v>12.4</c:v>
                </c:pt>
                <c:pt idx="960">
                  <c:v>12.8</c:v>
                </c:pt>
                <c:pt idx="961">
                  <c:v>12.8</c:v>
                </c:pt>
                <c:pt idx="962">
                  <c:v>12.8</c:v>
                </c:pt>
                <c:pt idx="963">
                  <c:v>12.8</c:v>
                </c:pt>
                <c:pt idx="964">
                  <c:v>12.8</c:v>
                </c:pt>
                <c:pt idx="965">
                  <c:v>12.8</c:v>
                </c:pt>
                <c:pt idx="966">
                  <c:v>12.8</c:v>
                </c:pt>
                <c:pt idx="967">
                  <c:v>12.8</c:v>
                </c:pt>
                <c:pt idx="968">
                  <c:v>12.8</c:v>
                </c:pt>
                <c:pt idx="969">
                  <c:v>12.8</c:v>
                </c:pt>
                <c:pt idx="970">
                  <c:v>12.8</c:v>
                </c:pt>
                <c:pt idx="971">
                  <c:v>12.8</c:v>
                </c:pt>
                <c:pt idx="972">
                  <c:v>12.8</c:v>
                </c:pt>
                <c:pt idx="973">
                  <c:v>12.8</c:v>
                </c:pt>
                <c:pt idx="974">
                  <c:v>12.8</c:v>
                </c:pt>
                <c:pt idx="975">
                  <c:v>12.8</c:v>
                </c:pt>
                <c:pt idx="976">
                  <c:v>12.8</c:v>
                </c:pt>
                <c:pt idx="977">
                  <c:v>12.8</c:v>
                </c:pt>
                <c:pt idx="978">
                  <c:v>12.8</c:v>
                </c:pt>
                <c:pt idx="979">
                  <c:v>12.8</c:v>
                </c:pt>
                <c:pt idx="980">
                  <c:v>12.8</c:v>
                </c:pt>
                <c:pt idx="981">
                  <c:v>12.8</c:v>
                </c:pt>
                <c:pt idx="982">
                  <c:v>12.8</c:v>
                </c:pt>
                <c:pt idx="983">
                  <c:v>12.8</c:v>
                </c:pt>
                <c:pt idx="984">
                  <c:v>12.8</c:v>
                </c:pt>
                <c:pt idx="985">
                  <c:v>12.8</c:v>
                </c:pt>
                <c:pt idx="986">
                  <c:v>12.8</c:v>
                </c:pt>
                <c:pt idx="987">
                  <c:v>12.8</c:v>
                </c:pt>
                <c:pt idx="988">
                  <c:v>12.8</c:v>
                </c:pt>
                <c:pt idx="989">
                  <c:v>12.8</c:v>
                </c:pt>
                <c:pt idx="990">
                  <c:v>13.2</c:v>
                </c:pt>
                <c:pt idx="991">
                  <c:v>13.2</c:v>
                </c:pt>
                <c:pt idx="992">
                  <c:v>13.2</c:v>
                </c:pt>
                <c:pt idx="993">
                  <c:v>13.2</c:v>
                </c:pt>
                <c:pt idx="994">
                  <c:v>13.2</c:v>
                </c:pt>
                <c:pt idx="995">
                  <c:v>13.2</c:v>
                </c:pt>
                <c:pt idx="996">
                  <c:v>13.2</c:v>
                </c:pt>
                <c:pt idx="997">
                  <c:v>13.2</c:v>
                </c:pt>
                <c:pt idx="998">
                  <c:v>13.2</c:v>
                </c:pt>
                <c:pt idx="999">
                  <c:v>13.2</c:v>
                </c:pt>
                <c:pt idx="1000">
                  <c:v>13.2</c:v>
                </c:pt>
                <c:pt idx="1001">
                  <c:v>13.2</c:v>
                </c:pt>
                <c:pt idx="1002">
                  <c:v>13.2</c:v>
                </c:pt>
                <c:pt idx="1003">
                  <c:v>13.2</c:v>
                </c:pt>
                <c:pt idx="1004">
                  <c:v>13.2</c:v>
                </c:pt>
                <c:pt idx="1005">
                  <c:v>13.2</c:v>
                </c:pt>
                <c:pt idx="1006">
                  <c:v>13.2</c:v>
                </c:pt>
                <c:pt idx="1007">
                  <c:v>13.2</c:v>
                </c:pt>
                <c:pt idx="1008">
                  <c:v>13.2</c:v>
                </c:pt>
                <c:pt idx="1009">
                  <c:v>13.2</c:v>
                </c:pt>
                <c:pt idx="1010">
                  <c:v>13.2</c:v>
                </c:pt>
                <c:pt idx="1011">
                  <c:v>13.2</c:v>
                </c:pt>
                <c:pt idx="1012">
                  <c:v>13.2</c:v>
                </c:pt>
                <c:pt idx="1013">
                  <c:v>13.2</c:v>
                </c:pt>
                <c:pt idx="1014">
                  <c:v>13.2</c:v>
                </c:pt>
                <c:pt idx="1015">
                  <c:v>13.2</c:v>
                </c:pt>
                <c:pt idx="1016">
                  <c:v>13.2</c:v>
                </c:pt>
                <c:pt idx="1017">
                  <c:v>13.2</c:v>
                </c:pt>
                <c:pt idx="1018">
                  <c:v>13.2</c:v>
                </c:pt>
                <c:pt idx="1019">
                  <c:v>13.2</c:v>
                </c:pt>
                <c:pt idx="1020">
                  <c:v>13.6</c:v>
                </c:pt>
                <c:pt idx="1021">
                  <c:v>13.6</c:v>
                </c:pt>
                <c:pt idx="1022">
                  <c:v>13.6</c:v>
                </c:pt>
                <c:pt idx="1023">
                  <c:v>13.6</c:v>
                </c:pt>
                <c:pt idx="1024">
                  <c:v>13.6</c:v>
                </c:pt>
                <c:pt idx="1025">
                  <c:v>13.6</c:v>
                </c:pt>
                <c:pt idx="1026">
                  <c:v>13.6</c:v>
                </c:pt>
                <c:pt idx="1027">
                  <c:v>13.6</c:v>
                </c:pt>
                <c:pt idx="1028">
                  <c:v>13.6</c:v>
                </c:pt>
                <c:pt idx="1029">
                  <c:v>13.6</c:v>
                </c:pt>
                <c:pt idx="1030">
                  <c:v>13.6</c:v>
                </c:pt>
                <c:pt idx="1031">
                  <c:v>13.6</c:v>
                </c:pt>
                <c:pt idx="1032">
                  <c:v>13.6</c:v>
                </c:pt>
                <c:pt idx="1033">
                  <c:v>13.6</c:v>
                </c:pt>
                <c:pt idx="1034">
                  <c:v>13.6</c:v>
                </c:pt>
                <c:pt idx="1035">
                  <c:v>13.6</c:v>
                </c:pt>
                <c:pt idx="1036">
                  <c:v>13.6</c:v>
                </c:pt>
                <c:pt idx="1037">
                  <c:v>13.6</c:v>
                </c:pt>
                <c:pt idx="1038">
                  <c:v>13.6</c:v>
                </c:pt>
                <c:pt idx="1039">
                  <c:v>13.6</c:v>
                </c:pt>
                <c:pt idx="1040">
                  <c:v>13.6</c:v>
                </c:pt>
                <c:pt idx="1041">
                  <c:v>13.6</c:v>
                </c:pt>
                <c:pt idx="1042">
                  <c:v>13.6</c:v>
                </c:pt>
                <c:pt idx="1043">
                  <c:v>13.6</c:v>
                </c:pt>
                <c:pt idx="1044">
                  <c:v>13.6</c:v>
                </c:pt>
                <c:pt idx="1045">
                  <c:v>13.6</c:v>
                </c:pt>
                <c:pt idx="1046">
                  <c:v>13.6</c:v>
                </c:pt>
                <c:pt idx="1047">
                  <c:v>13.6</c:v>
                </c:pt>
                <c:pt idx="1048">
                  <c:v>13.6</c:v>
                </c:pt>
                <c:pt idx="1049">
                  <c:v>13.6</c:v>
                </c:pt>
                <c:pt idx="1050">
                  <c:v>14</c:v>
                </c:pt>
                <c:pt idx="1051">
                  <c:v>14</c:v>
                </c:pt>
                <c:pt idx="1052">
                  <c:v>14</c:v>
                </c:pt>
                <c:pt idx="1053">
                  <c:v>14</c:v>
                </c:pt>
                <c:pt idx="1054">
                  <c:v>14</c:v>
                </c:pt>
                <c:pt idx="1055">
                  <c:v>14</c:v>
                </c:pt>
                <c:pt idx="1056">
                  <c:v>14</c:v>
                </c:pt>
                <c:pt idx="1057">
                  <c:v>14</c:v>
                </c:pt>
                <c:pt idx="1058">
                  <c:v>14</c:v>
                </c:pt>
                <c:pt idx="1059">
                  <c:v>14</c:v>
                </c:pt>
                <c:pt idx="1060">
                  <c:v>14</c:v>
                </c:pt>
                <c:pt idx="1061">
                  <c:v>14</c:v>
                </c:pt>
                <c:pt idx="1062">
                  <c:v>14</c:v>
                </c:pt>
                <c:pt idx="1063">
                  <c:v>14</c:v>
                </c:pt>
                <c:pt idx="1064">
                  <c:v>14</c:v>
                </c:pt>
                <c:pt idx="1065">
                  <c:v>14</c:v>
                </c:pt>
                <c:pt idx="1066">
                  <c:v>14</c:v>
                </c:pt>
                <c:pt idx="1067">
                  <c:v>14</c:v>
                </c:pt>
                <c:pt idx="1068">
                  <c:v>14</c:v>
                </c:pt>
                <c:pt idx="1069">
                  <c:v>14</c:v>
                </c:pt>
                <c:pt idx="1070">
                  <c:v>14</c:v>
                </c:pt>
                <c:pt idx="1071">
                  <c:v>14</c:v>
                </c:pt>
                <c:pt idx="1072">
                  <c:v>14</c:v>
                </c:pt>
                <c:pt idx="1073">
                  <c:v>14</c:v>
                </c:pt>
                <c:pt idx="1074">
                  <c:v>14</c:v>
                </c:pt>
                <c:pt idx="1075">
                  <c:v>14</c:v>
                </c:pt>
                <c:pt idx="1076">
                  <c:v>14</c:v>
                </c:pt>
                <c:pt idx="1077">
                  <c:v>14</c:v>
                </c:pt>
                <c:pt idx="1078">
                  <c:v>14</c:v>
                </c:pt>
                <c:pt idx="1079">
                  <c:v>14</c:v>
                </c:pt>
                <c:pt idx="1080">
                  <c:v>14.4</c:v>
                </c:pt>
                <c:pt idx="1081">
                  <c:v>14.4</c:v>
                </c:pt>
                <c:pt idx="1082">
                  <c:v>14.4</c:v>
                </c:pt>
                <c:pt idx="1083">
                  <c:v>14.4</c:v>
                </c:pt>
                <c:pt idx="1084">
                  <c:v>14.4</c:v>
                </c:pt>
                <c:pt idx="1085">
                  <c:v>14.4</c:v>
                </c:pt>
                <c:pt idx="1086">
                  <c:v>14.4</c:v>
                </c:pt>
                <c:pt idx="1087">
                  <c:v>14.4</c:v>
                </c:pt>
                <c:pt idx="1088">
                  <c:v>14.4</c:v>
                </c:pt>
                <c:pt idx="1089">
                  <c:v>14.4</c:v>
                </c:pt>
                <c:pt idx="1090">
                  <c:v>14.4</c:v>
                </c:pt>
                <c:pt idx="1091">
                  <c:v>14.4</c:v>
                </c:pt>
                <c:pt idx="1092">
                  <c:v>14.4</c:v>
                </c:pt>
                <c:pt idx="1093">
                  <c:v>14.4</c:v>
                </c:pt>
                <c:pt idx="1094">
                  <c:v>14.4</c:v>
                </c:pt>
                <c:pt idx="1095">
                  <c:v>14.4</c:v>
                </c:pt>
                <c:pt idx="1096">
                  <c:v>14.4</c:v>
                </c:pt>
                <c:pt idx="1097">
                  <c:v>14.4</c:v>
                </c:pt>
                <c:pt idx="1098">
                  <c:v>14.4</c:v>
                </c:pt>
                <c:pt idx="1099">
                  <c:v>14.4</c:v>
                </c:pt>
                <c:pt idx="1100">
                  <c:v>14.4</c:v>
                </c:pt>
                <c:pt idx="1101">
                  <c:v>14.4</c:v>
                </c:pt>
                <c:pt idx="1102">
                  <c:v>14.4</c:v>
                </c:pt>
                <c:pt idx="1103">
                  <c:v>14.4</c:v>
                </c:pt>
                <c:pt idx="1104">
                  <c:v>14.4</c:v>
                </c:pt>
                <c:pt idx="1105">
                  <c:v>14.4</c:v>
                </c:pt>
                <c:pt idx="1106">
                  <c:v>14.4</c:v>
                </c:pt>
                <c:pt idx="1107">
                  <c:v>14.4</c:v>
                </c:pt>
                <c:pt idx="1108">
                  <c:v>14.4</c:v>
                </c:pt>
                <c:pt idx="1109">
                  <c:v>14.4</c:v>
                </c:pt>
                <c:pt idx="1110">
                  <c:v>14.8</c:v>
                </c:pt>
                <c:pt idx="1111">
                  <c:v>14.8</c:v>
                </c:pt>
                <c:pt idx="1112">
                  <c:v>14.8</c:v>
                </c:pt>
                <c:pt idx="1113">
                  <c:v>14.8</c:v>
                </c:pt>
                <c:pt idx="1114">
                  <c:v>14.8</c:v>
                </c:pt>
                <c:pt idx="1115">
                  <c:v>14.8</c:v>
                </c:pt>
                <c:pt idx="1116">
                  <c:v>14.8</c:v>
                </c:pt>
                <c:pt idx="1117">
                  <c:v>14.8</c:v>
                </c:pt>
                <c:pt idx="1118">
                  <c:v>14.8</c:v>
                </c:pt>
                <c:pt idx="1119">
                  <c:v>14.8</c:v>
                </c:pt>
                <c:pt idx="1120">
                  <c:v>14.8</c:v>
                </c:pt>
                <c:pt idx="1121">
                  <c:v>14.8</c:v>
                </c:pt>
                <c:pt idx="1122">
                  <c:v>14.8</c:v>
                </c:pt>
                <c:pt idx="1123">
                  <c:v>14.8</c:v>
                </c:pt>
                <c:pt idx="1124">
                  <c:v>14.8</c:v>
                </c:pt>
                <c:pt idx="1125">
                  <c:v>14.8</c:v>
                </c:pt>
                <c:pt idx="1126">
                  <c:v>14.8</c:v>
                </c:pt>
                <c:pt idx="1127">
                  <c:v>14.8</c:v>
                </c:pt>
                <c:pt idx="1128">
                  <c:v>14.8</c:v>
                </c:pt>
                <c:pt idx="1129">
                  <c:v>14.8</c:v>
                </c:pt>
                <c:pt idx="1130">
                  <c:v>14.8</c:v>
                </c:pt>
                <c:pt idx="1131">
                  <c:v>14.8</c:v>
                </c:pt>
                <c:pt idx="1132">
                  <c:v>14.8</c:v>
                </c:pt>
                <c:pt idx="1133">
                  <c:v>14.8</c:v>
                </c:pt>
                <c:pt idx="1134">
                  <c:v>14.8</c:v>
                </c:pt>
                <c:pt idx="1135">
                  <c:v>14.8</c:v>
                </c:pt>
                <c:pt idx="1136">
                  <c:v>14.8</c:v>
                </c:pt>
                <c:pt idx="1137">
                  <c:v>14.8</c:v>
                </c:pt>
                <c:pt idx="1138">
                  <c:v>14.8</c:v>
                </c:pt>
                <c:pt idx="1139">
                  <c:v>14.8</c:v>
                </c:pt>
                <c:pt idx="1140">
                  <c:v>15.2</c:v>
                </c:pt>
                <c:pt idx="1141">
                  <c:v>15.2</c:v>
                </c:pt>
                <c:pt idx="1142">
                  <c:v>15.2</c:v>
                </c:pt>
                <c:pt idx="1143">
                  <c:v>15.2</c:v>
                </c:pt>
                <c:pt idx="1144">
                  <c:v>15.2</c:v>
                </c:pt>
                <c:pt idx="1145">
                  <c:v>15.2</c:v>
                </c:pt>
                <c:pt idx="1146">
                  <c:v>15.2</c:v>
                </c:pt>
                <c:pt idx="1147">
                  <c:v>15.2</c:v>
                </c:pt>
                <c:pt idx="1148">
                  <c:v>15.2</c:v>
                </c:pt>
                <c:pt idx="1149">
                  <c:v>15.2</c:v>
                </c:pt>
                <c:pt idx="1150">
                  <c:v>15.2</c:v>
                </c:pt>
                <c:pt idx="1151">
                  <c:v>15.2</c:v>
                </c:pt>
                <c:pt idx="1152">
                  <c:v>15.2</c:v>
                </c:pt>
                <c:pt idx="1153">
                  <c:v>15.2</c:v>
                </c:pt>
                <c:pt idx="1154">
                  <c:v>15.2</c:v>
                </c:pt>
                <c:pt idx="1155">
                  <c:v>15.2</c:v>
                </c:pt>
                <c:pt idx="1156">
                  <c:v>15.2</c:v>
                </c:pt>
                <c:pt idx="1157">
                  <c:v>15.2</c:v>
                </c:pt>
                <c:pt idx="1158">
                  <c:v>15.2</c:v>
                </c:pt>
                <c:pt idx="1159">
                  <c:v>15.2</c:v>
                </c:pt>
                <c:pt idx="1160">
                  <c:v>15.2</c:v>
                </c:pt>
                <c:pt idx="1161">
                  <c:v>15.2</c:v>
                </c:pt>
                <c:pt idx="1162">
                  <c:v>15.2</c:v>
                </c:pt>
                <c:pt idx="1163">
                  <c:v>15.2</c:v>
                </c:pt>
                <c:pt idx="1164">
                  <c:v>15.2</c:v>
                </c:pt>
                <c:pt idx="1165">
                  <c:v>15.2</c:v>
                </c:pt>
                <c:pt idx="1166">
                  <c:v>15.2</c:v>
                </c:pt>
                <c:pt idx="1167">
                  <c:v>15.2</c:v>
                </c:pt>
                <c:pt idx="1168">
                  <c:v>15.2</c:v>
                </c:pt>
                <c:pt idx="1169">
                  <c:v>15.2</c:v>
                </c:pt>
                <c:pt idx="1170">
                  <c:v>15.6</c:v>
                </c:pt>
                <c:pt idx="1171">
                  <c:v>15.6</c:v>
                </c:pt>
                <c:pt idx="1172">
                  <c:v>15.6</c:v>
                </c:pt>
                <c:pt idx="1173">
                  <c:v>15.6</c:v>
                </c:pt>
                <c:pt idx="1174">
                  <c:v>15.6</c:v>
                </c:pt>
                <c:pt idx="1175">
                  <c:v>15.6</c:v>
                </c:pt>
                <c:pt idx="1176">
                  <c:v>15.6</c:v>
                </c:pt>
                <c:pt idx="1177">
                  <c:v>15.6</c:v>
                </c:pt>
                <c:pt idx="1178">
                  <c:v>15.6</c:v>
                </c:pt>
                <c:pt idx="1179">
                  <c:v>15.6</c:v>
                </c:pt>
                <c:pt idx="1180">
                  <c:v>15.6</c:v>
                </c:pt>
                <c:pt idx="1181">
                  <c:v>15.6</c:v>
                </c:pt>
                <c:pt idx="1182">
                  <c:v>15.6</c:v>
                </c:pt>
                <c:pt idx="1183">
                  <c:v>15.6</c:v>
                </c:pt>
                <c:pt idx="1184">
                  <c:v>15.6</c:v>
                </c:pt>
                <c:pt idx="1185">
                  <c:v>15.6</c:v>
                </c:pt>
                <c:pt idx="1186">
                  <c:v>15.6</c:v>
                </c:pt>
                <c:pt idx="1187">
                  <c:v>15.6</c:v>
                </c:pt>
                <c:pt idx="1188">
                  <c:v>15.6</c:v>
                </c:pt>
                <c:pt idx="1189">
                  <c:v>15.6</c:v>
                </c:pt>
                <c:pt idx="1190">
                  <c:v>15.6</c:v>
                </c:pt>
                <c:pt idx="1191">
                  <c:v>15.6</c:v>
                </c:pt>
                <c:pt idx="1192">
                  <c:v>15.6</c:v>
                </c:pt>
                <c:pt idx="1193">
                  <c:v>15.6</c:v>
                </c:pt>
                <c:pt idx="1194">
                  <c:v>15.6</c:v>
                </c:pt>
                <c:pt idx="1195">
                  <c:v>15.6</c:v>
                </c:pt>
                <c:pt idx="1196">
                  <c:v>15.6</c:v>
                </c:pt>
                <c:pt idx="1197">
                  <c:v>15.6</c:v>
                </c:pt>
                <c:pt idx="1198">
                  <c:v>15.6</c:v>
                </c:pt>
                <c:pt idx="1199">
                  <c:v>15.6</c:v>
                </c:pt>
                <c:pt idx="1200">
                  <c:v>16</c:v>
                </c:pt>
                <c:pt idx="1201">
                  <c:v>16</c:v>
                </c:pt>
                <c:pt idx="1202">
                  <c:v>16</c:v>
                </c:pt>
                <c:pt idx="1203">
                  <c:v>16</c:v>
                </c:pt>
                <c:pt idx="1204">
                  <c:v>16</c:v>
                </c:pt>
                <c:pt idx="1205">
                  <c:v>16</c:v>
                </c:pt>
                <c:pt idx="1206">
                  <c:v>16</c:v>
                </c:pt>
                <c:pt idx="1207">
                  <c:v>16</c:v>
                </c:pt>
                <c:pt idx="1208">
                  <c:v>16</c:v>
                </c:pt>
                <c:pt idx="1209">
                  <c:v>16</c:v>
                </c:pt>
                <c:pt idx="1210">
                  <c:v>16</c:v>
                </c:pt>
                <c:pt idx="1211">
                  <c:v>16</c:v>
                </c:pt>
                <c:pt idx="1212">
                  <c:v>16</c:v>
                </c:pt>
                <c:pt idx="1213">
                  <c:v>16</c:v>
                </c:pt>
                <c:pt idx="1214">
                  <c:v>16</c:v>
                </c:pt>
                <c:pt idx="1215">
                  <c:v>16</c:v>
                </c:pt>
                <c:pt idx="1216">
                  <c:v>16</c:v>
                </c:pt>
                <c:pt idx="1217">
                  <c:v>16</c:v>
                </c:pt>
                <c:pt idx="1218">
                  <c:v>16</c:v>
                </c:pt>
                <c:pt idx="1219">
                  <c:v>16</c:v>
                </c:pt>
                <c:pt idx="1220">
                  <c:v>16</c:v>
                </c:pt>
                <c:pt idx="1221">
                  <c:v>16</c:v>
                </c:pt>
                <c:pt idx="1222">
                  <c:v>16</c:v>
                </c:pt>
                <c:pt idx="1223">
                  <c:v>16</c:v>
                </c:pt>
                <c:pt idx="1224">
                  <c:v>16</c:v>
                </c:pt>
                <c:pt idx="1225">
                  <c:v>16</c:v>
                </c:pt>
                <c:pt idx="1226">
                  <c:v>16</c:v>
                </c:pt>
                <c:pt idx="1227">
                  <c:v>16</c:v>
                </c:pt>
                <c:pt idx="1228">
                  <c:v>16</c:v>
                </c:pt>
                <c:pt idx="1229">
                  <c:v>16</c:v>
                </c:pt>
                <c:pt idx="1230">
                  <c:v>16.399999999999999</c:v>
                </c:pt>
                <c:pt idx="1231">
                  <c:v>16.399999999999999</c:v>
                </c:pt>
                <c:pt idx="1232">
                  <c:v>16.399999999999999</c:v>
                </c:pt>
                <c:pt idx="1233">
                  <c:v>16.399999999999999</c:v>
                </c:pt>
                <c:pt idx="1234">
                  <c:v>16.399999999999999</c:v>
                </c:pt>
                <c:pt idx="1235">
                  <c:v>16.399999999999999</c:v>
                </c:pt>
                <c:pt idx="1236">
                  <c:v>16.399999999999999</c:v>
                </c:pt>
                <c:pt idx="1237">
                  <c:v>16.399999999999999</c:v>
                </c:pt>
                <c:pt idx="1238">
                  <c:v>16.399999999999999</c:v>
                </c:pt>
                <c:pt idx="1239">
                  <c:v>16.399999999999999</c:v>
                </c:pt>
                <c:pt idx="1240">
                  <c:v>16.399999999999999</c:v>
                </c:pt>
                <c:pt idx="1241">
                  <c:v>16.399999999999999</c:v>
                </c:pt>
                <c:pt idx="1242">
                  <c:v>16.399999999999999</c:v>
                </c:pt>
                <c:pt idx="1243">
                  <c:v>16.399999999999999</c:v>
                </c:pt>
                <c:pt idx="1244">
                  <c:v>16.399999999999999</c:v>
                </c:pt>
                <c:pt idx="1245">
                  <c:v>16.399999999999999</c:v>
                </c:pt>
                <c:pt idx="1246">
                  <c:v>16.399999999999999</c:v>
                </c:pt>
                <c:pt idx="1247">
                  <c:v>16.399999999999999</c:v>
                </c:pt>
                <c:pt idx="1248">
                  <c:v>16.399999999999999</c:v>
                </c:pt>
                <c:pt idx="1249">
                  <c:v>16.399999999999999</c:v>
                </c:pt>
                <c:pt idx="1250">
                  <c:v>16.399999999999999</c:v>
                </c:pt>
                <c:pt idx="1251">
                  <c:v>16.399999999999999</c:v>
                </c:pt>
                <c:pt idx="1252">
                  <c:v>16.399999999999999</c:v>
                </c:pt>
                <c:pt idx="1253">
                  <c:v>16.399999999999999</c:v>
                </c:pt>
                <c:pt idx="1254">
                  <c:v>16.399999999999999</c:v>
                </c:pt>
                <c:pt idx="1255">
                  <c:v>16.399999999999999</c:v>
                </c:pt>
                <c:pt idx="1256">
                  <c:v>16.399999999999999</c:v>
                </c:pt>
                <c:pt idx="1257">
                  <c:v>16.399999999999999</c:v>
                </c:pt>
                <c:pt idx="1258">
                  <c:v>16.399999999999999</c:v>
                </c:pt>
                <c:pt idx="1259">
                  <c:v>16.399999999999999</c:v>
                </c:pt>
                <c:pt idx="1260">
                  <c:v>16.8</c:v>
                </c:pt>
                <c:pt idx="1261">
                  <c:v>16.8</c:v>
                </c:pt>
                <c:pt idx="1262">
                  <c:v>16.8</c:v>
                </c:pt>
                <c:pt idx="1263">
                  <c:v>16.8</c:v>
                </c:pt>
                <c:pt idx="1264">
                  <c:v>16.8</c:v>
                </c:pt>
                <c:pt idx="1265">
                  <c:v>16.8</c:v>
                </c:pt>
                <c:pt idx="1266">
                  <c:v>16.8</c:v>
                </c:pt>
                <c:pt idx="1267">
                  <c:v>16.8</c:v>
                </c:pt>
                <c:pt idx="1268">
                  <c:v>16.8</c:v>
                </c:pt>
                <c:pt idx="1269">
                  <c:v>16.8</c:v>
                </c:pt>
                <c:pt idx="1270">
                  <c:v>16.8</c:v>
                </c:pt>
                <c:pt idx="1271">
                  <c:v>16.8</c:v>
                </c:pt>
                <c:pt idx="1272">
                  <c:v>16.8</c:v>
                </c:pt>
                <c:pt idx="1273">
                  <c:v>16.8</c:v>
                </c:pt>
                <c:pt idx="1274">
                  <c:v>16.8</c:v>
                </c:pt>
                <c:pt idx="1275">
                  <c:v>16.8</c:v>
                </c:pt>
                <c:pt idx="1276">
                  <c:v>16.8</c:v>
                </c:pt>
                <c:pt idx="1277">
                  <c:v>16.8</c:v>
                </c:pt>
                <c:pt idx="1278">
                  <c:v>16.8</c:v>
                </c:pt>
                <c:pt idx="1279">
                  <c:v>16.8</c:v>
                </c:pt>
                <c:pt idx="1280">
                  <c:v>16.8</c:v>
                </c:pt>
                <c:pt idx="1281">
                  <c:v>16.8</c:v>
                </c:pt>
                <c:pt idx="1282">
                  <c:v>16.8</c:v>
                </c:pt>
                <c:pt idx="1283">
                  <c:v>16.8</c:v>
                </c:pt>
                <c:pt idx="1284">
                  <c:v>16.8</c:v>
                </c:pt>
                <c:pt idx="1285">
                  <c:v>16.8</c:v>
                </c:pt>
                <c:pt idx="1286">
                  <c:v>16.8</c:v>
                </c:pt>
                <c:pt idx="1287">
                  <c:v>16.8</c:v>
                </c:pt>
                <c:pt idx="1288">
                  <c:v>16.8</c:v>
                </c:pt>
                <c:pt idx="1289">
                  <c:v>16.8</c:v>
                </c:pt>
                <c:pt idx="1290">
                  <c:v>17.2</c:v>
                </c:pt>
                <c:pt idx="1291">
                  <c:v>17.2</c:v>
                </c:pt>
                <c:pt idx="1292">
                  <c:v>17.2</c:v>
                </c:pt>
                <c:pt idx="1293">
                  <c:v>17.2</c:v>
                </c:pt>
                <c:pt idx="1294">
                  <c:v>17.2</c:v>
                </c:pt>
                <c:pt idx="1295">
                  <c:v>17.2</c:v>
                </c:pt>
                <c:pt idx="1296">
                  <c:v>17.2</c:v>
                </c:pt>
                <c:pt idx="1297">
                  <c:v>17.2</c:v>
                </c:pt>
                <c:pt idx="1298">
                  <c:v>17.2</c:v>
                </c:pt>
                <c:pt idx="1299">
                  <c:v>17.2</c:v>
                </c:pt>
                <c:pt idx="1300">
                  <c:v>17.2</c:v>
                </c:pt>
                <c:pt idx="1301">
                  <c:v>17.2</c:v>
                </c:pt>
                <c:pt idx="1302">
                  <c:v>17.2</c:v>
                </c:pt>
                <c:pt idx="1303">
                  <c:v>17.2</c:v>
                </c:pt>
                <c:pt idx="1304">
                  <c:v>17.2</c:v>
                </c:pt>
                <c:pt idx="1305">
                  <c:v>17.2</c:v>
                </c:pt>
                <c:pt idx="1306">
                  <c:v>17.2</c:v>
                </c:pt>
                <c:pt idx="1307">
                  <c:v>17.2</c:v>
                </c:pt>
                <c:pt idx="1308">
                  <c:v>17.2</c:v>
                </c:pt>
                <c:pt idx="1309">
                  <c:v>17.2</c:v>
                </c:pt>
                <c:pt idx="1310">
                  <c:v>17.2</c:v>
                </c:pt>
                <c:pt idx="1311">
                  <c:v>17.2</c:v>
                </c:pt>
                <c:pt idx="1312">
                  <c:v>17.2</c:v>
                </c:pt>
                <c:pt idx="1313">
                  <c:v>17.2</c:v>
                </c:pt>
                <c:pt idx="1314">
                  <c:v>17.2</c:v>
                </c:pt>
                <c:pt idx="1315">
                  <c:v>17.2</c:v>
                </c:pt>
                <c:pt idx="1316">
                  <c:v>17.2</c:v>
                </c:pt>
                <c:pt idx="1317">
                  <c:v>17.2</c:v>
                </c:pt>
                <c:pt idx="1318">
                  <c:v>17.2</c:v>
                </c:pt>
                <c:pt idx="1319">
                  <c:v>17.2</c:v>
                </c:pt>
                <c:pt idx="1320">
                  <c:v>17.600000000000001</c:v>
                </c:pt>
                <c:pt idx="1321">
                  <c:v>17.600000000000001</c:v>
                </c:pt>
                <c:pt idx="1322">
                  <c:v>17.600000000000001</c:v>
                </c:pt>
                <c:pt idx="1323">
                  <c:v>17.600000000000001</c:v>
                </c:pt>
                <c:pt idx="1324">
                  <c:v>17.600000000000001</c:v>
                </c:pt>
                <c:pt idx="1325">
                  <c:v>17.600000000000001</c:v>
                </c:pt>
                <c:pt idx="1326">
                  <c:v>17.600000000000001</c:v>
                </c:pt>
                <c:pt idx="1327">
                  <c:v>17.600000000000001</c:v>
                </c:pt>
                <c:pt idx="1328">
                  <c:v>17.600000000000001</c:v>
                </c:pt>
                <c:pt idx="1329">
                  <c:v>17.600000000000001</c:v>
                </c:pt>
                <c:pt idx="1330">
                  <c:v>17.600000000000001</c:v>
                </c:pt>
                <c:pt idx="1331">
                  <c:v>17.600000000000001</c:v>
                </c:pt>
                <c:pt idx="1332">
                  <c:v>17.600000000000001</c:v>
                </c:pt>
                <c:pt idx="1333">
                  <c:v>17.600000000000001</c:v>
                </c:pt>
                <c:pt idx="1334">
                  <c:v>17.600000000000001</c:v>
                </c:pt>
                <c:pt idx="1335">
                  <c:v>17.600000000000001</c:v>
                </c:pt>
                <c:pt idx="1336">
                  <c:v>17.600000000000001</c:v>
                </c:pt>
                <c:pt idx="1337">
                  <c:v>17.600000000000001</c:v>
                </c:pt>
                <c:pt idx="1338">
                  <c:v>17.600000000000001</c:v>
                </c:pt>
                <c:pt idx="1339">
                  <c:v>17.600000000000001</c:v>
                </c:pt>
                <c:pt idx="1340">
                  <c:v>17.600000000000001</c:v>
                </c:pt>
                <c:pt idx="1341">
                  <c:v>17.600000000000001</c:v>
                </c:pt>
                <c:pt idx="1342">
                  <c:v>17.600000000000001</c:v>
                </c:pt>
                <c:pt idx="1343">
                  <c:v>17.600000000000001</c:v>
                </c:pt>
                <c:pt idx="1344">
                  <c:v>17.600000000000001</c:v>
                </c:pt>
                <c:pt idx="1345">
                  <c:v>17.600000000000001</c:v>
                </c:pt>
                <c:pt idx="1346">
                  <c:v>17.600000000000001</c:v>
                </c:pt>
                <c:pt idx="1347">
                  <c:v>17.600000000000001</c:v>
                </c:pt>
                <c:pt idx="1348">
                  <c:v>17.600000000000001</c:v>
                </c:pt>
                <c:pt idx="1349">
                  <c:v>17.600000000000001</c:v>
                </c:pt>
                <c:pt idx="1350">
                  <c:v>18</c:v>
                </c:pt>
                <c:pt idx="1351">
                  <c:v>18</c:v>
                </c:pt>
                <c:pt idx="1352">
                  <c:v>18</c:v>
                </c:pt>
                <c:pt idx="1353">
                  <c:v>18</c:v>
                </c:pt>
                <c:pt idx="1354">
                  <c:v>18</c:v>
                </c:pt>
                <c:pt idx="1355">
                  <c:v>18</c:v>
                </c:pt>
                <c:pt idx="1356">
                  <c:v>18</c:v>
                </c:pt>
                <c:pt idx="1357">
                  <c:v>18</c:v>
                </c:pt>
                <c:pt idx="1358">
                  <c:v>18</c:v>
                </c:pt>
                <c:pt idx="1359">
                  <c:v>18</c:v>
                </c:pt>
                <c:pt idx="1360">
                  <c:v>18</c:v>
                </c:pt>
                <c:pt idx="1361">
                  <c:v>18</c:v>
                </c:pt>
                <c:pt idx="1362">
                  <c:v>18</c:v>
                </c:pt>
                <c:pt idx="1363">
                  <c:v>18</c:v>
                </c:pt>
                <c:pt idx="1364">
                  <c:v>18</c:v>
                </c:pt>
                <c:pt idx="1365">
                  <c:v>18</c:v>
                </c:pt>
                <c:pt idx="1366">
                  <c:v>18</c:v>
                </c:pt>
                <c:pt idx="1367">
                  <c:v>18</c:v>
                </c:pt>
                <c:pt idx="1368">
                  <c:v>18</c:v>
                </c:pt>
                <c:pt idx="1369">
                  <c:v>18</c:v>
                </c:pt>
                <c:pt idx="1370">
                  <c:v>18</c:v>
                </c:pt>
                <c:pt idx="1371">
                  <c:v>18</c:v>
                </c:pt>
                <c:pt idx="1372">
                  <c:v>18</c:v>
                </c:pt>
                <c:pt idx="1373">
                  <c:v>18</c:v>
                </c:pt>
                <c:pt idx="1374">
                  <c:v>18</c:v>
                </c:pt>
                <c:pt idx="1375">
                  <c:v>18</c:v>
                </c:pt>
                <c:pt idx="1376">
                  <c:v>18</c:v>
                </c:pt>
                <c:pt idx="1377">
                  <c:v>18</c:v>
                </c:pt>
                <c:pt idx="1378">
                  <c:v>18</c:v>
                </c:pt>
                <c:pt idx="1379">
                  <c:v>18</c:v>
                </c:pt>
                <c:pt idx="1380">
                  <c:v>18.399999999999999</c:v>
                </c:pt>
                <c:pt idx="1381">
                  <c:v>18.399999999999999</c:v>
                </c:pt>
                <c:pt idx="1382">
                  <c:v>18.399999999999999</c:v>
                </c:pt>
                <c:pt idx="1383">
                  <c:v>18.399999999999999</c:v>
                </c:pt>
                <c:pt idx="1384">
                  <c:v>18.399999999999999</c:v>
                </c:pt>
                <c:pt idx="1385">
                  <c:v>18.399999999999999</c:v>
                </c:pt>
                <c:pt idx="1386">
                  <c:v>18.399999999999999</c:v>
                </c:pt>
                <c:pt idx="1387">
                  <c:v>18.399999999999999</c:v>
                </c:pt>
                <c:pt idx="1388">
                  <c:v>18.399999999999999</c:v>
                </c:pt>
                <c:pt idx="1389">
                  <c:v>18.399999999999999</c:v>
                </c:pt>
                <c:pt idx="1390">
                  <c:v>18.399999999999999</c:v>
                </c:pt>
                <c:pt idx="1391">
                  <c:v>18.399999999999999</c:v>
                </c:pt>
                <c:pt idx="1392">
                  <c:v>18.399999999999999</c:v>
                </c:pt>
                <c:pt idx="1393">
                  <c:v>18.399999999999999</c:v>
                </c:pt>
                <c:pt idx="1394">
                  <c:v>18.399999999999999</c:v>
                </c:pt>
                <c:pt idx="1395">
                  <c:v>18.399999999999999</c:v>
                </c:pt>
                <c:pt idx="1396">
                  <c:v>18.399999999999999</c:v>
                </c:pt>
                <c:pt idx="1397">
                  <c:v>18.399999999999999</c:v>
                </c:pt>
                <c:pt idx="1398">
                  <c:v>18.399999999999999</c:v>
                </c:pt>
                <c:pt idx="1399">
                  <c:v>18.399999999999999</c:v>
                </c:pt>
                <c:pt idx="1400">
                  <c:v>18.399999999999999</c:v>
                </c:pt>
                <c:pt idx="1401">
                  <c:v>18.399999999999999</c:v>
                </c:pt>
                <c:pt idx="1402">
                  <c:v>18.399999999999999</c:v>
                </c:pt>
                <c:pt idx="1403">
                  <c:v>18.399999999999999</c:v>
                </c:pt>
                <c:pt idx="1404">
                  <c:v>18.399999999999999</c:v>
                </c:pt>
                <c:pt idx="1405">
                  <c:v>18.399999999999999</c:v>
                </c:pt>
                <c:pt idx="1406">
                  <c:v>18.399999999999999</c:v>
                </c:pt>
                <c:pt idx="1407">
                  <c:v>18.399999999999999</c:v>
                </c:pt>
                <c:pt idx="1408">
                  <c:v>18.399999999999999</c:v>
                </c:pt>
                <c:pt idx="1409">
                  <c:v>18.399999999999999</c:v>
                </c:pt>
                <c:pt idx="1410">
                  <c:v>18.8</c:v>
                </c:pt>
                <c:pt idx="1411">
                  <c:v>18.8</c:v>
                </c:pt>
                <c:pt idx="1412">
                  <c:v>18.8</c:v>
                </c:pt>
                <c:pt idx="1413">
                  <c:v>18.8</c:v>
                </c:pt>
                <c:pt idx="1414">
                  <c:v>18.8</c:v>
                </c:pt>
                <c:pt idx="1415">
                  <c:v>18.8</c:v>
                </c:pt>
                <c:pt idx="1416">
                  <c:v>18.8</c:v>
                </c:pt>
                <c:pt idx="1417">
                  <c:v>18.8</c:v>
                </c:pt>
                <c:pt idx="1418">
                  <c:v>18.8</c:v>
                </c:pt>
                <c:pt idx="1419">
                  <c:v>18.8</c:v>
                </c:pt>
                <c:pt idx="1420">
                  <c:v>18.8</c:v>
                </c:pt>
                <c:pt idx="1421">
                  <c:v>18.8</c:v>
                </c:pt>
                <c:pt idx="1422">
                  <c:v>18.8</c:v>
                </c:pt>
                <c:pt idx="1423">
                  <c:v>18.8</c:v>
                </c:pt>
                <c:pt idx="1424">
                  <c:v>18.8</c:v>
                </c:pt>
                <c:pt idx="1425">
                  <c:v>18.8</c:v>
                </c:pt>
                <c:pt idx="1426">
                  <c:v>18.8</c:v>
                </c:pt>
                <c:pt idx="1427">
                  <c:v>18.8</c:v>
                </c:pt>
                <c:pt idx="1428">
                  <c:v>18.8</c:v>
                </c:pt>
                <c:pt idx="1429">
                  <c:v>18.8</c:v>
                </c:pt>
                <c:pt idx="1430">
                  <c:v>18.8</c:v>
                </c:pt>
                <c:pt idx="1431">
                  <c:v>18.8</c:v>
                </c:pt>
                <c:pt idx="1432">
                  <c:v>18.8</c:v>
                </c:pt>
                <c:pt idx="1433">
                  <c:v>18.8</c:v>
                </c:pt>
                <c:pt idx="1434">
                  <c:v>18.8</c:v>
                </c:pt>
                <c:pt idx="1435">
                  <c:v>18.8</c:v>
                </c:pt>
                <c:pt idx="1436">
                  <c:v>18.8</c:v>
                </c:pt>
                <c:pt idx="1437">
                  <c:v>18.8</c:v>
                </c:pt>
                <c:pt idx="1438">
                  <c:v>18.8</c:v>
                </c:pt>
                <c:pt idx="1439">
                  <c:v>18.8</c:v>
                </c:pt>
                <c:pt idx="1440">
                  <c:v>19.2</c:v>
                </c:pt>
                <c:pt idx="1441">
                  <c:v>19.2</c:v>
                </c:pt>
                <c:pt idx="1442">
                  <c:v>19.2</c:v>
                </c:pt>
                <c:pt idx="1443">
                  <c:v>19.2</c:v>
                </c:pt>
                <c:pt idx="1444">
                  <c:v>19.2</c:v>
                </c:pt>
                <c:pt idx="1445">
                  <c:v>19.2</c:v>
                </c:pt>
                <c:pt idx="1446">
                  <c:v>19.2</c:v>
                </c:pt>
                <c:pt idx="1447">
                  <c:v>19.2</c:v>
                </c:pt>
                <c:pt idx="1448">
                  <c:v>19.2</c:v>
                </c:pt>
                <c:pt idx="1449">
                  <c:v>19.2</c:v>
                </c:pt>
                <c:pt idx="1450">
                  <c:v>19.2</c:v>
                </c:pt>
                <c:pt idx="1451">
                  <c:v>19.2</c:v>
                </c:pt>
                <c:pt idx="1452">
                  <c:v>19.2</c:v>
                </c:pt>
                <c:pt idx="1453">
                  <c:v>19.2</c:v>
                </c:pt>
                <c:pt idx="1454">
                  <c:v>19.2</c:v>
                </c:pt>
                <c:pt idx="1455">
                  <c:v>19.2</c:v>
                </c:pt>
                <c:pt idx="1456">
                  <c:v>19.2</c:v>
                </c:pt>
                <c:pt idx="1457">
                  <c:v>19.2</c:v>
                </c:pt>
                <c:pt idx="1458">
                  <c:v>19.2</c:v>
                </c:pt>
                <c:pt idx="1459">
                  <c:v>19.2</c:v>
                </c:pt>
                <c:pt idx="1460">
                  <c:v>19.2</c:v>
                </c:pt>
                <c:pt idx="1461">
                  <c:v>19.2</c:v>
                </c:pt>
                <c:pt idx="1462">
                  <c:v>19.2</c:v>
                </c:pt>
                <c:pt idx="1463">
                  <c:v>19.2</c:v>
                </c:pt>
                <c:pt idx="1464">
                  <c:v>19.2</c:v>
                </c:pt>
                <c:pt idx="1465">
                  <c:v>19.2</c:v>
                </c:pt>
                <c:pt idx="1466">
                  <c:v>19.2</c:v>
                </c:pt>
                <c:pt idx="1467">
                  <c:v>19.2</c:v>
                </c:pt>
                <c:pt idx="1468">
                  <c:v>19.2</c:v>
                </c:pt>
                <c:pt idx="1469">
                  <c:v>19.2</c:v>
                </c:pt>
                <c:pt idx="1470">
                  <c:v>19.600000000000001</c:v>
                </c:pt>
                <c:pt idx="1471">
                  <c:v>19.600000000000001</c:v>
                </c:pt>
                <c:pt idx="1472">
                  <c:v>19.600000000000001</c:v>
                </c:pt>
                <c:pt idx="1473">
                  <c:v>19.600000000000001</c:v>
                </c:pt>
                <c:pt idx="1474">
                  <c:v>19.600000000000001</c:v>
                </c:pt>
                <c:pt idx="1475">
                  <c:v>19.600000000000001</c:v>
                </c:pt>
                <c:pt idx="1476">
                  <c:v>19.600000000000001</c:v>
                </c:pt>
                <c:pt idx="1477">
                  <c:v>19.600000000000001</c:v>
                </c:pt>
                <c:pt idx="1478">
                  <c:v>19.600000000000001</c:v>
                </c:pt>
                <c:pt idx="1479">
                  <c:v>19.600000000000001</c:v>
                </c:pt>
                <c:pt idx="1480">
                  <c:v>19.600000000000001</c:v>
                </c:pt>
                <c:pt idx="1481">
                  <c:v>19.600000000000001</c:v>
                </c:pt>
                <c:pt idx="1482">
                  <c:v>19.600000000000001</c:v>
                </c:pt>
                <c:pt idx="1483">
                  <c:v>19.600000000000001</c:v>
                </c:pt>
                <c:pt idx="1484">
                  <c:v>19.600000000000001</c:v>
                </c:pt>
                <c:pt idx="1485">
                  <c:v>19.600000000000001</c:v>
                </c:pt>
                <c:pt idx="1486">
                  <c:v>19.600000000000001</c:v>
                </c:pt>
                <c:pt idx="1487">
                  <c:v>19.600000000000001</c:v>
                </c:pt>
                <c:pt idx="1488">
                  <c:v>19.600000000000001</c:v>
                </c:pt>
                <c:pt idx="1489">
                  <c:v>19.600000000000001</c:v>
                </c:pt>
                <c:pt idx="1490">
                  <c:v>19.600000000000001</c:v>
                </c:pt>
                <c:pt idx="1491">
                  <c:v>19.600000000000001</c:v>
                </c:pt>
                <c:pt idx="1492">
                  <c:v>19.600000000000001</c:v>
                </c:pt>
                <c:pt idx="1493">
                  <c:v>19.600000000000001</c:v>
                </c:pt>
                <c:pt idx="1494">
                  <c:v>19.600000000000001</c:v>
                </c:pt>
                <c:pt idx="1495">
                  <c:v>19.600000000000001</c:v>
                </c:pt>
                <c:pt idx="1496">
                  <c:v>19.600000000000001</c:v>
                </c:pt>
                <c:pt idx="1497">
                  <c:v>19.600000000000001</c:v>
                </c:pt>
                <c:pt idx="1498">
                  <c:v>19.600000000000001</c:v>
                </c:pt>
                <c:pt idx="1499">
                  <c:v>19.600000000000001</c:v>
                </c:pt>
                <c:pt idx="1500">
                  <c:v>20</c:v>
                </c:pt>
                <c:pt idx="1501">
                  <c:v>20</c:v>
                </c:pt>
                <c:pt idx="1502">
                  <c:v>20</c:v>
                </c:pt>
                <c:pt idx="1503">
                  <c:v>20</c:v>
                </c:pt>
                <c:pt idx="1504">
                  <c:v>20</c:v>
                </c:pt>
                <c:pt idx="1505">
                  <c:v>20</c:v>
                </c:pt>
                <c:pt idx="1506">
                  <c:v>20</c:v>
                </c:pt>
                <c:pt idx="1507">
                  <c:v>20</c:v>
                </c:pt>
                <c:pt idx="1508">
                  <c:v>20</c:v>
                </c:pt>
                <c:pt idx="1509">
                  <c:v>20</c:v>
                </c:pt>
                <c:pt idx="1510">
                  <c:v>20</c:v>
                </c:pt>
                <c:pt idx="1511">
                  <c:v>20</c:v>
                </c:pt>
                <c:pt idx="1512">
                  <c:v>20</c:v>
                </c:pt>
                <c:pt idx="1513">
                  <c:v>20</c:v>
                </c:pt>
                <c:pt idx="1514">
                  <c:v>20</c:v>
                </c:pt>
                <c:pt idx="1515">
                  <c:v>20</c:v>
                </c:pt>
                <c:pt idx="1516">
                  <c:v>20</c:v>
                </c:pt>
                <c:pt idx="1517">
                  <c:v>20</c:v>
                </c:pt>
                <c:pt idx="1518">
                  <c:v>20</c:v>
                </c:pt>
                <c:pt idx="1519">
                  <c:v>20</c:v>
                </c:pt>
                <c:pt idx="1520">
                  <c:v>20</c:v>
                </c:pt>
                <c:pt idx="1521">
                  <c:v>20</c:v>
                </c:pt>
                <c:pt idx="1522">
                  <c:v>20</c:v>
                </c:pt>
                <c:pt idx="1523">
                  <c:v>20</c:v>
                </c:pt>
                <c:pt idx="1524">
                  <c:v>20</c:v>
                </c:pt>
                <c:pt idx="1525">
                  <c:v>20</c:v>
                </c:pt>
                <c:pt idx="1526">
                  <c:v>20</c:v>
                </c:pt>
                <c:pt idx="1527">
                  <c:v>20</c:v>
                </c:pt>
                <c:pt idx="1528">
                  <c:v>20</c:v>
                </c:pt>
                <c:pt idx="1529">
                  <c:v>20</c:v>
                </c:pt>
                <c:pt idx="1530">
                  <c:v>20.399999999999999</c:v>
                </c:pt>
                <c:pt idx="1531">
                  <c:v>20.399999999999999</c:v>
                </c:pt>
                <c:pt idx="1532">
                  <c:v>20.399999999999999</c:v>
                </c:pt>
                <c:pt idx="1533">
                  <c:v>20.399999999999999</c:v>
                </c:pt>
                <c:pt idx="1534">
                  <c:v>20.399999999999999</c:v>
                </c:pt>
                <c:pt idx="1535">
                  <c:v>20.399999999999999</c:v>
                </c:pt>
                <c:pt idx="1536">
                  <c:v>20.399999999999999</c:v>
                </c:pt>
                <c:pt idx="1537">
                  <c:v>20.399999999999999</c:v>
                </c:pt>
                <c:pt idx="1538">
                  <c:v>20.399999999999999</c:v>
                </c:pt>
                <c:pt idx="1539">
                  <c:v>20.399999999999999</c:v>
                </c:pt>
                <c:pt idx="1540">
                  <c:v>20.399999999999999</c:v>
                </c:pt>
                <c:pt idx="1541">
                  <c:v>20.399999999999999</c:v>
                </c:pt>
                <c:pt idx="1542">
                  <c:v>20.399999999999999</c:v>
                </c:pt>
                <c:pt idx="1543">
                  <c:v>20.399999999999999</c:v>
                </c:pt>
                <c:pt idx="1544">
                  <c:v>20.399999999999999</c:v>
                </c:pt>
                <c:pt idx="1545">
                  <c:v>20.399999999999999</c:v>
                </c:pt>
                <c:pt idx="1546">
                  <c:v>20.399999999999999</c:v>
                </c:pt>
                <c:pt idx="1547">
                  <c:v>20.399999999999999</c:v>
                </c:pt>
                <c:pt idx="1548">
                  <c:v>20.399999999999999</c:v>
                </c:pt>
                <c:pt idx="1549">
                  <c:v>20.399999999999999</c:v>
                </c:pt>
                <c:pt idx="1550">
                  <c:v>20.399999999999999</c:v>
                </c:pt>
                <c:pt idx="1551">
                  <c:v>20.399999999999999</c:v>
                </c:pt>
                <c:pt idx="1552">
                  <c:v>20.399999999999999</c:v>
                </c:pt>
                <c:pt idx="1553">
                  <c:v>20.399999999999999</c:v>
                </c:pt>
                <c:pt idx="1554">
                  <c:v>20.399999999999999</c:v>
                </c:pt>
                <c:pt idx="1555">
                  <c:v>20.399999999999999</c:v>
                </c:pt>
                <c:pt idx="1556">
                  <c:v>20.399999999999999</c:v>
                </c:pt>
                <c:pt idx="1557">
                  <c:v>20.399999999999999</c:v>
                </c:pt>
                <c:pt idx="1558">
                  <c:v>20.399999999999999</c:v>
                </c:pt>
                <c:pt idx="1559">
                  <c:v>20.399999999999999</c:v>
                </c:pt>
                <c:pt idx="1560">
                  <c:v>20.8</c:v>
                </c:pt>
                <c:pt idx="1561">
                  <c:v>20.8</c:v>
                </c:pt>
                <c:pt idx="1562">
                  <c:v>20.8</c:v>
                </c:pt>
                <c:pt idx="1563">
                  <c:v>20.8</c:v>
                </c:pt>
                <c:pt idx="1564">
                  <c:v>20.8</c:v>
                </c:pt>
                <c:pt idx="1565">
                  <c:v>20.8</c:v>
                </c:pt>
                <c:pt idx="1566">
                  <c:v>20.8</c:v>
                </c:pt>
                <c:pt idx="1567">
                  <c:v>20.8</c:v>
                </c:pt>
                <c:pt idx="1568">
                  <c:v>20.8</c:v>
                </c:pt>
                <c:pt idx="1569">
                  <c:v>20.8</c:v>
                </c:pt>
                <c:pt idx="1570">
                  <c:v>20.8</c:v>
                </c:pt>
                <c:pt idx="1571">
                  <c:v>20.8</c:v>
                </c:pt>
                <c:pt idx="1572">
                  <c:v>20.8</c:v>
                </c:pt>
                <c:pt idx="1573">
                  <c:v>20.8</c:v>
                </c:pt>
                <c:pt idx="1574">
                  <c:v>20.8</c:v>
                </c:pt>
                <c:pt idx="1575">
                  <c:v>20.8</c:v>
                </c:pt>
                <c:pt idx="1576">
                  <c:v>20.8</c:v>
                </c:pt>
                <c:pt idx="1577">
                  <c:v>20.8</c:v>
                </c:pt>
                <c:pt idx="1578">
                  <c:v>20.8</c:v>
                </c:pt>
                <c:pt idx="1579">
                  <c:v>20.8</c:v>
                </c:pt>
                <c:pt idx="1580">
                  <c:v>20.8</c:v>
                </c:pt>
                <c:pt idx="1581">
                  <c:v>20.8</c:v>
                </c:pt>
                <c:pt idx="1582">
                  <c:v>20.8</c:v>
                </c:pt>
                <c:pt idx="1583">
                  <c:v>20.8</c:v>
                </c:pt>
                <c:pt idx="1584">
                  <c:v>20.8</c:v>
                </c:pt>
                <c:pt idx="1585">
                  <c:v>20.8</c:v>
                </c:pt>
                <c:pt idx="1586">
                  <c:v>20.8</c:v>
                </c:pt>
                <c:pt idx="1587">
                  <c:v>20.8</c:v>
                </c:pt>
                <c:pt idx="1588">
                  <c:v>20.8</c:v>
                </c:pt>
                <c:pt idx="1589">
                  <c:v>20.8</c:v>
                </c:pt>
                <c:pt idx="1590">
                  <c:v>21.2</c:v>
                </c:pt>
                <c:pt idx="1591">
                  <c:v>21.2</c:v>
                </c:pt>
                <c:pt idx="1592">
                  <c:v>21.2</c:v>
                </c:pt>
                <c:pt idx="1593">
                  <c:v>21.2</c:v>
                </c:pt>
                <c:pt idx="1594">
                  <c:v>21.2</c:v>
                </c:pt>
                <c:pt idx="1595">
                  <c:v>21.2</c:v>
                </c:pt>
                <c:pt idx="1596">
                  <c:v>21.2</c:v>
                </c:pt>
                <c:pt idx="1597">
                  <c:v>21.2</c:v>
                </c:pt>
                <c:pt idx="1598">
                  <c:v>21.2</c:v>
                </c:pt>
                <c:pt idx="1599">
                  <c:v>21.2</c:v>
                </c:pt>
                <c:pt idx="1600">
                  <c:v>21.2</c:v>
                </c:pt>
                <c:pt idx="1601">
                  <c:v>21.2</c:v>
                </c:pt>
                <c:pt idx="1602">
                  <c:v>21.2</c:v>
                </c:pt>
                <c:pt idx="1603">
                  <c:v>21.2</c:v>
                </c:pt>
                <c:pt idx="1604">
                  <c:v>21.2</c:v>
                </c:pt>
                <c:pt idx="1605">
                  <c:v>21.2</c:v>
                </c:pt>
                <c:pt idx="1606">
                  <c:v>21.2</c:v>
                </c:pt>
                <c:pt idx="1607">
                  <c:v>21.2</c:v>
                </c:pt>
                <c:pt idx="1608">
                  <c:v>21.2</c:v>
                </c:pt>
                <c:pt idx="1609">
                  <c:v>21.2</c:v>
                </c:pt>
                <c:pt idx="1610">
                  <c:v>21.2</c:v>
                </c:pt>
                <c:pt idx="1611">
                  <c:v>21.2</c:v>
                </c:pt>
                <c:pt idx="1612">
                  <c:v>21.2</c:v>
                </c:pt>
                <c:pt idx="1613">
                  <c:v>21.2</c:v>
                </c:pt>
                <c:pt idx="1614">
                  <c:v>21.2</c:v>
                </c:pt>
                <c:pt idx="1615">
                  <c:v>21.2</c:v>
                </c:pt>
                <c:pt idx="1616">
                  <c:v>21.2</c:v>
                </c:pt>
                <c:pt idx="1617">
                  <c:v>21.2</c:v>
                </c:pt>
                <c:pt idx="1618">
                  <c:v>21.2</c:v>
                </c:pt>
                <c:pt idx="1619">
                  <c:v>21.2</c:v>
                </c:pt>
                <c:pt idx="1620">
                  <c:v>21.6</c:v>
                </c:pt>
                <c:pt idx="1621">
                  <c:v>21.6</c:v>
                </c:pt>
                <c:pt idx="1622">
                  <c:v>21.6</c:v>
                </c:pt>
                <c:pt idx="1623">
                  <c:v>21.6</c:v>
                </c:pt>
                <c:pt idx="1624">
                  <c:v>21.6</c:v>
                </c:pt>
                <c:pt idx="1625">
                  <c:v>21.6</c:v>
                </c:pt>
                <c:pt idx="1626">
                  <c:v>21.6</c:v>
                </c:pt>
                <c:pt idx="1627">
                  <c:v>21.6</c:v>
                </c:pt>
                <c:pt idx="1628">
                  <c:v>21.6</c:v>
                </c:pt>
                <c:pt idx="1629">
                  <c:v>21.6</c:v>
                </c:pt>
                <c:pt idx="1630">
                  <c:v>21.6</c:v>
                </c:pt>
                <c:pt idx="1631">
                  <c:v>21.6</c:v>
                </c:pt>
                <c:pt idx="1632">
                  <c:v>21.6</c:v>
                </c:pt>
                <c:pt idx="1633">
                  <c:v>21.6</c:v>
                </c:pt>
                <c:pt idx="1634">
                  <c:v>21.6</c:v>
                </c:pt>
                <c:pt idx="1635">
                  <c:v>21.6</c:v>
                </c:pt>
                <c:pt idx="1636">
                  <c:v>21.6</c:v>
                </c:pt>
                <c:pt idx="1637">
                  <c:v>21.6</c:v>
                </c:pt>
                <c:pt idx="1638">
                  <c:v>21.6</c:v>
                </c:pt>
                <c:pt idx="1639">
                  <c:v>21.6</c:v>
                </c:pt>
                <c:pt idx="1640">
                  <c:v>21.6</c:v>
                </c:pt>
                <c:pt idx="1641">
                  <c:v>21.6</c:v>
                </c:pt>
                <c:pt idx="1642">
                  <c:v>21.6</c:v>
                </c:pt>
                <c:pt idx="1643">
                  <c:v>21.6</c:v>
                </c:pt>
                <c:pt idx="1644">
                  <c:v>21.6</c:v>
                </c:pt>
                <c:pt idx="1645">
                  <c:v>21.6</c:v>
                </c:pt>
                <c:pt idx="1646">
                  <c:v>21.6</c:v>
                </c:pt>
                <c:pt idx="1647">
                  <c:v>21.6</c:v>
                </c:pt>
                <c:pt idx="1648">
                  <c:v>21.6</c:v>
                </c:pt>
                <c:pt idx="1649">
                  <c:v>21.6</c:v>
                </c:pt>
                <c:pt idx="1650">
                  <c:v>22</c:v>
                </c:pt>
                <c:pt idx="1651">
                  <c:v>22</c:v>
                </c:pt>
                <c:pt idx="1652">
                  <c:v>22</c:v>
                </c:pt>
                <c:pt idx="1653">
                  <c:v>22</c:v>
                </c:pt>
                <c:pt idx="1654">
                  <c:v>22</c:v>
                </c:pt>
                <c:pt idx="1655">
                  <c:v>22</c:v>
                </c:pt>
                <c:pt idx="1656">
                  <c:v>22</c:v>
                </c:pt>
                <c:pt idx="1657">
                  <c:v>22</c:v>
                </c:pt>
                <c:pt idx="1658">
                  <c:v>22</c:v>
                </c:pt>
                <c:pt idx="1659">
                  <c:v>22</c:v>
                </c:pt>
                <c:pt idx="1660">
                  <c:v>22</c:v>
                </c:pt>
                <c:pt idx="1661">
                  <c:v>22</c:v>
                </c:pt>
                <c:pt idx="1662">
                  <c:v>22</c:v>
                </c:pt>
                <c:pt idx="1663">
                  <c:v>22</c:v>
                </c:pt>
                <c:pt idx="1664">
                  <c:v>22</c:v>
                </c:pt>
                <c:pt idx="1665">
                  <c:v>22</c:v>
                </c:pt>
                <c:pt idx="1666">
                  <c:v>22</c:v>
                </c:pt>
                <c:pt idx="1667">
                  <c:v>22</c:v>
                </c:pt>
                <c:pt idx="1668">
                  <c:v>22</c:v>
                </c:pt>
                <c:pt idx="1669">
                  <c:v>22</c:v>
                </c:pt>
                <c:pt idx="1670">
                  <c:v>22</c:v>
                </c:pt>
                <c:pt idx="1671">
                  <c:v>22</c:v>
                </c:pt>
                <c:pt idx="1672">
                  <c:v>22</c:v>
                </c:pt>
                <c:pt idx="1673">
                  <c:v>22</c:v>
                </c:pt>
                <c:pt idx="1674">
                  <c:v>22</c:v>
                </c:pt>
                <c:pt idx="1675">
                  <c:v>22</c:v>
                </c:pt>
                <c:pt idx="1676">
                  <c:v>22</c:v>
                </c:pt>
                <c:pt idx="1677">
                  <c:v>22</c:v>
                </c:pt>
                <c:pt idx="1678">
                  <c:v>22</c:v>
                </c:pt>
                <c:pt idx="1679">
                  <c:v>22</c:v>
                </c:pt>
                <c:pt idx="1680">
                  <c:v>22.4</c:v>
                </c:pt>
                <c:pt idx="1681">
                  <c:v>22.4</c:v>
                </c:pt>
                <c:pt idx="1682">
                  <c:v>22.4</c:v>
                </c:pt>
                <c:pt idx="1683">
                  <c:v>22.4</c:v>
                </c:pt>
                <c:pt idx="1684">
                  <c:v>22.4</c:v>
                </c:pt>
                <c:pt idx="1685">
                  <c:v>22.4</c:v>
                </c:pt>
                <c:pt idx="1686">
                  <c:v>22.4</c:v>
                </c:pt>
                <c:pt idx="1687">
                  <c:v>22.4</c:v>
                </c:pt>
                <c:pt idx="1688">
                  <c:v>22.4</c:v>
                </c:pt>
                <c:pt idx="1689">
                  <c:v>22.4</c:v>
                </c:pt>
                <c:pt idx="1690">
                  <c:v>22.4</c:v>
                </c:pt>
                <c:pt idx="1691">
                  <c:v>22.4</c:v>
                </c:pt>
                <c:pt idx="1692">
                  <c:v>22.4</c:v>
                </c:pt>
                <c:pt idx="1693">
                  <c:v>22.4</c:v>
                </c:pt>
                <c:pt idx="1694">
                  <c:v>22.4</c:v>
                </c:pt>
                <c:pt idx="1695">
                  <c:v>22.4</c:v>
                </c:pt>
                <c:pt idx="1696">
                  <c:v>22.4</c:v>
                </c:pt>
                <c:pt idx="1697">
                  <c:v>22.4</c:v>
                </c:pt>
                <c:pt idx="1698">
                  <c:v>22.4</c:v>
                </c:pt>
                <c:pt idx="1699">
                  <c:v>22.4</c:v>
                </c:pt>
                <c:pt idx="1700">
                  <c:v>22.4</c:v>
                </c:pt>
                <c:pt idx="1701">
                  <c:v>22.4</c:v>
                </c:pt>
                <c:pt idx="1702">
                  <c:v>22.4</c:v>
                </c:pt>
                <c:pt idx="1703">
                  <c:v>22.4</c:v>
                </c:pt>
                <c:pt idx="1704">
                  <c:v>22.4</c:v>
                </c:pt>
                <c:pt idx="1705">
                  <c:v>22.4</c:v>
                </c:pt>
                <c:pt idx="1706">
                  <c:v>22.4</c:v>
                </c:pt>
                <c:pt idx="1707">
                  <c:v>22.4</c:v>
                </c:pt>
                <c:pt idx="1708">
                  <c:v>22.4</c:v>
                </c:pt>
                <c:pt idx="1709">
                  <c:v>22.4</c:v>
                </c:pt>
                <c:pt idx="1710">
                  <c:v>22.8</c:v>
                </c:pt>
                <c:pt idx="1711">
                  <c:v>22.8</c:v>
                </c:pt>
                <c:pt idx="1712">
                  <c:v>22.8</c:v>
                </c:pt>
                <c:pt idx="1713">
                  <c:v>22.8</c:v>
                </c:pt>
                <c:pt idx="1714">
                  <c:v>22.8</c:v>
                </c:pt>
                <c:pt idx="1715">
                  <c:v>22.8</c:v>
                </c:pt>
                <c:pt idx="1716">
                  <c:v>22.8</c:v>
                </c:pt>
                <c:pt idx="1717">
                  <c:v>22.8</c:v>
                </c:pt>
                <c:pt idx="1718">
                  <c:v>22.8</c:v>
                </c:pt>
                <c:pt idx="1719">
                  <c:v>22.8</c:v>
                </c:pt>
                <c:pt idx="1720">
                  <c:v>22.8</c:v>
                </c:pt>
                <c:pt idx="1721">
                  <c:v>22.8</c:v>
                </c:pt>
                <c:pt idx="1722">
                  <c:v>22.8</c:v>
                </c:pt>
                <c:pt idx="1723">
                  <c:v>22.8</c:v>
                </c:pt>
                <c:pt idx="1724">
                  <c:v>22.8</c:v>
                </c:pt>
                <c:pt idx="1725">
                  <c:v>22.8</c:v>
                </c:pt>
                <c:pt idx="1726">
                  <c:v>22.8</c:v>
                </c:pt>
                <c:pt idx="1727">
                  <c:v>22.8</c:v>
                </c:pt>
                <c:pt idx="1728">
                  <c:v>22.8</c:v>
                </c:pt>
                <c:pt idx="1729">
                  <c:v>22.8</c:v>
                </c:pt>
                <c:pt idx="1730">
                  <c:v>22.8</c:v>
                </c:pt>
                <c:pt idx="1731">
                  <c:v>22.8</c:v>
                </c:pt>
                <c:pt idx="1732">
                  <c:v>22.8</c:v>
                </c:pt>
                <c:pt idx="1733">
                  <c:v>22.8</c:v>
                </c:pt>
                <c:pt idx="1734">
                  <c:v>22.8</c:v>
                </c:pt>
                <c:pt idx="1735">
                  <c:v>22.8</c:v>
                </c:pt>
                <c:pt idx="1736">
                  <c:v>22.8</c:v>
                </c:pt>
                <c:pt idx="1737">
                  <c:v>22.8</c:v>
                </c:pt>
                <c:pt idx="1738">
                  <c:v>22.8</c:v>
                </c:pt>
                <c:pt idx="1739">
                  <c:v>22.8</c:v>
                </c:pt>
                <c:pt idx="1740">
                  <c:v>23.2</c:v>
                </c:pt>
                <c:pt idx="1741">
                  <c:v>23.2</c:v>
                </c:pt>
                <c:pt idx="1742">
                  <c:v>23.2</c:v>
                </c:pt>
                <c:pt idx="1743">
                  <c:v>23.2</c:v>
                </c:pt>
                <c:pt idx="1744">
                  <c:v>23.2</c:v>
                </c:pt>
                <c:pt idx="1745">
                  <c:v>23.2</c:v>
                </c:pt>
                <c:pt idx="1746">
                  <c:v>23.2</c:v>
                </c:pt>
                <c:pt idx="1747">
                  <c:v>23.2</c:v>
                </c:pt>
                <c:pt idx="1748">
                  <c:v>23.2</c:v>
                </c:pt>
                <c:pt idx="1749">
                  <c:v>23.2</c:v>
                </c:pt>
                <c:pt idx="1750">
                  <c:v>23.2</c:v>
                </c:pt>
                <c:pt idx="1751">
                  <c:v>23.2</c:v>
                </c:pt>
                <c:pt idx="1752">
                  <c:v>23.2</c:v>
                </c:pt>
                <c:pt idx="1753">
                  <c:v>23.2</c:v>
                </c:pt>
                <c:pt idx="1754">
                  <c:v>23.2</c:v>
                </c:pt>
                <c:pt idx="1755">
                  <c:v>23.2</c:v>
                </c:pt>
                <c:pt idx="1756">
                  <c:v>23.2</c:v>
                </c:pt>
                <c:pt idx="1757">
                  <c:v>23.2</c:v>
                </c:pt>
                <c:pt idx="1758">
                  <c:v>23.2</c:v>
                </c:pt>
                <c:pt idx="1759">
                  <c:v>23.2</c:v>
                </c:pt>
                <c:pt idx="1760">
                  <c:v>23.2</c:v>
                </c:pt>
                <c:pt idx="1761">
                  <c:v>23.2</c:v>
                </c:pt>
                <c:pt idx="1762">
                  <c:v>23.2</c:v>
                </c:pt>
                <c:pt idx="1763">
                  <c:v>23.2</c:v>
                </c:pt>
                <c:pt idx="1764">
                  <c:v>23.2</c:v>
                </c:pt>
                <c:pt idx="1765">
                  <c:v>23.2</c:v>
                </c:pt>
                <c:pt idx="1766">
                  <c:v>23.2</c:v>
                </c:pt>
                <c:pt idx="1767">
                  <c:v>23.2</c:v>
                </c:pt>
                <c:pt idx="1768">
                  <c:v>23.2</c:v>
                </c:pt>
                <c:pt idx="1769">
                  <c:v>23.2</c:v>
                </c:pt>
                <c:pt idx="1770">
                  <c:v>23.6</c:v>
                </c:pt>
                <c:pt idx="1771">
                  <c:v>23.6</c:v>
                </c:pt>
                <c:pt idx="1772">
                  <c:v>23.6</c:v>
                </c:pt>
                <c:pt idx="1773">
                  <c:v>23.6</c:v>
                </c:pt>
                <c:pt idx="1774">
                  <c:v>23.6</c:v>
                </c:pt>
                <c:pt idx="1775">
                  <c:v>23.6</c:v>
                </c:pt>
                <c:pt idx="1776">
                  <c:v>23.6</c:v>
                </c:pt>
                <c:pt idx="1777">
                  <c:v>23.6</c:v>
                </c:pt>
                <c:pt idx="1778">
                  <c:v>23.6</c:v>
                </c:pt>
                <c:pt idx="1779">
                  <c:v>23.6</c:v>
                </c:pt>
                <c:pt idx="1780">
                  <c:v>23.6</c:v>
                </c:pt>
                <c:pt idx="1781">
                  <c:v>23.6</c:v>
                </c:pt>
                <c:pt idx="1782">
                  <c:v>23.6</c:v>
                </c:pt>
                <c:pt idx="1783">
                  <c:v>23.6</c:v>
                </c:pt>
                <c:pt idx="1784">
                  <c:v>23.6</c:v>
                </c:pt>
                <c:pt idx="1785">
                  <c:v>23.6</c:v>
                </c:pt>
                <c:pt idx="1786">
                  <c:v>23.6</c:v>
                </c:pt>
                <c:pt idx="1787">
                  <c:v>23.6</c:v>
                </c:pt>
                <c:pt idx="1788">
                  <c:v>23.6</c:v>
                </c:pt>
                <c:pt idx="1789">
                  <c:v>23.6</c:v>
                </c:pt>
                <c:pt idx="1790">
                  <c:v>23.6</c:v>
                </c:pt>
                <c:pt idx="1791">
                  <c:v>23.6</c:v>
                </c:pt>
                <c:pt idx="1792">
                  <c:v>23.6</c:v>
                </c:pt>
                <c:pt idx="1793">
                  <c:v>23.6</c:v>
                </c:pt>
                <c:pt idx="1794">
                  <c:v>23.6</c:v>
                </c:pt>
                <c:pt idx="1795">
                  <c:v>23.6</c:v>
                </c:pt>
                <c:pt idx="1796">
                  <c:v>23.6</c:v>
                </c:pt>
                <c:pt idx="1797">
                  <c:v>23.6</c:v>
                </c:pt>
                <c:pt idx="1798">
                  <c:v>23.6</c:v>
                </c:pt>
                <c:pt idx="1799">
                  <c:v>23.6</c:v>
                </c:pt>
                <c:pt idx="1800">
                  <c:v>24</c:v>
                </c:pt>
                <c:pt idx="1801">
                  <c:v>24</c:v>
                </c:pt>
                <c:pt idx="1802">
                  <c:v>24</c:v>
                </c:pt>
                <c:pt idx="1803">
                  <c:v>24</c:v>
                </c:pt>
                <c:pt idx="1804">
                  <c:v>24</c:v>
                </c:pt>
                <c:pt idx="1805">
                  <c:v>24</c:v>
                </c:pt>
                <c:pt idx="1806">
                  <c:v>24</c:v>
                </c:pt>
                <c:pt idx="1807">
                  <c:v>24</c:v>
                </c:pt>
                <c:pt idx="1808">
                  <c:v>24</c:v>
                </c:pt>
                <c:pt idx="1809">
                  <c:v>24</c:v>
                </c:pt>
                <c:pt idx="1810">
                  <c:v>24</c:v>
                </c:pt>
                <c:pt idx="1811">
                  <c:v>24</c:v>
                </c:pt>
                <c:pt idx="1812">
                  <c:v>24</c:v>
                </c:pt>
                <c:pt idx="1813">
                  <c:v>24</c:v>
                </c:pt>
                <c:pt idx="1814">
                  <c:v>24</c:v>
                </c:pt>
                <c:pt idx="1815">
                  <c:v>24</c:v>
                </c:pt>
                <c:pt idx="1816">
                  <c:v>24</c:v>
                </c:pt>
                <c:pt idx="1817">
                  <c:v>24</c:v>
                </c:pt>
                <c:pt idx="1818">
                  <c:v>24</c:v>
                </c:pt>
                <c:pt idx="1819">
                  <c:v>24</c:v>
                </c:pt>
                <c:pt idx="1820">
                  <c:v>24</c:v>
                </c:pt>
                <c:pt idx="1821">
                  <c:v>24</c:v>
                </c:pt>
                <c:pt idx="1822">
                  <c:v>24</c:v>
                </c:pt>
                <c:pt idx="1823">
                  <c:v>24</c:v>
                </c:pt>
                <c:pt idx="1824">
                  <c:v>24</c:v>
                </c:pt>
                <c:pt idx="1825">
                  <c:v>24</c:v>
                </c:pt>
                <c:pt idx="1826">
                  <c:v>24</c:v>
                </c:pt>
                <c:pt idx="1827">
                  <c:v>24</c:v>
                </c:pt>
                <c:pt idx="1828">
                  <c:v>24</c:v>
                </c:pt>
                <c:pt idx="1829">
                  <c:v>24</c:v>
                </c:pt>
              </c:numCache>
            </c:numRef>
          </c:xVal>
          <c:yVal>
            <c:numRef>
              <c:f>'SOL2'!$D$2:$D$1831</c:f>
              <c:numCache>
                <c:formatCode>General</c:formatCode>
                <c:ptCount val="1830"/>
                <c:pt idx="0">
                  <c:v>0</c:v>
                </c:pt>
                <c:pt idx="1">
                  <c:v>-8.7561110000000004E-3</c:v>
                </c:pt>
                <c:pt idx="2">
                  <c:v>-1.747317E-2</c:v>
                </c:pt>
                <c:pt idx="3">
                  <c:v>-2.6114979999999999E-2</c:v>
                </c:pt>
                <c:pt idx="4">
                  <c:v>-3.4637059999999997E-2</c:v>
                </c:pt>
                <c:pt idx="5">
                  <c:v>-4.2981600000000002E-2</c:v>
                </c:pt>
                <c:pt idx="6">
                  <c:v>-5.1093020000000003E-2</c:v>
                </c:pt>
                <c:pt idx="7">
                  <c:v>-5.8929420000000003E-2</c:v>
                </c:pt>
                <c:pt idx="8">
                  <c:v>-6.6457290000000002E-2</c:v>
                </c:pt>
                <c:pt idx="9">
                  <c:v>-7.3643440000000004E-2</c:v>
                </c:pt>
                <c:pt idx="10">
                  <c:v>-8.0454129999999999E-2</c:v>
                </c:pt>
                <c:pt idx="11">
                  <c:v>-8.6854070000000005E-2</c:v>
                </c:pt>
                <c:pt idx="12">
                  <c:v>-9.2807000000000001E-2</c:v>
                </c:pt>
                <c:pt idx="13">
                  <c:v>-9.8281300000000002E-2</c:v>
                </c:pt>
                <c:pt idx="14">
                  <c:v>-0.10325380000000001</c:v>
                </c:pt>
                <c:pt idx="15">
                  <c:v>-0.1077063</c:v>
                </c:pt>
                <c:pt idx="16">
                  <c:v>-0.11162270000000001</c:v>
                </c:pt>
                <c:pt idx="17">
                  <c:v>-0.11499040000000001</c:v>
                </c:pt>
                <c:pt idx="18">
                  <c:v>-0.11780160000000001</c:v>
                </c:pt>
                <c:pt idx="19">
                  <c:v>-0.1200512</c:v>
                </c:pt>
                <c:pt idx="20">
                  <c:v>-0.1217389</c:v>
                </c:pt>
                <c:pt idx="21">
                  <c:v>-0.12287099999999999</c:v>
                </c:pt>
                <c:pt idx="22">
                  <c:v>-0.1234611</c:v>
                </c:pt>
                <c:pt idx="23">
                  <c:v>-0.1235279</c:v>
                </c:pt>
                <c:pt idx="24">
                  <c:v>-0.12309440000000001</c:v>
                </c:pt>
                <c:pt idx="25">
                  <c:v>-0.1221883</c:v>
                </c:pt>
                <c:pt idx="26">
                  <c:v>-0.1208422</c:v>
                </c:pt>
                <c:pt idx="27">
                  <c:v>-0.11909260000000001</c:v>
                </c:pt>
                <c:pt idx="28">
                  <c:v>-0.1169789</c:v>
                </c:pt>
                <c:pt idx="29">
                  <c:v>-0.11454300000000001</c:v>
                </c:pt>
                <c:pt idx="30">
                  <c:v>0</c:v>
                </c:pt>
                <c:pt idx="31">
                  <c:v>-9.2851170000000007E-3</c:v>
                </c:pt>
                <c:pt idx="32">
                  <c:v>-1.8512509999999999E-2</c:v>
                </c:pt>
                <c:pt idx="33">
                  <c:v>-2.7631900000000001E-2</c:v>
                </c:pt>
                <c:pt idx="34">
                  <c:v>-3.6589709999999998E-2</c:v>
                </c:pt>
                <c:pt idx="35">
                  <c:v>-4.5389319999999997E-2</c:v>
                </c:pt>
                <c:pt idx="36">
                  <c:v>-5.3956999999999998E-2</c:v>
                </c:pt>
                <c:pt idx="37">
                  <c:v>-6.2246549999999998E-2</c:v>
                </c:pt>
                <c:pt idx="38">
                  <c:v>-7.0202550000000002E-2</c:v>
                </c:pt>
                <c:pt idx="39">
                  <c:v>-7.7786900000000006E-2</c:v>
                </c:pt>
                <c:pt idx="40">
                  <c:v>-8.4970870000000004E-2</c:v>
                </c:pt>
                <c:pt idx="41">
                  <c:v>-9.1715870000000005E-2</c:v>
                </c:pt>
                <c:pt idx="42">
                  <c:v>-9.7985890000000006E-2</c:v>
                </c:pt>
                <c:pt idx="43">
                  <c:v>-0.1037534</c:v>
                </c:pt>
                <c:pt idx="44">
                  <c:v>-0.1089883</c:v>
                </c:pt>
                <c:pt idx="45">
                  <c:v>-0.1136593</c:v>
                </c:pt>
                <c:pt idx="46">
                  <c:v>-0.1177478</c:v>
                </c:pt>
                <c:pt idx="47">
                  <c:v>-0.1212438</c:v>
                </c:pt>
                <c:pt idx="48">
                  <c:v>-0.1241361</c:v>
                </c:pt>
                <c:pt idx="49">
                  <c:v>-0.12641569999999999</c:v>
                </c:pt>
                <c:pt idx="50">
                  <c:v>-0.128082</c:v>
                </c:pt>
                <c:pt idx="51">
                  <c:v>-0.12914339999999999</c:v>
                </c:pt>
                <c:pt idx="52">
                  <c:v>-0.12961410000000001</c:v>
                </c:pt>
                <c:pt idx="53">
                  <c:v>-0.1295124</c:v>
                </c:pt>
                <c:pt idx="54">
                  <c:v>-0.12886690000000001</c:v>
                </c:pt>
                <c:pt idx="55">
                  <c:v>-0.1276998</c:v>
                </c:pt>
                <c:pt idx="56">
                  <c:v>-0.12604940000000001</c:v>
                </c:pt>
                <c:pt idx="57">
                  <c:v>-0.12395689999999999</c:v>
                </c:pt>
                <c:pt idx="58">
                  <c:v>-0.1214687</c:v>
                </c:pt>
                <c:pt idx="59">
                  <c:v>-0.1186347</c:v>
                </c:pt>
                <c:pt idx="60">
                  <c:v>0</c:v>
                </c:pt>
                <c:pt idx="61">
                  <c:v>-1.079573E-2</c:v>
                </c:pt>
                <c:pt idx="62">
                  <c:v>-2.1524430000000001E-2</c:v>
                </c:pt>
                <c:pt idx="63">
                  <c:v>-3.2149879999999999E-2</c:v>
                </c:pt>
                <c:pt idx="64">
                  <c:v>-4.2629510000000002E-2</c:v>
                </c:pt>
                <c:pt idx="65">
                  <c:v>-5.2874440000000002E-2</c:v>
                </c:pt>
                <c:pt idx="66">
                  <c:v>-6.2843099999999999E-2</c:v>
                </c:pt>
                <c:pt idx="67">
                  <c:v>-7.2498649999999998E-2</c:v>
                </c:pt>
                <c:pt idx="68">
                  <c:v>-8.1782019999999997E-2</c:v>
                </c:pt>
                <c:pt idx="69">
                  <c:v>-9.0639520000000001E-2</c:v>
                </c:pt>
                <c:pt idx="70">
                  <c:v>-9.9025989999999994E-2</c:v>
                </c:pt>
                <c:pt idx="71">
                  <c:v>-0.1068959</c:v>
                </c:pt>
                <c:pt idx="72">
                  <c:v>-0.1142077</c:v>
                </c:pt>
                <c:pt idx="73">
                  <c:v>-0.1209221</c:v>
                </c:pt>
                <c:pt idx="74">
                  <c:v>-0.1269981</c:v>
                </c:pt>
                <c:pt idx="75">
                  <c:v>-0.1323983</c:v>
                </c:pt>
                <c:pt idx="76">
                  <c:v>-0.13709360000000001</c:v>
                </c:pt>
                <c:pt idx="77">
                  <c:v>-0.14105819999999999</c:v>
                </c:pt>
                <c:pt idx="78">
                  <c:v>-0.1442696</c:v>
                </c:pt>
                <c:pt idx="79">
                  <c:v>-0.14671139999999999</c:v>
                </c:pt>
                <c:pt idx="80">
                  <c:v>-0.14837520000000001</c:v>
                </c:pt>
                <c:pt idx="81">
                  <c:v>-0.14925910000000001</c:v>
                </c:pt>
                <c:pt idx="82">
                  <c:v>-0.1493719</c:v>
                </c:pt>
                <c:pt idx="83">
                  <c:v>-0.14873230000000001</c:v>
                </c:pt>
                <c:pt idx="84">
                  <c:v>-0.14736949999999999</c:v>
                </c:pt>
                <c:pt idx="85">
                  <c:v>-0.14532200000000001</c:v>
                </c:pt>
                <c:pt idx="86">
                  <c:v>-0.14263919999999999</c:v>
                </c:pt>
                <c:pt idx="87">
                  <c:v>-0.13938130000000001</c:v>
                </c:pt>
                <c:pt idx="88">
                  <c:v>-0.1356174</c:v>
                </c:pt>
                <c:pt idx="89">
                  <c:v>-0.13142509999999999</c:v>
                </c:pt>
                <c:pt idx="90">
                  <c:v>0</c:v>
                </c:pt>
                <c:pt idx="91">
                  <c:v>-1.347249E-2</c:v>
                </c:pt>
                <c:pt idx="92">
                  <c:v>-2.6867680000000001E-2</c:v>
                </c:pt>
                <c:pt idx="93">
                  <c:v>-4.0150020000000002E-2</c:v>
                </c:pt>
                <c:pt idx="94">
                  <c:v>-5.3249230000000002E-2</c:v>
                </c:pt>
                <c:pt idx="95">
                  <c:v>-6.6079200000000005E-2</c:v>
                </c:pt>
                <c:pt idx="96">
                  <c:v>-7.8584360000000006E-2</c:v>
                </c:pt>
                <c:pt idx="97">
                  <c:v>-9.071208E-2</c:v>
                </c:pt>
                <c:pt idx="98">
                  <c:v>-0.1023964</c:v>
                </c:pt>
                <c:pt idx="99">
                  <c:v>-0.11357440000000001</c:v>
                </c:pt>
                <c:pt idx="100">
                  <c:v>-0.12418750000000001</c:v>
                </c:pt>
                <c:pt idx="101">
                  <c:v>-0.1341714</c:v>
                </c:pt>
                <c:pt idx="102">
                  <c:v>-0.14346419999999999</c:v>
                </c:pt>
                <c:pt idx="103">
                  <c:v>-0.15201010000000001</c:v>
                </c:pt>
                <c:pt idx="104">
                  <c:v>-0.15975039999999999</c:v>
                </c:pt>
                <c:pt idx="105">
                  <c:v>-0.16662669999999999</c:v>
                </c:pt>
                <c:pt idx="106">
                  <c:v>-0.1725865</c:v>
                </c:pt>
                <c:pt idx="107">
                  <c:v>-0.17757990000000001</c:v>
                </c:pt>
                <c:pt idx="108">
                  <c:v>-0.18156040000000001</c:v>
                </c:pt>
                <c:pt idx="109">
                  <c:v>-0.18448719999999999</c:v>
                </c:pt>
                <c:pt idx="110">
                  <c:v>-0.18632609999999999</c:v>
                </c:pt>
                <c:pt idx="111">
                  <c:v>-0.1870501</c:v>
                </c:pt>
                <c:pt idx="112">
                  <c:v>-0.18664449999999999</c:v>
                </c:pt>
                <c:pt idx="113">
                  <c:v>-0.1851101</c:v>
                </c:pt>
                <c:pt idx="114">
                  <c:v>-0.1824635</c:v>
                </c:pt>
                <c:pt idx="115">
                  <c:v>-0.17874329999999999</c:v>
                </c:pt>
                <c:pt idx="116">
                  <c:v>-0.174015</c:v>
                </c:pt>
                <c:pt idx="117">
                  <c:v>-0.16837279999999999</c:v>
                </c:pt>
                <c:pt idx="118">
                  <c:v>-0.161938</c:v>
                </c:pt>
                <c:pt idx="119">
                  <c:v>-0.15485699999999999</c:v>
                </c:pt>
                <c:pt idx="120">
                  <c:v>0</c:v>
                </c:pt>
                <c:pt idx="121">
                  <c:v>-1.753501E-2</c:v>
                </c:pt>
                <c:pt idx="122">
                  <c:v>-3.4998019999999998E-2</c:v>
                </c:pt>
                <c:pt idx="123">
                  <c:v>-5.228874E-2</c:v>
                </c:pt>
                <c:pt idx="124">
                  <c:v>-6.9345309999999993E-2</c:v>
                </c:pt>
                <c:pt idx="125">
                  <c:v>-8.6110580000000006E-2</c:v>
                </c:pt>
                <c:pt idx="126">
                  <c:v>-0.1025079</c:v>
                </c:pt>
                <c:pt idx="127">
                  <c:v>-0.1184549</c:v>
                </c:pt>
                <c:pt idx="128">
                  <c:v>-0.13388720000000001</c:v>
                </c:pt>
                <c:pt idx="129">
                  <c:v>-0.14871719999999999</c:v>
                </c:pt>
                <c:pt idx="130">
                  <c:v>-0.16285830000000001</c:v>
                </c:pt>
                <c:pt idx="131">
                  <c:v>-0.1762447</c:v>
                </c:pt>
                <c:pt idx="132">
                  <c:v>-0.18879589999999999</c:v>
                </c:pt>
                <c:pt idx="133">
                  <c:v>-0.20042170000000001</c:v>
                </c:pt>
                <c:pt idx="134">
                  <c:v>-0.2110464</c:v>
                </c:pt>
                <c:pt idx="135">
                  <c:v>-0.2205867</c:v>
                </c:pt>
                <c:pt idx="136">
                  <c:v>-0.22895119999999999</c:v>
                </c:pt>
                <c:pt idx="137">
                  <c:v>-0.23605499999999999</c:v>
                </c:pt>
                <c:pt idx="138">
                  <c:v>-0.24180699999999999</c:v>
                </c:pt>
                <c:pt idx="139">
                  <c:v>-0.24611079999999999</c:v>
                </c:pt>
                <c:pt idx="140">
                  <c:v>-0.24887600000000001</c:v>
                </c:pt>
                <c:pt idx="141">
                  <c:v>-0.25000939999999999</c:v>
                </c:pt>
                <c:pt idx="142">
                  <c:v>-0.24941089999999999</c:v>
                </c:pt>
                <c:pt idx="143">
                  <c:v>-0.24698880000000001</c:v>
                </c:pt>
                <c:pt idx="144">
                  <c:v>-0.24267759999999999</c:v>
                </c:pt>
                <c:pt idx="145">
                  <c:v>-0.236428</c:v>
                </c:pt>
                <c:pt idx="146">
                  <c:v>-0.22824349999999999</c:v>
                </c:pt>
                <c:pt idx="147">
                  <c:v>-0.21820880000000001</c:v>
                </c:pt>
                <c:pt idx="148">
                  <c:v>-0.2065131</c:v>
                </c:pt>
                <c:pt idx="149">
                  <c:v>-0.19346569999999999</c:v>
                </c:pt>
                <c:pt idx="150">
                  <c:v>0</c:v>
                </c:pt>
                <c:pt idx="151">
                  <c:v>-2.3138720000000002E-2</c:v>
                </c:pt>
                <c:pt idx="152">
                  <c:v>-4.619521E-2</c:v>
                </c:pt>
                <c:pt idx="153">
                  <c:v>-6.9088120000000003E-2</c:v>
                </c:pt>
                <c:pt idx="154">
                  <c:v>-9.1736289999999998E-2</c:v>
                </c:pt>
                <c:pt idx="155">
                  <c:v>-0.1140529</c:v>
                </c:pt>
                <c:pt idx="156">
                  <c:v>-0.13595090000000001</c:v>
                </c:pt>
                <c:pt idx="157">
                  <c:v>-0.15734419999999999</c:v>
                </c:pt>
                <c:pt idx="158">
                  <c:v>-0.17815429999999999</c:v>
                </c:pt>
                <c:pt idx="159">
                  <c:v>-0.19828609999999999</c:v>
                </c:pt>
                <c:pt idx="160">
                  <c:v>-0.21764040000000001</c:v>
                </c:pt>
                <c:pt idx="161">
                  <c:v>-0.23613149999999999</c:v>
                </c:pt>
                <c:pt idx="162">
                  <c:v>-0.25365979999999999</c:v>
                </c:pt>
                <c:pt idx="163">
                  <c:v>-0.27011180000000001</c:v>
                </c:pt>
                <c:pt idx="164">
                  <c:v>-0.28539059999999999</c:v>
                </c:pt>
                <c:pt idx="165">
                  <c:v>-0.29939179999999999</c:v>
                </c:pt>
                <c:pt idx="166">
                  <c:v>-0.31199130000000003</c:v>
                </c:pt>
                <c:pt idx="167">
                  <c:v>-0.32307340000000001</c:v>
                </c:pt>
                <c:pt idx="168">
                  <c:v>-0.3325186</c:v>
                </c:pt>
                <c:pt idx="169">
                  <c:v>-0.34018500000000002</c:v>
                </c:pt>
                <c:pt idx="170">
                  <c:v>-0.34591690000000003</c:v>
                </c:pt>
                <c:pt idx="171">
                  <c:v>-0.34953869999999998</c:v>
                </c:pt>
                <c:pt idx="172">
                  <c:v>-0.35083310000000001</c:v>
                </c:pt>
                <c:pt idx="173">
                  <c:v>-0.34952290000000003</c:v>
                </c:pt>
                <c:pt idx="174">
                  <c:v>-0.34525129999999998</c:v>
                </c:pt>
                <c:pt idx="175">
                  <c:v>-0.33755180000000001</c:v>
                </c:pt>
                <c:pt idx="176">
                  <c:v>-0.32583319999999999</c:v>
                </c:pt>
                <c:pt idx="177">
                  <c:v>-0.30943530000000002</c:v>
                </c:pt>
                <c:pt idx="178">
                  <c:v>-0.28784939999999998</c:v>
                </c:pt>
                <c:pt idx="179">
                  <c:v>-0.26118360000000002</c:v>
                </c:pt>
                <c:pt idx="180">
                  <c:v>0</c:v>
                </c:pt>
                <c:pt idx="181">
                  <c:v>-3.0491290000000001E-2</c:v>
                </c:pt>
                <c:pt idx="182">
                  <c:v>-6.0890100000000003E-2</c:v>
                </c:pt>
                <c:pt idx="183">
                  <c:v>-9.1127180000000002E-2</c:v>
                </c:pt>
                <c:pt idx="184">
                  <c:v>-0.121115</c:v>
                </c:pt>
                <c:pt idx="185">
                  <c:v>-0.1507674</c:v>
                </c:pt>
                <c:pt idx="186">
                  <c:v>-0.17999270000000001</c:v>
                </c:pt>
                <c:pt idx="187">
                  <c:v>-0.208705</c:v>
                </c:pt>
                <c:pt idx="188">
                  <c:v>-0.2368102</c:v>
                </c:pt>
                <c:pt idx="189">
                  <c:v>-0.2642003</c:v>
                </c:pt>
                <c:pt idx="190">
                  <c:v>-0.29076809999999997</c:v>
                </c:pt>
                <c:pt idx="191">
                  <c:v>-0.31641200000000003</c:v>
                </c:pt>
                <c:pt idx="192">
                  <c:v>-0.34101710000000002</c:v>
                </c:pt>
                <c:pt idx="193">
                  <c:v>-0.36445959999999999</c:v>
                </c:pt>
                <c:pt idx="194">
                  <c:v>-0.38661990000000002</c:v>
                </c:pt>
                <c:pt idx="195">
                  <c:v>-0.40738249999999998</c:v>
                </c:pt>
                <c:pt idx="196">
                  <c:v>-0.42662060000000002</c:v>
                </c:pt>
                <c:pt idx="197">
                  <c:v>-0.44420359999999998</c:v>
                </c:pt>
                <c:pt idx="198">
                  <c:v>-0.4600127</c:v>
                </c:pt>
                <c:pt idx="199">
                  <c:v>-0.47393639999999998</c:v>
                </c:pt>
                <c:pt idx="200">
                  <c:v>-0.48586669999999998</c:v>
                </c:pt>
                <c:pt idx="201">
                  <c:v>-0.49571349999999997</c:v>
                </c:pt>
                <c:pt idx="202">
                  <c:v>-0.50340499999999999</c:v>
                </c:pt>
                <c:pt idx="203">
                  <c:v>-0.50889419999999996</c:v>
                </c:pt>
                <c:pt idx="204">
                  <c:v>-0.51216530000000005</c:v>
                </c:pt>
                <c:pt idx="205">
                  <c:v>-0.51321209999999995</c:v>
                </c:pt>
                <c:pt idx="206">
                  <c:v>-0.51195900000000005</c:v>
                </c:pt>
                <c:pt idx="207">
                  <c:v>-0.50791839999999999</c:v>
                </c:pt>
                <c:pt idx="208">
                  <c:v>-0.49835420000000002</c:v>
                </c:pt>
                <c:pt idx="209">
                  <c:v>-0.47162759999999998</c:v>
                </c:pt>
                <c:pt idx="210">
                  <c:v>0</c:v>
                </c:pt>
                <c:pt idx="211">
                  <c:v>-3.9565030000000001E-2</c:v>
                </c:pt>
                <c:pt idx="212">
                  <c:v>-7.9063809999999998E-2</c:v>
                </c:pt>
                <c:pt idx="213">
                  <c:v>-0.11840680000000001</c:v>
                </c:pt>
                <c:pt idx="214">
                  <c:v>-0.15753629999999999</c:v>
                </c:pt>
                <c:pt idx="215">
                  <c:v>-0.19637669999999999</c:v>
                </c:pt>
                <c:pt idx="216">
                  <c:v>-0.2348539</c:v>
                </c:pt>
                <c:pt idx="217">
                  <c:v>-0.27287869999999997</c:v>
                </c:pt>
                <c:pt idx="218">
                  <c:v>-0.31034780000000001</c:v>
                </c:pt>
                <c:pt idx="219">
                  <c:v>-0.34715879999999999</c:v>
                </c:pt>
                <c:pt idx="220">
                  <c:v>-0.38320880000000002</c:v>
                </c:pt>
                <c:pt idx="221">
                  <c:v>-0.41837489999999999</c:v>
                </c:pt>
                <c:pt idx="222">
                  <c:v>-0.45252110000000001</c:v>
                </c:pt>
                <c:pt idx="223">
                  <c:v>-0.48550789999999999</c:v>
                </c:pt>
                <c:pt idx="224">
                  <c:v>-0.51718330000000001</c:v>
                </c:pt>
                <c:pt idx="225">
                  <c:v>-0.54738189999999998</c:v>
                </c:pt>
                <c:pt idx="226">
                  <c:v>-0.57593850000000002</c:v>
                </c:pt>
                <c:pt idx="227">
                  <c:v>-0.60267939999999998</c:v>
                </c:pt>
                <c:pt idx="228">
                  <c:v>-0.62743590000000005</c:v>
                </c:pt>
                <c:pt idx="229">
                  <c:v>-0.65005049999999998</c:v>
                </c:pt>
                <c:pt idx="230">
                  <c:v>-0.67038180000000003</c:v>
                </c:pt>
                <c:pt idx="231">
                  <c:v>-0.68832899999999997</c:v>
                </c:pt>
                <c:pt idx="232">
                  <c:v>-0.70385339999999996</c:v>
                </c:pt>
                <c:pt idx="233">
                  <c:v>-0.71700039999999998</c:v>
                </c:pt>
                <c:pt idx="234">
                  <c:v>-0.72794349999999997</c:v>
                </c:pt>
                <c:pt idx="235">
                  <c:v>-0.7370198</c:v>
                </c:pt>
                <c:pt idx="236">
                  <c:v>-0.74483460000000001</c:v>
                </c:pt>
                <c:pt idx="237">
                  <c:v>-0.75176080000000001</c:v>
                </c:pt>
                <c:pt idx="238">
                  <c:v>-0.75738150000000004</c:v>
                </c:pt>
                <c:pt idx="239">
                  <c:v>-0.75974750000000002</c:v>
                </c:pt>
                <c:pt idx="240">
                  <c:v>0</c:v>
                </c:pt>
                <c:pt idx="241">
                  <c:v>-5.0044669999999999E-2</c:v>
                </c:pt>
                <c:pt idx="242">
                  <c:v>-0.10004689999999999</c:v>
                </c:pt>
                <c:pt idx="243">
                  <c:v>-0.14998320000000001</c:v>
                </c:pt>
                <c:pt idx="244">
                  <c:v>-0.19982340000000001</c:v>
                </c:pt>
                <c:pt idx="245">
                  <c:v>-0.2495163</c:v>
                </c:pt>
                <c:pt idx="246">
                  <c:v>-0.29900890000000002</c:v>
                </c:pt>
                <c:pt idx="247">
                  <c:v>-0.34824919999999998</c:v>
                </c:pt>
                <c:pt idx="248">
                  <c:v>-0.39716790000000002</c:v>
                </c:pt>
                <c:pt idx="249">
                  <c:v>-0.44567869999999998</c:v>
                </c:pt>
                <c:pt idx="250">
                  <c:v>-0.49367889999999998</c:v>
                </c:pt>
                <c:pt idx="251">
                  <c:v>-0.541049</c:v>
                </c:pt>
                <c:pt idx="252">
                  <c:v>-0.58764970000000005</c:v>
                </c:pt>
                <c:pt idx="253">
                  <c:v>-0.63331029999999999</c:v>
                </c:pt>
                <c:pt idx="254">
                  <c:v>-0.67782980000000004</c:v>
                </c:pt>
                <c:pt idx="255">
                  <c:v>-0.72098050000000002</c:v>
                </c:pt>
                <c:pt idx="256">
                  <c:v>-0.76249960000000006</c:v>
                </c:pt>
                <c:pt idx="257">
                  <c:v>-0.80209019999999998</c:v>
                </c:pt>
                <c:pt idx="258">
                  <c:v>-0.83941580000000005</c:v>
                </c:pt>
                <c:pt idx="259">
                  <c:v>-0.87410650000000001</c:v>
                </c:pt>
                <c:pt idx="260">
                  <c:v>-0.90576199999999996</c:v>
                </c:pt>
                <c:pt idx="261">
                  <c:v>-0.933952</c:v>
                </c:pt>
                <c:pt idx="262">
                  <c:v>-0.95821469999999997</c:v>
                </c:pt>
                <c:pt idx="263">
                  <c:v>-0.9780662</c:v>
                </c:pt>
                <c:pt idx="264">
                  <c:v>-0.99300440000000001</c:v>
                </c:pt>
                <c:pt idx="265">
                  <c:v>-1.0024999999999999</c:v>
                </c:pt>
                <c:pt idx="266">
                  <c:v>-1.005992</c:v>
                </c:pt>
                <c:pt idx="267">
                  <c:v>-1.002893</c:v>
                </c:pt>
                <c:pt idx="268">
                  <c:v>-0.99263820000000003</c:v>
                </c:pt>
                <c:pt idx="269">
                  <c:v>-0.97471149999999995</c:v>
                </c:pt>
                <c:pt idx="270">
                  <c:v>0</c:v>
                </c:pt>
                <c:pt idx="271">
                  <c:v>-6.1129580000000003E-2</c:v>
                </c:pt>
                <c:pt idx="272">
                  <c:v>-0.122291</c:v>
                </c:pt>
                <c:pt idx="273">
                  <c:v>-0.1835359</c:v>
                </c:pt>
                <c:pt idx="274">
                  <c:v>-0.24488670000000001</c:v>
                </c:pt>
                <c:pt idx="275">
                  <c:v>-0.30637569999999997</c:v>
                </c:pt>
                <c:pt idx="276">
                  <c:v>-0.36801889999999998</c:v>
                </c:pt>
                <c:pt idx="277">
                  <c:v>-0.42982579999999998</c:v>
                </c:pt>
                <c:pt idx="278">
                  <c:v>-0.49179729999999999</c:v>
                </c:pt>
                <c:pt idx="279">
                  <c:v>-0.55391950000000001</c:v>
                </c:pt>
                <c:pt idx="280">
                  <c:v>-0.61615200000000003</c:v>
                </c:pt>
                <c:pt idx="281">
                  <c:v>-0.67842840000000004</c:v>
                </c:pt>
                <c:pt idx="282">
                  <c:v>-0.74065440000000005</c:v>
                </c:pt>
                <c:pt idx="283">
                  <c:v>-0.80269659999999998</c:v>
                </c:pt>
                <c:pt idx="284">
                  <c:v>-0.86437350000000002</c:v>
                </c:pt>
                <c:pt idx="285">
                  <c:v>-0.92544680000000001</c:v>
                </c:pt>
                <c:pt idx="286">
                  <c:v>-0.98560950000000003</c:v>
                </c:pt>
                <c:pt idx="287">
                  <c:v>-1.0444659999999999</c:v>
                </c:pt>
                <c:pt idx="288">
                  <c:v>-1.101523</c:v>
                </c:pt>
                <c:pt idx="289">
                  <c:v>-1.15618</c:v>
                </c:pt>
                <c:pt idx="290">
                  <c:v>-1.207705</c:v>
                </c:pt>
                <c:pt idx="291">
                  <c:v>-1.255239</c:v>
                </c:pt>
                <c:pt idx="292">
                  <c:v>-1.29779</c:v>
                </c:pt>
                <c:pt idx="293">
                  <c:v>-1.3342430000000001</c:v>
                </c:pt>
                <c:pt idx="294">
                  <c:v>-1.363397</c:v>
                </c:pt>
                <c:pt idx="295">
                  <c:v>-1.384007</c:v>
                </c:pt>
                <c:pt idx="296">
                  <c:v>-1.394865</c:v>
                </c:pt>
                <c:pt idx="297">
                  <c:v>-1.3948959999999999</c:v>
                </c:pt>
                <c:pt idx="298">
                  <c:v>-1.3833770000000001</c:v>
                </c:pt>
                <c:pt idx="299">
                  <c:v>-1.3594790000000001</c:v>
                </c:pt>
                <c:pt idx="300">
                  <c:v>0</c:v>
                </c:pt>
                <c:pt idx="301">
                  <c:v>-7.1377889999999999E-2</c:v>
                </c:pt>
                <c:pt idx="302">
                  <c:v>-0.14289940000000001</c:v>
                </c:pt>
                <c:pt idx="303">
                  <c:v>-0.21468390000000001</c:v>
                </c:pt>
                <c:pt idx="304">
                  <c:v>-0.28687220000000002</c:v>
                </c:pt>
                <c:pt idx="305">
                  <c:v>-0.35960019999999998</c:v>
                </c:pt>
                <c:pt idx="306">
                  <c:v>-0.43299890000000002</c:v>
                </c:pt>
                <c:pt idx="307">
                  <c:v>-0.50719860000000005</c:v>
                </c:pt>
                <c:pt idx="308">
                  <c:v>-0.58232790000000001</c:v>
                </c:pt>
                <c:pt idx="309">
                  <c:v>-0.65850600000000004</c:v>
                </c:pt>
                <c:pt idx="310">
                  <c:v>-0.73585480000000003</c:v>
                </c:pt>
                <c:pt idx="311">
                  <c:v>-0.81447670000000005</c:v>
                </c:pt>
                <c:pt idx="312">
                  <c:v>-0.89445850000000005</c:v>
                </c:pt>
                <c:pt idx="313">
                  <c:v>-0.97586510000000004</c:v>
                </c:pt>
                <c:pt idx="314">
                  <c:v>-1.0587200000000001</c:v>
                </c:pt>
                <c:pt idx="315">
                  <c:v>-1.14299</c:v>
                </c:pt>
                <c:pt idx="316">
                  <c:v>-1.2285710000000001</c:v>
                </c:pt>
                <c:pt idx="317">
                  <c:v>-1.315261</c:v>
                </c:pt>
                <c:pt idx="318">
                  <c:v>-1.402706</c:v>
                </c:pt>
                <c:pt idx="319">
                  <c:v>-1.490361</c:v>
                </c:pt>
                <c:pt idx="320">
                  <c:v>-1.577429</c:v>
                </c:pt>
                <c:pt idx="321">
                  <c:v>-1.662782</c:v>
                </c:pt>
                <c:pt idx="322">
                  <c:v>-1.7448680000000001</c:v>
                </c:pt>
                <c:pt idx="323">
                  <c:v>-1.8216330000000001</c:v>
                </c:pt>
                <c:pt idx="324">
                  <c:v>-1.890458</c:v>
                </c:pt>
                <c:pt idx="325">
                  <c:v>-1.9481550000000001</c:v>
                </c:pt>
                <c:pt idx="326">
                  <c:v>-1.9910730000000001</c:v>
                </c:pt>
                <c:pt idx="327">
                  <c:v>-2.0153590000000001</c:v>
                </c:pt>
                <c:pt idx="328">
                  <c:v>-2.0170300000000001</c:v>
                </c:pt>
                <c:pt idx="329">
                  <c:v>-1.9939690000000001</c:v>
                </c:pt>
                <c:pt idx="330">
                  <c:v>0</c:v>
                </c:pt>
                <c:pt idx="331">
                  <c:v>-7.8764680000000004E-2</c:v>
                </c:pt>
                <c:pt idx="332">
                  <c:v>-0.15776760000000001</c:v>
                </c:pt>
                <c:pt idx="333">
                  <c:v>-0.2372331</c:v>
                </c:pt>
                <c:pt idx="334">
                  <c:v>-0.31739650000000003</c:v>
                </c:pt>
                <c:pt idx="335">
                  <c:v>-0.398507</c:v>
                </c:pt>
                <c:pt idx="336">
                  <c:v>-0.48081600000000002</c:v>
                </c:pt>
                <c:pt idx="337">
                  <c:v>-0.56459380000000003</c:v>
                </c:pt>
                <c:pt idx="338">
                  <c:v>-0.65012170000000002</c:v>
                </c:pt>
                <c:pt idx="339">
                  <c:v>-0.73771359999999997</c:v>
                </c:pt>
                <c:pt idx="340">
                  <c:v>-0.82770149999999998</c:v>
                </c:pt>
                <c:pt idx="341">
                  <c:v>-0.92044440000000005</c:v>
                </c:pt>
                <c:pt idx="342">
                  <c:v>-1.016335</c:v>
                </c:pt>
                <c:pt idx="343">
                  <c:v>-1.1158079999999999</c:v>
                </c:pt>
                <c:pt idx="344">
                  <c:v>-1.219333</c:v>
                </c:pt>
                <c:pt idx="345">
                  <c:v>-1.327429</c:v>
                </c:pt>
                <c:pt idx="346">
                  <c:v>-1.440652</c:v>
                </c:pt>
                <c:pt idx="347">
                  <c:v>-1.559599</c:v>
                </c:pt>
                <c:pt idx="348">
                  <c:v>-1.684887</c:v>
                </c:pt>
                <c:pt idx="349">
                  <c:v>-1.817116</c:v>
                </c:pt>
                <c:pt idx="350">
                  <c:v>-1.956806</c:v>
                </c:pt>
                <c:pt idx="351">
                  <c:v>-2.1042670000000001</c:v>
                </c:pt>
                <c:pt idx="352">
                  <c:v>-2.2593770000000002</c:v>
                </c:pt>
                <c:pt idx="353">
                  <c:v>-2.4212020000000001</c:v>
                </c:pt>
                <c:pt idx="354">
                  <c:v>-2.5873390000000001</c:v>
                </c:pt>
                <c:pt idx="355">
                  <c:v>-2.7529180000000002</c:v>
                </c:pt>
                <c:pt idx="356">
                  <c:v>-2.9091939999999998</c:v>
                </c:pt>
                <c:pt idx="357">
                  <c:v>-3.0421119999999999</c:v>
                </c:pt>
                <c:pt idx="358">
                  <c:v>-3.1321629999999998</c:v>
                </c:pt>
                <c:pt idx="359">
                  <c:v>-3.159097</c:v>
                </c:pt>
                <c:pt idx="360">
                  <c:v>0</c:v>
                </c:pt>
                <c:pt idx="361">
                  <c:v>-8.1368179999999998E-2</c:v>
                </c:pt>
                <c:pt idx="362">
                  <c:v>-0.1630182</c:v>
                </c:pt>
                <c:pt idx="363">
                  <c:v>-0.24522459999999999</c:v>
                </c:pt>
                <c:pt idx="364">
                  <c:v>-0.32827909999999999</c:v>
                </c:pt>
                <c:pt idx="365">
                  <c:v>-0.41248220000000002</c:v>
                </c:pt>
                <c:pt idx="366">
                  <c:v>-0.49816120000000003</c:v>
                </c:pt>
                <c:pt idx="367">
                  <c:v>-0.58565699999999998</c:v>
                </c:pt>
                <c:pt idx="368">
                  <c:v>-0.67533900000000002</c:v>
                </c:pt>
                <c:pt idx="369">
                  <c:v>-0.76763170000000003</c:v>
                </c:pt>
                <c:pt idx="370">
                  <c:v>-0.86300310000000002</c:v>
                </c:pt>
                <c:pt idx="371">
                  <c:v>-0.96198600000000001</c:v>
                </c:pt>
                <c:pt idx="372">
                  <c:v>-1.0651889999999999</c:v>
                </c:pt>
                <c:pt idx="373">
                  <c:v>-1.1733279999999999</c:v>
                </c:pt>
                <c:pt idx="374">
                  <c:v>-1.287245</c:v>
                </c:pt>
                <c:pt idx="375">
                  <c:v>-1.4079379999999999</c:v>
                </c:pt>
                <c:pt idx="376">
                  <c:v>-1.5366249999999999</c:v>
                </c:pt>
                <c:pt idx="377">
                  <c:v>-1.674803</c:v>
                </c:pt>
                <c:pt idx="378">
                  <c:v>-1.824346</c:v>
                </c:pt>
                <c:pt idx="379">
                  <c:v>-1.9876050000000001</c:v>
                </c:pt>
                <c:pt idx="380">
                  <c:v>-2.1676890000000002</c:v>
                </c:pt>
                <c:pt idx="381">
                  <c:v>-2.3686539999999998</c:v>
                </c:pt>
                <c:pt idx="382">
                  <c:v>-2.5960190000000001</c:v>
                </c:pt>
                <c:pt idx="383">
                  <c:v>-2.8574320000000002</c:v>
                </c:pt>
                <c:pt idx="384">
                  <c:v>-3.163808</c:v>
                </c:pt>
                <c:pt idx="385">
                  <c:v>-3.5311089999999998</c:v>
                </c:pt>
                <c:pt idx="386">
                  <c:v>-3.9829789999999998</c:v>
                </c:pt>
                <c:pt idx="387">
                  <c:v>-4.5538949999999998</c:v>
                </c:pt>
                <c:pt idx="388">
                  <c:v>-5.2921550000000002</c:v>
                </c:pt>
                <c:pt idx="389">
                  <c:v>-6.2531559999999997</c:v>
                </c:pt>
                <c:pt idx="390">
                  <c:v>0</c:v>
                </c:pt>
                <c:pt idx="391">
                  <c:v>-7.8237409999999993E-2</c:v>
                </c:pt>
                <c:pt idx="392">
                  <c:v>-0.1567231</c:v>
                </c:pt>
                <c:pt idx="393">
                  <c:v>-0.2357176</c:v>
                </c:pt>
                <c:pt idx="394">
                  <c:v>-0.31546380000000002</c:v>
                </c:pt>
                <c:pt idx="395">
                  <c:v>-0.3962272</c:v>
                </c:pt>
                <c:pt idx="396">
                  <c:v>-0.47828769999999998</c:v>
                </c:pt>
                <c:pt idx="397">
                  <c:v>-0.56194239999999995</c:v>
                </c:pt>
                <c:pt idx="398">
                  <c:v>-0.6475147</c:v>
                </c:pt>
                <c:pt idx="399">
                  <c:v>-0.73535689999999998</c:v>
                </c:pt>
                <c:pt idx="400">
                  <c:v>-0.82586020000000004</c:v>
                </c:pt>
                <c:pt idx="401">
                  <c:v>-0.91946130000000004</c:v>
                </c:pt>
                <c:pt idx="402">
                  <c:v>-1.016651</c:v>
                </c:pt>
                <c:pt idx="403">
                  <c:v>-1.1179950000000001</c:v>
                </c:pt>
                <c:pt idx="404">
                  <c:v>-1.2241409999999999</c:v>
                </c:pt>
                <c:pt idx="405">
                  <c:v>-1.3358429999999999</c:v>
                </c:pt>
                <c:pt idx="406">
                  <c:v>-1.4539839999999999</c:v>
                </c:pt>
                <c:pt idx="407">
                  <c:v>-1.5796140000000001</c:v>
                </c:pt>
                <c:pt idx="408">
                  <c:v>-1.7139770000000001</c:v>
                </c:pt>
                <c:pt idx="409">
                  <c:v>-1.858573</c:v>
                </c:pt>
                <c:pt idx="410">
                  <c:v>-2.0152079999999999</c:v>
                </c:pt>
                <c:pt idx="411">
                  <c:v>-2.1860629999999999</c:v>
                </c:pt>
                <c:pt idx="412">
                  <c:v>-2.3737279999999998</c:v>
                </c:pt>
                <c:pt idx="413">
                  <c:v>-2.581169</c:v>
                </c:pt>
                <c:pt idx="414">
                  <c:v>-2.8114370000000002</c:v>
                </c:pt>
                <c:pt idx="415">
                  <c:v>-3.0665830000000001</c:v>
                </c:pt>
                <c:pt idx="416">
                  <c:v>-3.3443209999999999</c:v>
                </c:pt>
                <c:pt idx="417">
                  <c:v>-3.6282800000000002</c:v>
                </c:pt>
                <c:pt idx="418">
                  <c:v>-3.860471</c:v>
                </c:pt>
                <c:pt idx="419">
                  <c:v>-3.8809830000000001</c:v>
                </c:pt>
                <c:pt idx="420">
                  <c:v>0</c:v>
                </c:pt>
                <c:pt idx="421">
                  <c:v>-7.0018880000000006E-2</c:v>
                </c:pt>
                <c:pt idx="422">
                  <c:v>-0.1402091</c:v>
                </c:pt>
                <c:pt idx="423">
                  <c:v>-0.21069940000000001</c:v>
                </c:pt>
                <c:pt idx="424">
                  <c:v>-0.28164460000000002</c:v>
                </c:pt>
                <c:pt idx="425">
                  <c:v>-0.3532093</c:v>
                </c:pt>
                <c:pt idx="426">
                  <c:v>-0.42554649999999999</c:v>
                </c:pt>
                <c:pt idx="427">
                  <c:v>-0.4988244</c:v>
                </c:pt>
                <c:pt idx="428">
                  <c:v>-0.57320599999999999</c:v>
                </c:pt>
                <c:pt idx="429">
                  <c:v>-0.64885630000000005</c:v>
                </c:pt>
                <c:pt idx="430">
                  <c:v>-0.72593980000000002</c:v>
                </c:pt>
                <c:pt idx="431">
                  <c:v>-0.80461930000000004</c:v>
                </c:pt>
                <c:pt idx="432">
                  <c:v>-0.88505869999999998</c:v>
                </c:pt>
                <c:pt idx="433">
                  <c:v>-0.96739229999999998</c:v>
                </c:pt>
                <c:pt idx="434">
                  <c:v>-1.0517460000000001</c:v>
                </c:pt>
                <c:pt idx="435">
                  <c:v>-1.1382099999999999</c:v>
                </c:pt>
                <c:pt idx="436">
                  <c:v>-1.226804</c:v>
                </c:pt>
                <c:pt idx="437">
                  <c:v>-1.3174589999999999</c:v>
                </c:pt>
                <c:pt idx="438">
                  <c:v>-1.4099569999999999</c:v>
                </c:pt>
                <c:pt idx="439">
                  <c:v>-1.5038609999999999</c:v>
                </c:pt>
                <c:pt idx="440">
                  <c:v>-1.5983860000000001</c:v>
                </c:pt>
                <c:pt idx="441">
                  <c:v>-1.6922440000000001</c:v>
                </c:pt>
                <c:pt idx="442">
                  <c:v>-1.7833939999999999</c:v>
                </c:pt>
                <c:pt idx="443">
                  <c:v>-1.8687210000000001</c:v>
                </c:pt>
                <c:pt idx="444">
                  <c:v>-1.9436150000000001</c:v>
                </c:pt>
                <c:pt idx="445">
                  <c:v>-2.0015459999999998</c:v>
                </c:pt>
                <c:pt idx="446">
                  <c:v>-2.033855</c:v>
                </c:pt>
                <c:pt idx="447">
                  <c:v>-2.0302099999999998</c:v>
                </c:pt>
                <c:pt idx="448">
                  <c:v>-1.9805010000000001</c:v>
                </c:pt>
                <c:pt idx="449">
                  <c:v>-1.8787309999999999</c:v>
                </c:pt>
                <c:pt idx="450">
                  <c:v>0</c:v>
                </c:pt>
                <c:pt idx="451">
                  <c:v>-5.8570919999999999E-2</c:v>
                </c:pt>
                <c:pt idx="452">
                  <c:v>-0.117171</c:v>
                </c:pt>
                <c:pt idx="453">
                  <c:v>-0.1758863</c:v>
                </c:pt>
                <c:pt idx="454">
                  <c:v>-0.2347371</c:v>
                </c:pt>
                <c:pt idx="455">
                  <c:v>-0.29375630000000003</c:v>
                </c:pt>
                <c:pt idx="456">
                  <c:v>-0.35297339999999999</c:v>
                </c:pt>
                <c:pt idx="457">
                  <c:v>-0.41240929999999998</c:v>
                </c:pt>
                <c:pt idx="458">
                  <c:v>-0.4720741</c:v>
                </c:pt>
                <c:pt idx="459">
                  <c:v>-0.53195979999999998</c:v>
                </c:pt>
                <c:pt idx="460">
                  <c:v>-0.59203890000000003</c:v>
                </c:pt>
                <c:pt idx="461">
                  <c:v>-0.65225259999999996</c:v>
                </c:pt>
                <c:pt idx="462">
                  <c:v>-0.712507</c:v>
                </c:pt>
                <c:pt idx="463">
                  <c:v>-0.77266310000000005</c:v>
                </c:pt>
                <c:pt idx="464">
                  <c:v>-0.83252230000000005</c:v>
                </c:pt>
                <c:pt idx="465">
                  <c:v>-0.89180879999999996</c:v>
                </c:pt>
                <c:pt idx="466">
                  <c:v>-0.95016270000000003</c:v>
                </c:pt>
                <c:pt idx="467">
                  <c:v>-1.0071000000000001</c:v>
                </c:pt>
                <c:pt idx="468">
                  <c:v>-1.061995</c:v>
                </c:pt>
                <c:pt idx="469">
                  <c:v>-1.114047</c:v>
                </c:pt>
                <c:pt idx="470">
                  <c:v>-1.1622509999999999</c:v>
                </c:pt>
                <c:pt idx="471">
                  <c:v>-1.205376</c:v>
                </c:pt>
                <c:pt idx="472">
                  <c:v>-1.2419480000000001</c:v>
                </c:pt>
                <c:pt idx="473">
                  <c:v>-1.270267</c:v>
                </c:pt>
                <c:pt idx="474">
                  <c:v>-1.2884690000000001</c:v>
                </c:pt>
                <c:pt idx="475">
                  <c:v>-1.294648</c:v>
                </c:pt>
                <c:pt idx="476">
                  <c:v>-1.2870779999999999</c:v>
                </c:pt>
                <c:pt idx="477">
                  <c:v>-1.264502</c:v>
                </c:pt>
                <c:pt idx="478">
                  <c:v>-1.226477</c:v>
                </c:pt>
                <c:pt idx="479">
                  <c:v>-1.173667</c:v>
                </c:pt>
                <c:pt idx="480">
                  <c:v>0</c:v>
                </c:pt>
                <c:pt idx="481">
                  <c:v>-4.6067480000000001E-2</c:v>
                </c:pt>
                <c:pt idx="482">
                  <c:v>-9.2108579999999995E-2</c:v>
                </c:pt>
                <c:pt idx="483">
                  <c:v>-0.1380721</c:v>
                </c:pt>
                <c:pt idx="484">
                  <c:v>-0.183924</c:v>
                </c:pt>
                <c:pt idx="485">
                  <c:v>-0.22961980000000001</c:v>
                </c:pt>
                <c:pt idx="486">
                  <c:v>-0.27510299999999999</c:v>
                </c:pt>
                <c:pt idx="487">
                  <c:v>-0.32030799999999998</c:v>
                </c:pt>
                <c:pt idx="488">
                  <c:v>-0.36515370000000003</c:v>
                </c:pt>
                <c:pt idx="489">
                  <c:v>-0.40954000000000002</c:v>
                </c:pt>
                <c:pt idx="490">
                  <c:v>-0.45334829999999998</c:v>
                </c:pt>
                <c:pt idx="491">
                  <c:v>-0.49643229999999999</c:v>
                </c:pt>
                <c:pt idx="492">
                  <c:v>-0.53861829999999999</c:v>
                </c:pt>
                <c:pt idx="493">
                  <c:v>-0.57969599999999999</c:v>
                </c:pt>
                <c:pt idx="494">
                  <c:v>-0.61941579999999996</c:v>
                </c:pt>
                <c:pt idx="495">
                  <c:v>-0.6574835</c:v>
                </c:pt>
                <c:pt idx="496">
                  <c:v>-0.69355579999999994</c:v>
                </c:pt>
                <c:pt idx="497">
                  <c:v>-0.72723539999999998</c:v>
                </c:pt>
                <c:pt idx="498">
                  <c:v>-0.75807210000000003</c:v>
                </c:pt>
                <c:pt idx="499">
                  <c:v>-0.78556610000000004</c:v>
                </c:pt>
                <c:pt idx="500">
                  <c:v>-0.80916650000000001</c:v>
                </c:pt>
                <c:pt idx="501">
                  <c:v>-0.82828959999999996</c:v>
                </c:pt>
                <c:pt idx="502">
                  <c:v>-0.84234249999999999</c:v>
                </c:pt>
                <c:pt idx="503">
                  <c:v>-0.85074959999999999</c:v>
                </c:pt>
                <c:pt idx="504">
                  <c:v>-0.85299610000000003</c:v>
                </c:pt>
                <c:pt idx="505">
                  <c:v>-0.84868080000000001</c:v>
                </c:pt>
                <c:pt idx="506">
                  <c:v>-0.8375667</c:v>
                </c:pt>
                <c:pt idx="507">
                  <c:v>-0.81963750000000002</c:v>
                </c:pt>
                <c:pt idx="508">
                  <c:v>-0.79514039999999997</c:v>
                </c:pt>
                <c:pt idx="509">
                  <c:v>-0.76460450000000002</c:v>
                </c:pt>
                <c:pt idx="510">
                  <c:v>0</c:v>
                </c:pt>
                <c:pt idx="511">
                  <c:v>-3.421097E-2</c:v>
                </c:pt>
                <c:pt idx="512">
                  <c:v>-6.8339129999999998E-2</c:v>
                </c:pt>
                <c:pt idx="513">
                  <c:v>-0.1023308</c:v>
                </c:pt>
                <c:pt idx="514">
                  <c:v>-0.1360865</c:v>
                </c:pt>
                <c:pt idx="515">
                  <c:v>-0.16951559999999999</c:v>
                </c:pt>
                <c:pt idx="516">
                  <c:v>-0.2025257</c:v>
                </c:pt>
                <c:pt idx="517">
                  <c:v>-0.23501449999999999</c:v>
                </c:pt>
                <c:pt idx="518">
                  <c:v>-0.26687280000000002</c:v>
                </c:pt>
                <c:pt idx="519">
                  <c:v>-0.29798350000000001</c:v>
                </c:pt>
                <c:pt idx="520">
                  <c:v>-0.32821149999999999</c:v>
                </c:pt>
                <c:pt idx="521">
                  <c:v>-0.35740569999999999</c:v>
                </c:pt>
                <c:pt idx="522">
                  <c:v>-0.3854089</c:v>
                </c:pt>
                <c:pt idx="523">
                  <c:v>-0.41204079999999998</c:v>
                </c:pt>
                <c:pt idx="524">
                  <c:v>-0.43710060000000001</c:v>
                </c:pt>
                <c:pt idx="525">
                  <c:v>-0.46037939999999999</c:v>
                </c:pt>
                <c:pt idx="526">
                  <c:v>-0.48164770000000001</c:v>
                </c:pt>
                <c:pt idx="527">
                  <c:v>-0.50066710000000003</c:v>
                </c:pt>
                <c:pt idx="528">
                  <c:v>-0.51718989999999998</c:v>
                </c:pt>
                <c:pt idx="529">
                  <c:v>-0.53096120000000002</c:v>
                </c:pt>
                <c:pt idx="530">
                  <c:v>-0.54173020000000005</c:v>
                </c:pt>
                <c:pt idx="531">
                  <c:v>-0.54926260000000005</c:v>
                </c:pt>
                <c:pt idx="532">
                  <c:v>-0.55334930000000004</c:v>
                </c:pt>
                <c:pt idx="533">
                  <c:v>-0.55381720000000001</c:v>
                </c:pt>
                <c:pt idx="534">
                  <c:v>-0.55054809999999998</c:v>
                </c:pt>
                <c:pt idx="535">
                  <c:v>-0.54349069999999999</c:v>
                </c:pt>
                <c:pt idx="536">
                  <c:v>-0.53267120000000001</c:v>
                </c:pt>
                <c:pt idx="537">
                  <c:v>-0.518208</c:v>
                </c:pt>
                <c:pt idx="538">
                  <c:v>-0.50031219999999998</c:v>
                </c:pt>
                <c:pt idx="539">
                  <c:v>-0.47928870000000001</c:v>
                </c:pt>
                <c:pt idx="540">
                  <c:v>0</c:v>
                </c:pt>
                <c:pt idx="541">
                  <c:v>-2.396349E-2</c:v>
                </c:pt>
                <c:pt idx="542">
                  <c:v>-4.7828500000000003E-2</c:v>
                </c:pt>
                <c:pt idx="543">
                  <c:v>-7.1513430000000003E-2</c:v>
                </c:pt>
                <c:pt idx="544">
                  <c:v>-9.4921199999999997E-2</c:v>
                </c:pt>
                <c:pt idx="545">
                  <c:v>-0.11795799999999999</c:v>
                </c:pt>
                <c:pt idx="546">
                  <c:v>-0.1405216</c:v>
                </c:pt>
                <c:pt idx="547">
                  <c:v>-0.16251080000000001</c:v>
                </c:pt>
                <c:pt idx="548">
                  <c:v>-0.18381700000000001</c:v>
                </c:pt>
                <c:pt idx="549">
                  <c:v>-0.20432839999999999</c:v>
                </c:pt>
                <c:pt idx="550">
                  <c:v>-0.2239295</c:v>
                </c:pt>
                <c:pt idx="551">
                  <c:v>-0.24249399999999999</c:v>
                </c:pt>
                <c:pt idx="552">
                  <c:v>-0.2598955</c:v>
                </c:pt>
                <c:pt idx="553">
                  <c:v>-0.27599940000000001</c:v>
                </c:pt>
                <c:pt idx="554">
                  <c:v>-0.29066789999999998</c:v>
                </c:pt>
                <c:pt idx="555">
                  <c:v>-0.30376259999999999</c:v>
                </c:pt>
                <c:pt idx="556">
                  <c:v>-0.31514140000000002</c:v>
                </c:pt>
                <c:pt idx="557">
                  <c:v>-0.32466450000000002</c:v>
                </c:pt>
                <c:pt idx="558">
                  <c:v>-0.33219690000000002</c:v>
                </c:pt>
                <c:pt idx="559">
                  <c:v>-0.33761150000000001</c:v>
                </c:pt>
                <c:pt idx="560">
                  <c:v>-0.34079350000000003</c:v>
                </c:pt>
                <c:pt idx="561">
                  <c:v>-0.34164319999999998</c:v>
                </c:pt>
                <c:pt idx="562">
                  <c:v>-0.3400821</c:v>
                </c:pt>
                <c:pt idx="563">
                  <c:v>-0.33606000000000003</c:v>
                </c:pt>
                <c:pt idx="564">
                  <c:v>-0.32955659999999998</c:v>
                </c:pt>
                <c:pt idx="565">
                  <c:v>-0.3205884</c:v>
                </c:pt>
                <c:pt idx="566">
                  <c:v>-0.3092105</c:v>
                </c:pt>
                <c:pt idx="567">
                  <c:v>-0.29551899999999998</c:v>
                </c:pt>
                <c:pt idx="568">
                  <c:v>-0.2796517</c:v>
                </c:pt>
                <c:pt idx="569">
                  <c:v>-0.26178669999999998</c:v>
                </c:pt>
                <c:pt idx="570">
                  <c:v>0</c:v>
                </c:pt>
                <c:pt idx="571">
                  <c:v>-1.5616720000000001E-2</c:v>
                </c:pt>
                <c:pt idx="572">
                  <c:v>-3.114279E-2</c:v>
                </c:pt>
                <c:pt idx="573">
                  <c:v>-4.6483289999999997E-2</c:v>
                </c:pt>
                <c:pt idx="574">
                  <c:v>-6.1555560000000002E-2</c:v>
                </c:pt>
                <c:pt idx="575">
                  <c:v>-7.6266700000000007E-2</c:v>
                </c:pt>
                <c:pt idx="576">
                  <c:v>-9.0531329999999993E-2</c:v>
                </c:pt>
                <c:pt idx="577">
                  <c:v>-0.1042585</c:v>
                </c:pt>
                <c:pt idx="578">
                  <c:v>-0.1173502</c:v>
                </c:pt>
                <c:pt idx="579">
                  <c:v>-0.12971389999999999</c:v>
                </c:pt>
                <c:pt idx="580">
                  <c:v>-0.14125009999999999</c:v>
                </c:pt>
                <c:pt idx="581">
                  <c:v>-0.1518602</c:v>
                </c:pt>
                <c:pt idx="582">
                  <c:v>-0.16144549999999999</c:v>
                </c:pt>
                <c:pt idx="583">
                  <c:v>-0.16990520000000001</c:v>
                </c:pt>
                <c:pt idx="584">
                  <c:v>-0.17714340000000001</c:v>
                </c:pt>
                <c:pt idx="585">
                  <c:v>-0.18306210000000001</c:v>
                </c:pt>
                <c:pt idx="586">
                  <c:v>-0.18756709999999999</c:v>
                </c:pt>
                <c:pt idx="587">
                  <c:v>-0.19056680000000001</c:v>
                </c:pt>
                <c:pt idx="588">
                  <c:v>-0.19197510000000001</c:v>
                </c:pt>
                <c:pt idx="589">
                  <c:v>-0.191716</c:v>
                </c:pt>
                <c:pt idx="590">
                  <c:v>-0.18972169999999999</c:v>
                </c:pt>
                <c:pt idx="591">
                  <c:v>-0.18593390000000001</c:v>
                </c:pt>
                <c:pt idx="592">
                  <c:v>-0.18030969999999999</c:v>
                </c:pt>
                <c:pt idx="593">
                  <c:v>-0.17281949999999999</c:v>
                </c:pt>
                <c:pt idx="594">
                  <c:v>-0.16345090000000001</c:v>
                </c:pt>
                <c:pt idx="595">
                  <c:v>-0.15221029999999999</c:v>
                </c:pt>
                <c:pt idx="596">
                  <c:v>-0.1391223</c:v>
                </c:pt>
                <c:pt idx="597">
                  <c:v>-0.124234</c:v>
                </c:pt>
                <c:pt idx="598">
                  <c:v>-0.10761370000000001</c:v>
                </c:pt>
                <c:pt idx="599">
                  <c:v>-8.9351130000000001E-2</c:v>
                </c:pt>
                <c:pt idx="600">
                  <c:v>0</c:v>
                </c:pt>
                <c:pt idx="601">
                  <c:v>-9.1187119999999993E-3</c:v>
                </c:pt>
                <c:pt idx="602">
                  <c:v>-1.8159580000000002E-2</c:v>
                </c:pt>
                <c:pt idx="603">
                  <c:v>-2.7046509999999999E-2</c:v>
                </c:pt>
                <c:pt idx="604">
                  <c:v>-3.5698590000000002E-2</c:v>
                </c:pt>
                <c:pt idx="605">
                  <c:v>-4.4036079999999998E-2</c:v>
                </c:pt>
                <c:pt idx="606">
                  <c:v>-5.1974979999999997E-2</c:v>
                </c:pt>
                <c:pt idx="607">
                  <c:v>-5.9438959999999999E-2</c:v>
                </c:pt>
                <c:pt idx="608">
                  <c:v>-6.6349649999999996E-2</c:v>
                </c:pt>
                <c:pt idx="609">
                  <c:v>-7.2625690000000007E-2</c:v>
                </c:pt>
                <c:pt idx="610">
                  <c:v>-7.8187350000000003E-2</c:v>
                </c:pt>
                <c:pt idx="611">
                  <c:v>-8.2955349999999997E-2</c:v>
                </c:pt>
                <c:pt idx="612">
                  <c:v>-8.6851129999999999E-2</c:v>
                </c:pt>
                <c:pt idx="613">
                  <c:v>-8.9795559999999996E-2</c:v>
                </c:pt>
                <c:pt idx="614">
                  <c:v>-9.1712849999999999E-2</c:v>
                </c:pt>
                <c:pt idx="615">
                  <c:v>-9.2527880000000007E-2</c:v>
                </c:pt>
                <c:pt idx="616">
                  <c:v>-9.2166479999999995E-2</c:v>
                </c:pt>
                <c:pt idx="617">
                  <c:v>-9.0559479999999998E-2</c:v>
                </c:pt>
                <c:pt idx="618">
                  <c:v>-8.7639019999999998E-2</c:v>
                </c:pt>
                <c:pt idx="619">
                  <c:v>-8.3341040000000005E-2</c:v>
                </c:pt>
                <c:pt idx="620">
                  <c:v>-7.7608570000000002E-2</c:v>
                </c:pt>
                <c:pt idx="621">
                  <c:v>-7.0386770000000001E-2</c:v>
                </c:pt>
                <c:pt idx="622">
                  <c:v>-6.1626960000000001E-2</c:v>
                </c:pt>
                <c:pt idx="623">
                  <c:v>-5.1287729999999997E-2</c:v>
                </c:pt>
                <c:pt idx="624">
                  <c:v>-3.9329799999999998E-2</c:v>
                </c:pt>
                <c:pt idx="625">
                  <c:v>-2.5722310000000002E-2</c:v>
                </c:pt>
                <c:pt idx="626">
                  <c:v>-1.0439149999999999E-2</c:v>
                </c:pt>
                <c:pt idx="627">
                  <c:v>6.5404369999999996E-3</c:v>
                </c:pt>
                <c:pt idx="628">
                  <c:v>2.5231110000000001E-2</c:v>
                </c:pt>
                <c:pt idx="629">
                  <c:v>4.564298E-2</c:v>
                </c:pt>
                <c:pt idx="630">
                  <c:v>0</c:v>
                </c:pt>
                <c:pt idx="631">
                  <c:v>-4.3163749999999999E-3</c:v>
                </c:pt>
                <c:pt idx="632">
                  <c:v>-8.5635099999999999E-3</c:v>
                </c:pt>
                <c:pt idx="633">
                  <c:v>-1.267181E-2</c:v>
                </c:pt>
                <c:pt idx="634">
                  <c:v>-1.6578099999999998E-2</c:v>
                </c:pt>
                <c:pt idx="635">
                  <c:v>-2.0215070000000002E-2</c:v>
                </c:pt>
                <c:pt idx="636">
                  <c:v>-2.351698E-2</c:v>
                </c:pt>
                <c:pt idx="637">
                  <c:v>-2.641727E-2</c:v>
                </c:pt>
                <c:pt idx="638">
                  <c:v>-2.884807E-2</c:v>
                </c:pt>
                <c:pt idx="639">
                  <c:v>-3.0746309999999999E-2</c:v>
                </c:pt>
                <c:pt idx="640">
                  <c:v>-3.2042710000000002E-2</c:v>
                </c:pt>
                <c:pt idx="641">
                  <c:v>-3.2671789999999999E-2</c:v>
                </c:pt>
                <c:pt idx="642">
                  <c:v>-3.2567310000000002E-2</c:v>
                </c:pt>
                <c:pt idx="643">
                  <c:v>-3.1665749999999999E-2</c:v>
                </c:pt>
                <c:pt idx="644">
                  <c:v>-2.9903740000000002E-2</c:v>
                </c:pt>
                <c:pt idx="645">
                  <c:v>-2.7216379999999998E-2</c:v>
                </c:pt>
                <c:pt idx="646">
                  <c:v>-2.3543100000000001E-2</c:v>
                </c:pt>
                <c:pt idx="647">
                  <c:v>-1.8821580000000001E-2</c:v>
                </c:pt>
                <c:pt idx="648">
                  <c:v>-1.299145E-2</c:v>
                </c:pt>
                <c:pt idx="649">
                  <c:v>-5.9932759999999996E-3</c:v>
                </c:pt>
                <c:pt idx="650">
                  <c:v>2.2317510000000001E-3</c:v>
                </c:pt>
                <c:pt idx="651">
                  <c:v>1.174357E-2</c:v>
                </c:pt>
                <c:pt idx="652">
                  <c:v>2.2600780000000001E-2</c:v>
                </c:pt>
                <c:pt idx="653">
                  <c:v>3.4865430000000003E-2</c:v>
                </c:pt>
                <c:pt idx="654">
                  <c:v>4.8599919999999998E-2</c:v>
                </c:pt>
                <c:pt idx="655">
                  <c:v>6.3873379999999993E-2</c:v>
                </c:pt>
                <c:pt idx="656">
                  <c:v>8.0757839999999997E-2</c:v>
                </c:pt>
                <c:pt idx="657">
                  <c:v>9.933649E-2</c:v>
                </c:pt>
                <c:pt idx="658">
                  <c:v>0.11970219999999999</c:v>
                </c:pt>
                <c:pt idx="659">
                  <c:v>0.14196639999999999</c:v>
                </c:pt>
                <c:pt idx="660">
                  <c:v>0</c:v>
                </c:pt>
                <c:pt idx="661">
                  <c:v>-9.3722369999999996E-4</c:v>
                </c:pt>
                <c:pt idx="662">
                  <c:v>-1.8147720000000001E-3</c:v>
                </c:pt>
                <c:pt idx="663">
                  <c:v>-2.5811929999999999E-3</c:v>
                </c:pt>
                <c:pt idx="664">
                  <c:v>-3.175916E-3</c:v>
                </c:pt>
                <c:pt idx="665">
                  <c:v>-3.5469730000000001E-3</c:v>
                </c:pt>
                <c:pt idx="666">
                  <c:v>-3.6410990000000001E-3</c:v>
                </c:pt>
                <c:pt idx="667">
                  <c:v>-3.4030950000000001E-3</c:v>
                </c:pt>
                <c:pt idx="668">
                  <c:v>-2.7790940000000002E-3</c:v>
                </c:pt>
                <c:pt idx="669">
                  <c:v>-1.7115660000000001E-3</c:v>
                </c:pt>
                <c:pt idx="670">
                  <c:v>-1.499517E-4</c:v>
                </c:pt>
                <c:pt idx="671">
                  <c:v>1.9624590000000002E-3</c:v>
                </c:pt>
                <c:pt idx="672">
                  <c:v>4.6804009999999998E-3</c:v>
                </c:pt>
                <c:pt idx="673">
                  <c:v>8.0529950000000003E-3</c:v>
                </c:pt>
                <c:pt idx="674">
                  <c:v>1.2136900000000001E-2</c:v>
                </c:pt>
                <c:pt idx="675">
                  <c:v>1.6984510000000001E-2</c:v>
                </c:pt>
                <c:pt idx="676">
                  <c:v>2.264561E-2</c:v>
                </c:pt>
                <c:pt idx="677">
                  <c:v>2.9176779999999999E-2</c:v>
                </c:pt>
                <c:pt idx="678">
                  <c:v>3.6627319999999998E-2</c:v>
                </c:pt>
                <c:pt idx="679">
                  <c:v>4.5052010000000003E-2</c:v>
                </c:pt>
                <c:pt idx="680">
                  <c:v>5.4505419999999999E-2</c:v>
                </c:pt>
                <c:pt idx="681">
                  <c:v>6.5042890000000006E-2</c:v>
                </c:pt>
                <c:pt idx="682">
                  <c:v>7.6721189999999995E-2</c:v>
                </c:pt>
                <c:pt idx="683">
                  <c:v>8.9603769999999999E-2</c:v>
                </c:pt>
                <c:pt idx="684">
                  <c:v>0.1037558</c:v>
                </c:pt>
                <c:pt idx="685">
                  <c:v>0.1192484</c:v>
                </c:pt>
                <c:pt idx="686">
                  <c:v>0.13616259999999999</c:v>
                </c:pt>
                <c:pt idx="687">
                  <c:v>0.15458740000000001</c:v>
                </c:pt>
                <c:pt idx="688">
                  <c:v>0.17462620000000001</c:v>
                </c:pt>
                <c:pt idx="689">
                  <c:v>0.19640270000000001</c:v>
                </c:pt>
                <c:pt idx="690">
                  <c:v>0</c:v>
                </c:pt>
                <c:pt idx="691">
                  <c:v>1.2642619999999999E-3</c:v>
                </c:pt>
                <c:pt idx="692">
                  <c:v>2.5765720000000001E-3</c:v>
                </c:pt>
                <c:pt idx="693">
                  <c:v>3.9753560000000002E-3</c:v>
                </c:pt>
                <c:pt idx="694">
                  <c:v>5.5079480000000004E-3</c:v>
                </c:pt>
                <c:pt idx="695">
                  <c:v>7.2203340000000001E-3</c:v>
                </c:pt>
                <c:pt idx="696">
                  <c:v>9.1545819999999997E-3</c:v>
                </c:pt>
                <c:pt idx="697">
                  <c:v>1.135575E-2</c:v>
                </c:pt>
                <c:pt idx="698">
                  <c:v>1.3868200000000001E-2</c:v>
                </c:pt>
                <c:pt idx="699">
                  <c:v>1.6734659999999998E-2</c:v>
                </c:pt>
                <c:pt idx="700">
                  <c:v>1.9999349999999999E-2</c:v>
                </c:pt>
                <c:pt idx="701">
                  <c:v>2.3702290000000001E-2</c:v>
                </c:pt>
                <c:pt idx="702">
                  <c:v>2.7886939999999999E-2</c:v>
                </c:pt>
                <c:pt idx="703">
                  <c:v>3.2595930000000002E-2</c:v>
                </c:pt>
                <c:pt idx="704">
                  <c:v>3.7868930000000002E-2</c:v>
                </c:pt>
                <c:pt idx="705">
                  <c:v>4.3748250000000002E-2</c:v>
                </c:pt>
                <c:pt idx="706">
                  <c:v>5.0275090000000001E-2</c:v>
                </c:pt>
                <c:pt idx="707">
                  <c:v>5.7489760000000001E-2</c:v>
                </c:pt>
                <c:pt idx="708">
                  <c:v>6.5432749999999998E-2</c:v>
                </c:pt>
                <c:pt idx="709">
                  <c:v>7.4145139999999998E-2</c:v>
                </c:pt>
                <c:pt idx="710">
                  <c:v>8.3667569999999997E-2</c:v>
                </c:pt>
                <c:pt idx="711">
                  <c:v>9.4040650000000003E-2</c:v>
                </c:pt>
                <c:pt idx="712">
                  <c:v>0.105305</c:v>
                </c:pt>
                <c:pt idx="713">
                  <c:v>0.1175017</c:v>
                </c:pt>
                <c:pt idx="714">
                  <c:v>0.13067419999999999</c:v>
                </c:pt>
                <c:pt idx="715">
                  <c:v>0.1448651</c:v>
                </c:pt>
                <c:pt idx="716">
                  <c:v>0.1601206</c:v>
                </c:pt>
                <c:pt idx="717">
                  <c:v>0.17648610000000001</c:v>
                </c:pt>
                <c:pt idx="718">
                  <c:v>0.1940096</c:v>
                </c:pt>
                <c:pt idx="719">
                  <c:v>0.21273819999999999</c:v>
                </c:pt>
                <c:pt idx="720">
                  <c:v>0</c:v>
                </c:pt>
                <c:pt idx="721">
                  <c:v>2.504568E-3</c:v>
                </c:pt>
                <c:pt idx="722">
                  <c:v>5.0462689999999999E-3</c:v>
                </c:pt>
                <c:pt idx="723">
                  <c:v>7.6580440000000001E-3</c:v>
                </c:pt>
                <c:pt idx="724">
                  <c:v>1.03713E-2</c:v>
                </c:pt>
                <c:pt idx="725">
                  <c:v>1.322328E-2</c:v>
                </c:pt>
                <c:pt idx="726">
                  <c:v>1.6245240000000001E-2</c:v>
                </c:pt>
                <c:pt idx="727">
                  <c:v>1.9475329999999999E-2</c:v>
                </c:pt>
                <c:pt idx="728">
                  <c:v>2.2945420000000001E-2</c:v>
                </c:pt>
                <c:pt idx="729">
                  <c:v>2.6684759999999998E-2</c:v>
                </c:pt>
                <c:pt idx="730">
                  <c:v>3.0731310000000001E-2</c:v>
                </c:pt>
                <c:pt idx="731">
                  <c:v>3.5116309999999998E-2</c:v>
                </c:pt>
                <c:pt idx="732">
                  <c:v>3.9869620000000001E-2</c:v>
                </c:pt>
                <c:pt idx="733">
                  <c:v>4.5023059999999997E-2</c:v>
                </c:pt>
                <c:pt idx="734">
                  <c:v>5.0604629999999998E-2</c:v>
                </c:pt>
                <c:pt idx="735">
                  <c:v>5.6643659999999998E-2</c:v>
                </c:pt>
                <c:pt idx="736">
                  <c:v>6.3167349999999997E-2</c:v>
                </c:pt>
                <c:pt idx="737">
                  <c:v>7.0203710000000003E-2</c:v>
                </c:pt>
                <c:pt idx="738">
                  <c:v>7.7777379999999993E-2</c:v>
                </c:pt>
                <c:pt idx="739">
                  <c:v>8.591522E-2</c:v>
                </c:pt>
                <c:pt idx="740">
                  <c:v>9.4640940000000007E-2</c:v>
                </c:pt>
                <c:pt idx="741">
                  <c:v>0.1039762</c:v>
                </c:pt>
                <c:pt idx="742">
                  <c:v>0.11394079999999999</c:v>
                </c:pt>
                <c:pt idx="743">
                  <c:v>0.1245521</c:v>
                </c:pt>
                <c:pt idx="744">
                  <c:v>0.13582520000000001</c:v>
                </c:pt>
                <c:pt idx="745">
                  <c:v>0.14777180000000001</c:v>
                </c:pt>
                <c:pt idx="746">
                  <c:v>0.1603994</c:v>
                </c:pt>
                <c:pt idx="747">
                  <c:v>0.17371110000000001</c:v>
                </c:pt>
                <c:pt idx="748">
                  <c:v>0.1877018</c:v>
                </c:pt>
                <c:pt idx="749">
                  <c:v>0.2023578</c:v>
                </c:pt>
                <c:pt idx="750">
                  <c:v>0</c:v>
                </c:pt>
                <c:pt idx="751">
                  <c:v>3.0012459999999999E-3</c:v>
                </c:pt>
                <c:pt idx="752">
                  <c:v>6.0358299999999998E-3</c:v>
                </c:pt>
                <c:pt idx="753">
                  <c:v>9.1177540000000005E-3</c:v>
                </c:pt>
                <c:pt idx="754">
                  <c:v>1.2276830000000001E-2</c:v>
                </c:pt>
                <c:pt idx="755">
                  <c:v>1.5539219999999999E-2</c:v>
                </c:pt>
                <c:pt idx="756">
                  <c:v>1.8932190000000002E-2</c:v>
                </c:pt>
                <c:pt idx="757">
                  <c:v>2.2476920000000001E-2</c:v>
                </c:pt>
                <c:pt idx="758">
                  <c:v>2.61967E-2</c:v>
                </c:pt>
                <c:pt idx="759">
                  <c:v>3.011693E-2</c:v>
                </c:pt>
                <c:pt idx="760">
                  <c:v>3.4259190000000002E-2</c:v>
                </c:pt>
                <c:pt idx="761">
                  <c:v>3.8646769999999997E-2</c:v>
                </c:pt>
                <c:pt idx="762">
                  <c:v>4.3301439999999997E-2</c:v>
                </c:pt>
                <c:pt idx="763">
                  <c:v>4.8243290000000001E-2</c:v>
                </c:pt>
                <c:pt idx="764">
                  <c:v>5.3493779999999998E-2</c:v>
                </c:pt>
                <c:pt idx="765">
                  <c:v>5.906931E-2</c:v>
                </c:pt>
                <c:pt idx="766">
                  <c:v>6.4986070000000007E-2</c:v>
                </c:pt>
                <c:pt idx="767">
                  <c:v>7.1262249999999999E-2</c:v>
                </c:pt>
                <c:pt idx="768">
                  <c:v>7.7910289999999993E-2</c:v>
                </c:pt>
                <c:pt idx="769">
                  <c:v>8.4941890000000006E-2</c:v>
                </c:pt>
                <c:pt idx="770">
                  <c:v>9.2367790000000005E-2</c:v>
                </c:pt>
                <c:pt idx="771">
                  <c:v>0.10019500000000001</c:v>
                </c:pt>
                <c:pt idx="772">
                  <c:v>0.1084286</c:v>
                </c:pt>
                <c:pt idx="773">
                  <c:v>0.11706809999999999</c:v>
                </c:pt>
                <c:pt idx="774">
                  <c:v>0.1261111</c:v>
                </c:pt>
                <c:pt idx="775">
                  <c:v>0.13555</c:v>
                </c:pt>
                <c:pt idx="776">
                  <c:v>0.14537320000000001</c:v>
                </c:pt>
                <c:pt idx="777">
                  <c:v>0.155561</c:v>
                </c:pt>
                <c:pt idx="778">
                  <c:v>0.1660876</c:v>
                </c:pt>
                <c:pt idx="779">
                  <c:v>0.17691960000000001</c:v>
                </c:pt>
                <c:pt idx="780">
                  <c:v>0</c:v>
                </c:pt>
                <c:pt idx="781">
                  <c:v>2.9500780000000001E-3</c:v>
                </c:pt>
                <c:pt idx="782">
                  <c:v>5.9217970000000003E-3</c:v>
                </c:pt>
                <c:pt idx="783">
                  <c:v>8.9291609999999997E-3</c:v>
                </c:pt>
                <c:pt idx="784">
                  <c:v>1.19904E-2</c:v>
                </c:pt>
                <c:pt idx="785">
                  <c:v>1.512429E-2</c:v>
                </c:pt>
                <c:pt idx="786">
                  <c:v>1.834891E-2</c:v>
                </c:pt>
                <c:pt idx="787">
                  <c:v>2.167873E-2</c:v>
                </c:pt>
                <c:pt idx="788">
                  <c:v>2.5132829999999998E-2</c:v>
                </c:pt>
                <c:pt idx="789">
                  <c:v>2.872717E-2</c:v>
                </c:pt>
                <c:pt idx="790">
                  <c:v>3.2476039999999998E-2</c:v>
                </c:pt>
                <c:pt idx="791">
                  <c:v>3.639473E-2</c:v>
                </c:pt>
                <c:pt idx="792">
                  <c:v>4.0496270000000001E-2</c:v>
                </c:pt>
                <c:pt idx="793">
                  <c:v>4.4794019999999997E-2</c:v>
                </c:pt>
                <c:pt idx="794">
                  <c:v>4.9299349999999999E-2</c:v>
                </c:pt>
                <c:pt idx="795">
                  <c:v>5.4023620000000001E-2</c:v>
                </c:pt>
                <c:pt idx="796">
                  <c:v>5.8975769999999997E-2</c:v>
                </c:pt>
                <c:pt idx="797">
                  <c:v>6.4162220000000006E-2</c:v>
                </c:pt>
                <c:pt idx="798">
                  <c:v>6.9589719999999994E-2</c:v>
                </c:pt>
                <c:pt idx="799">
                  <c:v>7.5260629999999995E-2</c:v>
                </c:pt>
                <c:pt idx="800">
                  <c:v>8.1177680000000002E-2</c:v>
                </c:pt>
                <c:pt idx="801">
                  <c:v>8.7339929999999996E-2</c:v>
                </c:pt>
                <c:pt idx="802">
                  <c:v>9.3743220000000002E-2</c:v>
                </c:pt>
                <c:pt idx="803">
                  <c:v>0.1003815</c:v>
                </c:pt>
                <c:pt idx="804">
                  <c:v>0.1072437</c:v>
                </c:pt>
                <c:pt idx="805">
                  <c:v>0.1143166</c:v>
                </c:pt>
                <c:pt idx="806">
                  <c:v>0.1215823</c:v>
                </c:pt>
                <c:pt idx="807">
                  <c:v>0.1290182</c:v>
                </c:pt>
                <c:pt idx="808">
                  <c:v>0.13659679999999999</c:v>
                </c:pt>
                <c:pt idx="809">
                  <c:v>0.14428530000000001</c:v>
                </c:pt>
                <c:pt idx="810">
                  <c:v>0</c:v>
                </c:pt>
                <c:pt idx="811">
                  <c:v>2.5060870000000002E-3</c:v>
                </c:pt>
                <c:pt idx="812">
                  <c:v>5.0251499999999999E-3</c:v>
                </c:pt>
                <c:pt idx="813">
                  <c:v>7.5697539999999997E-3</c:v>
                </c:pt>
                <c:pt idx="814">
                  <c:v>1.014932E-2</c:v>
                </c:pt>
                <c:pt idx="815">
                  <c:v>1.2776539999999999E-2</c:v>
                </c:pt>
                <c:pt idx="816">
                  <c:v>1.546404E-2</c:v>
                </c:pt>
                <c:pt idx="817">
                  <c:v>1.8222189999999999E-2</c:v>
                </c:pt>
                <c:pt idx="818">
                  <c:v>2.1061529999999998E-2</c:v>
                </c:pt>
                <c:pt idx="819">
                  <c:v>2.3992980000000001E-2</c:v>
                </c:pt>
                <c:pt idx="820">
                  <c:v>2.7025270000000001E-2</c:v>
                </c:pt>
                <c:pt idx="821">
                  <c:v>3.0166680000000001E-2</c:v>
                </c:pt>
                <c:pt idx="822">
                  <c:v>3.3426409999999997E-2</c:v>
                </c:pt>
                <c:pt idx="823">
                  <c:v>3.6811299999999998E-2</c:v>
                </c:pt>
                <c:pt idx="824">
                  <c:v>4.0327750000000002E-2</c:v>
                </c:pt>
                <c:pt idx="825">
                  <c:v>4.3981920000000001E-2</c:v>
                </c:pt>
                <c:pt idx="826">
                  <c:v>4.7778189999999998E-2</c:v>
                </c:pt>
                <c:pt idx="827">
                  <c:v>5.1718100000000003E-2</c:v>
                </c:pt>
                <c:pt idx="828">
                  <c:v>5.5802770000000002E-2</c:v>
                </c:pt>
                <c:pt idx="829">
                  <c:v>6.0032000000000002E-2</c:v>
                </c:pt>
                <c:pt idx="830">
                  <c:v>6.4403719999999998E-2</c:v>
                </c:pt>
                <c:pt idx="831">
                  <c:v>6.8915279999999995E-2</c:v>
                </c:pt>
                <c:pt idx="832">
                  <c:v>7.356008E-2</c:v>
                </c:pt>
                <c:pt idx="833">
                  <c:v>7.8329460000000004E-2</c:v>
                </c:pt>
                <c:pt idx="834">
                  <c:v>8.3213800000000004E-2</c:v>
                </c:pt>
                <c:pt idx="835">
                  <c:v>8.8198390000000002E-2</c:v>
                </c:pt>
                <c:pt idx="836">
                  <c:v>9.3267699999999995E-2</c:v>
                </c:pt>
                <c:pt idx="837">
                  <c:v>9.8404149999999996E-2</c:v>
                </c:pt>
                <c:pt idx="838">
                  <c:v>0.10358530000000001</c:v>
                </c:pt>
                <c:pt idx="839">
                  <c:v>0.1087873</c:v>
                </c:pt>
                <c:pt idx="840">
                  <c:v>0</c:v>
                </c:pt>
                <c:pt idx="841">
                  <c:v>1.799447E-3</c:v>
                </c:pt>
                <c:pt idx="842">
                  <c:v>3.6088439999999999E-3</c:v>
                </c:pt>
                <c:pt idx="843">
                  <c:v>5.4315409999999998E-3</c:v>
                </c:pt>
                <c:pt idx="844">
                  <c:v>7.277225E-3</c:v>
                </c:pt>
                <c:pt idx="845">
                  <c:v>9.1511730000000003E-3</c:v>
                </c:pt>
                <c:pt idx="846">
                  <c:v>1.106101E-2</c:v>
                </c:pt>
                <c:pt idx="847">
                  <c:v>1.301333E-2</c:v>
                </c:pt>
                <c:pt idx="848">
                  <c:v>1.501297E-2</c:v>
                </c:pt>
                <c:pt idx="849">
                  <c:v>1.7068030000000001E-2</c:v>
                </c:pt>
                <c:pt idx="850">
                  <c:v>1.9182390000000001E-2</c:v>
                </c:pt>
                <c:pt idx="851">
                  <c:v>2.1359840000000001E-2</c:v>
                </c:pt>
                <c:pt idx="852">
                  <c:v>2.3606350000000002E-2</c:v>
                </c:pt>
                <c:pt idx="853">
                  <c:v>2.5925759999999999E-2</c:v>
                </c:pt>
                <c:pt idx="854">
                  <c:v>2.8320830000000002E-2</c:v>
                </c:pt>
                <c:pt idx="855">
                  <c:v>3.079469E-2</c:v>
                </c:pt>
                <c:pt idx="856">
                  <c:v>3.3349289999999997E-2</c:v>
                </c:pt>
                <c:pt idx="857">
                  <c:v>3.5983830000000001E-2</c:v>
                </c:pt>
                <c:pt idx="858">
                  <c:v>3.8697990000000002E-2</c:v>
                </c:pt>
                <c:pt idx="859">
                  <c:v>4.1489720000000001E-2</c:v>
                </c:pt>
                <c:pt idx="860">
                  <c:v>4.4357489999999999E-2</c:v>
                </c:pt>
                <c:pt idx="861">
                  <c:v>4.7297029999999997E-2</c:v>
                </c:pt>
                <c:pt idx="862">
                  <c:v>5.0304010000000003E-2</c:v>
                </c:pt>
                <c:pt idx="863">
                  <c:v>5.3370939999999999E-2</c:v>
                </c:pt>
                <c:pt idx="864">
                  <c:v>5.6490489999999997E-2</c:v>
                </c:pt>
                <c:pt idx="865">
                  <c:v>5.9652230000000001E-2</c:v>
                </c:pt>
                <c:pt idx="866">
                  <c:v>6.2846250000000006E-2</c:v>
                </c:pt>
                <c:pt idx="867">
                  <c:v>6.6059779999999999E-2</c:v>
                </c:pt>
                <c:pt idx="868">
                  <c:v>6.9278199999999998E-2</c:v>
                </c:pt>
                <c:pt idx="869">
                  <c:v>7.248665E-2</c:v>
                </c:pt>
                <c:pt idx="870">
                  <c:v>0</c:v>
                </c:pt>
                <c:pt idx="871">
                  <c:v>9.3664560000000004E-4</c:v>
                </c:pt>
                <c:pt idx="872">
                  <c:v>1.8790809999999999E-3</c:v>
                </c:pt>
                <c:pt idx="873">
                  <c:v>2.8266290000000002E-3</c:v>
                </c:pt>
                <c:pt idx="874">
                  <c:v>3.7858050000000002E-3</c:v>
                </c:pt>
                <c:pt idx="875">
                  <c:v>4.7582190000000002E-3</c:v>
                </c:pt>
                <c:pt idx="876">
                  <c:v>5.7460380000000002E-3</c:v>
                </c:pt>
                <c:pt idx="877">
                  <c:v>6.7539799999999997E-3</c:v>
                </c:pt>
                <c:pt idx="878">
                  <c:v>7.7845789999999998E-3</c:v>
                </c:pt>
                <c:pt idx="879">
                  <c:v>8.8400849999999993E-3</c:v>
                </c:pt>
                <c:pt idx="880">
                  <c:v>9.9232179999999993E-3</c:v>
                </c:pt>
                <c:pt idx="881">
                  <c:v>1.103529E-2</c:v>
                </c:pt>
                <c:pt idx="882">
                  <c:v>1.217902E-2</c:v>
                </c:pt>
                <c:pt idx="883">
                  <c:v>1.33551E-2</c:v>
                </c:pt>
                <c:pt idx="884">
                  <c:v>1.456549E-2</c:v>
                </c:pt>
                <c:pt idx="885">
                  <c:v>1.5811209999999999E-2</c:v>
                </c:pt>
                <c:pt idx="886">
                  <c:v>1.709229E-2</c:v>
                </c:pt>
                <c:pt idx="887">
                  <c:v>1.8408859999999999E-2</c:v>
                </c:pt>
                <c:pt idx="888">
                  <c:v>1.97599E-2</c:v>
                </c:pt>
                <c:pt idx="889">
                  <c:v>2.1144610000000001E-2</c:v>
                </c:pt>
                <c:pt idx="890">
                  <c:v>2.2561129999999999E-2</c:v>
                </c:pt>
                <c:pt idx="891">
                  <c:v>2.400789E-2</c:v>
                </c:pt>
                <c:pt idx="892">
                  <c:v>2.5481859999999999E-2</c:v>
                </c:pt>
                <c:pt idx="893">
                  <c:v>2.697954E-2</c:v>
                </c:pt>
                <c:pt idx="894">
                  <c:v>2.8496190000000001E-2</c:v>
                </c:pt>
                <c:pt idx="895">
                  <c:v>3.0028039999999999E-2</c:v>
                </c:pt>
                <c:pt idx="896">
                  <c:v>3.1569630000000001E-2</c:v>
                </c:pt>
                <c:pt idx="897">
                  <c:v>3.3114159999999997E-2</c:v>
                </c:pt>
                <c:pt idx="898">
                  <c:v>3.4655890000000002E-2</c:v>
                </c:pt>
                <c:pt idx="899">
                  <c:v>3.6185790000000002E-2</c:v>
                </c:pt>
                <c:pt idx="900">
                  <c:v>0</c:v>
                </c:pt>
                <c:pt idx="901">
                  <c:v>-3.4952470000000002E-7</c:v>
                </c:pt>
                <c:pt idx="902">
                  <c:v>-2.3943239999999999E-6</c:v>
                </c:pt>
                <c:pt idx="903">
                  <c:v>6.7679840000000004E-7</c:v>
                </c:pt>
                <c:pt idx="904">
                  <c:v>3.3327759999999999E-6</c:v>
                </c:pt>
                <c:pt idx="905">
                  <c:v>5.5016029999999998E-6</c:v>
                </c:pt>
                <c:pt idx="906">
                  <c:v>8.0232779999999997E-6</c:v>
                </c:pt>
                <c:pt idx="907">
                  <c:v>1.045131E-5</c:v>
                </c:pt>
                <c:pt idx="908">
                  <c:v>1.102063E-5</c:v>
                </c:pt>
                <c:pt idx="909">
                  <c:v>1.1262789999999999E-5</c:v>
                </c:pt>
                <c:pt idx="910">
                  <c:v>1.1669330000000001E-5</c:v>
                </c:pt>
                <c:pt idx="911">
                  <c:v>1.177069E-5</c:v>
                </c:pt>
                <c:pt idx="912">
                  <c:v>1.261456E-5</c:v>
                </c:pt>
                <c:pt idx="913">
                  <c:v>1.329254E-5</c:v>
                </c:pt>
                <c:pt idx="914">
                  <c:v>1.33737E-5</c:v>
                </c:pt>
                <c:pt idx="915">
                  <c:v>1.458974E-5</c:v>
                </c:pt>
                <c:pt idx="916">
                  <c:v>1.547882E-5</c:v>
                </c:pt>
                <c:pt idx="917">
                  <c:v>1.462507E-5</c:v>
                </c:pt>
                <c:pt idx="918">
                  <c:v>1.367385E-5</c:v>
                </c:pt>
                <c:pt idx="919">
                  <c:v>1.289273E-5</c:v>
                </c:pt>
                <c:pt idx="920">
                  <c:v>1.2227640000000001E-5</c:v>
                </c:pt>
                <c:pt idx="921">
                  <c:v>1.2245800000000001E-5</c:v>
                </c:pt>
                <c:pt idx="922">
                  <c:v>1.235842E-5</c:v>
                </c:pt>
                <c:pt idx="923">
                  <c:v>1.246582E-5</c:v>
                </c:pt>
                <c:pt idx="924">
                  <c:v>1.2480750000000001E-5</c:v>
                </c:pt>
                <c:pt idx="925">
                  <c:v>1.24852E-5</c:v>
                </c:pt>
                <c:pt idx="926">
                  <c:v>1.239588E-5</c:v>
                </c:pt>
                <c:pt idx="927">
                  <c:v>1.272591E-5</c:v>
                </c:pt>
                <c:pt idx="928">
                  <c:v>1.281686E-5</c:v>
                </c:pt>
                <c:pt idx="929">
                  <c:v>1.2806050000000001E-5</c:v>
                </c:pt>
                <c:pt idx="930">
                  <c:v>0</c:v>
                </c:pt>
                <c:pt idx="931">
                  <c:v>-9.3604449999999998E-4</c:v>
                </c:pt>
                <c:pt idx="932">
                  <c:v>-1.875572E-3</c:v>
                </c:pt>
                <c:pt idx="933">
                  <c:v>-2.8221420000000001E-3</c:v>
                </c:pt>
                <c:pt idx="934">
                  <c:v>-3.7783669999999999E-3</c:v>
                </c:pt>
                <c:pt idx="935">
                  <c:v>-4.7482050000000001E-3</c:v>
                </c:pt>
                <c:pt idx="936">
                  <c:v>-5.7341249999999996E-3</c:v>
                </c:pt>
                <c:pt idx="937">
                  <c:v>-6.739592E-3</c:v>
                </c:pt>
                <c:pt idx="938">
                  <c:v>-7.7677889999999998E-3</c:v>
                </c:pt>
                <c:pt idx="939">
                  <c:v>-8.8215949999999998E-3</c:v>
                </c:pt>
                <c:pt idx="940">
                  <c:v>-9.9027539999999997E-3</c:v>
                </c:pt>
                <c:pt idx="941">
                  <c:v>-1.1014329999999999E-2</c:v>
                </c:pt>
                <c:pt idx="942">
                  <c:v>-1.2157670000000001E-2</c:v>
                </c:pt>
                <c:pt idx="943">
                  <c:v>-1.33341E-2</c:v>
                </c:pt>
                <c:pt idx="944">
                  <c:v>-1.454489E-2</c:v>
                </c:pt>
                <c:pt idx="945">
                  <c:v>-1.5789950000000001E-2</c:v>
                </c:pt>
                <c:pt idx="946">
                  <c:v>-1.7069870000000001E-2</c:v>
                </c:pt>
                <c:pt idx="947">
                  <c:v>-1.838526E-2</c:v>
                </c:pt>
                <c:pt idx="948">
                  <c:v>-1.973565E-2</c:v>
                </c:pt>
                <c:pt idx="949">
                  <c:v>-2.111996E-2</c:v>
                </c:pt>
                <c:pt idx="950">
                  <c:v>-2.253637E-2</c:v>
                </c:pt>
                <c:pt idx="951">
                  <c:v>-2.3983089999999999E-2</c:v>
                </c:pt>
                <c:pt idx="952">
                  <c:v>-2.5456340000000001E-2</c:v>
                </c:pt>
                <c:pt idx="953">
                  <c:v>-2.6953649999999999E-2</c:v>
                </c:pt>
                <c:pt idx="954">
                  <c:v>-2.8470120000000002E-2</c:v>
                </c:pt>
                <c:pt idx="955">
                  <c:v>-3.0001449999999999E-2</c:v>
                </c:pt>
                <c:pt idx="956">
                  <c:v>-3.1542100000000003E-2</c:v>
                </c:pt>
                <c:pt idx="957">
                  <c:v>-3.3085900000000001E-2</c:v>
                </c:pt>
                <c:pt idx="958">
                  <c:v>-3.4626219999999999E-2</c:v>
                </c:pt>
                <c:pt idx="959">
                  <c:v>-3.6154840000000001E-2</c:v>
                </c:pt>
                <c:pt idx="960">
                  <c:v>0</c:v>
                </c:pt>
                <c:pt idx="961">
                  <c:v>-1.7985869999999999E-3</c:v>
                </c:pt>
                <c:pt idx="962">
                  <c:v>-3.6047679999999999E-3</c:v>
                </c:pt>
                <c:pt idx="963">
                  <c:v>-5.4272139999999996E-3</c:v>
                </c:pt>
                <c:pt idx="964">
                  <c:v>-7.2701629999999996E-3</c:v>
                </c:pt>
                <c:pt idx="965">
                  <c:v>-9.1443110000000005E-3</c:v>
                </c:pt>
                <c:pt idx="966">
                  <c:v>-1.105414E-2</c:v>
                </c:pt>
                <c:pt idx="967">
                  <c:v>-1.3005350000000001E-2</c:v>
                </c:pt>
                <c:pt idx="968">
                  <c:v>-1.5005299999999999E-2</c:v>
                </c:pt>
                <c:pt idx="969">
                  <c:v>-1.7058509999999999E-2</c:v>
                </c:pt>
                <c:pt idx="970">
                  <c:v>-1.9170659999999999E-2</c:v>
                </c:pt>
                <c:pt idx="971">
                  <c:v>-2.1347040000000001E-2</c:v>
                </c:pt>
                <c:pt idx="972">
                  <c:v>-2.3591629999999999E-2</c:v>
                </c:pt>
                <c:pt idx="973">
                  <c:v>-2.5910240000000001E-2</c:v>
                </c:pt>
                <c:pt idx="974">
                  <c:v>-2.830448E-2</c:v>
                </c:pt>
                <c:pt idx="975">
                  <c:v>-3.0776979999999999E-2</c:v>
                </c:pt>
                <c:pt idx="976">
                  <c:v>-3.3329459999999998E-2</c:v>
                </c:pt>
                <c:pt idx="977">
                  <c:v>-3.5961750000000001E-2</c:v>
                </c:pt>
                <c:pt idx="978">
                  <c:v>-3.8673989999999998E-2</c:v>
                </c:pt>
                <c:pt idx="979">
                  <c:v>-4.1464630000000002E-2</c:v>
                </c:pt>
                <c:pt idx="980">
                  <c:v>-4.4331059999999999E-2</c:v>
                </c:pt>
                <c:pt idx="981">
                  <c:v>-4.7269400000000003E-2</c:v>
                </c:pt>
                <c:pt idx="982">
                  <c:v>-5.027479E-2</c:v>
                </c:pt>
                <c:pt idx="983">
                  <c:v>-5.3340810000000002E-2</c:v>
                </c:pt>
                <c:pt idx="984">
                  <c:v>-5.6459450000000001E-2</c:v>
                </c:pt>
                <c:pt idx="985">
                  <c:v>-5.962108E-2</c:v>
                </c:pt>
                <c:pt idx="986">
                  <c:v>-6.2815070000000001E-2</c:v>
                </c:pt>
                <c:pt idx="987">
                  <c:v>-6.6028600000000007E-2</c:v>
                </c:pt>
                <c:pt idx="988">
                  <c:v>-6.9247580000000003E-2</c:v>
                </c:pt>
                <c:pt idx="989">
                  <c:v>-7.2456519999999996E-2</c:v>
                </c:pt>
                <c:pt idx="990">
                  <c:v>0</c:v>
                </c:pt>
                <c:pt idx="991">
                  <c:v>-2.5057619999999999E-3</c:v>
                </c:pt>
                <c:pt idx="992">
                  <c:v>-5.0252129999999997E-3</c:v>
                </c:pt>
                <c:pt idx="993">
                  <c:v>-7.5673930000000004E-3</c:v>
                </c:pt>
                <c:pt idx="994">
                  <c:v>-1.0148239999999999E-2</c:v>
                </c:pt>
                <c:pt idx="995">
                  <c:v>-1.2775140000000001E-2</c:v>
                </c:pt>
                <c:pt idx="996">
                  <c:v>-1.5460710000000001E-2</c:v>
                </c:pt>
                <c:pt idx="997">
                  <c:v>-1.8217029999999999E-2</c:v>
                </c:pt>
                <c:pt idx="998">
                  <c:v>-2.1055069999999999E-2</c:v>
                </c:pt>
                <c:pt idx="999">
                  <c:v>-2.398401E-2</c:v>
                </c:pt>
                <c:pt idx="1000">
                  <c:v>-2.701404E-2</c:v>
                </c:pt>
                <c:pt idx="1001">
                  <c:v>-3.0153949999999999E-2</c:v>
                </c:pt>
                <c:pt idx="1002">
                  <c:v>-3.3412770000000001E-2</c:v>
                </c:pt>
                <c:pt idx="1003">
                  <c:v>-3.6797690000000001E-2</c:v>
                </c:pt>
                <c:pt idx="1004">
                  <c:v>-4.0313559999999998E-2</c:v>
                </c:pt>
                <c:pt idx="1005">
                  <c:v>-4.3966239999999997E-2</c:v>
                </c:pt>
                <c:pt idx="1006">
                  <c:v>-4.7759969999999999E-2</c:v>
                </c:pt>
                <c:pt idx="1007">
                  <c:v>-5.1697699999999999E-2</c:v>
                </c:pt>
                <c:pt idx="1008">
                  <c:v>-5.5781190000000001E-2</c:v>
                </c:pt>
                <c:pt idx="1009">
                  <c:v>-6.0009260000000002E-2</c:v>
                </c:pt>
                <c:pt idx="1010">
                  <c:v>-6.4380599999999996E-2</c:v>
                </c:pt>
                <c:pt idx="1011">
                  <c:v>-6.8891300000000003E-2</c:v>
                </c:pt>
                <c:pt idx="1012">
                  <c:v>-7.3535310000000007E-2</c:v>
                </c:pt>
                <c:pt idx="1013">
                  <c:v>-7.8304059999999995E-2</c:v>
                </c:pt>
                <c:pt idx="1014">
                  <c:v>-8.3187040000000004E-2</c:v>
                </c:pt>
                <c:pt idx="1015">
                  <c:v>-8.8170760000000001E-2</c:v>
                </c:pt>
                <c:pt idx="1016">
                  <c:v>-9.3239329999999995E-2</c:v>
                </c:pt>
                <c:pt idx="1017">
                  <c:v>-9.8374329999999996E-2</c:v>
                </c:pt>
                <c:pt idx="1018">
                  <c:v>-0.1035547</c:v>
                </c:pt>
                <c:pt idx="1019">
                  <c:v>-0.10875609999999999</c:v>
                </c:pt>
                <c:pt idx="1020">
                  <c:v>0</c:v>
                </c:pt>
                <c:pt idx="1021">
                  <c:v>-2.948694E-3</c:v>
                </c:pt>
                <c:pt idx="1022">
                  <c:v>-5.9153419999999996E-3</c:v>
                </c:pt>
                <c:pt idx="1023">
                  <c:v>-8.9201490000000005E-3</c:v>
                </c:pt>
                <c:pt idx="1024">
                  <c:v>-1.1981E-2</c:v>
                </c:pt>
                <c:pt idx="1025">
                  <c:v>-1.5115180000000001E-2</c:v>
                </c:pt>
                <c:pt idx="1026">
                  <c:v>-1.83386E-2</c:v>
                </c:pt>
                <c:pt idx="1027">
                  <c:v>-2.166968E-2</c:v>
                </c:pt>
                <c:pt idx="1028">
                  <c:v>-2.512313E-2</c:v>
                </c:pt>
                <c:pt idx="1029">
                  <c:v>-2.871746E-2</c:v>
                </c:pt>
                <c:pt idx="1030">
                  <c:v>-3.2465359999999999E-2</c:v>
                </c:pt>
                <c:pt idx="1031">
                  <c:v>-3.6383699999999998E-2</c:v>
                </c:pt>
                <c:pt idx="1032">
                  <c:v>-4.0485109999999998E-2</c:v>
                </c:pt>
                <c:pt idx="1033">
                  <c:v>-4.4783030000000001E-2</c:v>
                </c:pt>
                <c:pt idx="1034">
                  <c:v>-4.9288409999999998E-2</c:v>
                </c:pt>
                <c:pt idx="1035">
                  <c:v>-5.4011259999999998E-2</c:v>
                </c:pt>
                <c:pt idx="1036">
                  <c:v>-5.896158E-2</c:v>
                </c:pt>
                <c:pt idx="1037">
                  <c:v>-6.4147099999999999E-2</c:v>
                </c:pt>
                <c:pt idx="1038">
                  <c:v>-6.9573250000000003E-2</c:v>
                </c:pt>
                <c:pt idx="1039">
                  <c:v>-7.5243770000000001E-2</c:v>
                </c:pt>
                <c:pt idx="1040">
                  <c:v>-8.1159540000000002E-2</c:v>
                </c:pt>
                <c:pt idx="1041">
                  <c:v>-8.7320239999999993E-2</c:v>
                </c:pt>
                <c:pt idx="1042">
                  <c:v>-9.3722490000000006E-2</c:v>
                </c:pt>
                <c:pt idx="1043">
                  <c:v>-0.1003592</c:v>
                </c:pt>
                <c:pt idx="1044">
                  <c:v>-0.1072205</c:v>
                </c:pt>
                <c:pt idx="1045">
                  <c:v>-0.1142923</c:v>
                </c:pt>
                <c:pt idx="1046">
                  <c:v>-0.1215571</c:v>
                </c:pt>
                <c:pt idx="1047">
                  <c:v>-0.1289921</c:v>
                </c:pt>
                <c:pt idx="1048">
                  <c:v>-0.1365701</c:v>
                </c:pt>
                <c:pt idx="1049">
                  <c:v>-0.14425830000000001</c:v>
                </c:pt>
                <c:pt idx="1050">
                  <c:v>0</c:v>
                </c:pt>
                <c:pt idx="1051">
                  <c:v>-3.004413E-3</c:v>
                </c:pt>
                <c:pt idx="1052">
                  <c:v>-6.0349089999999998E-3</c:v>
                </c:pt>
                <c:pt idx="1053">
                  <c:v>-9.1165689999999997E-3</c:v>
                </c:pt>
                <c:pt idx="1054">
                  <c:v>-1.2276280000000001E-2</c:v>
                </c:pt>
                <c:pt idx="1055">
                  <c:v>-1.553789E-2</c:v>
                </c:pt>
                <c:pt idx="1056">
                  <c:v>-1.8926849999999999E-2</c:v>
                </c:pt>
                <c:pt idx="1057">
                  <c:v>-2.2467689999999998E-2</c:v>
                </c:pt>
                <c:pt idx="1058">
                  <c:v>-2.6185190000000001E-2</c:v>
                </c:pt>
                <c:pt idx="1059">
                  <c:v>-3.010237E-2</c:v>
                </c:pt>
                <c:pt idx="1060">
                  <c:v>-3.4242839999999997E-2</c:v>
                </c:pt>
                <c:pt idx="1061">
                  <c:v>-3.8627880000000003E-2</c:v>
                </c:pt>
                <c:pt idx="1062">
                  <c:v>-4.3280989999999998E-2</c:v>
                </c:pt>
                <c:pt idx="1063">
                  <c:v>-4.8222040000000001E-2</c:v>
                </c:pt>
                <c:pt idx="1064">
                  <c:v>-5.3470429999999999E-2</c:v>
                </c:pt>
                <c:pt idx="1065">
                  <c:v>-5.9044729999999997E-2</c:v>
                </c:pt>
                <c:pt idx="1066">
                  <c:v>-6.4961850000000002E-2</c:v>
                </c:pt>
                <c:pt idx="1067">
                  <c:v>-7.1237629999999996E-2</c:v>
                </c:pt>
                <c:pt idx="1068">
                  <c:v>-7.7886049999999998E-2</c:v>
                </c:pt>
                <c:pt idx="1069">
                  <c:v>-8.491833E-2</c:v>
                </c:pt>
                <c:pt idx="1070">
                  <c:v>-9.234465E-2</c:v>
                </c:pt>
                <c:pt idx="1071">
                  <c:v>-0.1001722</c:v>
                </c:pt>
                <c:pt idx="1072">
                  <c:v>-0.108405</c:v>
                </c:pt>
                <c:pt idx="1073">
                  <c:v>-0.11704440000000001</c:v>
                </c:pt>
                <c:pt idx="1074">
                  <c:v>-0.12608739999999999</c:v>
                </c:pt>
                <c:pt idx="1075">
                  <c:v>-0.13552620000000001</c:v>
                </c:pt>
                <c:pt idx="1076">
                  <c:v>-0.145348</c:v>
                </c:pt>
                <c:pt idx="1077">
                  <c:v>-0.1555348</c:v>
                </c:pt>
                <c:pt idx="1078">
                  <c:v>-0.16606090000000001</c:v>
                </c:pt>
                <c:pt idx="1079">
                  <c:v>-0.17689260000000001</c:v>
                </c:pt>
                <c:pt idx="1080">
                  <c:v>0</c:v>
                </c:pt>
                <c:pt idx="1081">
                  <c:v>-2.5028390000000002E-3</c:v>
                </c:pt>
                <c:pt idx="1082">
                  <c:v>-5.0407389999999998E-3</c:v>
                </c:pt>
                <c:pt idx="1083">
                  <c:v>-7.6494939999999997E-3</c:v>
                </c:pt>
                <c:pt idx="1084">
                  <c:v>-1.0362390000000001E-2</c:v>
                </c:pt>
                <c:pt idx="1085">
                  <c:v>-1.3213839999999999E-2</c:v>
                </c:pt>
                <c:pt idx="1086">
                  <c:v>-1.623755E-2</c:v>
                </c:pt>
                <c:pt idx="1087">
                  <c:v>-1.9467269999999998E-2</c:v>
                </c:pt>
                <c:pt idx="1088">
                  <c:v>-2.2936539999999998E-2</c:v>
                </c:pt>
                <c:pt idx="1089">
                  <c:v>-2.6678130000000001E-2</c:v>
                </c:pt>
                <c:pt idx="1090">
                  <c:v>-3.0724169999999999E-2</c:v>
                </c:pt>
                <c:pt idx="1091">
                  <c:v>-3.5107359999999997E-2</c:v>
                </c:pt>
                <c:pt idx="1092">
                  <c:v>-3.9858860000000003E-2</c:v>
                </c:pt>
                <c:pt idx="1093">
                  <c:v>-4.500871E-2</c:v>
                </c:pt>
                <c:pt idx="1094">
                  <c:v>-5.058725E-2</c:v>
                </c:pt>
                <c:pt idx="1095">
                  <c:v>-5.6623140000000002E-2</c:v>
                </c:pt>
                <c:pt idx="1096">
                  <c:v>-6.3145320000000005E-2</c:v>
                </c:pt>
                <c:pt idx="1097">
                  <c:v>-7.0180569999999998E-2</c:v>
                </c:pt>
                <c:pt idx="1098">
                  <c:v>-7.7754799999999999E-2</c:v>
                </c:pt>
                <c:pt idx="1099">
                  <c:v>-8.5892549999999998E-2</c:v>
                </c:pt>
                <c:pt idx="1100">
                  <c:v>-9.4617729999999997E-2</c:v>
                </c:pt>
                <c:pt idx="1101">
                  <c:v>-0.10395219999999999</c:v>
                </c:pt>
                <c:pt idx="1102">
                  <c:v>-0.11391610000000001</c:v>
                </c:pt>
                <c:pt idx="1103">
                  <c:v>-0.12452680000000001</c:v>
                </c:pt>
                <c:pt idx="1104">
                  <c:v>-0.13579939999999999</c:v>
                </c:pt>
                <c:pt idx="1105">
                  <c:v>-0.1477455</c:v>
                </c:pt>
                <c:pt idx="1106">
                  <c:v>-0.1603735</c:v>
                </c:pt>
                <c:pt idx="1107">
                  <c:v>-0.17368459999999999</c:v>
                </c:pt>
                <c:pt idx="1108">
                  <c:v>-0.18767490000000001</c:v>
                </c:pt>
                <c:pt idx="1109">
                  <c:v>-0.20233080000000001</c:v>
                </c:pt>
                <c:pt idx="1110">
                  <c:v>0</c:v>
                </c:pt>
                <c:pt idx="1111">
                  <c:v>-1.2620579999999999E-3</c:v>
                </c:pt>
                <c:pt idx="1112">
                  <c:v>-2.5709050000000001E-3</c:v>
                </c:pt>
                <c:pt idx="1113">
                  <c:v>-3.9691650000000002E-3</c:v>
                </c:pt>
                <c:pt idx="1114">
                  <c:v>-5.5016780000000003E-3</c:v>
                </c:pt>
                <c:pt idx="1115">
                  <c:v>-7.2126359999999997E-3</c:v>
                </c:pt>
                <c:pt idx="1116">
                  <c:v>-9.1462279999999993E-3</c:v>
                </c:pt>
                <c:pt idx="1117">
                  <c:v>-1.134713E-2</c:v>
                </c:pt>
                <c:pt idx="1118">
                  <c:v>-1.385872E-2</c:v>
                </c:pt>
                <c:pt idx="1119">
                  <c:v>-1.672409E-2</c:v>
                </c:pt>
                <c:pt idx="1120">
                  <c:v>-1.99861E-2</c:v>
                </c:pt>
                <c:pt idx="1121">
                  <c:v>-2.3687690000000001E-2</c:v>
                </c:pt>
                <c:pt idx="1122">
                  <c:v>-2.7871279999999998E-2</c:v>
                </c:pt>
                <c:pt idx="1123">
                  <c:v>-3.2578719999999999E-2</c:v>
                </c:pt>
                <c:pt idx="1124">
                  <c:v>-3.7850889999999998E-2</c:v>
                </c:pt>
                <c:pt idx="1125">
                  <c:v>-4.3730070000000003E-2</c:v>
                </c:pt>
                <c:pt idx="1126">
                  <c:v>-5.0256729999999999E-2</c:v>
                </c:pt>
                <c:pt idx="1127">
                  <c:v>-5.747157E-2</c:v>
                </c:pt>
                <c:pt idx="1128">
                  <c:v>-6.5414780000000006E-2</c:v>
                </c:pt>
                <c:pt idx="1129">
                  <c:v>-7.4126440000000002E-2</c:v>
                </c:pt>
                <c:pt idx="1130">
                  <c:v>-8.3647360000000004E-2</c:v>
                </c:pt>
                <c:pt idx="1131">
                  <c:v>-9.4018279999999996E-2</c:v>
                </c:pt>
                <c:pt idx="1132">
                  <c:v>-0.1052805</c:v>
                </c:pt>
                <c:pt idx="1133">
                  <c:v>-0.11747539999999999</c:v>
                </c:pt>
                <c:pt idx="1134">
                  <c:v>-0.13064609999999999</c:v>
                </c:pt>
                <c:pt idx="1135">
                  <c:v>-0.1448363</c:v>
                </c:pt>
                <c:pt idx="1136">
                  <c:v>-0.16009090000000001</c:v>
                </c:pt>
                <c:pt idx="1137">
                  <c:v>-0.17645620000000001</c:v>
                </c:pt>
                <c:pt idx="1138">
                  <c:v>-0.1939794</c:v>
                </c:pt>
                <c:pt idx="1139">
                  <c:v>-0.21270800000000001</c:v>
                </c:pt>
                <c:pt idx="1140">
                  <c:v>0</c:v>
                </c:pt>
                <c:pt idx="1141">
                  <c:v>9.3116620000000005E-4</c:v>
                </c:pt>
                <c:pt idx="1142">
                  <c:v>1.8038959999999999E-3</c:v>
                </c:pt>
                <c:pt idx="1143">
                  <c:v>2.5698460000000002E-3</c:v>
                </c:pt>
                <c:pt idx="1144">
                  <c:v>3.1680300000000001E-3</c:v>
                </c:pt>
                <c:pt idx="1145">
                  <c:v>3.542758E-3</c:v>
                </c:pt>
                <c:pt idx="1146">
                  <c:v>3.6402000000000001E-3</c:v>
                </c:pt>
                <c:pt idx="1147">
                  <c:v>3.4048400000000001E-3</c:v>
                </c:pt>
                <c:pt idx="1148">
                  <c:v>2.78101E-3</c:v>
                </c:pt>
                <c:pt idx="1149">
                  <c:v>1.7153240000000001E-3</c:v>
                </c:pt>
                <c:pt idx="1150">
                  <c:v>1.5452010000000001E-4</c:v>
                </c:pt>
                <c:pt idx="1151">
                  <c:v>-1.9567809999999999E-3</c:v>
                </c:pt>
                <c:pt idx="1152">
                  <c:v>-4.6727030000000003E-3</c:v>
                </c:pt>
                <c:pt idx="1153">
                  <c:v>-8.0448199999999994E-3</c:v>
                </c:pt>
                <c:pt idx="1154">
                  <c:v>-1.2126949999999999E-2</c:v>
                </c:pt>
                <c:pt idx="1155">
                  <c:v>-1.697162E-2</c:v>
                </c:pt>
                <c:pt idx="1156">
                  <c:v>-2.2632260000000001E-2</c:v>
                </c:pt>
                <c:pt idx="1157">
                  <c:v>-2.916067E-2</c:v>
                </c:pt>
                <c:pt idx="1158">
                  <c:v>-3.661006E-2</c:v>
                </c:pt>
                <c:pt idx="1159">
                  <c:v>-4.5033429999999999E-2</c:v>
                </c:pt>
                <c:pt idx="1160">
                  <c:v>-5.4485579999999999E-2</c:v>
                </c:pt>
                <c:pt idx="1161">
                  <c:v>-6.5022339999999998E-2</c:v>
                </c:pt>
                <c:pt idx="1162">
                  <c:v>-7.6701279999999997E-2</c:v>
                </c:pt>
                <c:pt idx="1163">
                  <c:v>-8.9584269999999994E-2</c:v>
                </c:pt>
                <c:pt idx="1164">
                  <c:v>-0.10373640000000001</c:v>
                </c:pt>
                <c:pt idx="1165">
                  <c:v>-0.1192291</c:v>
                </c:pt>
                <c:pt idx="1166">
                  <c:v>-0.13614219999999999</c:v>
                </c:pt>
                <c:pt idx="1167">
                  <c:v>-0.1545657</c:v>
                </c:pt>
                <c:pt idx="1168">
                  <c:v>-0.1746036</c:v>
                </c:pt>
                <c:pt idx="1169">
                  <c:v>-0.19637789999999999</c:v>
                </c:pt>
                <c:pt idx="1170">
                  <c:v>0</c:v>
                </c:pt>
                <c:pt idx="1171">
                  <c:v>4.315068E-3</c:v>
                </c:pt>
                <c:pt idx="1172">
                  <c:v>8.5635499999999996E-3</c:v>
                </c:pt>
                <c:pt idx="1173">
                  <c:v>1.267337E-2</c:v>
                </c:pt>
                <c:pt idx="1174">
                  <c:v>1.658099E-2</c:v>
                </c:pt>
                <c:pt idx="1175">
                  <c:v>2.0219569999999999E-2</c:v>
                </c:pt>
                <c:pt idx="1176">
                  <c:v>2.3522439999999999E-2</c:v>
                </c:pt>
                <c:pt idx="1177">
                  <c:v>2.6423579999999999E-2</c:v>
                </c:pt>
                <c:pt idx="1178">
                  <c:v>2.8856030000000001E-2</c:v>
                </c:pt>
                <c:pt idx="1179">
                  <c:v>3.0753200000000001E-2</c:v>
                </c:pt>
                <c:pt idx="1180">
                  <c:v>3.2049010000000003E-2</c:v>
                </c:pt>
                <c:pt idx="1181">
                  <c:v>3.2677440000000002E-2</c:v>
                </c:pt>
                <c:pt idx="1182">
                  <c:v>3.2573520000000002E-2</c:v>
                </c:pt>
                <c:pt idx="1183">
                  <c:v>3.1672100000000002E-2</c:v>
                </c:pt>
                <c:pt idx="1184">
                  <c:v>2.990961E-2</c:v>
                </c:pt>
                <c:pt idx="1185">
                  <c:v>2.7222199999999998E-2</c:v>
                </c:pt>
                <c:pt idx="1186">
                  <c:v>2.3548619999999999E-2</c:v>
                </c:pt>
                <c:pt idx="1187">
                  <c:v>1.8827400000000001E-2</c:v>
                </c:pt>
                <c:pt idx="1188">
                  <c:v>1.2998010000000001E-2</c:v>
                </c:pt>
                <c:pt idx="1189">
                  <c:v>6.0007680000000001E-3</c:v>
                </c:pt>
                <c:pt idx="1190">
                  <c:v>-2.22397E-3</c:v>
                </c:pt>
                <c:pt idx="1191">
                  <c:v>-1.1734929999999999E-2</c:v>
                </c:pt>
                <c:pt idx="1192">
                  <c:v>-2.2592210000000001E-2</c:v>
                </c:pt>
                <c:pt idx="1193">
                  <c:v>-3.4856449999999997E-2</c:v>
                </c:pt>
                <c:pt idx="1194">
                  <c:v>-4.8591189999999999E-2</c:v>
                </c:pt>
                <c:pt idx="1195">
                  <c:v>-6.3863550000000005E-2</c:v>
                </c:pt>
                <c:pt idx="1196">
                  <c:v>-8.074692E-2</c:v>
                </c:pt>
                <c:pt idx="1197">
                  <c:v>-9.932349E-2</c:v>
                </c:pt>
                <c:pt idx="1198">
                  <c:v>-0.11968769999999999</c:v>
                </c:pt>
                <c:pt idx="1199">
                  <c:v>-0.14194999999999999</c:v>
                </c:pt>
                <c:pt idx="1200">
                  <c:v>0</c:v>
                </c:pt>
                <c:pt idx="1201">
                  <c:v>9.1277649999999995E-3</c:v>
                </c:pt>
                <c:pt idx="1202">
                  <c:v>1.8168170000000001E-2</c:v>
                </c:pt>
                <c:pt idx="1203">
                  <c:v>2.7058180000000001E-2</c:v>
                </c:pt>
                <c:pt idx="1204">
                  <c:v>3.5709770000000002E-2</c:v>
                </c:pt>
                <c:pt idx="1205">
                  <c:v>4.4045099999999997E-2</c:v>
                </c:pt>
                <c:pt idx="1206">
                  <c:v>5.1984059999999999E-2</c:v>
                </c:pt>
                <c:pt idx="1207">
                  <c:v>5.9448040000000001E-2</c:v>
                </c:pt>
                <c:pt idx="1208">
                  <c:v>6.6358239999999999E-2</c:v>
                </c:pt>
                <c:pt idx="1209">
                  <c:v>7.263385E-2</c:v>
                </c:pt>
                <c:pt idx="1210">
                  <c:v>7.8195689999999998E-2</c:v>
                </c:pt>
                <c:pt idx="1211">
                  <c:v>8.2964120000000002E-2</c:v>
                </c:pt>
                <c:pt idx="1212">
                  <c:v>8.686083E-2</c:v>
                </c:pt>
                <c:pt idx="1213">
                  <c:v>8.9806490000000003E-2</c:v>
                </c:pt>
                <c:pt idx="1214">
                  <c:v>9.1724479999999997E-2</c:v>
                </c:pt>
                <c:pt idx="1215">
                  <c:v>9.2538980000000007E-2</c:v>
                </c:pt>
                <c:pt idx="1216">
                  <c:v>9.2177140000000005E-2</c:v>
                </c:pt>
                <c:pt idx="1217">
                  <c:v>9.0568709999999997E-2</c:v>
                </c:pt>
                <c:pt idx="1218">
                  <c:v>8.7647050000000004E-2</c:v>
                </c:pt>
                <c:pt idx="1219">
                  <c:v>8.3348549999999993E-2</c:v>
                </c:pt>
                <c:pt idx="1220">
                  <c:v>7.7614859999999994E-2</c:v>
                </c:pt>
                <c:pt idx="1221">
                  <c:v>7.0391949999999995E-2</c:v>
                </c:pt>
                <c:pt idx="1222">
                  <c:v>6.1631159999999997E-2</c:v>
                </c:pt>
                <c:pt idx="1223">
                  <c:v>5.1289479999999998E-2</c:v>
                </c:pt>
                <c:pt idx="1224">
                  <c:v>3.9329709999999997E-2</c:v>
                </c:pt>
                <c:pt idx="1225">
                  <c:v>2.5720400000000001E-2</c:v>
                </c:pt>
                <c:pt idx="1226">
                  <c:v>1.043585E-2</c:v>
                </c:pt>
                <c:pt idx="1227">
                  <c:v>-6.5445809999999998E-3</c:v>
                </c:pt>
                <c:pt idx="1228">
                  <c:v>-2.5235730000000001E-2</c:v>
                </c:pt>
                <c:pt idx="1229">
                  <c:v>-4.5647170000000001E-2</c:v>
                </c:pt>
                <c:pt idx="1230">
                  <c:v>0</c:v>
                </c:pt>
                <c:pt idx="1231">
                  <c:v>1.561041E-2</c:v>
                </c:pt>
                <c:pt idx="1232">
                  <c:v>3.1141080000000002E-2</c:v>
                </c:pt>
                <c:pt idx="1233">
                  <c:v>4.648294E-2</c:v>
                </c:pt>
                <c:pt idx="1234">
                  <c:v>6.1555239999999997E-2</c:v>
                </c:pt>
                <c:pt idx="1235">
                  <c:v>7.6271809999999995E-2</c:v>
                </c:pt>
                <c:pt idx="1236">
                  <c:v>9.0540510000000005E-2</c:v>
                </c:pt>
                <c:pt idx="1237">
                  <c:v>0.1042694</c:v>
                </c:pt>
                <c:pt idx="1238">
                  <c:v>0.11736290000000001</c:v>
                </c:pt>
                <c:pt idx="1239">
                  <c:v>0.12972610000000001</c:v>
                </c:pt>
                <c:pt idx="1240">
                  <c:v>0.14126179999999999</c:v>
                </c:pt>
                <c:pt idx="1241">
                  <c:v>0.1518718</c:v>
                </c:pt>
                <c:pt idx="1242">
                  <c:v>0.16145689999999999</c:v>
                </c:pt>
                <c:pt idx="1243">
                  <c:v>0.16991790000000001</c:v>
                </c:pt>
                <c:pt idx="1244">
                  <c:v>0.17715610000000001</c:v>
                </c:pt>
                <c:pt idx="1245">
                  <c:v>0.18307409999999999</c:v>
                </c:pt>
                <c:pt idx="1246">
                  <c:v>0.1875773</c:v>
                </c:pt>
                <c:pt idx="1247">
                  <c:v>0.19057489999999999</c:v>
                </c:pt>
                <c:pt idx="1248">
                  <c:v>0.1919826</c:v>
                </c:pt>
                <c:pt idx="1249">
                  <c:v>0.19172249999999999</c:v>
                </c:pt>
                <c:pt idx="1250">
                  <c:v>0.18972639999999999</c:v>
                </c:pt>
                <c:pt idx="1251">
                  <c:v>0.18593750000000001</c:v>
                </c:pt>
                <c:pt idx="1252">
                  <c:v>0.18031130000000001</c:v>
                </c:pt>
                <c:pt idx="1253">
                  <c:v>0.172819</c:v>
                </c:pt>
                <c:pt idx="1254">
                  <c:v>0.16344800000000001</c:v>
                </c:pt>
                <c:pt idx="1255">
                  <c:v>0.15220439999999999</c:v>
                </c:pt>
                <c:pt idx="1256">
                  <c:v>0.13911380000000001</c:v>
                </c:pt>
                <c:pt idx="1257">
                  <c:v>0.1242226</c:v>
                </c:pt>
                <c:pt idx="1258">
                  <c:v>0.1075996</c:v>
                </c:pt>
                <c:pt idx="1259">
                  <c:v>8.9334540000000004E-2</c:v>
                </c:pt>
                <c:pt idx="1260">
                  <c:v>0</c:v>
                </c:pt>
                <c:pt idx="1261">
                  <c:v>2.3967490000000001E-2</c:v>
                </c:pt>
                <c:pt idx="1262">
                  <c:v>4.7833729999999998E-2</c:v>
                </c:pt>
                <c:pt idx="1263">
                  <c:v>7.1521150000000006E-2</c:v>
                </c:pt>
                <c:pt idx="1264">
                  <c:v>9.4930230000000004E-2</c:v>
                </c:pt>
                <c:pt idx="1265">
                  <c:v>0.117966</c:v>
                </c:pt>
                <c:pt idx="1266">
                  <c:v>0.14053080000000001</c:v>
                </c:pt>
                <c:pt idx="1267">
                  <c:v>0.16252079999999999</c:v>
                </c:pt>
                <c:pt idx="1268">
                  <c:v>0.18382879999999999</c:v>
                </c:pt>
                <c:pt idx="1269">
                  <c:v>0.2043413</c:v>
                </c:pt>
                <c:pt idx="1270">
                  <c:v>0.2239418</c:v>
                </c:pt>
                <c:pt idx="1271">
                  <c:v>0.24250650000000001</c:v>
                </c:pt>
                <c:pt idx="1272">
                  <c:v>0.25990760000000002</c:v>
                </c:pt>
                <c:pt idx="1273">
                  <c:v>0.2760109</c:v>
                </c:pt>
                <c:pt idx="1274">
                  <c:v>0.29067979999999999</c:v>
                </c:pt>
                <c:pt idx="1275">
                  <c:v>0.30377379999999998</c:v>
                </c:pt>
                <c:pt idx="1276">
                  <c:v>0.31515169999999998</c:v>
                </c:pt>
                <c:pt idx="1277">
                  <c:v>0.32467400000000002</c:v>
                </c:pt>
                <c:pt idx="1278">
                  <c:v>0.33220470000000002</c:v>
                </c:pt>
                <c:pt idx="1279">
                  <c:v>0.337617</c:v>
                </c:pt>
                <c:pt idx="1280">
                  <c:v>0.34079500000000001</c:v>
                </c:pt>
                <c:pt idx="1281">
                  <c:v>0.34164040000000001</c:v>
                </c:pt>
                <c:pt idx="1282">
                  <c:v>0.34007569999999998</c:v>
                </c:pt>
                <c:pt idx="1283">
                  <c:v>0.33604990000000001</c:v>
                </c:pt>
                <c:pt idx="1284">
                  <c:v>0.32954359999999999</c:v>
                </c:pt>
                <c:pt idx="1285">
                  <c:v>0.32057259999999999</c:v>
                </c:pt>
                <c:pt idx="1286">
                  <c:v>0.30919190000000002</c:v>
                </c:pt>
                <c:pt idx="1287">
                  <c:v>0.29549720000000002</c:v>
                </c:pt>
                <c:pt idx="1288">
                  <c:v>0.2796265</c:v>
                </c:pt>
                <c:pt idx="1289">
                  <c:v>0.2617582</c:v>
                </c:pt>
                <c:pt idx="1290">
                  <c:v>0</c:v>
                </c:pt>
                <c:pt idx="1291">
                  <c:v>3.42376E-2</c:v>
                </c:pt>
                <c:pt idx="1292">
                  <c:v>6.8398100000000003E-2</c:v>
                </c:pt>
                <c:pt idx="1293">
                  <c:v>0.10238129999999999</c:v>
                </c:pt>
                <c:pt idx="1294">
                  <c:v>0.1361253</c:v>
                </c:pt>
                <c:pt idx="1295">
                  <c:v>0.1695449</c:v>
                </c:pt>
                <c:pt idx="1296">
                  <c:v>0.2025478</c:v>
                </c:pt>
                <c:pt idx="1297">
                  <c:v>0.2350351</c:v>
                </c:pt>
                <c:pt idx="1298">
                  <c:v>0.26689429999999997</c:v>
                </c:pt>
                <c:pt idx="1299">
                  <c:v>0.2980064</c:v>
                </c:pt>
                <c:pt idx="1300">
                  <c:v>0.3282352</c:v>
                </c:pt>
                <c:pt idx="1301">
                  <c:v>0.35743259999999999</c:v>
                </c:pt>
                <c:pt idx="1302">
                  <c:v>0.38543539999999998</c:v>
                </c:pt>
                <c:pt idx="1303">
                  <c:v>0.4120646</c:v>
                </c:pt>
                <c:pt idx="1304">
                  <c:v>0.4371196</c:v>
                </c:pt>
                <c:pt idx="1305">
                  <c:v>0.46039809999999998</c:v>
                </c:pt>
                <c:pt idx="1306">
                  <c:v>0.48166619999999999</c:v>
                </c:pt>
                <c:pt idx="1307">
                  <c:v>0.50068460000000004</c:v>
                </c:pt>
                <c:pt idx="1308">
                  <c:v>0.51720250000000001</c:v>
                </c:pt>
                <c:pt idx="1309">
                  <c:v>0.53096750000000004</c:v>
                </c:pt>
                <c:pt idx="1310">
                  <c:v>0.54173000000000004</c:v>
                </c:pt>
                <c:pt idx="1311">
                  <c:v>0.54925489999999999</c:v>
                </c:pt>
                <c:pt idx="1312">
                  <c:v>0.55333160000000003</c:v>
                </c:pt>
                <c:pt idx="1313">
                  <c:v>0.55378890000000003</c:v>
                </c:pt>
                <c:pt idx="1314">
                  <c:v>0.5505082</c:v>
                </c:pt>
                <c:pt idx="1315">
                  <c:v>0.54343790000000003</c:v>
                </c:pt>
                <c:pt idx="1316">
                  <c:v>0.53260649999999998</c:v>
                </c:pt>
                <c:pt idx="1317">
                  <c:v>0.51813180000000003</c:v>
                </c:pt>
                <c:pt idx="1318">
                  <c:v>0.5002257</c:v>
                </c:pt>
                <c:pt idx="1319">
                  <c:v>0.47919279999999997</c:v>
                </c:pt>
                <c:pt idx="1320">
                  <c:v>0</c:v>
                </c:pt>
                <c:pt idx="1321">
                  <c:v>4.6075209999999998E-2</c:v>
                </c:pt>
                <c:pt idx="1322">
                  <c:v>9.2117829999999998E-2</c:v>
                </c:pt>
                <c:pt idx="1323">
                  <c:v>0.1380844</c:v>
                </c:pt>
                <c:pt idx="1324">
                  <c:v>0.18394050000000001</c:v>
                </c:pt>
                <c:pt idx="1325">
                  <c:v>0.2296397</c:v>
                </c:pt>
                <c:pt idx="1326">
                  <c:v>0.27512720000000002</c:v>
                </c:pt>
                <c:pt idx="1327">
                  <c:v>0.32033529999999999</c:v>
                </c:pt>
                <c:pt idx="1328">
                  <c:v>0.36518430000000002</c:v>
                </c:pt>
                <c:pt idx="1329">
                  <c:v>0.4095743</c:v>
                </c:pt>
                <c:pt idx="1330">
                  <c:v>0.45338640000000002</c:v>
                </c:pt>
                <c:pt idx="1331">
                  <c:v>0.49647380000000002</c:v>
                </c:pt>
                <c:pt idx="1332">
                  <c:v>0.53866309999999995</c:v>
                </c:pt>
                <c:pt idx="1333">
                  <c:v>0.5797428</c:v>
                </c:pt>
                <c:pt idx="1334">
                  <c:v>0.61946509999999999</c:v>
                </c:pt>
                <c:pt idx="1335">
                  <c:v>0.65753399999999995</c:v>
                </c:pt>
                <c:pt idx="1336">
                  <c:v>0.69360739999999999</c:v>
                </c:pt>
                <c:pt idx="1337">
                  <c:v>0.72728769999999998</c:v>
                </c:pt>
                <c:pt idx="1338">
                  <c:v>0.75812449999999998</c:v>
                </c:pt>
                <c:pt idx="1339">
                  <c:v>0.78561360000000002</c:v>
                </c:pt>
                <c:pt idx="1340">
                  <c:v>0.80920499999999995</c:v>
                </c:pt>
                <c:pt idx="1341">
                  <c:v>0.82831580000000005</c:v>
                </c:pt>
                <c:pt idx="1342">
                  <c:v>0.84235070000000001</c:v>
                </c:pt>
                <c:pt idx="1343">
                  <c:v>0.85073489999999996</c:v>
                </c:pt>
                <c:pt idx="1344">
                  <c:v>0.85295379999999998</c:v>
                </c:pt>
                <c:pt idx="1345">
                  <c:v>0.84860659999999999</c:v>
                </c:pt>
                <c:pt idx="1346">
                  <c:v>0.83745860000000005</c:v>
                </c:pt>
                <c:pt idx="1347">
                  <c:v>0.8194979</c:v>
                </c:pt>
                <c:pt idx="1348">
                  <c:v>0.79497399999999996</c:v>
                </c:pt>
                <c:pt idx="1349">
                  <c:v>0.76441939999999997</c:v>
                </c:pt>
                <c:pt idx="1350">
                  <c:v>0</c:v>
                </c:pt>
                <c:pt idx="1351">
                  <c:v>5.8566989999999999E-2</c:v>
                </c:pt>
                <c:pt idx="1352">
                  <c:v>0.1171754</c:v>
                </c:pt>
                <c:pt idx="1353">
                  <c:v>0.17588980000000001</c:v>
                </c:pt>
                <c:pt idx="1354">
                  <c:v>0.23474</c:v>
                </c:pt>
                <c:pt idx="1355">
                  <c:v>0.29376099999999999</c:v>
                </c:pt>
                <c:pt idx="1356">
                  <c:v>0.35298230000000003</c:v>
                </c:pt>
                <c:pt idx="1357">
                  <c:v>0.41242570000000001</c:v>
                </c:pt>
                <c:pt idx="1358">
                  <c:v>0.4720992</c:v>
                </c:pt>
                <c:pt idx="1359">
                  <c:v>0.53199439999999998</c:v>
                </c:pt>
                <c:pt idx="1360">
                  <c:v>0.59208179999999999</c:v>
                </c:pt>
                <c:pt idx="1361">
                  <c:v>0.65230379999999999</c:v>
                </c:pt>
                <c:pt idx="1362">
                  <c:v>0.71256640000000004</c:v>
                </c:pt>
                <c:pt idx="1363">
                  <c:v>0.77273159999999996</c:v>
                </c:pt>
                <c:pt idx="1364">
                  <c:v>0.83260009999999995</c:v>
                </c:pt>
                <c:pt idx="1365">
                  <c:v>0.89190100000000005</c:v>
                </c:pt>
                <c:pt idx="1366">
                  <c:v>0.95026670000000002</c:v>
                </c:pt>
                <c:pt idx="1367">
                  <c:v>1.0072159999999999</c:v>
                </c:pt>
                <c:pt idx="1368">
                  <c:v>1.06212</c:v>
                </c:pt>
                <c:pt idx="1369">
                  <c:v>1.1141799999999999</c:v>
                </c:pt>
                <c:pt idx="1370">
                  <c:v>1.1623889999999999</c:v>
                </c:pt>
                <c:pt idx="1371">
                  <c:v>1.2055149999999999</c:v>
                </c:pt>
                <c:pt idx="1372">
                  <c:v>1.2420800000000001</c:v>
                </c:pt>
                <c:pt idx="1373">
                  <c:v>1.270383</c:v>
                </c:pt>
                <c:pt idx="1374">
                  <c:v>1.288559</c:v>
                </c:pt>
                <c:pt idx="1375">
                  <c:v>1.2947090000000001</c:v>
                </c:pt>
                <c:pt idx="1376">
                  <c:v>1.2871140000000001</c:v>
                </c:pt>
                <c:pt idx="1377">
                  <c:v>1.264526</c:v>
                </c:pt>
                <c:pt idx="1378">
                  <c:v>1.226512</c:v>
                </c:pt>
                <c:pt idx="1379">
                  <c:v>1.1737329999999999</c:v>
                </c:pt>
                <c:pt idx="1380">
                  <c:v>0</c:v>
                </c:pt>
                <c:pt idx="1381">
                  <c:v>7.0027000000000006E-2</c:v>
                </c:pt>
                <c:pt idx="1382">
                  <c:v>0.14021700000000001</c:v>
                </c:pt>
                <c:pt idx="1383">
                  <c:v>0.21070430000000001</c:v>
                </c:pt>
                <c:pt idx="1384">
                  <c:v>0.28165410000000002</c:v>
                </c:pt>
                <c:pt idx="1385">
                  <c:v>0.35322320000000001</c:v>
                </c:pt>
                <c:pt idx="1386">
                  <c:v>0.42557149999999999</c:v>
                </c:pt>
                <c:pt idx="1387">
                  <c:v>0.49885839999999998</c:v>
                </c:pt>
                <c:pt idx="1388">
                  <c:v>0.57324889999999995</c:v>
                </c:pt>
                <c:pt idx="1389">
                  <c:v>0.64890650000000005</c:v>
                </c:pt>
                <c:pt idx="1390">
                  <c:v>0.72599840000000004</c:v>
                </c:pt>
                <c:pt idx="1391">
                  <c:v>0.80468680000000004</c:v>
                </c:pt>
                <c:pt idx="1392">
                  <c:v>0.885131</c:v>
                </c:pt>
                <c:pt idx="1393">
                  <c:v>0.96747510000000003</c:v>
                </c:pt>
                <c:pt idx="1394">
                  <c:v>1.051844</c:v>
                </c:pt>
                <c:pt idx="1395">
                  <c:v>1.1383220000000001</c:v>
                </c:pt>
                <c:pt idx="1396">
                  <c:v>1.226936</c:v>
                </c:pt>
                <c:pt idx="1397">
                  <c:v>1.3176159999999999</c:v>
                </c:pt>
                <c:pt idx="1398">
                  <c:v>1.4101459999999999</c:v>
                </c:pt>
                <c:pt idx="1399">
                  <c:v>1.504086</c:v>
                </c:pt>
                <c:pt idx="1400">
                  <c:v>1.5986549999999999</c:v>
                </c:pt>
                <c:pt idx="1401">
                  <c:v>1.692563</c:v>
                </c:pt>
                <c:pt idx="1402">
                  <c:v>1.7837689999999999</c:v>
                </c:pt>
                <c:pt idx="1403">
                  <c:v>1.8691439999999999</c:v>
                </c:pt>
                <c:pt idx="1404">
                  <c:v>1.944062</c:v>
                </c:pt>
                <c:pt idx="1405">
                  <c:v>2.00197</c:v>
                </c:pt>
                <c:pt idx="1406">
                  <c:v>2.0341930000000001</c:v>
                </c:pt>
                <c:pt idx="1407">
                  <c:v>2.0304540000000002</c:v>
                </c:pt>
                <c:pt idx="1408">
                  <c:v>1.980831</c:v>
                </c:pt>
                <c:pt idx="1409">
                  <c:v>1.8794930000000001</c:v>
                </c:pt>
                <c:pt idx="1410">
                  <c:v>0</c:v>
                </c:pt>
                <c:pt idx="1411">
                  <c:v>7.8242129999999993E-2</c:v>
                </c:pt>
                <c:pt idx="1412">
                  <c:v>0.15673419999999999</c:v>
                </c:pt>
                <c:pt idx="1413">
                  <c:v>0.23572770000000001</c:v>
                </c:pt>
                <c:pt idx="1414">
                  <c:v>0.31547399999999998</c:v>
                </c:pt>
                <c:pt idx="1415">
                  <c:v>0.39623589999999997</c:v>
                </c:pt>
                <c:pt idx="1416">
                  <c:v>0.47829359999999999</c:v>
                </c:pt>
                <c:pt idx="1417">
                  <c:v>0.5619459</c:v>
                </c:pt>
                <c:pt idx="1418">
                  <c:v>0.64751590000000003</c:v>
                </c:pt>
                <c:pt idx="1419">
                  <c:v>0.73535689999999998</c:v>
                </c:pt>
                <c:pt idx="1420">
                  <c:v>0.82586000000000004</c:v>
                </c:pt>
                <c:pt idx="1421">
                  <c:v>0.91946220000000001</c:v>
                </c:pt>
                <c:pt idx="1422">
                  <c:v>1.0166569999999999</c:v>
                </c:pt>
                <c:pt idx="1423">
                  <c:v>1.118007</c:v>
                </c:pt>
                <c:pt idx="1424">
                  <c:v>1.2241599999999999</c:v>
                </c:pt>
                <c:pt idx="1425">
                  <c:v>1.3358699999999999</c:v>
                </c:pt>
                <c:pt idx="1426">
                  <c:v>1.4540200000000001</c:v>
                </c:pt>
                <c:pt idx="1427">
                  <c:v>1.579658</c:v>
                </c:pt>
                <c:pt idx="1428">
                  <c:v>1.714032</c:v>
                </c:pt>
                <c:pt idx="1429">
                  <c:v>1.858644</c:v>
                </c:pt>
                <c:pt idx="1430">
                  <c:v>2.015307</c:v>
                </c:pt>
                <c:pt idx="1431">
                  <c:v>2.186207</c:v>
                </c:pt>
                <c:pt idx="1432">
                  <c:v>2.3739569999999999</c:v>
                </c:pt>
                <c:pt idx="1433">
                  <c:v>2.5815709999999998</c:v>
                </c:pt>
                <c:pt idx="1434">
                  <c:v>2.8122090000000002</c:v>
                </c:pt>
                <c:pt idx="1435">
                  <c:v>3.0682010000000002</c:v>
                </c:pt>
                <c:pt idx="1436">
                  <c:v>3.3479679999999998</c:v>
                </c:pt>
                <c:pt idx="1437">
                  <c:v>3.6367310000000002</c:v>
                </c:pt>
                <c:pt idx="1438">
                  <c:v>3.8793350000000002</c:v>
                </c:pt>
                <c:pt idx="1439">
                  <c:v>3.90232</c:v>
                </c:pt>
                <c:pt idx="1440">
                  <c:v>0</c:v>
                </c:pt>
                <c:pt idx="1441">
                  <c:v>8.1361290000000003E-2</c:v>
                </c:pt>
                <c:pt idx="1442">
                  <c:v>0.16300770000000001</c:v>
                </c:pt>
                <c:pt idx="1443">
                  <c:v>0.24521589999999999</c:v>
                </c:pt>
                <c:pt idx="1444">
                  <c:v>0.32827210000000001</c:v>
                </c:pt>
                <c:pt idx="1445">
                  <c:v>0.41247729999999999</c:v>
                </c:pt>
                <c:pt idx="1446">
                  <c:v>0.49815179999999998</c:v>
                </c:pt>
                <c:pt idx="1447">
                  <c:v>0.58564039999999995</c:v>
                </c:pt>
                <c:pt idx="1448">
                  <c:v>0.67532000000000003</c:v>
                </c:pt>
                <c:pt idx="1449">
                  <c:v>0.76760899999999999</c:v>
                </c:pt>
                <c:pt idx="1450">
                  <c:v>0.86297539999999995</c:v>
                </c:pt>
                <c:pt idx="1451">
                  <c:v>0.961951</c:v>
                </c:pt>
                <c:pt idx="1452">
                  <c:v>1.0651470000000001</c:v>
                </c:pt>
                <c:pt idx="1453">
                  <c:v>1.1732769999999999</c:v>
                </c:pt>
                <c:pt idx="1454">
                  <c:v>1.28718</c:v>
                </c:pt>
                <c:pt idx="1455">
                  <c:v>1.407859</c:v>
                </c:pt>
                <c:pt idx="1456">
                  <c:v>1.536532</c:v>
                </c:pt>
                <c:pt idx="1457">
                  <c:v>1.6746920000000001</c:v>
                </c:pt>
                <c:pt idx="1458">
                  <c:v>1.8241860000000001</c:v>
                </c:pt>
                <c:pt idx="1459">
                  <c:v>1.9874149999999999</c:v>
                </c:pt>
                <c:pt idx="1460">
                  <c:v>2.1674370000000001</c:v>
                </c:pt>
                <c:pt idx="1461">
                  <c:v>2.368306</c:v>
                </c:pt>
                <c:pt idx="1462">
                  <c:v>2.5955080000000001</c:v>
                </c:pt>
                <c:pt idx="1463">
                  <c:v>2.8566470000000002</c:v>
                </c:pt>
                <c:pt idx="1464">
                  <c:v>3.1625320000000001</c:v>
                </c:pt>
                <c:pt idx="1465">
                  <c:v>3.5288940000000002</c:v>
                </c:pt>
                <c:pt idx="1466">
                  <c:v>3.978844</c:v>
                </c:pt>
                <c:pt idx="1467">
                  <c:v>4.5452830000000004</c:v>
                </c:pt>
                <c:pt idx="1468">
                  <c:v>5.2662069999999996</c:v>
                </c:pt>
                <c:pt idx="1469">
                  <c:v>6.2989980000000001</c:v>
                </c:pt>
                <c:pt idx="1470">
                  <c:v>0</c:v>
                </c:pt>
                <c:pt idx="1471">
                  <c:v>7.8758049999999996E-2</c:v>
                </c:pt>
                <c:pt idx="1472">
                  <c:v>0.15774869999999999</c:v>
                </c:pt>
                <c:pt idx="1473">
                  <c:v>0.23721220000000001</c:v>
                </c:pt>
                <c:pt idx="1474">
                  <c:v>0.31737589999999999</c:v>
                </c:pt>
                <c:pt idx="1475">
                  <c:v>0.39848299999999998</c:v>
                </c:pt>
                <c:pt idx="1476">
                  <c:v>0.48078860000000001</c:v>
                </c:pt>
                <c:pt idx="1477">
                  <c:v>0.5645616</c:v>
                </c:pt>
                <c:pt idx="1478">
                  <c:v>0.65008840000000001</c:v>
                </c:pt>
                <c:pt idx="1479">
                  <c:v>0.73767590000000005</c:v>
                </c:pt>
                <c:pt idx="1480">
                  <c:v>0.82765659999999996</c:v>
                </c:pt>
                <c:pt idx="1481">
                  <c:v>0.92039150000000003</c:v>
                </c:pt>
                <c:pt idx="1482">
                  <c:v>1.0162739999999999</c:v>
                </c:pt>
                <c:pt idx="1483">
                  <c:v>1.1157360000000001</c:v>
                </c:pt>
                <c:pt idx="1484">
                  <c:v>1.219249</c:v>
                </c:pt>
                <c:pt idx="1485">
                  <c:v>1.327329</c:v>
                </c:pt>
                <c:pt idx="1486">
                  <c:v>1.440534</c:v>
                </c:pt>
                <c:pt idx="1487">
                  <c:v>1.559458</c:v>
                </c:pt>
                <c:pt idx="1488">
                  <c:v>1.684717</c:v>
                </c:pt>
                <c:pt idx="1489">
                  <c:v>1.8169090000000001</c:v>
                </c:pt>
                <c:pt idx="1490">
                  <c:v>1.956548</c:v>
                </c:pt>
                <c:pt idx="1491">
                  <c:v>2.1039400000000001</c:v>
                </c:pt>
                <c:pt idx="1492">
                  <c:v>2.258956</c:v>
                </c:pt>
                <c:pt idx="1493">
                  <c:v>2.4206430000000001</c:v>
                </c:pt>
                <c:pt idx="1494">
                  <c:v>2.5865860000000001</c:v>
                </c:pt>
                <c:pt idx="1495">
                  <c:v>2.7519130000000001</c:v>
                </c:pt>
                <c:pt idx="1496">
                  <c:v>2.9079429999999999</c:v>
                </c:pt>
                <c:pt idx="1497">
                  <c:v>3.0408279999999999</c:v>
                </c:pt>
                <c:pt idx="1498">
                  <c:v>3.131183</c:v>
                </c:pt>
                <c:pt idx="1499">
                  <c:v>3.1581440000000001</c:v>
                </c:pt>
                <c:pt idx="1500">
                  <c:v>0</c:v>
                </c:pt>
                <c:pt idx="1501">
                  <c:v>7.1375910000000001E-2</c:v>
                </c:pt>
                <c:pt idx="1502">
                  <c:v>0.14289160000000001</c:v>
                </c:pt>
                <c:pt idx="1503">
                  <c:v>0.21467330000000001</c:v>
                </c:pt>
                <c:pt idx="1504">
                  <c:v>0.28685880000000002</c:v>
                </c:pt>
                <c:pt idx="1505">
                  <c:v>0.35958119999999999</c:v>
                </c:pt>
                <c:pt idx="1506">
                  <c:v>0.43297340000000001</c:v>
                </c:pt>
                <c:pt idx="1507">
                  <c:v>0.50716629999999996</c:v>
                </c:pt>
                <c:pt idx="1508">
                  <c:v>0.58228829999999998</c:v>
                </c:pt>
                <c:pt idx="1509">
                  <c:v>0.65846329999999997</c:v>
                </c:pt>
                <c:pt idx="1510">
                  <c:v>0.73580719999999999</c:v>
                </c:pt>
                <c:pt idx="1511">
                  <c:v>0.81442460000000005</c:v>
                </c:pt>
                <c:pt idx="1512">
                  <c:v>0.89440249999999999</c:v>
                </c:pt>
                <c:pt idx="1513">
                  <c:v>0.97580219999999995</c:v>
                </c:pt>
                <c:pt idx="1514">
                  <c:v>1.058648</c:v>
                </c:pt>
                <c:pt idx="1515">
                  <c:v>1.142909</c:v>
                </c:pt>
                <c:pt idx="1516">
                  <c:v>1.2284839999999999</c:v>
                </c:pt>
                <c:pt idx="1517">
                  <c:v>1.3151630000000001</c:v>
                </c:pt>
                <c:pt idx="1518">
                  <c:v>1.402598</c:v>
                </c:pt>
                <c:pt idx="1519">
                  <c:v>1.490246</c:v>
                </c:pt>
                <c:pt idx="1520">
                  <c:v>1.5773090000000001</c:v>
                </c:pt>
                <c:pt idx="1521">
                  <c:v>1.6626570000000001</c:v>
                </c:pt>
                <c:pt idx="1522">
                  <c:v>1.7447410000000001</c:v>
                </c:pt>
                <c:pt idx="1523">
                  <c:v>1.821507</c:v>
                </c:pt>
                <c:pt idx="1524">
                  <c:v>1.890334</c:v>
                </c:pt>
                <c:pt idx="1525">
                  <c:v>1.9480310000000001</c:v>
                </c:pt>
                <c:pt idx="1526">
                  <c:v>1.9909399999999999</c:v>
                </c:pt>
                <c:pt idx="1527">
                  <c:v>2.0151810000000001</c:v>
                </c:pt>
                <c:pt idx="1528">
                  <c:v>2.0171760000000001</c:v>
                </c:pt>
                <c:pt idx="1529">
                  <c:v>1.9943120000000001</c:v>
                </c:pt>
                <c:pt idx="1530">
                  <c:v>0</c:v>
                </c:pt>
                <c:pt idx="1531">
                  <c:v>6.114609E-2</c:v>
                </c:pt>
                <c:pt idx="1532">
                  <c:v>0.12233280000000001</c:v>
                </c:pt>
                <c:pt idx="1533">
                  <c:v>0.18357000000000001</c:v>
                </c:pt>
                <c:pt idx="1534">
                  <c:v>0.2449123</c:v>
                </c:pt>
                <c:pt idx="1535">
                  <c:v>0.30636770000000002</c:v>
                </c:pt>
                <c:pt idx="1536">
                  <c:v>0.3680079</c:v>
                </c:pt>
                <c:pt idx="1537">
                  <c:v>0.42981190000000002</c:v>
                </c:pt>
                <c:pt idx="1538">
                  <c:v>0.49177900000000002</c:v>
                </c:pt>
                <c:pt idx="1539">
                  <c:v>0.55389180000000005</c:v>
                </c:pt>
                <c:pt idx="1540">
                  <c:v>0.61611349999999998</c:v>
                </c:pt>
                <c:pt idx="1541">
                  <c:v>0.67838140000000002</c:v>
                </c:pt>
                <c:pt idx="1542">
                  <c:v>0.74060090000000001</c:v>
                </c:pt>
                <c:pt idx="1543">
                  <c:v>0.80263859999999998</c:v>
                </c:pt>
                <c:pt idx="1544">
                  <c:v>0.86431349999999996</c:v>
                </c:pt>
                <c:pt idx="1545">
                  <c:v>0.92538589999999998</c:v>
                </c:pt>
                <c:pt idx="1546">
                  <c:v>0.98554580000000003</c:v>
                </c:pt>
                <c:pt idx="1547">
                  <c:v>1.0443990000000001</c:v>
                </c:pt>
                <c:pt idx="1548">
                  <c:v>1.1014550000000001</c:v>
                </c:pt>
                <c:pt idx="1549">
                  <c:v>1.1561079999999999</c:v>
                </c:pt>
                <c:pt idx="1550">
                  <c:v>1.207632</c:v>
                </c:pt>
                <c:pt idx="1551">
                  <c:v>1.2551639999999999</c:v>
                </c:pt>
                <c:pt idx="1552">
                  <c:v>1.297714</c:v>
                </c:pt>
                <c:pt idx="1553">
                  <c:v>1.334166</c:v>
                </c:pt>
                <c:pt idx="1554">
                  <c:v>1.363318</c:v>
                </c:pt>
                <c:pt idx="1555">
                  <c:v>1.3839239999999999</c:v>
                </c:pt>
                <c:pt idx="1556">
                  <c:v>1.3947780000000001</c:v>
                </c:pt>
                <c:pt idx="1557">
                  <c:v>1.394817</c:v>
                </c:pt>
                <c:pt idx="1558">
                  <c:v>1.3832260000000001</c:v>
                </c:pt>
                <c:pt idx="1559">
                  <c:v>1.359545</c:v>
                </c:pt>
                <c:pt idx="1560">
                  <c:v>0</c:v>
                </c:pt>
                <c:pt idx="1561">
                  <c:v>5.0039409999999999E-2</c:v>
                </c:pt>
                <c:pt idx="1562">
                  <c:v>0.1000351</c:v>
                </c:pt>
                <c:pt idx="1563">
                  <c:v>0.14997199999999999</c:v>
                </c:pt>
                <c:pt idx="1564">
                  <c:v>0.19980609999999999</c:v>
                </c:pt>
                <c:pt idx="1565">
                  <c:v>0.24949569999999999</c:v>
                </c:pt>
                <c:pt idx="1566">
                  <c:v>0.2989909</c:v>
                </c:pt>
                <c:pt idx="1567">
                  <c:v>0.34823300000000001</c:v>
                </c:pt>
                <c:pt idx="1568">
                  <c:v>0.39715109999999998</c:v>
                </c:pt>
                <c:pt idx="1569">
                  <c:v>0.44566070000000002</c:v>
                </c:pt>
                <c:pt idx="1570">
                  <c:v>0.4936606</c:v>
                </c:pt>
                <c:pt idx="1571">
                  <c:v>0.54102950000000005</c:v>
                </c:pt>
                <c:pt idx="1572">
                  <c:v>0.5876247</c:v>
                </c:pt>
                <c:pt idx="1573">
                  <c:v>0.63327730000000004</c:v>
                </c:pt>
                <c:pt idx="1574">
                  <c:v>0.67779020000000001</c:v>
                </c:pt>
                <c:pt idx="1575">
                  <c:v>0.72093499999999999</c:v>
                </c:pt>
                <c:pt idx="1576">
                  <c:v>0.76244940000000005</c:v>
                </c:pt>
                <c:pt idx="1577">
                  <c:v>0.80203610000000003</c:v>
                </c:pt>
                <c:pt idx="1578">
                  <c:v>0.83936149999999998</c:v>
                </c:pt>
                <c:pt idx="1579">
                  <c:v>0.8740559</c:v>
                </c:pt>
                <c:pt idx="1580">
                  <c:v>0.90571630000000003</c:v>
                </c:pt>
                <c:pt idx="1581">
                  <c:v>0.93390859999999998</c:v>
                </c:pt>
                <c:pt idx="1582">
                  <c:v>0.95817229999999998</c:v>
                </c:pt>
                <c:pt idx="1583">
                  <c:v>0.97802389999999995</c:v>
                </c:pt>
                <c:pt idx="1584">
                  <c:v>0.99295809999999995</c:v>
                </c:pt>
                <c:pt idx="1585">
                  <c:v>1.0024459999999999</c:v>
                </c:pt>
                <c:pt idx="1586">
                  <c:v>1.0059290000000001</c:v>
                </c:pt>
                <c:pt idx="1587">
                  <c:v>1.0028269999999999</c:v>
                </c:pt>
                <c:pt idx="1588">
                  <c:v>0.99251730000000005</c:v>
                </c:pt>
                <c:pt idx="1589">
                  <c:v>0.97453310000000004</c:v>
                </c:pt>
                <c:pt idx="1590">
                  <c:v>0</c:v>
                </c:pt>
                <c:pt idx="1591">
                  <c:v>3.9551910000000003E-2</c:v>
                </c:pt>
                <c:pt idx="1592">
                  <c:v>7.9046660000000005E-2</c:v>
                </c:pt>
                <c:pt idx="1593">
                  <c:v>0.11838559999999999</c:v>
                </c:pt>
                <c:pt idx="1594">
                  <c:v>0.1575115</c:v>
                </c:pt>
                <c:pt idx="1595">
                  <c:v>0.19635030000000001</c:v>
                </c:pt>
                <c:pt idx="1596">
                  <c:v>0.23482169999999999</c:v>
                </c:pt>
                <c:pt idx="1597">
                  <c:v>0.27283869999999999</c:v>
                </c:pt>
                <c:pt idx="1598">
                  <c:v>0.31030679999999999</c:v>
                </c:pt>
                <c:pt idx="1599">
                  <c:v>0.34712340000000003</c:v>
                </c:pt>
                <c:pt idx="1600">
                  <c:v>0.38317639999999997</c:v>
                </c:pt>
                <c:pt idx="1601">
                  <c:v>0.41834440000000001</c:v>
                </c:pt>
                <c:pt idx="1602">
                  <c:v>0.45249479999999997</c:v>
                </c:pt>
                <c:pt idx="1603">
                  <c:v>0.4854851</c:v>
                </c:pt>
                <c:pt idx="1604">
                  <c:v>0.51716189999999995</c:v>
                </c:pt>
                <c:pt idx="1605">
                  <c:v>0.54736370000000001</c:v>
                </c:pt>
                <c:pt idx="1606">
                  <c:v>0.57592180000000004</c:v>
                </c:pt>
                <c:pt idx="1607">
                  <c:v>0.60266470000000005</c:v>
                </c:pt>
                <c:pt idx="1608">
                  <c:v>0.62742310000000001</c:v>
                </c:pt>
                <c:pt idx="1609">
                  <c:v>0.65003829999999996</c:v>
                </c:pt>
                <c:pt idx="1610">
                  <c:v>0.670373</c:v>
                </c:pt>
                <c:pt idx="1611">
                  <c:v>0.68832729999999998</c:v>
                </c:pt>
                <c:pt idx="1612">
                  <c:v>0.70385929999999997</c:v>
                </c:pt>
                <c:pt idx="1613">
                  <c:v>0.7170147</c:v>
                </c:pt>
                <c:pt idx="1614">
                  <c:v>0.72796179999999999</c:v>
                </c:pt>
                <c:pt idx="1615">
                  <c:v>0.73702820000000002</c:v>
                </c:pt>
                <c:pt idx="1616">
                  <c:v>0.74469909999999995</c:v>
                </c:pt>
                <c:pt idx="1617">
                  <c:v>0.75145839999999997</c:v>
                </c:pt>
                <c:pt idx="1618">
                  <c:v>0.75720229999999999</c:v>
                </c:pt>
                <c:pt idx="1619">
                  <c:v>0.75910219999999995</c:v>
                </c:pt>
                <c:pt idx="1620">
                  <c:v>0</c:v>
                </c:pt>
                <c:pt idx="1621">
                  <c:v>3.0487429999999999E-2</c:v>
                </c:pt>
                <c:pt idx="1622">
                  <c:v>6.0878679999999998E-2</c:v>
                </c:pt>
                <c:pt idx="1623">
                  <c:v>9.1114979999999998E-2</c:v>
                </c:pt>
                <c:pt idx="1624">
                  <c:v>0.1211019</c:v>
                </c:pt>
                <c:pt idx="1625">
                  <c:v>0.1507529</c:v>
                </c:pt>
                <c:pt idx="1626">
                  <c:v>0.179979</c:v>
                </c:pt>
                <c:pt idx="1627">
                  <c:v>0.2086885</c:v>
                </c:pt>
                <c:pt idx="1628">
                  <c:v>0.23678579999999999</c:v>
                </c:pt>
                <c:pt idx="1629">
                  <c:v>0.26417089999999999</c:v>
                </c:pt>
                <c:pt idx="1630">
                  <c:v>0.29073969999999999</c:v>
                </c:pt>
                <c:pt idx="1631">
                  <c:v>0.31638290000000002</c:v>
                </c:pt>
                <c:pt idx="1632">
                  <c:v>0.34098709999999999</c:v>
                </c:pt>
                <c:pt idx="1633">
                  <c:v>0.36443429999999999</c:v>
                </c:pt>
                <c:pt idx="1634">
                  <c:v>0.38660319999999998</c:v>
                </c:pt>
                <c:pt idx="1635">
                  <c:v>0.40737000000000001</c:v>
                </c:pt>
                <c:pt idx="1636">
                  <c:v>0.42660930000000002</c:v>
                </c:pt>
                <c:pt idx="1637">
                  <c:v>0.4441966</c:v>
                </c:pt>
                <c:pt idx="1638">
                  <c:v>0.46001059999999999</c:v>
                </c:pt>
                <c:pt idx="1639">
                  <c:v>0.47393639999999998</c:v>
                </c:pt>
                <c:pt idx="1640">
                  <c:v>0.48586889999999999</c:v>
                </c:pt>
                <c:pt idx="1641">
                  <c:v>0.49571809999999999</c:v>
                </c:pt>
                <c:pt idx="1642">
                  <c:v>0.50341429999999998</c:v>
                </c:pt>
                <c:pt idx="1643">
                  <c:v>0.50891220000000004</c:v>
                </c:pt>
                <c:pt idx="1644">
                  <c:v>0.51219230000000004</c:v>
                </c:pt>
                <c:pt idx="1645">
                  <c:v>0.5132449</c:v>
                </c:pt>
                <c:pt idx="1646">
                  <c:v>0.51198840000000001</c:v>
                </c:pt>
                <c:pt idx="1647">
                  <c:v>0.50793690000000002</c:v>
                </c:pt>
                <c:pt idx="1648">
                  <c:v>0.49897170000000002</c:v>
                </c:pt>
                <c:pt idx="1649">
                  <c:v>0.4838635</c:v>
                </c:pt>
                <c:pt idx="1650">
                  <c:v>0</c:v>
                </c:pt>
                <c:pt idx="1651">
                  <c:v>2.3140879999999999E-2</c:v>
                </c:pt>
                <c:pt idx="1652">
                  <c:v>4.6203099999999997E-2</c:v>
                </c:pt>
                <c:pt idx="1653">
                  <c:v>6.9094970000000006E-2</c:v>
                </c:pt>
                <c:pt idx="1654">
                  <c:v>9.173945E-2</c:v>
                </c:pt>
                <c:pt idx="1655">
                  <c:v>0.1140538</c:v>
                </c:pt>
                <c:pt idx="1656">
                  <c:v>0.1359534</c:v>
                </c:pt>
                <c:pt idx="1657">
                  <c:v>0.15735170000000001</c:v>
                </c:pt>
                <c:pt idx="1658">
                  <c:v>0.17816000000000001</c:v>
                </c:pt>
                <c:pt idx="1659">
                  <c:v>0.19828799999999999</c:v>
                </c:pt>
                <c:pt idx="1660">
                  <c:v>0.21764249999999999</c:v>
                </c:pt>
                <c:pt idx="1661">
                  <c:v>0.2361279</c:v>
                </c:pt>
                <c:pt idx="1662">
                  <c:v>0.25364579999999998</c:v>
                </c:pt>
                <c:pt idx="1663">
                  <c:v>0.27009480000000002</c:v>
                </c:pt>
                <c:pt idx="1664">
                  <c:v>0.28537020000000002</c:v>
                </c:pt>
                <c:pt idx="1665">
                  <c:v>0.29936360000000001</c:v>
                </c:pt>
                <c:pt idx="1666">
                  <c:v>0.31196220000000002</c:v>
                </c:pt>
                <c:pt idx="1667">
                  <c:v>0.32304690000000003</c:v>
                </c:pt>
                <c:pt idx="1668">
                  <c:v>0.33249109999999998</c:v>
                </c:pt>
                <c:pt idx="1669">
                  <c:v>0.34015679999999998</c:v>
                </c:pt>
                <c:pt idx="1670">
                  <c:v>0.34588920000000001</c:v>
                </c:pt>
                <c:pt idx="1671">
                  <c:v>0.34950809999999999</c:v>
                </c:pt>
                <c:pt idx="1672">
                  <c:v>0.35079539999999998</c:v>
                </c:pt>
                <c:pt idx="1673">
                  <c:v>0.34947630000000002</c:v>
                </c:pt>
                <c:pt idx="1674">
                  <c:v>0.34519509999999998</c:v>
                </c:pt>
                <c:pt idx="1675">
                  <c:v>0.33748919999999999</c:v>
                </c:pt>
                <c:pt idx="1676">
                  <c:v>0.32577929999999999</c:v>
                </c:pt>
                <c:pt idx="1677">
                  <c:v>0.30942160000000002</c:v>
                </c:pt>
                <c:pt idx="1678">
                  <c:v>0.28790729999999998</c:v>
                </c:pt>
                <c:pt idx="1679">
                  <c:v>0.26130039999999999</c:v>
                </c:pt>
                <c:pt idx="1680">
                  <c:v>0</c:v>
                </c:pt>
                <c:pt idx="1681">
                  <c:v>1.75167E-2</c:v>
                </c:pt>
                <c:pt idx="1682">
                  <c:v>3.4955319999999998E-2</c:v>
                </c:pt>
                <c:pt idx="1683">
                  <c:v>5.225287E-2</c:v>
                </c:pt>
                <c:pt idx="1684">
                  <c:v>6.9327319999999998E-2</c:v>
                </c:pt>
                <c:pt idx="1685">
                  <c:v>8.6103639999999995E-2</c:v>
                </c:pt>
                <c:pt idx="1686">
                  <c:v>0.10250620000000001</c:v>
                </c:pt>
                <c:pt idx="1687">
                  <c:v>0.1184598</c:v>
                </c:pt>
                <c:pt idx="1688">
                  <c:v>0.13388820000000001</c:v>
                </c:pt>
                <c:pt idx="1689">
                  <c:v>0.14871419999999999</c:v>
                </c:pt>
                <c:pt idx="1690">
                  <c:v>0.1628599</c:v>
                </c:pt>
                <c:pt idx="1691">
                  <c:v>0.17624619999999999</c:v>
                </c:pt>
                <c:pt idx="1692">
                  <c:v>0.18879299999999999</c:v>
                </c:pt>
                <c:pt idx="1693">
                  <c:v>0.20041909999999999</c:v>
                </c:pt>
                <c:pt idx="1694">
                  <c:v>0.21104349999999999</c:v>
                </c:pt>
                <c:pt idx="1695">
                  <c:v>0.2205781</c:v>
                </c:pt>
                <c:pt idx="1696">
                  <c:v>0.22893920000000001</c:v>
                </c:pt>
                <c:pt idx="1697">
                  <c:v>0.23603859999999999</c:v>
                </c:pt>
                <c:pt idx="1698">
                  <c:v>0.24178640000000001</c:v>
                </c:pt>
                <c:pt idx="1699">
                  <c:v>0.2460898</c:v>
                </c:pt>
                <c:pt idx="1700">
                  <c:v>0.24885370000000001</c:v>
                </c:pt>
                <c:pt idx="1701">
                  <c:v>0.24998339999999999</c:v>
                </c:pt>
                <c:pt idx="1702">
                  <c:v>0.2493833</c:v>
                </c:pt>
                <c:pt idx="1703">
                  <c:v>0.2469645</c:v>
                </c:pt>
                <c:pt idx="1704">
                  <c:v>0.24265310000000001</c:v>
                </c:pt>
                <c:pt idx="1705">
                  <c:v>0.23640449999999999</c:v>
                </c:pt>
                <c:pt idx="1706">
                  <c:v>0.22822429999999999</c:v>
                </c:pt>
                <c:pt idx="1707">
                  <c:v>0.2181951</c:v>
                </c:pt>
                <c:pt idx="1708">
                  <c:v>0.2065033</c:v>
                </c:pt>
                <c:pt idx="1709">
                  <c:v>0.19345699999999999</c:v>
                </c:pt>
                <c:pt idx="1710">
                  <c:v>0</c:v>
                </c:pt>
                <c:pt idx="1711">
                  <c:v>1.3473580000000001E-2</c:v>
                </c:pt>
                <c:pt idx="1712">
                  <c:v>2.6880339999999999E-2</c:v>
                </c:pt>
                <c:pt idx="1713">
                  <c:v>4.0159130000000001E-2</c:v>
                </c:pt>
                <c:pt idx="1714">
                  <c:v>5.324566E-2</c:v>
                </c:pt>
                <c:pt idx="1715">
                  <c:v>6.6076540000000003E-2</c:v>
                </c:pt>
                <c:pt idx="1716">
                  <c:v>7.8588749999999999E-2</c:v>
                </c:pt>
                <c:pt idx="1717">
                  <c:v>9.0719019999999997E-2</c:v>
                </c:pt>
                <c:pt idx="1718">
                  <c:v>0.10240489999999999</c:v>
                </c:pt>
                <c:pt idx="1719">
                  <c:v>0.11358409999999999</c:v>
                </c:pt>
                <c:pt idx="1720">
                  <c:v>0.12419479999999999</c:v>
                </c:pt>
                <c:pt idx="1721">
                  <c:v>0.13417589999999999</c:v>
                </c:pt>
                <c:pt idx="1722">
                  <c:v>0.1434675</c:v>
                </c:pt>
                <c:pt idx="1723">
                  <c:v>0.15201029999999999</c:v>
                </c:pt>
                <c:pt idx="1724">
                  <c:v>0.159747</c:v>
                </c:pt>
                <c:pt idx="1725">
                  <c:v>0.16662170000000001</c:v>
                </c:pt>
                <c:pt idx="1726">
                  <c:v>0.17258100000000001</c:v>
                </c:pt>
                <c:pt idx="1727">
                  <c:v>0.17757429999999999</c:v>
                </c:pt>
                <c:pt idx="1728">
                  <c:v>0.1815552</c:v>
                </c:pt>
                <c:pt idx="1729">
                  <c:v>0.18448210000000001</c:v>
                </c:pt>
                <c:pt idx="1730">
                  <c:v>0.18632000000000001</c:v>
                </c:pt>
                <c:pt idx="1731">
                  <c:v>0.18704280000000001</c:v>
                </c:pt>
                <c:pt idx="1732">
                  <c:v>0.18663560000000001</c:v>
                </c:pt>
                <c:pt idx="1733">
                  <c:v>0.18509800000000001</c:v>
                </c:pt>
                <c:pt idx="1734">
                  <c:v>0.18244769999999999</c:v>
                </c:pt>
                <c:pt idx="1735">
                  <c:v>0.17872460000000001</c:v>
                </c:pt>
                <c:pt idx="1736">
                  <c:v>0.17399390000000001</c:v>
                </c:pt>
                <c:pt idx="1737">
                  <c:v>0.1683489</c:v>
                </c:pt>
                <c:pt idx="1738">
                  <c:v>0.16191140000000001</c:v>
                </c:pt>
                <c:pt idx="1739">
                  <c:v>0.15482870000000001</c:v>
                </c:pt>
                <c:pt idx="1740">
                  <c:v>0</c:v>
                </c:pt>
                <c:pt idx="1741">
                  <c:v>1.078928E-2</c:v>
                </c:pt>
                <c:pt idx="1742">
                  <c:v>2.152306E-2</c:v>
                </c:pt>
                <c:pt idx="1743">
                  <c:v>3.214467E-2</c:v>
                </c:pt>
                <c:pt idx="1744">
                  <c:v>4.260282E-2</c:v>
                </c:pt>
                <c:pt idx="1745">
                  <c:v>5.2844679999999998E-2</c:v>
                </c:pt>
                <c:pt idx="1746">
                  <c:v>6.2817769999999995E-2</c:v>
                </c:pt>
                <c:pt idx="1747">
                  <c:v>7.247025E-2</c:v>
                </c:pt>
                <c:pt idx="1748">
                  <c:v>8.1751320000000002E-2</c:v>
                </c:pt>
                <c:pt idx="1749">
                  <c:v>9.061139E-2</c:v>
                </c:pt>
                <c:pt idx="1750">
                  <c:v>9.9002320000000005E-2</c:v>
                </c:pt>
                <c:pt idx="1751">
                  <c:v>0.1068781</c:v>
                </c:pt>
                <c:pt idx="1752">
                  <c:v>0.1141947</c:v>
                </c:pt>
                <c:pt idx="1753">
                  <c:v>0.12091059999999999</c:v>
                </c:pt>
                <c:pt idx="1754">
                  <c:v>0.12698719999999999</c:v>
                </c:pt>
                <c:pt idx="1755">
                  <c:v>0.13238929999999999</c:v>
                </c:pt>
                <c:pt idx="1756">
                  <c:v>0.1370857</c:v>
                </c:pt>
                <c:pt idx="1757">
                  <c:v>0.14104949999999999</c:v>
                </c:pt>
                <c:pt idx="1758">
                  <c:v>0.14425950000000001</c:v>
                </c:pt>
                <c:pt idx="1759">
                  <c:v>0.1467</c:v>
                </c:pt>
                <c:pt idx="1760">
                  <c:v>0.14836260000000001</c:v>
                </c:pt>
                <c:pt idx="1761">
                  <c:v>0.14924670000000001</c:v>
                </c:pt>
                <c:pt idx="1762">
                  <c:v>0.1493604</c:v>
                </c:pt>
                <c:pt idx="1763">
                  <c:v>0.1487214</c:v>
                </c:pt>
                <c:pt idx="1764">
                  <c:v>0.14735770000000001</c:v>
                </c:pt>
                <c:pt idx="1765">
                  <c:v>0.1453084</c:v>
                </c:pt>
                <c:pt idx="1766">
                  <c:v>0.14262340000000001</c:v>
                </c:pt>
                <c:pt idx="1767">
                  <c:v>0.13936280000000001</c:v>
                </c:pt>
                <c:pt idx="1768">
                  <c:v>0.13559669999999999</c:v>
                </c:pt>
                <c:pt idx="1769">
                  <c:v>0.1314023</c:v>
                </c:pt>
                <c:pt idx="1770">
                  <c:v>0</c:v>
                </c:pt>
                <c:pt idx="1771">
                  <c:v>9.2736729999999996E-3</c:v>
                </c:pt>
                <c:pt idx="1772">
                  <c:v>1.848955E-2</c:v>
                </c:pt>
                <c:pt idx="1773">
                  <c:v>2.7609789999999999E-2</c:v>
                </c:pt>
                <c:pt idx="1774">
                  <c:v>3.6587969999999997E-2</c:v>
                </c:pt>
                <c:pt idx="1775">
                  <c:v>4.5377269999999997E-2</c:v>
                </c:pt>
                <c:pt idx="1776">
                  <c:v>5.3931609999999998E-2</c:v>
                </c:pt>
                <c:pt idx="1777">
                  <c:v>6.220639E-2</c:v>
                </c:pt>
                <c:pt idx="1778">
                  <c:v>7.0158579999999998E-2</c:v>
                </c:pt>
                <c:pt idx="1779">
                  <c:v>7.7746889999999999E-2</c:v>
                </c:pt>
                <c:pt idx="1780">
                  <c:v>8.4932019999999997E-2</c:v>
                </c:pt>
                <c:pt idx="1781">
                  <c:v>9.1676949999999993E-2</c:v>
                </c:pt>
                <c:pt idx="1782">
                  <c:v>9.7947400000000004E-2</c:v>
                </c:pt>
                <c:pt idx="1783">
                  <c:v>0.103712</c:v>
                </c:pt>
                <c:pt idx="1784">
                  <c:v>0.1089425</c:v>
                </c:pt>
                <c:pt idx="1785">
                  <c:v>0.1136147</c:v>
                </c:pt>
                <c:pt idx="1786">
                  <c:v>0.1177082</c:v>
                </c:pt>
                <c:pt idx="1787">
                  <c:v>0.1212072</c:v>
                </c:pt>
                <c:pt idx="1788">
                  <c:v>0.1241008</c:v>
                </c:pt>
                <c:pt idx="1789">
                  <c:v>0.12638350000000001</c:v>
                </c:pt>
                <c:pt idx="1790">
                  <c:v>0.12805510000000001</c:v>
                </c:pt>
                <c:pt idx="1791">
                  <c:v>0.12912170000000001</c:v>
                </c:pt>
                <c:pt idx="1792">
                  <c:v>0.1295955</c:v>
                </c:pt>
                <c:pt idx="1793">
                  <c:v>0.12949469999999999</c:v>
                </c:pt>
                <c:pt idx="1794">
                  <c:v>0.12884399999999999</c:v>
                </c:pt>
                <c:pt idx="1795">
                  <c:v>0.12767439999999999</c:v>
                </c:pt>
                <c:pt idx="1796">
                  <c:v>0.1260221</c:v>
                </c:pt>
                <c:pt idx="1797">
                  <c:v>0.12392889999999999</c:v>
                </c:pt>
                <c:pt idx="1798">
                  <c:v>0.1214408</c:v>
                </c:pt>
                <c:pt idx="1799">
                  <c:v>0.118607</c:v>
                </c:pt>
                <c:pt idx="1800">
                  <c:v>0</c:v>
                </c:pt>
                <c:pt idx="1801">
                  <c:v>8.7759540000000007E-3</c:v>
                </c:pt>
                <c:pt idx="1802">
                  <c:v>1.750753E-2</c:v>
                </c:pt>
                <c:pt idx="1803">
                  <c:v>2.6147090000000001E-2</c:v>
                </c:pt>
                <c:pt idx="1804">
                  <c:v>3.4651689999999999E-2</c:v>
                </c:pt>
                <c:pt idx="1805">
                  <c:v>4.2975060000000002E-2</c:v>
                </c:pt>
                <c:pt idx="1806">
                  <c:v>5.1074130000000002E-2</c:v>
                </c:pt>
                <c:pt idx="1807">
                  <c:v>5.8907550000000003E-2</c:v>
                </c:pt>
                <c:pt idx="1808">
                  <c:v>6.6435389999999997E-2</c:v>
                </c:pt>
                <c:pt idx="1809">
                  <c:v>7.3619309999999993E-2</c:v>
                </c:pt>
                <c:pt idx="1810">
                  <c:v>8.0422980000000005E-2</c:v>
                </c:pt>
                <c:pt idx="1811">
                  <c:v>8.6812420000000001E-2</c:v>
                </c:pt>
                <c:pt idx="1812">
                  <c:v>9.2756359999999996E-2</c:v>
                </c:pt>
                <c:pt idx="1813">
                  <c:v>9.8226579999999994E-2</c:v>
                </c:pt>
                <c:pt idx="1814">
                  <c:v>0.1031982</c:v>
                </c:pt>
                <c:pt idx="1815">
                  <c:v>0.1076502</c:v>
                </c:pt>
                <c:pt idx="1816">
                  <c:v>0.1115652</c:v>
                </c:pt>
                <c:pt idx="1817">
                  <c:v>0.1149305</c:v>
                </c:pt>
                <c:pt idx="1818">
                  <c:v>0.11773790000000001</c:v>
                </c:pt>
                <c:pt idx="1819">
                  <c:v>0.1199842</c:v>
                </c:pt>
                <c:pt idx="1820">
                  <c:v>0.12167119999999999</c:v>
                </c:pt>
                <c:pt idx="1821">
                  <c:v>0.1228059</c:v>
                </c:pt>
                <c:pt idx="1822">
                  <c:v>0.1234007</c:v>
                </c:pt>
                <c:pt idx="1823">
                  <c:v>0.12347320000000001</c:v>
                </c:pt>
                <c:pt idx="1824">
                  <c:v>0.12304610000000001</c:v>
                </c:pt>
                <c:pt idx="1825">
                  <c:v>0.12214709999999999</c:v>
                </c:pt>
                <c:pt idx="1826">
                  <c:v>0.1208082</c:v>
                </c:pt>
                <c:pt idx="1827">
                  <c:v>0.1190654</c:v>
                </c:pt>
                <c:pt idx="1828">
                  <c:v>0.1169579</c:v>
                </c:pt>
                <c:pt idx="1829">
                  <c:v>0.1145274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225040"/>
        <c:axId val="334229744"/>
      </c:scatterChart>
      <c:valAx>
        <c:axId val="33422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4229744"/>
        <c:crosses val="autoZero"/>
        <c:crossBetween val="midCat"/>
      </c:valAx>
      <c:valAx>
        <c:axId val="334229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42250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Bz</a:t>
            </a:r>
            <a:r>
              <a:rPr lang="en-US" dirty="0" smtClean="0"/>
              <a:t>(</a:t>
            </a:r>
            <a:r>
              <a:rPr lang="en-US" dirty="0" err="1" smtClean="0"/>
              <a:t>kG</a:t>
            </a:r>
            <a:r>
              <a:rPr lang="en-US" dirty="0" smtClean="0"/>
              <a:t>)</a:t>
            </a:r>
            <a:r>
              <a:rPr lang="en-US" baseline="0" dirty="0" smtClean="0"/>
              <a:t> vs length  (cm)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'SOL2'!$E$1</c:f>
              <c:strCache>
                <c:ptCount val="1"/>
                <c:pt idx="0">
                  <c:v>bz</c:v>
                </c:pt>
              </c:strCache>
            </c:strRef>
          </c:tx>
          <c:spPr>
            <a:ln w="28575">
              <a:noFill/>
            </a:ln>
          </c:spPr>
          <c:xVal>
            <c:numRef>
              <c:f>'SOL2'!$C$2:$C$1831</c:f>
              <c:numCache>
                <c:formatCode>General</c:formatCode>
                <c:ptCount val="18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0.4</c:v>
                </c:pt>
                <c:pt idx="31">
                  <c:v>0.4</c:v>
                </c:pt>
                <c:pt idx="32">
                  <c:v>0.4</c:v>
                </c:pt>
                <c:pt idx="33">
                  <c:v>0.4</c:v>
                </c:pt>
                <c:pt idx="34">
                  <c:v>0.4</c:v>
                </c:pt>
                <c:pt idx="35">
                  <c:v>0.4</c:v>
                </c:pt>
                <c:pt idx="36">
                  <c:v>0.4</c:v>
                </c:pt>
                <c:pt idx="37">
                  <c:v>0.4</c:v>
                </c:pt>
                <c:pt idx="38">
                  <c:v>0.4</c:v>
                </c:pt>
                <c:pt idx="39">
                  <c:v>0.4</c:v>
                </c:pt>
                <c:pt idx="40">
                  <c:v>0.4</c:v>
                </c:pt>
                <c:pt idx="41">
                  <c:v>0.4</c:v>
                </c:pt>
                <c:pt idx="42">
                  <c:v>0.4</c:v>
                </c:pt>
                <c:pt idx="43">
                  <c:v>0.4</c:v>
                </c:pt>
                <c:pt idx="44">
                  <c:v>0.4</c:v>
                </c:pt>
                <c:pt idx="45">
                  <c:v>0.4</c:v>
                </c:pt>
                <c:pt idx="46">
                  <c:v>0.4</c:v>
                </c:pt>
                <c:pt idx="47">
                  <c:v>0.4</c:v>
                </c:pt>
                <c:pt idx="48">
                  <c:v>0.4</c:v>
                </c:pt>
                <c:pt idx="49">
                  <c:v>0.4</c:v>
                </c:pt>
                <c:pt idx="50">
                  <c:v>0.4</c:v>
                </c:pt>
                <c:pt idx="51">
                  <c:v>0.4</c:v>
                </c:pt>
                <c:pt idx="52">
                  <c:v>0.4</c:v>
                </c:pt>
                <c:pt idx="53">
                  <c:v>0.4</c:v>
                </c:pt>
                <c:pt idx="54">
                  <c:v>0.4</c:v>
                </c:pt>
                <c:pt idx="55">
                  <c:v>0.4</c:v>
                </c:pt>
                <c:pt idx="56">
                  <c:v>0.4</c:v>
                </c:pt>
                <c:pt idx="57">
                  <c:v>0.4</c:v>
                </c:pt>
                <c:pt idx="58">
                  <c:v>0.4</c:v>
                </c:pt>
                <c:pt idx="59">
                  <c:v>0.4</c:v>
                </c:pt>
                <c:pt idx="60">
                  <c:v>0.80000000000000104</c:v>
                </c:pt>
                <c:pt idx="61">
                  <c:v>0.80000000000000104</c:v>
                </c:pt>
                <c:pt idx="62">
                  <c:v>0.80000000000000104</c:v>
                </c:pt>
                <c:pt idx="63">
                  <c:v>0.80000000000000104</c:v>
                </c:pt>
                <c:pt idx="64">
                  <c:v>0.80000000000000104</c:v>
                </c:pt>
                <c:pt idx="65">
                  <c:v>0.80000000000000104</c:v>
                </c:pt>
                <c:pt idx="66">
                  <c:v>0.80000000000000104</c:v>
                </c:pt>
                <c:pt idx="67">
                  <c:v>0.80000000000000104</c:v>
                </c:pt>
                <c:pt idx="68">
                  <c:v>0.80000000000000104</c:v>
                </c:pt>
                <c:pt idx="69">
                  <c:v>0.80000000000000104</c:v>
                </c:pt>
                <c:pt idx="70">
                  <c:v>0.80000000000000104</c:v>
                </c:pt>
                <c:pt idx="71">
                  <c:v>0.80000000000000104</c:v>
                </c:pt>
                <c:pt idx="72">
                  <c:v>0.80000000000000104</c:v>
                </c:pt>
                <c:pt idx="73">
                  <c:v>0.80000000000000104</c:v>
                </c:pt>
                <c:pt idx="74">
                  <c:v>0.80000000000000104</c:v>
                </c:pt>
                <c:pt idx="75">
                  <c:v>0.80000000000000104</c:v>
                </c:pt>
                <c:pt idx="76">
                  <c:v>0.80000000000000104</c:v>
                </c:pt>
                <c:pt idx="77">
                  <c:v>0.80000000000000104</c:v>
                </c:pt>
                <c:pt idx="78">
                  <c:v>0.80000000000000104</c:v>
                </c:pt>
                <c:pt idx="79">
                  <c:v>0.80000000000000104</c:v>
                </c:pt>
                <c:pt idx="80">
                  <c:v>0.80000000000000104</c:v>
                </c:pt>
                <c:pt idx="81">
                  <c:v>0.80000000000000104</c:v>
                </c:pt>
                <c:pt idx="82">
                  <c:v>0.80000000000000104</c:v>
                </c:pt>
                <c:pt idx="83">
                  <c:v>0.80000000000000104</c:v>
                </c:pt>
                <c:pt idx="84">
                  <c:v>0.80000000000000104</c:v>
                </c:pt>
                <c:pt idx="85">
                  <c:v>0.80000000000000104</c:v>
                </c:pt>
                <c:pt idx="86">
                  <c:v>0.80000000000000104</c:v>
                </c:pt>
                <c:pt idx="87">
                  <c:v>0.80000000000000104</c:v>
                </c:pt>
                <c:pt idx="88">
                  <c:v>0.80000000000000104</c:v>
                </c:pt>
                <c:pt idx="89">
                  <c:v>0.80000000000000104</c:v>
                </c:pt>
                <c:pt idx="90">
                  <c:v>1.2</c:v>
                </c:pt>
                <c:pt idx="91">
                  <c:v>1.2</c:v>
                </c:pt>
                <c:pt idx="92">
                  <c:v>1.2</c:v>
                </c:pt>
                <c:pt idx="93">
                  <c:v>1.2</c:v>
                </c:pt>
                <c:pt idx="94">
                  <c:v>1.2</c:v>
                </c:pt>
                <c:pt idx="95">
                  <c:v>1.2</c:v>
                </c:pt>
                <c:pt idx="96">
                  <c:v>1.2</c:v>
                </c:pt>
                <c:pt idx="97">
                  <c:v>1.2</c:v>
                </c:pt>
                <c:pt idx="98">
                  <c:v>1.2</c:v>
                </c:pt>
                <c:pt idx="99">
                  <c:v>1.2</c:v>
                </c:pt>
                <c:pt idx="100">
                  <c:v>1.2</c:v>
                </c:pt>
                <c:pt idx="101">
                  <c:v>1.2</c:v>
                </c:pt>
                <c:pt idx="102">
                  <c:v>1.2</c:v>
                </c:pt>
                <c:pt idx="103">
                  <c:v>1.2</c:v>
                </c:pt>
                <c:pt idx="104">
                  <c:v>1.2</c:v>
                </c:pt>
                <c:pt idx="105">
                  <c:v>1.2</c:v>
                </c:pt>
                <c:pt idx="106">
                  <c:v>1.2</c:v>
                </c:pt>
                <c:pt idx="107">
                  <c:v>1.2</c:v>
                </c:pt>
                <c:pt idx="108">
                  <c:v>1.2</c:v>
                </c:pt>
                <c:pt idx="109">
                  <c:v>1.2</c:v>
                </c:pt>
                <c:pt idx="110">
                  <c:v>1.2</c:v>
                </c:pt>
                <c:pt idx="111">
                  <c:v>1.2</c:v>
                </c:pt>
                <c:pt idx="112">
                  <c:v>1.2</c:v>
                </c:pt>
                <c:pt idx="113">
                  <c:v>1.2</c:v>
                </c:pt>
                <c:pt idx="114">
                  <c:v>1.2</c:v>
                </c:pt>
                <c:pt idx="115">
                  <c:v>1.2</c:v>
                </c:pt>
                <c:pt idx="116">
                  <c:v>1.2</c:v>
                </c:pt>
                <c:pt idx="117">
                  <c:v>1.2</c:v>
                </c:pt>
                <c:pt idx="118">
                  <c:v>1.2</c:v>
                </c:pt>
                <c:pt idx="119">
                  <c:v>1.2</c:v>
                </c:pt>
                <c:pt idx="120">
                  <c:v>1.6</c:v>
                </c:pt>
                <c:pt idx="121">
                  <c:v>1.6</c:v>
                </c:pt>
                <c:pt idx="122">
                  <c:v>1.6</c:v>
                </c:pt>
                <c:pt idx="123">
                  <c:v>1.6</c:v>
                </c:pt>
                <c:pt idx="124">
                  <c:v>1.6</c:v>
                </c:pt>
                <c:pt idx="125">
                  <c:v>1.6</c:v>
                </c:pt>
                <c:pt idx="126">
                  <c:v>1.6</c:v>
                </c:pt>
                <c:pt idx="127">
                  <c:v>1.6</c:v>
                </c:pt>
                <c:pt idx="128">
                  <c:v>1.6</c:v>
                </c:pt>
                <c:pt idx="129">
                  <c:v>1.6</c:v>
                </c:pt>
                <c:pt idx="130">
                  <c:v>1.6</c:v>
                </c:pt>
                <c:pt idx="131">
                  <c:v>1.6</c:v>
                </c:pt>
                <c:pt idx="132">
                  <c:v>1.6</c:v>
                </c:pt>
                <c:pt idx="133">
                  <c:v>1.6</c:v>
                </c:pt>
                <c:pt idx="134">
                  <c:v>1.6</c:v>
                </c:pt>
                <c:pt idx="135">
                  <c:v>1.6</c:v>
                </c:pt>
                <c:pt idx="136">
                  <c:v>1.6</c:v>
                </c:pt>
                <c:pt idx="137">
                  <c:v>1.6</c:v>
                </c:pt>
                <c:pt idx="138">
                  <c:v>1.6</c:v>
                </c:pt>
                <c:pt idx="139">
                  <c:v>1.6</c:v>
                </c:pt>
                <c:pt idx="140">
                  <c:v>1.6</c:v>
                </c:pt>
                <c:pt idx="141">
                  <c:v>1.6</c:v>
                </c:pt>
                <c:pt idx="142">
                  <c:v>1.6</c:v>
                </c:pt>
                <c:pt idx="143">
                  <c:v>1.6</c:v>
                </c:pt>
                <c:pt idx="144">
                  <c:v>1.6</c:v>
                </c:pt>
                <c:pt idx="145">
                  <c:v>1.6</c:v>
                </c:pt>
                <c:pt idx="146">
                  <c:v>1.6</c:v>
                </c:pt>
                <c:pt idx="147">
                  <c:v>1.6</c:v>
                </c:pt>
                <c:pt idx="148">
                  <c:v>1.6</c:v>
                </c:pt>
                <c:pt idx="149">
                  <c:v>1.6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2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2.4</c:v>
                </c:pt>
                <c:pt idx="181">
                  <c:v>2.4</c:v>
                </c:pt>
                <c:pt idx="182">
                  <c:v>2.4</c:v>
                </c:pt>
                <c:pt idx="183">
                  <c:v>2.4</c:v>
                </c:pt>
                <c:pt idx="184">
                  <c:v>2.4</c:v>
                </c:pt>
                <c:pt idx="185">
                  <c:v>2.4</c:v>
                </c:pt>
                <c:pt idx="186">
                  <c:v>2.4</c:v>
                </c:pt>
                <c:pt idx="187">
                  <c:v>2.4</c:v>
                </c:pt>
                <c:pt idx="188">
                  <c:v>2.4</c:v>
                </c:pt>
                <c:pt idx="189">
                  <c:v>2.4</c:v>
                </c:pt>
                <c:pt idx="190">
                  <c:v>2.4</c:v>
                </c:pt>
                <c:pt idx="191">
                  <c:v>2.4</c:v>
                </c:pt>
                <c:pt idx="192">
                  <c:v>2.4</c:v>
                </c:pt>
                <c:pt idx="193">
                  <c:v>2.4</c:v>
                </c:pt>
                <c:pt idx="194">
                  <c:v>2.4</c:v>
                </c:pt>
                <c:pt idx="195">
                  <c:v>2.4</c:v>
                </c:pt>
                <c:pt idx="196">
                  <c:v>2.4</c:v>
                </c:pt>
                <c:pt idx="197">
                  <c:v>2.4</c:v>
                </c:pt>
                <c:pt idx="198">
                  <c:v>2.4</c:v>
                </c:pt>
                <c:pt idx="199">
                  <c:v>2.4</c:v>
                </c:pt>
                <c:pt idx="200">
                  <c:v>2.4</c:v>
                </c:pt>
                <c:pt idx="201">
                  <c:v>2.4</c:v>
                </c:pt>
                <c:pt idx="202">
                  <c:v>2.4</c:v>
                </c:pt>
                <c:pt idx="203">
                  <c:v>2.4</c:v>
                </c:pt>
                <c:pt idx="204">
                  <c:v>2.4</c:v>
                </c:pt>
                <c:pt idx="205">
                  <c:v>2.4</c:v>
                </c:pt>
                <c:pt idx="206">
                  <c:v>2.4</c:v>
                </c:pt>
                <c:pt idx="207">
                  <c:v>2.4</c:v>
                </c:pt>
                <c:pt idx="208">
                  <c:v>2.4</c:v>
                </c:pt>
                <c:pt idx="209">
                  <c:v>2.4</c:v>
                </c:pt>
                <c:pt idx="210">
                  <c:v>2.8</c:v>
                </c:pt>
                <c:pt idx="211">
                  <c:v>2.8</c:v>
                </c:pt>
                <c:pt idx="212">
                  <c:v>2.8</c:v>
                </c:pt>
                <c:pt idx="213">
                  <c:v>2.8</c:v>
                </c:pt>
                <c:pt idx="214">
                  <c:v>2.8</c:v>
                </c:pt>
                <c:pt idx="215">
                  <c:v>2.8</c:v>
                </c:pt>
                <c:pt idx="216">
                  <c:v>2.8</c:v>
                </c:pt>
                <c:pt idx="217">
                  <c:v>2.8</c:v>
                </c:pt>
                <c:pt idx="218">
                  <c:v>2.8</c:v>
                </c:pt>
                <c:pt idx="219">
                  <c:v>2.8</c:v>
                </c:pt>
                <c:pt idx="220">
                  <c:v>2.8</c:v>
                </c:pt>
                <c:pt idx="221">
                  <c:v>2.8</c:v>
                </c:pt>
                <c:pt idx="222">
                  <c:v>2.8</c:v>
                </c:pt>
                <c:pt idx="223">
                  <c:v>2.8</c:v>
                </c:pt>
                <c:pt idx="224">
                  <c:v>2.8</c:v>
                </c:pt>
                <c:pt idx="225">
                  <c:v>2.8</c:v>
                </c:pt>
                <c:pt idx="226">
                  <c:v>2.8</c:v>
                </c:pt>
                <c:pt idx="227">
                  <c:v>2.8</c:v>
                </c:pt>
                <c:pt idx="228">
                  <c:v>2.8</c:v>
                </c:pt>
                <c:pt idx="229">
                  <c:v>2.8</c:v>
                </c:pt>
                <c:pt idx="230">
                  <c:v>2.8</c:v>
                </c:pt>
                <c:pt idx="231">
                  <c:v>2.8</c:v>
                </c:pt>
                <c:pt idx="232">
                  <c:v>2.8</c:v>
                </c:pt>
                <c:pt idx="233">
                  <c:v>2.8</c:v>
                </c:pt>
                <c:pt idx="234">
                  <c:v>2.8</c:v>
                </c:pt>
                <c:pt idx="235">
                  <c:v>2.8</c:v>
                </c:pt>
                <c:pt idx="236">
                  <c:v>2.8</c:v>
                </c:pt>
                <c:pt idx="237">
                  <c:v>2.8</c:v>
                </c:pt>
                <c:pt idx="238">
                  <c:v>2.8</c:v>
                </c:pt>
                <c:pt idx="239">
                  <c:v>2.8</c:v>
                </c:pt>
                <c:pt idx="240">
                  <c:v>3.2</c:v>
                </c:pt>
                <c:pt idx="241">
                  <c:v>3.2</c:v>
                </c:pt>
                <c:pt idx="242">
                  <c:v>3.2</c:v>
                </c:pt>
                <c:pt idx="243">
                  <c:v>3.2</c:v>
                </c:pt>
                <c:pt idx="244">
                  <c:v>3.2</c:v>
                </c:pt>
                <c:pt idx="245">
                  <c:v>3.2</c:v>
                </c:pt>
                <c:pt idx="246">
                  <c:v>3.2</c:v>
                </c:pt>
                <c:pt idx="247">
                  <c:v>3.2</c:v>
                </c:pt>
                <c:pt idx="248">
                  <c:v>3.2</c:v>
                </c:pt>
                <c:pt idx="249">
                  <c:v>3.2</c:v>
                </c:pt>
                <c:pt idx="250">
                  <c:v>3.2</c:v>
                </c:pt>
                <c:pt idx="251">
                  <c:v>3.2</c:v>
                </c:pt>
                <c:pt idx="252">
                  <c:v>3.2</c:v>
                </c:pt>
                <c:pt idx="253">
                  <c:v>3.2</c:v>
                </c:pt>
                <c:pt idx="254">
                  <c:v>3.2</c:v>
                </c:pt>
                <c:pt idx="255">
                  <c:v>3.2</c:v>
                </c:pt>
                <c:pt idx="256">
                  <c:v>3.2</c:v>
                </c:pt>
                <c:pt idx="257">
                  <c:v>3.2</c:v>
                </c:pt>
                <c:pt idx="258">
                  <c:v>3.2</c:v>
                </c:pt>
                <c:pt idx="259">
                  <c:v>3.2</c:v>
                </c:pt>
                <c:pt idx="260">
                  <c:v>3.2</c:v>
                </c:pt>
                <c:pt idx="261">
                  <c:v>3.2</c:v>
                </c:pt>
                <c:pt idx="262">
                  <c:v>3.2</c:v>
                </c:pt>
                <c:pt idx="263">
                  <c:v>3.2</c:v>
                </c:pt>
                <c:pt idx="264">
                  <c:v>3.2</c:v>
                </c:pt>
                <c:pt idx="265">
                  <c:v>3.2</c:v>
                </c:pt>
                <c:pt idx="266">
                  <c:v>3.2</c:v>
                </c:pt>
                <c:pt idx="267">
                  <c:v>3.2</c:v>
                </c:pt>
                <c:pt idx="268">
                  <c:v>3.2</c:v>
                </c:pt>
                <c:pt idx="269">
                  <c:v>3.2</c:v>
                </c:pt>
                <c:pt idx="270">
                  <c:v>3.6</c:v>
                </c:pt>
                <c:pt idx="271">
                  <c:v>3.6</c:v>
                </c:pt>
                <c:pt idx="272">
                  <c:v>3.6</c:v>
                </c:pt>
                <c:pt idx="273">
                  <c:v>3.6</c:v>
                </c:pt>
                <c:pt idx="274">
                  <c:v>3.6</c:v>
                </c:pt>
                <c:pt idx="275">
                  <c:v>3.6</c:v>
                </c:pt>
                <c:pt idx="276">
                  <c:v>3.6</c:v>
                </c:pt>
                <c:pt idx="277">
                  <c:v>3.6</c:v>
                </c:pt>
                <c:pt idx="278">
                  <c:v>3.6</c:v>
                </c:pt>
                <c:pt idx="279">
                  <c:v>3.6</c:v>
                </c:pt>
                <c:pt idx="280">
                  <c:v>3.6</c:v>
                </c:pt>
                <c:pt idx="281">
                  <c:v>3.6</c:v>
                </c:pt>
                <c:pt idx="282">
                  <c:v>3.6</c:v>
                </c:pt>
                <c:pt idx="283">
                  <c:v>3.6</c:v>
                </c:pt>
                <c:pt idx="284">
                  <c:v>3.6</c:v>
                </c:pt>
                <c:pt idx="285">
                  <c:v>3.6</c:v>
                </c:pt>
                <c:pt idx="286">
                  <c:v>3.6</c:v>
                </c:pt>
                <c:pt idx="287">
                  <c:v>3.6</c:v>
                </c:pt>
                <c:pt idx="288">
                  <c:v>3.6</c:v>
                </c:pt>
                <c:pt idx="289">
                  <c:v>3.6</c:v>
                </c:pt>
                <c:pt idx="290">
                  <c:v>3.6</c:v>
                </c:pt>
                <c:pt idx="291">
                  <c:v>3.6</c:v>
                </c:pt>
                <c:pt idx="292">
                  <c:v>3.6</c:v>
                </c:pt>
                <c:pt idx="293">
                  <c:v>3.6</c:v>
                </c:pt>
                <c:pt idx="294">
                  <c:v>3.6</c:v>
                </c:pt>
                <c:pt idx="295">
                  <c:v>3.6</c:v>
                </c:pt>
                <c:pt idx="296">
                  <c:v>3.6</c:v>
                </c:pt>
                <c:pt idx="297">
                  <c:v>3.6</c:v>
                </c:pt>
                <c:pt idx="298">
                  <c:v>3.6</c:v>
                </c:pt>
                <c:pt idx="299">
                  <c:v>3.6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4.4000000000000004</c:v>
                </c:pt>
                <c:pt idx="331">
                  <c:v>4.4000000000000004</c:v>
                </c:pt>
                <c:pt idx="332">
                  <c:v>4.4000000000000004</c:v>
                </c:pt>
                <c:pt idx="333">
                  <c:v>4.4000000000000004</c:v>
                </c:pt>
                <c:pt idx="334">
                  <c:v>4.4000000000000004</c:v>
                </c:pt>
                <c:pt idx="335">
                  <c:v>4.4000000000000004</c:v>
                </c:pt>
                <c:pt idx="336">
                  <c:v>4.4000000000000004</c:v>
                </c:pt>
                <c:pt idx="337">
                  <c:v>4.4000000000000004</c:v>
                </c:pt>
                <c:pt idx="338">
                  <c:v>4.4000000000000004</c:v>
                </c:pt>
                <c:pt idx="339">
                  <c:v>4.4000000000000004</c:v>
                </c:pt>
                <c:pt idx="340">
                  <c:v>4.4000000000000004</c:v>
                </c:pt>
                <c:pt idx="341">
                  <c:v>4.4000000000000004</c:v>
                </c:pt>
                <c:pt idx="342">
                  <c:v>4.4000000000000004</c:v>
                </c:pt>
                <c:pt idx="343">
                  <c:v>4.4000000000000004</c:v>
                </c:pt>
                <c:pt idx="344">
                  <c:v>4.4000000000000004</c:v>
                </c:pt>
                <c:pt idx="345">
                  <c:v>4.4000000000000004</c:v>
                </c:pt>
                <c:pt idx="346">
                  <c:v>4.4000000000000004</c:v>
                </c:pt>
                <c:pt idx="347">
                  <c:v>4.4000000000000004</c:v>
                </c:pt>
                <c:pt idx="348">
                  <c:v>4.4000000000000004</c:v>
                </c:pt>
                <c:pt idx="349">
                  <c:v>4.4000000000000004</c:v>
                </c:pt>
                <c:pt idx="350">
                  <c:v>4.4000000000000004</c:v>
                </c:pt>
                <c:pt idx="351">
                  <c:v>4.4000000000000004</c:v>
                </c:pt>
                <c:pt idx="352">
                  <c:v>4.4000000000000004</c:v>
                </c:pt>
                <c:pt idx="353">
                  <c:v>4.4000000000000004</c:v>
                </c:pt>
                <c:pt idx="354">
                  <c:v>4.4000000000000004</c:v>
                </c:pt>
                <c:pt idx="355">
                  <c:v>4.4000000000000004</c:v>
                </c:pt>
                <c:pt idx="356">
                  <c:v>4.4000000000000004</c:v>
                </c:pt>
                <c:pt idx="357">
                  <c:v>4.4000000000000004</c:v>
                </c:pt>
                <c:pt idx="358">
                  <c:v>4.4000000000000004</c:v>
                </c:pt>
                <c:pt idx="359">
                  <c:v>4.4000000000000004</c:v>
                </c:pt>
                <c:pt idx="360">
                  <c:v>4.8</c:v>
                </c:pt>
                <c:pt idx="361">
                  <c:v>4.8</c:v>
                </c:pt>
                <c:pt idx="362">
                  <c:v>4.8</c:v>
                </c:pt>
                <c:pt idx="363">
                  <c:v>4.8</c:v>
                </c:pt>
                <c:pt idx="364">
                  <c:v>4.8</c:v>
                </c:pt>
                <c:pt idx="365">
                  <c:v>4.8</c:v>
                </c:pt>
                <c:pt idx="366">
                  <c:v>4.8</c:v>
                </c:pt>
                <c:pt idx="367">
                  <c:v>4.8</c:v>
                </c:pt>
                <c:pt idx="368">
                  <c:v>4.8</c:v>
                </c:pt>
                <c:pt idx="369">
                  <c:v>4.8</c:v>
                </c:pt>
                <c:pt idx="370">
                  <c:v>4.8</c:v>
                </c:pt>
                <c:pt idx="371">
                  <c:v>4.8</c:v>
                </c:pt>
                <c:pt idx="372">
                  <c:v>4.8</c:v>
                </c:pt>
                <c:pt idx="373">
                  <c:v>4.8</c:v>
                </c:pt>
                <c:pt idx="374">
                  <c:v>4.8</c:v>
                </c:pt>
                <c:pt idx="375">
                  <c:v>4.8</c:v>
                </c:pt>
                <c:pt idx="376">
                  <c:v>4.8</c:v>
                </c:pt>
                <c:pt idx="377">
                  <c:v>4.8</c:v>
                </c:pt>
                <c:pt idx="378">
                  <c:v>4.8</c:v>
                </c:pt>
                <c:pt idx="379">
                  <c:v>4.8</c:v>
                </c:pt>
                <c:pt idx="380">
                  <c:v>4.8</c:v>
                </c:pt>
                <c:pt idx="381">
                  <c:v>4.8</c:v>
                </c:pt>
                <c:pt idx="382">
                  <c:v>4.8</c:v>
                </c:pt>
                <c:pt idx="383">
                  <c:v>4.8</c:v>
                </c:pt>
                <c:pt idx="384">
                  <c:v>4.8</c:v>
                </c:pt>
                <c:pt idx="385">
                  <c:v>4.8</c:v>
                </c:pt>
                <c:pt idx="386">
                  <c:v>4.8</c:v>
                </c:pt>
                <c:pt idx="387">
                  <c:v>4.8</c:v>
                </c:pt>
                <c:pt idx="388">
                  <c:v>4.8</c:v>
                </c:pt>
                <c:pt idx="389">
                  <c:v>4.8</c:v>
                </c:pt>
                <c:pt idx="390">
                  <c:v>5.2</c:v>
                </c:pt>
                <c:pt idx="391">
                  <c:v>5.2</c:v>
                </c:pt>
                <c:pt idx="392">
                  <c:v>5.2</c:v>
                </c:pt>
                <c:pt idx="393">
                  <c:v>5.2</c:v>
                </c:pt>
                <c:pt idx="394">
                  <c:v>5.2</c:v>
                </c:pt>
                <c:pt idx="395">
                  <c:v>5.2</c:v>
                </c:pt>
                <c:pt idx="396">
                  <c:v>5.2</c:v>
                </c:pt>
                <c:pt idx="397">
                  <c:v>5.2</c:v>
                </c:pt>
                <c:pt idx="398">
                  <c:v>5.2</c:v>
                </c:pt>
                <c:pt idx="399">
                  <c:v>5.2</c:v>
                </c:pt>
                <c:pt idx="400">
                  <c:v>5.2</c:v>
                </c:pt>
                <c:pt idx="401">
                  <c:v>5.2</c:v>
                </c:pt>
                <c:pt idx="402">
                  <c:v>5.2</c:v>
                </c:pt>
                <c:pt idx="403">
                  <c:v>5.2</c:v>
                </c:pt>
                <c:pt idx="404">
                  <c:v>5.2</c:v>
                </c:pt>
                <c:pt idx="405">
                  <c:v>5.2</c:v>
                </c:pt>
                <c:pt idx="406">
                  <c:v>5.2</c:v>
                </c:pt>
                <c:pt idx="407">
                  <c:v>5.2</c:v>
                </c:pt>
                <c:pt idx="408">
                  <c:v>5.2</c:v>
                </c:pt>
                <c:pt idx="409">
                  <c:v>5.2</c:v>
                </c:pt>
                <c:pt idx="410">
                  <c:v>5.2</c:v>
                </c:pt>
                <c:pt idx="411">
                  <c:v>5.2</c:v>
                </c:pt>
                <c:pt idx="412">
                  <c:v>5.2</c:v>
                </c:pt>
                <c:pt idx="413">
                  <c:v>5.2</c:v>
                </c:pt>
                <c:pt idx="414">
                  <c:v>5.2</c:v>
                </c:pt>
                <c:pt idx="415">
                  <c:v>5.2</c:v>
                </c:pt>
                <c:pt idx="416">
                  <c:v>5.2</c:v>
                </c:pt>
                <c:pt idx="417">
                  <c:v>5.2</c:v>
                </c:pt>
                <c:pt idx="418">
                  <c:v>5.2</c:v>
                </c:pt>
                <c:pt idx="419">
                  <c:v>5.2</c:v>
                </c:pt>
                <c:pt idx="420">
                  <c:v>5.6</c:v>
                </c:pt>
                <c:pt idx="421">
                  <c:v>5.6</c:v>
                </c:pt>
                <c:pt idx="422">
                  <c:v>5.6</c:v>
                </c:pt>
                <c:pt idx="423">
                  <c:v>5.6</c:v>
                </c:pt>
                <c:pt idx="424">
                  <c:v>5.6</c:v>
                </c:pt>
                <c:pt idx="425">
                  <c:v>5.6</c:v>
                </c:pt>
                <c:pt idx="426">
                  <c:v>5.6</c:v>
                </c:pt>
                <c:pt idx="427">
                  <c:v>5.6</c:v>
                </c:pt>
                <c:pt idx="428">
                  <c:v>5.6</c:v>
                </c:pt>
                <c:pt idx="429">
                  <c:v>5.6</c:v>
                </c:pt>
                <c:pt idx="430">
                  <c:v>5.6</c:v>
                </c:pt>
                <c:pt idx="431">
                  <c:v>5.6</c:v>
                </c:pt>
                <c:pt idx="432">
                  <c:v>5.6</c:v>
                </c:pt>
                <c:pt idx="433">
                  <c:v>5.6</c:v>
                </c:pt>
                <c:pt idx="434">
                  <c:v>5.6</c:v>
                </c:pt>
                <c:pt idx="435">
                  <c:v>5.6</c:v>
                </c:pt>
                <c:pt idx="436">
                  <c:v>5.6</c:v>
                </c:pt>
                <c:pt idx="437">
                  <c:v>5.6</c:v>
                </c:pt>
                <c:pt idx="438">
                  <c:v>5.6</c:v>
                </c:pt>
                <c:pt idx="439">
                  <c:v>5.6</c:v>
                </c:pt>
                <c:pt idx="440">
                  <c:v>5.6</c:v>
                </c:pt>
                <c:pt idx="441">
                  <c:v>5.6</c:v>
                </c:pt>
                <c:pt idx="442">
                  <c:v>5.6</c:v>
                </c:pt>
                <c:pt idx="443">
                  <c:v>5.6</c:v>
                </c:pt>
                <c:pt idx="444">
                  <c:v>5.6</c:v>
                </c:pt>
                <c:pt idx="445">
                  <c:v>5.6</c:v>
                </c:pt>
                <c:pt idx="446">
                  <c:v>5.6</c:v>
                </c:pt>
                <c:pt idx="447">
                  <c:v>5.6</c:v>
                </c:pt>
                <c:pt idx="448">
                  <c:v>5.6</c:v>
                </c:pt>
                <c:pt idx="449">
                  <c:v>5.6</c:v>
                </c:pt>
                <c:pt idx="450">
                  <c:v>6</c:v>
                </c:pt>
                <c:pt idx="451">
                  <c:v>6</c:v>
                </c:pt>
                <c:pt idx="452">
                  <c:v>6</c:v>
                </c:pt>
                <c:pt idx="453">
                  <c:v>6</c:v>
                </c:pt>
                <c:pt idx="454">
                  <c:v>6</c:v>
                </c:pt>
                <c:pt idx="455">
                  <c:v>6</c:v>
                </c:pt>
                <c:pt idx="456">
                  <c:v>6</c:v>
                </c:pt>
                <c:pt idx="457">
                  <c:v>6</c:v>
                </c:pt>
                <c:pt idx="458">
                  <c:v>6</c:v>
                </c:pt>
                <c:pt idx="459">
                  <c:v>6</c:v>
                </c:pt>
                <c:pt idx="460">
                  <c:v>6</c:v>
                </c:pt>
                <c:pt idx="461">
                  <c:v>6</c:v>
                </c:pt>
                <c:pt idx="462">
                  <c:v>6</c:v>
                </c:pt>
                <c:pt idx="463">
                  <c:v>6</c:v>
                </c:pt>
                <c:pt idx="464">
                  <c:v>6</c:v>
                </c:pt>
                <c:pt idx="465">
                  <c:v>6</c:v>
                </c:pt>
                <c:pt idx="466">
                  <c:v>6</c:v>
                </c:pt>
                <c:pt idx="467">
                  <c:v>6</c:v>
                </c:pt>
                <c:pt idx="468">
                  <c:v>6</c:v>
                </c:pt>
                <c:pt idx="469">
                  <c:v>6</c:v>
                </c:pt>
                <c:pt idx="470">
                  <c:v>6</c:v>
                </c:pt>
                <c:pt idx="471">
                  <c:v>6</c:v>
                </c:pt>
                <c:pt idx="472">
                  <c:v>6</c:v>
                </c:pt>
                <c:pt idx="473">
                  <c:v>6</c:v>
                </c:pt>
                <c:pt idx="474">
                  <c:v>6</c:v>
                </c:pt>
                <c:pt idx="475">
                  <c:v>6</c:v>
                </c:pt>
                <c:pt idx="476">
                  <c:v>6</c:v>
                </c:pt>
                <c:pt idx="477">
                  <c:v>6</c:v>
                </c:pt>
                <c:pt idx="478">
                  <c:v>6</c:v>
                </c:pt>
                <c:pt idx="479">
                  <c:v>6</c:v>
                </c:pt>
                <c:pt idx="480">
                  <c:v>6.4</c:v>
                </c:pt>
                <c:pt idx="481">
                  <c:v>6.4</c:v>
                </c:pt>
                <c:pt idx="482">
                  <c:v>6.4</c:v>
                </c:pt>
                <c:pt idx="483">
                  <c:v>6.4</c:v>
                </c:pt>
                <c:pt idx="484">
                  <c:v>6.4</c:v>
                </c:pt>
                <c:pt idx="485">
                  <c:v>6.4</c:v>
                </c:pt>
                <c:pt idx="486">
                  <c:v>6.4</c:v>
                </c:pt>
                <c:pt idx="487">
                  <c:v>6.4</c:v>
                </c:pt>
                <c:pt idx="488">
                  <c:v>6.4</c:v>
                </c:pt>
                <c:pt idx="489">
                  <c:v>6.4</c:v>
                </c:pt>
                <c:pt idx="490">
                  <c:v>6.4</c:v>
                </c:pt>
                <c:pt idx="491">
                  <c:v>6.4</c:v>
                </c:pt>
                <c:pt idx="492">
                  <c:v>6.4</c:v>
                </c:pt>
                <c:pt idx="493">
                  <c:v>6.4</c:v>
                </c:pt>
                <c:pt idx="494">
                  <c:v>6.4</c:v>
                </c:pt>
                <c:pt idx="495">
                  <c:v>6.4</c:v>
                </c:pt>
                <c:pt idx="496">
                  <c:v>6.4</c:v>
                </c:pt>
                <c:pt idx="497">
                  <c:v>6.4</c:v>
                </c:pt>
                <c:pt idx="498">
                  <c:v>6.4</c:v>
                </c:pt>
                <c:pt idx="499">
                  <c:v>6.4</c:v>
                </c:pt>
                <c:pt idx="500">
                  <c:v>6.4</c:v>
                </c:pt>
                <c:pt idx="501">
                  <c:v>6.4</c:v>
                </c:pt>
                <c:pt idx="502">
                  <c:v>6.4</c:v>
                </c:pt>
                <c:pt idx="503">
                  <c:v>6.4</c:v>
                </c:pt>
                <c:pt idx="504">
                  <c:v>6.4</c:v>
                </c:pt>
                <c:pt idx="505">
                  <c:v>6.4</c:v>
                </c:pt>
                <c:pt idx="506">
                  <c:v>6.4</c:v>
                </c:pt>
                <c:pt idx="507">
                  <c:v>6.4</c:v>
                </c:pt>
                <c:pt idx="508">
                  <c:v>6.4</c:v>
                </c:pt>
                <c:pt idx="509">
                  <c:v>6.4</c:v>
                </c:pt>
                <c:pt idx="510">
                  <c:v>6.8</c:v>
                </c:pt>
                <c:pt idx="511">
                  <c:v>6.8</c:v>
                </c:pt>
                <c:pt idx="512">
                  <c:v>6.8</c:v>
                </c:pt>
                <c:pt idx="513">
                  <c:v>6.8</c:v>
                </c:pt>
                <c:pt idx="514">
                  <c:v>6.8</c:v>
                </c:pt>
                <c:pt idx="515">
                  <c:v>6.8</c:v>
                </c:pt>
                <c:pt idx="516">
                  <c:v>6.8</c:v>
                </c:pt>
                <c:pt idx="517">
                  <c:v>6.8</c:v>
                </c:pt>
                <c:pt idx="518">
                  <c:v>6.8</c:v>
                </c:pt>
                <c:pt idx="519">
                  <c:v>6.8</c:v>
                </c:pt>
                <c:pt idx="520">
                  <c:v>6.8</c:v>
                </c:pt>
                <c:pt idx="521">
                  <c:v>6.8</c:v>
                </c:pt>
                <c:pt idx="522">
                  <c:v>6.8</c:v>
                </c:pt>
                <c:pt idx="523">
                  <c:v>6.8</c:v>
                </c:pt>
                <c:pt idx="524">
                  <c:v>6.8</c:v>
                </c:pt>
                <c:pt idx="525">
                  <c:v>6.8</c:v>
                </c:pt>
                <c:pt idx="526">
                  <c:v>6.8</c:v>
                </c:pt>
                <c:pt idx="527">
                  <c:v>6.8</c:v>
                </c:pt>
                <c:pt idx="528">
                  <c:v>6.8</c:v>
                </c:pt>
                <c:pt idx="529">
                  <c:v>6.8</c:v>
                </c:pt>
                <c:pt idx="530">
                  <c:v>6.8</c:v>
                </c:pt>
                <c:pt idx="531">
                  <c:v>6.8</c:v>
                </c:pt>
                <c:pt idx="532">
                  <c:v>6.8</c:v>
                </c:pt>
                <c:pt idx="533">
                  <c:v>6.8</c:v>
                </c:pt>
                <c:pt idx="534">
                  <c:v>6.8</c:v>
                </c:pt>
                <c:pt idx="535">
                  <c:v>6.8</c:v>
                </c:pt>
                <c:pt idx="536">
                  <c:v>6.8</c:v>
                </c:pt>
                <c:pt idx="537">
                  <c:v>6.8</c:v>
                </c:pt>
                <c:pt idx="538">
                  <c:v>6.8</c:v>
                </c:pt>
                <c:pt idx="539">
                  <c:v>6.8</c:v>
                </c:pt>
                <c:pt idx="540">
                  <c:v>7.2</c:v>
                </c:pt>
                <c:pt idx="541">
                  <c:v>7.2</c:v>
                </c:pt>
                <c:pt idx="542">
                  <c:v>7.2</c:v>
                </c:pt>
                <c:pt idx="543">
                  <c:v>7.2</c:v>
                </c:pt>
                <c:pt idx="544">
                  <c:v>7.2</c:v>
                </c:pt>
                <c:pt idx="545">
                  <c:v>7.2</c:v>
                </c:pt>
                <c:pt idx="546">
                  <c:v>7.2</c:v>
                </c:pt>
                <c:pt idx="547">
                  <c:v>7.2</c:v>
                </c:pt>
                <c:pt idx="548">
                  <c:v>7.2</c:v>
                </c:pt>
                <c:pt idx="549">
                  <c:v>7.2</c:v>
                </c:pt>
                <c:pt idx="550">
                  <c:v>7.2</c:v>
                </c:pt>
                <c:pt idx="551">
                  <c:v>7.2</c:v>
                </c:pt>
                <c:pt idx="552">
                  <c:v>7.2</c:v>
                </c:pt>
                <c:pt idx="553">
                  <c:v>7.2</c:v>
                </c:pt>
                <c:pt idx="554">
                  <c:v>7.2</c:v>
                </c:pt>
                <c:pt idx="555">
                  <c:v>7.2</c:v>
                </c:pt>
                <c:pt idx="556">
                  <c:v>7.2</c:v>
                </c:pt>
                <c:pt idx="557">
                  <c:v>7.2</c:v>
                </c:pt>
                <c:pt idx="558">
                  <c:v>7.2</c:v>
                </c:pt>
                <c:pt idx="559">
                  <c:v>7.2</c:v>
                </c:pt>
                <c:pt idx="560">
                  <c:v>7.2</c:v>
                </c:pt>
                <c:pt idx="561">
                  <c:v>7.2</c:v>
                </c:pt>
                <c:pt idx="562">
                  <c:v>7.2</c:v>
                </c:pt>
                <c:pt idx="563">
                  <c:v>7.2</c:v>
                </c:pt>
                <c:pt idx="564">
                  <c:v>7.2</c:v>
                </c:pt>
                <c:pt idx="565">
                  <c:v>7.2</c:v>
                </c:pt>
                <c:pt idx="566">
                  <c:v>7.2</c:v>
                </c:pt>
                <c:pt idx="567">
                  <c:v>7.2</c:v>
                </c:pt>
                <c:pt idx="568">
                  <c:v>7.2</c:v>
                </c:pt>
                <c:pt idx="569">
                  <c:v>7.2</c:v>
                </c:pt>
                <c:pt idx="570">
                  <c:v>7.6</c:v>
                </c:pt>
                <c:pt idx="571">
                  <c:v>7.6</c:v>
                </c:pt>
                <c:pt idx="572">
                  <c:v>7.6</c:v>
                </c:pt>
                <c:pt idx="573">
                  <c:v>7.6</c:v>
                </c:pt>
                <c:pt idx="574">
                  <c:v>7.6</c:v>
                </c:pt>
                <c:pt idx="575">
                  <c:v>7.6</c:v>
                </c:pt>
                <c:pt idx="576">
                  <c:v>7.6</c:v>
                </c:pt>
                <c:pt idx="577">
                  <c:v>7.6</c:v>
                </c:pt>
                <c:pt idx="578">
                  <c:v>7.6</c:v>
                </c:pt>
                <c:pt idx="579">
                  <c:v>7.6</c:v>
                </c:pt>
                <c:pt idx="580">
                  <c:v>7.6</c:v>
                </c:pt>
                <c:pt idx="581">
                  <c:v>7.6</c:v>
                </c:pt>
                <c:pt idx="582">
                  <c:v>7.6</c:v>
                </c:pt>
                <c:pt idx="583">
                  <c:v>7.6</c:v>
                </c:pt>
                <c:pt idx="584">
                  <c:v>7.6</c:v>
                </c:pt>
                <c:pt idx="585">
                  <c:v>7.6</c:v>
                </c:pt>
                <c:pt idx="586">
                  <c:v>7.6</c:v>
                </c:pt>
                <c:pt idx="587">
                  <c:v>7.6</c:v>
                </c:pt>
                <c:pt idx="588">
                  <c:v>7.6</c:v>
                </c:pt>
                <c:pt idx="589">
                  <c:v>7.6</c:v>
                </c:pt>
                <c:pt idx="590">
                  <c:v>7.6</c:v>
                </c:pt>
                <c:pt idx="591">
                  <c:v>7.6</c:v>
                </c:pt>
                <c:pt idx="592">
                  <c:v>7.6</c:v>
                </c:pt>
                <c:pt idx="593">
                  <c:v>7.6</c:v>
                </c:pt>
                <c:pt idx="594">
                  <c:v>7.6</c:v>
                </c:pt>
                <c:pt idx="595">
                  <c:v>7.6</c:v>
                </c:pt>
                <c:pt idx="596">
                  <c:v>7.6</c:v>
                </c:pt>
                <c:pt idx="597">
                  <c:v>7.6</c:v>
                </c:pt>
                <c:pt idx="598">
                  <c:v>7.6</c:v>
                </c:pt>
                <c:pt idx="599">
                  <c:v>7.6</c:v>
                </c:pt>
                <c:pt idx="600">
                  <c:v>8</c:v>
                </c:pt>
                <c:pt idx="601">
                  <c:v>8</c:v>
                </c:pt>
                <c:pt idx="602">
                  <c:v>8</c:v>
                </c:pt>
                <c:pt idx="603">
                  <c:v>8</c:v>
                </c:pt>
                <c:pt idx="604">
                  <c:v>8</c:v>
                </c:pt>
                <c:pt idx="605">
                  <c:v>8</c:v>
                </c:pt>
                <c:pt idx="606">
                  <c:v>8</c:v>
                </c:pt>
                <c:pt idx="607">
                  <c:v>8</c:v>
                </c:pt>
                <c:pt idx="608">
                  <c:v>8</c:v>
                </c:pt>
                <c:pt idx="609">
                  <c:v>8</c:v>
                </c:pt>
                <c:pt idx="610">
                  <c:v>8</c:v>
                </c:pt>
                <c:pt idx="611">
                  <c:v>8</c:v>
                </c:pt>
                <c:pt idx="612">
                  <c:v>8</c:v>
                </c:pt>
                <c:pt idx="613">
                  <c:v>8</c:v>
                </c:pt>
                <c:pt idx="614">
                  <c:v>8</c:v>
                </c:pt>
                <c:pt idx="615">
                  <c:v>8</c:v>
                </c:pt>
                <c:pt idx="616">
                  <c:v>8</c:v>
                </c:pt>
                <c:pt idx="617">
                  <c:v>8</c:v>
                </c:pt>
                <c:pt idx="618">
                  <c:v>8</c:v>
                </c:pt>
                <c:pt idx="619">
                  <c:v>8</c:v>
                </c:pt>
                <c:pt idx="620">
                  <c:v>8</c:v>
                </c:pt>
                <c:pt idx="621">
                  <c:v>8</c:v>
                </c:pt>
                <c:pt idx="622">
                  <c:v>8</c:v>
                </c:pt>
                <c:pt idx="623">
                  <c:v>8</c:v>
                </c:pt>
                <c:pt idx="624">
                  <c:v>8</c:v>
                </c:pt>
                <c:pt idx="625">
                  <c:v>8</c:v>
                </c:pt>
                <c:pt idx="626">
                  <c:v>8</c:v>
                </c:pt>
                <c:pt idx="627">
                  <c:v>8</c:v>
                </c:pt>
                <c:pt idx="628">
                  <c:v>8</c:v>
                </c:pt>
                <c:pt idx="629">
                  <c:v>8</c:v>
                </c:pt>
                <c:pt idx="630">
                  <c:v>8.4</c:v>
                </c:pt>
                <c:pt idx="631">
                  <c:v>8.4</c:v>
                </c:pt>
                <c:pt idx="632">
                  <c:v>8.4</c:v>
                </c:pt>
                <c:pt idx="633">
                  <c:v>8.4</c:v>
                </c:pt>
                <c:pt idx="634">
                  <c:v>8.4</c:v>
                </c:pt>
                <c:pt idx="635">
                  <c:v>8.4</c:v>
                </c:pt>
                <c:pt idx="636">
                  <c:v>8.4</c:v>
                </c:pt>
                <c:pt idx="637">
                  <c:v>8.4</c:v>
                </c:pt>
                <c:pt idx="638">
                  <c:v>8.4</c:v>
                </c:pt>
                <c:pt idx="639">
                  <c:v>8.4</c:v>
                </c:pt>
                <c:pt idx="640">
                  <c:v>8.4</c:v>
                </c:pt>
                <c:pt idx="641">
                  <c:v>8.4</c:v>
                </c:pt>
                <c:pt idx="642">
                  <c:v>8.4</c:v>
                </c:pt>
                <c:pt idx="643">
                  <c:v>8.4</c:v>
                </c:pt>
                <c:pt idx="644">
                  <c:v>8.4</c:v>
                </c:pt>
                <c:pt idx="645">
                  <c:v>8.4</c:v>
                </c:pt>
                <c:pt idx="646">
                  <c:v>8.4</c:v>
                </c:pt>
                <c:pt idx="647">
                  <c:v>8.4</c:v>
                </c:pt>
                <c:pt idx="648">
                  <c:v>8.4</c:v>
                </c:pt>
                <c:pt idx="649">
                  <c:v>8.4</c:v>
                </c:pt>
                <c:pt idx="650">
                  <c:v>8.4</c:v>
                </c:pt>
                <c:pt idx="651">
                  <c:v>8.4</c:v>
                </c:pt>
                <c:pt idx="652">
                  <c:v>8.4</c:v>
                </c:pt>
                <c:pt idx="653">
                  <c:v>8.4</c:v>
                </c:pt>
                <c:pt idx="654">
                  <c:v>8.4</c:v>
                </c:pt>
                <c:pt idx="655">
                  <c:v>8.4</c:v>
                </c:pt>
                <c:pt idx="656">
                  <c:v>8.4</c:v>
                </c:pt>
                <c:pt idx="657">
                  <c:v>8.4</c:v>
                </c:pt>
                <c:pt idx="658">
                  <c:v>8.4</c:v>
                </c:pt>
                <c:pt idx="659">
                  <c:v>8.4</c:v>
                </c:pt>
                <c:pt idx="660">
                  <c:v>8.8000000000000007</c:v>
                </c:pt>
                <c:pt idx="661">
                  <c:v>8.8000000000000007</c:v>
                </c:pt>
                <c:pt idx="662">
                  <c:v>8.8000000000000007</c:v>
                </c:pt>
                <c:pt idx="663">
                  <c:v>8.8000000000000007</c:v>
                </c:pt>
                <c:pt idx="664">
                  <c:v>8.8000000000000007</c:v>
                </c:pt>
                <c:pt idx="665">
                  <c:v>8.8000000000000007</c:v>
                </c:pt>
                <c:pt idx="666">
                  <c:v>8.8000000000000007</c:v>
                </c:pt>
                <c:pt idx="667">
                  <c:v>8.8000000000000007</c:v>
                </c:pt>
                <c:pt idx="668">
                  <c:v>8.8000000000000007</c:v>
                </c:pt>
                <c:pt idx="669">
                  <c:v>8.8000000000000007</c:v>
                </c:pt>
                <c:pt idx="670">
                  <c:v>8.8000000000000007</c:v>
                </c:pt>
                <c:pt idx="671">
                  <c:v>8.8000000000000007</c:v>
                </c:pt>
                <c:pt idx="672">
                  <c:v>8.8000000000000007</c:v>
                </c:pt>
                <c:pt idx="673">
                  <c:v>8.8000000000000007</c:v>
                </c:pt>
                <c:pt idx="674">
                  <c:v>8.8000000000000007</c:v>
                </c:pt>
                <c:pt idx="675">
                  <c:v>8.8000000000000007</c:v>
                </c:pt>
                <c:pt idx="676">
                  <c:v>8.8000000000000007</c:v>
                </c:pt>
                <c:pt idx="677">
                  <c:v>8.8000000000000007</c:v>
                </c:pt>
                <c:pt idx="678">
                  <c:v>8.8000000000000007</c:v>
                </c:pt>
                <c:pt idx="679">
                  <c:v>8.8000000000000007</c:v>
                </c:pt>
                <c:pt idx="680">
                  <c:v>8.8000000000000007</c:v>
                </c:pt>
                <c:pt idx="681">
                  <c:v>8.8000000000000007</c:v>
                </c:pt>
                <c:pt idx="682">
                  <c:v>8.8000000000000007</c:v>
                </c:pt>
                <c:pt idx="683">
                  <c:v>8.8000000000000007</c:v>
                </c:pt>
                <c:pt idx="684">
                  <c:v>8.8000000000000007</c:v>
                </c:pt>
                <c:pt idx="685">
                  <c:v>8.8000000000000007</c:v>
                </c:pt>
                <c:pt idx="686">
                  <c:v>8.8000000000000007</c:v>
                </c:pt>
                <c:pt idx="687">
                  <c:v>8.8000000000000007</c:v>
                </c:pt>
                <c:pt idx="688">
                  <c:v>8.8000000000000007</c:v>
                </c:pt>
                <c:pt idx="689">
                  <c:v>8.8000000000000007</c:v>
                </c:pt>
                <c:pt idx="690">
                  <c:v>9.1999999999999993</c:v>
                </c:pt>
                <c:pt idx="691">
                  <c:v>9.1999999999999993</c:v>
                </c:pt>
                <c:pt idx="692">
                  <c:v>9.1999999999999993</c:v>
                </c:pt>
                <c:pt idx="693">
                  <c:v>9.1999999999999993</c:v>
                </c:pt>
                <c:pt idx="694">
                  <c:v>9.1999999999999993</c:v>
                </c:pt>
                <c:pt idx="695">
                  <c:v>9.1999999999999993</c:v>
                </c:pt>
                <c:pt idx="696">
                  <c:v>9.1999999999999993</c:v>
                </c:pt>
                <c:pt idx="697">
                  <c:v>9.1999999999999993</c:v>
                </c:pt>
                <c:pt idx="698">
                  <c:v>9.1999999999999993</c:v>
                </c:pt>
                <c:pt idx="699">
                  <c:v>9.1999999999999993</c:v>
                </c:pt>
                <c:pt idx="700">
                  <c:v>9.1999999999999993</c:v>
                </c:pt>
                <c:pt idx="701">
                  <c:v>9.1999999999999993</c:v>
                </c:pt>
                <c:pt idx="702">
                  <c:v>9.1999999999999993</c:v>
                </c:pt>
                <c:pt idx="703">
                  <c:v>9.1999999999999993</c:v>
                </c:pt>
                <c:pt idx="704">
                  <c:v>9.1999999999999993</c:v>
                </c:pt>
                <c:pt idx="705">
                  <c:v>9.1999999999999993</c:v>
                </c:pt>
                <c:pt idx="706">
                  <c:v>9.1999999999999993</c:v>
                </c:pt>
                <c:pt idx="707">
                  <c:v>9.1999999999999993</c:v>
                </c:pt>
                <c:pt idx="708">
                  <c:v>9.1999999999999993</c:v>
                </c:pt>
                <c:pt idx="709">
                  <c:v>9.1999999999999993</c:v>
                </c:pt>
                <c:pt idx="710">
                  <c:v>9.1999999999999993</c:v>
                </c:pt>
                <c:pt idx="711">
                  <c:v>9.1999999999999993</c:v>
                </c:pt>
                <c:pt idx="712">
                  <c:v>9.1999999999999993</c:v>
                </c:pt>
                <c:pt idx="713">
                  <c:v>9.1999999999999993</c:v>
                </c:pt>
                <c:pt idx="714">
                  <c:v>9.1999999999999993</c:v>
                </c:pt>
                <c:pt idx="715">
                  <c:v>9.1999999999999993</c:v>
                </c:pt>
                <c:pt idx="716">
                  <c:v>9.1999999999999993</c:v>
                </c:pt>
                <c:pt idx="717">
                  <c:v>9.1999999999999993</c:v>
                </c:pt>
                <c:pt idx="718">
                  <c:v>9.1999999999999993</c:v>
                </c:pt>
                <c:pt idx="719">
                  <c:v>9.1999999999999993</c:v>
                </c:pt>
                <c:pt idx="720">
                  <c:v>9.6</c:v>
                </c:pt>
                <c:pt idx="721">
                  <c:v>9.6</c:v>
                </c:pt>
                <c:pt idx="722">
                  <c:v>9.6</c:v>
                </c:pt>
                <c:pt idx="723">
                  <c:v>9.6</c:v>
                </c:pt>
                <c:pt idx="724">
                  <c:v>9.6</c:v>
                </c:pt>
                <c:pt idx="725">
                  <c:v>9.6</c:v>
                </c:pt>
                <c:pt idx="726">
                  <c:v>9.6</c:v>
                </c:pt>
                <c:pt idx="727">
                  <c:v>9.6</c:v>
                </c:pt>
                <c:pt idx="728">
                  <c:v>9.6</c:v>
                </c:pt>
                <c:pt idx="729">
                  <c:v>9.6</c:v>
                </c:pt>
                <c:pt idx="730">
                  <c:v>9.6</c:v>
                </c:pt>
                <c:pt idx="731">
                  <c:v>9.6</c:v>
                </c:pt>
                <c:pt idx="732">
                  <c:v>9.6</c:v>
                </c:pt>
                <c:pt idx="733">
                  <c:v>9.6</c:v>
                </c:pt>
                <c:pt idx="734">
                  <c:v>9.6</c:v>
                </c:pt>
                <c:pt idx="735">
                  <c:v>9.6</c:v>
                </c:pt>
                <c:pt idx="736">
                  <c:v>9.6</c:v>
                </c:pt>
                <c:pt idx="737">
                  <c:v>9.6</c:v>
                </c:pt>
                <c:pt idx="738">
                  <c:v>9.6</c:v>
                </c:pt>
                <c:pt idx="739">
                  <c:v>9.6</c:v>
                </c:pt>
                <c:pt idx="740">
                  <c:v>9.6</c:v>
                </c:pt>
                <c:pt idx="741">
                  <c:v>9.6</c:v>
                </c:pt>
                <c:pt idx="742">
                  <c:v>9.6</c:v>
                </c:pt>
                <c:pt idx="743">
                  <c:v>9.6</c:v>
                </c:pt>
                <c:pt idx="744">
                  <c:v>9.6</c:v>
                </c:pt>
                <c:pt idx="745">
                  <c:v>9.6</c:v>
                </c:pt>
                <c:pt idx="746">
                  <c:v>9.6</c:v>
                </c:pt>
                <c:pt idx="747">
                  <c:v>9.6</c:v>
                </c:pt>
                <c:pt idx="748">
                  <c:v>9.6</c:v>
                </c:pt>
                <c:pt idx="749">
                  <c:v>9.6</c:v>
                </c:pt>
                <c:pt idx="750">
                  <c:v>10</c:v>
                </c:pt>
                <c:pt idx="751">
                  <c:v>10</c:v>
                </c:pt>
                <c:pt idx="752">
                  <c:v>10</c:v>
                </c:pt>
                <c:pt idx="753">
                  <c:v>10</c:v>
                </c:pt>
                <c:pt idx="754">
                  <c:v>10</c:v>
                </c:pt>
                <c:pt idx="755">
                  <c:v>10</c:v>
                </c:pt>
                <c:pt idx="756">
                  <c:v>10</c:v>
                </c:pt>
                <c:pt idx="757">
                  <c:v>10</c:v>
                </c:pt>
                <c:pt idx="758">
                  <c:v>10</c:v>
                </c:pt>
                <c:pt idx="759">
                  <c:v>10</c:v>
                </c:pt>
                <c:pt idx="760">
                  <c:v>10</c:v>
                </c:pt>
                <c:pt idx="761">
                  <c:v>10</c:v>
                </c:pt>
                <c:pt idx="762">
                  <c:v>10</c:v>
                </c:pt>
                <c:pt idx="763">
                  <c:v>10</c:v>
                </c:pt>
                <c:pt idx="764">
                  <c:v>10</c:v>
                </c:pt>
                <c:pt idx="765">
                  <c:v>10</c:v>
                </c:pt>
                <c:pt idx="766">
                  <c:v>10</c:v>
                </c:pt>
                <c:pt idx="767">
                  <c:v>10</c:v>
                </c:pt>
                <c:pt idx="768">
                  <c:v>10</c:v>
                </c:pt>
                <c:pt idx="769">
                  <c:v>10</c:v>
                </c:pt>
                <c:pt idx="770">
                  <c:v>10</c:v>
                </c:pt>
                <c:pt idx="771">
                  <c:v>10</c:v>
                </c:pt>
                <c:pt idx="772">
                  <c:v>10</c:v>
                </c:pt>
                <c:pt idx="773">
                  <c:v>10</c:v>
                </c:pt>
                <c:pt idx="774">
                  <c:v>10</c:v>
                </c:pt>
                <c:pt idx="775">
                  <c:v>10</c:v>
                </c:pt>
                <c:pt idx="776">
                  <c:v>10</c:v>
                </c:pt>
                <c:pt idx="777">
                  <c:v>10</c:v>
                </c:pt>
                <c:pt idx="778">
                  <c:v>10</c:v>
                </c:pt>
                <c:pt idx="779">
                  <c:v>10</c:v>
                </c:pt>
                <c:pt idx="780">
                  <c:v>10.4</c:v>
                </c:pt>
                <c:pt idx="781">
                  <c:v>10.4</c:v>
                </c:pt>
                <c:pt idx="782">
                  <c:v>10.4</c:v>
                </c:pt>
                <c:pt idx="783">
                  <c:v>10.4</c:v>
                </c:pt>
                <c:pt idx="784">
                  <c:v>10.4</c:v>
                </c:pt>
                <c:pt idx="785">
                  <c:v>10.4</c:v>
                </c:pt>
                <c:pt idx="786">
                  <c:v>10.4</c:v>
                </c:pt>
                <c:pt idx="787">
                  <c:v>10.4</c:v>
                </c:pt>
                <c:pt idx="788">
                  <c:v>10.4</c:v>
                </c:pt>
                <c:pt idx="789">
                  <c:v>10.4</c:v>
                </c:pt>
                <c:pt idx="790">
                  <c:v>10.4</c:v>
                </c:pt>
                <c:pt idx="791">
                  <c:v>10.4</c:v>
                </c:pt>
                <c:pt idx="792">
                  <c:v>10.4</c:v>
                </c:pt>
                <c:pt idx="793">
                  <c:v>10.4</c:v>
                </c:pt>
                <c:pt idx="794">
                  <c:v>10.4</c:v>
                </c:pt>
                <c:pt idx="795">
                  <c:v>10.4</c:v>
                </c:pt>
                <c:pt idx="796">
                  <c:v>10.4</c:v>
                </c:pt>
                <c:pt idx="797">
                  <c:v>10.4</c:v>
                </c:pt>
                <c:pt idx="798">
                  <c:v>10.4</c:v>
                </c:pt>
                <c:pt idx="799">
                  <c:v>10.4</c:v>
                </c:pt>
                <c:pt idx="800">
                  <c:v>10.4</c:v>
                </c:pt>
                <c:pt idx="801">
                  <c:v>10.4</c:v>
                </c:pt>
                <c:pt idx="802">
                  <c:v>10.4</c:v>
                </c:pt>
                <c:pt idx="803">
                  <c:v>10.4</c:v>
                </c:pt>
                <c:pt idx="804">
                  <c:v>10.4</c:v>
                </c:pt>
                <c:pt idx="805">
                  <c:v>10.4</c:v>
                </c:pt>
                <c:pt idx="806">
                  <c:v>10.4</c:v>
                </c:pt>
                <c:pt idx="807">
                  <c:v>10.4</c:v>
                </c:pt>
                <c:pt idx="808">
                  <c:v>10.4</c:v>
                </c:pt>
                <c:pt idx="809">
                  <c:v>10.4</c:v>
                </c:pt>
                <c:pt idx="810">
                  <c:v>10.8</c:v>
                </c:pt>
                <c:pt idx="811">
                  <c:v>10.8</c:v>
                </c:pt>
                <c:pt idx="812">
                  <c:v>10.8</c:v>
                </c:pt>
                <c:pt idx="813">
                  <c:v>10.8</c:v>
                </c:pt>
                <c:pt idx="814">
                  <c:v>10.8</c:v>
                </c:pt>
                <c:pt idx="815">
                  <c:v>10.8</c:v>
                </c:pt>
                <c:pt idx="816">
                  <c:v>10.8</c:v>
                </c:pt>
                <c:pt idx="817">
                  <c:v>10.8</c:v>
                </c:pt>
                <c:pt idx="818">
                  <c:v>10.8</c:v>
                </c:pt>
                <c:pt idx="819">
                  <c:v>10.8</c:v>
                </c:pt>
                <c:pt idx="820">
                  <c:v>10.8</c:v>
                </c:pt>
                <c:pt idx="821">
                  <c:v>10.8</c:v>
                </c:pt>
                <c:pt idx="822">
                  <c:v>10.8</c:v>
                </c:pt>
                <c:pt idx="823">
                  <c:v>10.8</c:v>
                </c:pt>
                <c:pt idx="824">
                  <c:v>10.8</c:v>
                </c:pt>
                <c:pt idx="825">
                  <c:v>10.8</c:v>
                </c:pt>
                <c:pt idx="826">
                  <c:v>10.8</c:v>
                </c:pt>
                <c:pt idx="827">
                  <c:v>10.8</c:v>
                </c:pt>
                <c:pt idx="828">
                  <c:v>10.8</c:v>
                </c:pt>
                <c:pt idx="829">
                  <c:v>10.8</c:v>
                </c:pt>
                <c:pt idx="830">
                  <c:v>10.8</c:v>
                </c:pt>
                <c:pt idx="831">
                  <c:v>10.8</c:v>
                </c:pt>
                <c:pt idx="832">
                  <c:v>10.8</c:v>
                </c:pt>
                <c:pt idx="833">
                  <c:v>10.8</c:v>
                </c:pt>
                <c:pt idx="834">
                  <c:v>10.8</c:v>
                </c:pt>
                <c:pt idx="835">
                  <c:v>10.8</c:v>
                </c:pt>
                <c:pt idx="836">
                  <c:v>10.8</c:v>
                </c:pt>
                <c:pt idx="837">
                  <c:v>10.8</c:v>
                </c:pt>
                <c:pt idx="838">
                  <c:v>10.8</c:v>
                </c:pt>
                <c:pt idx="839">
                  <c:v>10.8</c:v>
                </c:pt>
                <c:pt idx="840">
                  <c:v>11.2</c:v>
                </c:pt>
                <c:pt idx="841">
                  <c:v>11.2</c:v>
                </c:pt>
                <c:pt idx="842">
                  <c:v>11.2</c:v>
                </c:pt>
                <c:pt idx="843">
                  <c:v>11.2</c:v>
                </c:pt>
                <c:pt idx="844">
                  <c:v>11.2</c:v>
                </c:pt>
                <c:pt idx="845">
                  <c:v>11.2</c:v>
                </c:pt>
                <c:pt idx="846">
                  <c:v>11.2</c:v>
                </c:pt>
                <c:pt idx="847">
                  <c:v>11.2</c:v>
                </c:pt>
                <c:pt idx="848">
                  <c:v>11.2</c:v>
                </c:pt>
                <c:pt idx="849">
                  <c:v>11.2</c:v>
                </c:pt>
                <c:pt idx="850">
                  <c:v>11.2</c:v>
                </c:pt>
                <c:pt idx="851">
                  <c:v>11.2</c:v>
                </c:pt>
                <c:pt idx="852">
                  <c:v>11.2</c:v>
                </c:pt>
                <c:pt idx="853">
                  <c:v>11.2</c:v>
                </c:pt>
                <c:pt idx="854">
                  <c:v>11.2</c:v>
                </c:pt>
                <c:pt idx="855">
                  <c:v>11.2</c:v>
                </c:pt>
                <c:pt idx="856">
                  <c:v>11.2</c:v>
                </c:pt>
                <c:pt idx="857">
                  <c:v>11.2</c:v>
                </c:pt>
                <c:pt idx="858">
                  <c:v>11.2</c:v>
                </c:pt>
                <c:pt idx="859">
                  <c:v>11.2</c:v>
                </c:pt>
                <c:pt idx="860">
                  <c:v>11.2</c:v>
                </c:pt>
                <c:pt idx="861">
                  <c:v>11.2</c:v>
                </c:pt>
                <c:pt idx="862">
                  <c:v>11.2</c:v>
                </c:pt>
                <c:pt idx="863">
                  <c:v>11.2</c:v>
                </c:pt>
                <c:pt idx="864">
                  <c:v>11.2</c:v>
                </c:pt>
                <c:pt idx="865">
                  <c:v>11.2</c:v>
                </c:pt>
                <c:pt idx="866">
                  <c:v>11.2</c:v>
                </c:pt>
                <c:pt idx="867">
                  <c:v>11.2</c:v>
                </c:pt>
                <c:pt idx="868">
                  <c:v>11.2</c:v>
                </c:pt>
                <c:pt idx="869">
                  <c:v>11.2</c:v>
                </c:pt>
                <c:pt idx="870">
                  <c:v>11.6</c:v>
                </c:pt>
                <c:pt idx="871">
                  <c:v>11.6</c:v>
                </c:pt>
                <c:pt idx="872">
                  <c:v>11.6</c:v>
                </c:pt>
                <c:pt idx="873">
                  <c:v>11.6</c:v>
                </c:pt>
                <c:pt idx="874">
                  <c:v>11.6</c:v>
                </c:pt>
                <c:pt idx="875">
                  <c:v>11.6</c:v>
                </c:pt>
                <c:pt idx="876">
                  <c:v>11.6</c:v>
                </c:pt>
                <c:pt idx="877">
                  <c:v>11.6</c:v>
                </c:pt>
                <c:pt idx="878">
                  <c:v>11.6</c:v>
                </c:pt>
                <c:pt idx="879">
                  <c:v>11.6</c:v>
                </c:pt>
                <c:pt idx="880">
                  <c:v>11.6</c:v>
                </c:pt>
                <c:pt idx="881">
                  <c:v>11.6</c:v>
                </c:pt>
                <c:pt idx="882">
                  <c:v>11.6</c:v>
                </c:pt>
                <c:pt idx="883">
                  <c:v>11.6</c:v>
                </c:pt>
                <c:pt idx="884">
                  <c:v>11.6</c:v>
                </c:pt>
                <c:pt idx="885">
                  <c:v>11.6</c:v>
                </c:pt>
                <c:pt idx="886">
                  <c:v>11.6</c:v>
                </c:pt>
                <c:pt idx="887">
                  <c:v>11.6</c:v>
                </c:pt>
                <c:pt idx="888">
                  <c:v>11.6</c:v>
                </c:pt>
                <c:pt idx="889">
                  <c:v>11.6</c:v>
                </c:pt>
                <c:pt idx="890">
                  <c:v>11.6</c:v>
                </c:pt>
                <c:pt idx="891">
                  <c:v>11.6</c:v>
                </c:pt>
                <c:pt idx="892">
                  <c:v>11.6</c:v>
                </c:pt>
                <c:pt idx="893">
                  <c:v>11.6</c:v>
                </c:pt>
                <c:pt idx="894">
                  <c:v>11.6</c:v>
                </c:pt>
                <c:pt idx="895">
                  <c:v>11.6</c:v>
                </c:pt>
                <c:pt idx="896">
                  <c:v>11.6</c:v>
                </c:pt>
                <c:pt idx="897">
                  <c:v>11.6</c:v>
                </c:pt>
                <c:pt idx="898">
                  <c:v>11.6</c:v>
                </c:pt>
                <c:pt idx="899">
                  <c:v>11.6</c:v>
                </c:pt>
                <c:pt idx="900">
                  <c:v>12</c:v>
                </c:pt>
                <c:pt idx="901">
                  <c:v>12</c:v>
                </c:pt>
                <c:pt idx="902">
                  <c:v>12</c:v>
                </c:pt>
                <c:pt idx="903">
                  <c:v>12</c:v>
                </c:pt>
                <c:pt idx="904">
                  <c:v>12</c:v>
                </c:pt>
                <c:pt idx="905">
                  <c:v>12</c:v>
                </c:pt>
                <c:pt idx="906">
                  <c:v>12</c:v>
                </c:pt>
                <c:pt idx="907">
                  <c:v>12</c:v>
                </c:pt>
                <c:pt idx="908">
                  <c:v>12</c:v>
                </c:pt>
                <c:pt idx="909">
                  <c:v>12</c:v>
                </c:pt>
                <c:pt idx="910">
                  <c:v>12</c:v>
                </c:pt>
                <c:pt idx="911">
                  <c:v>12</c:v>
                </c:pt>
                <c:pt idx="912">
                  <c:v>12</c:v>
                </c:pt>
                <c:pt idx="913">
                  <c:v>12</c:v>
                </c:pt>
                <c:pt idx="914">
                  <c:v>12</c:v>
                </c:pt>
                <c:pt idx="915">
                  <c:v>12</c:v>
                </c:pt>
                <c:pt idx="916">
                  <c:v>12</c:v>
                </c:pt>
                <c:pt idx="917">
                  <c:v>12</c:v>
                </c:pt>
                <c:pt idx="918">
                  <c:v>12</c:v>
                </c:pt>
                <c:pt idx="919">
                  <c:v>12</c:v>
                </c:pt>
                <c:pt idx="920">
                  <c:v>12</c:v>
                </c:pt>
                <c:pt idx="921">
                  <c:v>12</c:v>
                </c:pt>
                <c:pt idx="922">
                  <c:v>12</c:v>
                </c:pt>
                <c:pt idx="923">
                  <c:v>12</c:v>
                </c:pt>
                <c:pt idx="924">
                  <c:v>12</c:v>
                </c:pt>
                <c:pt idx="925">
                  <c:v>12</c:v>
                </c:pt>
                <c:pt idx="926">
                  <c:v>12</c:v>
                </c:pt>
                <c:pt idx="927">
                  <c:v>12</c:v>
                </c:pt>
                <c:pt idx="928">
                  <c:v>12</c:v>
                </c:pt>
                <c:pt idx="929">
                  <c:v>12</c:v>
                </c:pt>
                <c:pt idx="930">
                  <c:v>12.4</c:v>
                </c:pt>
                <c:pt idx="931">
                  <c:v>12.4</c:v>
                </c:pt>
                <c:pt idx="932">
                  <c:v>12.4</c:v>
                </c:pt>
                <c:pt idx="933">
                  <c:v>12.4</c:v>
                </c:pt>
                <c:pt idx="934">
                  <c:v>12.4</c:v>
                </c:pt>
                <c:pt idx="935">
                  <c:v>12.4</c:v>
                </c:pt>
                <c:pt idx="936">
                  <c:v>12.4</c:v>
                </c:pt>
                <c:pt idx="937">
                  <c:v>12.4</c:v>
                </c:pt>
                <c:pt idx="938">
                  <c:v>12.4</c:v>
                </c:pt>
                <c:pt idx="939">
                  <c:v>12.4</c:v>
                </c:pt>
                <c:pt idx="940">
                  <c:v>12.4</c:v>
                </c:pt>
                <c:pt idx="941">
                  <c:v>12.4</c:v>
                </c:pt>
                <c:pt idx="942">
                  <c:v>12.4</c:v>
                </c:pt>
                <c:pt idx="943">
                  <c:v>12.4</c:v>
                </c:pt>
                <c:pt idx="944">
                  <c:v>12.4</c:v>
                </c:pt>
                <c:pt idx="945">
                  <c:v>12.4</c:v>
                </c:pt>
                <c:pt idx="946">
                  <c:v>12.4</c:v>
                </c:pt>
                <c:pt idx="947">
                  <c:v>12.4</c:v>
                </c:pt>
                <c:pt idx="948">
                  <c:v>12.4</c:v>
                </c:pt>
                <c:pt idx="949">
                  <c:v>12.4</c:v>
                </c:pt>
                <c:pt idx="950">
                  <c:v>12.4</c:v>
                </c:pt>
                <c:pt idx="951">
                  <c:v>12.4</c:v>
                </c:pt>
                <c:pt idx="952">
                  <c:v>12.4</c:v>
                </c:pt>
                <c:pt idx="953">
                  <c:v>12.4</c:v>
                </c:pt>
                <c:pt idx="954">
                  <c:v>12.4</c:v>
                </c:pt>
                <c:pt idx="955">
                  <c:v>12.4</c:v>
                </c:pt>
                <c:pt idx="956">
                  <c:v>12.4</c:v>
                </c:pt>
                <c:pt idx="957">
                  <c:v>12.4</c:v>
                </c:pt>
                <c:pt idx="958">
                  <c:v>12.4</c:v>
                </c:pt>
                <c:pt idx="959">
                  <c:v>12.4</c:v>
                </c:pt>
                <c:pt idx="960">
                  <c:v>12.8</c:v>
                </c:pt>
                <c:pt idx="961">
                  <c:v>12.8</c:v>
                </c:pt>
                <c:pt idx="962">
                  <c:v>12.8</c:v>
                </c:pt>
                <c:pt idx="963">
                  <c:v>12.8</c:v>
                </c:pt>
                <c:pt idx="964">
                  <c:v>12.8</c:v>
                </c:pt>
                <c:pt idx="965">
                  <c:v>12.8</c:v>
                </c:pt>
                <c:pt idx="966">
                  <c:v>12.8</c:v>
                </c:pt>
                <c:pt idx="967">
                  <c:v>12.8</c:v>
                </c:pt>
                <c:pt idx="968">
                  <c:v>12.8</c:v>
                </c:pt>
                <c:pt idx="969">
                  <c:v>12.8</c:v>
                </c:pt>
                <c:pt idx="970">
                  <c:v>12.8</c:v>
                </c:pt>
                <c:pt idx="971">
                  <c:v>12.8</c:v>
                </c:pt>
                <c:pt idx="972">
                  <c:v>12.8</c:v>
                </c:pt>
                <c:pt idx="973">
                  <c:v>12.8</c:v>
                </c:pt>
                <c:pt idx="974">
                  <c:v>12.8</c:v>
                </c:pt>
                <c:pt idx="975">
                  <c:v>12.8</c:v>
                </c:pt>
                <c:pt idx="976">
                  <c:v>12.8</c:v>
                </c:pt>
                <c:pt idx="977">
                  <c:v>12.8</c:v>
                </c:pt>
                <c:pt idx="978">
                  <c:v>12.8</c:v>
                </c:pt>
                <c:pt idx="979">
                  <c:v>12.8</c:v>
                </c:pt>
                <c:pt idx="980">
                  <c:v>12.8</c:v>
                </c:pt>
                <c:pt idx="981">
                  <c:v>12.8</c:v>
                </c:pt>
                <c:pt idx="982">
                  <c:v>12.8</c:v>
                </c:pt>
                <c:pt idx="983">
                  <c:v>12.8</c:v>
                </c:pt>
                <c:pt idx="984">
                  <c:v>12.8</c:v>
                </c:pt>
                <c:pt idx="985">
                  <c:v>12.8</c:v>
                </c:pt>
                <c:pt idx="986">
                  <c:v>12.8</c:v>
                </c:pt>
                <c:pt idx="987">
                  <c:v>12.8</c:v>
                </c:pt>
                <c:pt idx="988">
                  <c:v>12.8</c:v>
                </c:pt>
                <c:pt idx="989">
                  <c:v>12.8</c:v>
                </c:pt>
                <c:pt idx="990">
                  <c:v>13.2</c:v>
                </c:pt>
                <c:pt idx="991">
                  <c:v>13.2</c:v>
                </c:pt>
                <c:pt idx="992">
                  <c:v>13.2</c:v>
                </c:pt>
                <c:pt idx="993">
                  <c:v>13.2</c:v>
                </c:pt>
                <c:pt idx="994">
                  <c:v>13.2</c:v>
                </c:pt>
                <c:pt idx="995">
                  <c:v>13.2</c:v>
                </c:pt>
                <c:pt idx="996">
                  <c:v>13.2</c:v>
                </c:pt>
                <c:pt idx="997">
                  <c:v>13.2</c:v>
                </c:pt>
                <c:pt idx="998">
                  <c:v>13.2</c:v>
                </c:pt>
                <c:pt idx="999">
                  <c:v>13.2</c:v>
                </c:pt>
                <c:pt idx="1000">
                  <c:v>13.2</c:v>
                </c:pt>
                <c:pt idx="1001">
                  <c:v>13.2</c:v>
                </c:pt>
                <c:pt idx="1002">
                  <c:v>13.2</c:v>
                </c:pt>
                <c:pt idx="1003">
                  <c:v>13.2</c:v>
                </c:pt>
                <c:pt idx="1004">
                  <c:v>13.2</c:v>
                </c:pt>
                <c:pt idx="1005">
                  <c:v>13.2</c:v>
                </c:pt>
                <c:pt idx="1006">
                  <c:v>13.2</c:v>
                </c:pt>
                <c:pt idx="1007">
                  <c:v>13.2</c:v>
                </c:pt>
                <c:pt idx="1008">
                  <c:v>13.2</c:v>
                </c:pt>
                <c:pt idx="1009">
                  <c:v>13.2</c:v>
                </c:pt>
                <c:pt idx="1010">
                  <c:v>13.2</c:v>
                </c:pt>
                <c:pt idx="1011">
                  <c:v>13.2</c:v>
                </c:pt>
                <c:pt idx="1012">
                  <c:v>13.2</c:v>
                </c:pt>
                <c:pt idx="1013">
                  <c:v>13.2</c:v>
                </c:pt>
                <c:pt idx="1014">
                  <c:v>13.2</c:v>
                </c:pt>
                <c:pt idx="1015">
                  <c:v>13.2</c:v>
                </c:pt>
                <c:pt idx="1016">
                  <c:v>13.2</c:v>
                </c:pt>
                <c:pt idx="1017">
                  <c:v>13.2</c:v>
                </c:pt>
                <c:pt idx="1018">
                  <c:v>13.2</c:v>
                </c:pt>
                <c:pt idx="1019">
                  <c:v>13.2</c:v>
                </c:pt>
                <c:pt idx="1020">
                  <c:v>13.6</c:v>
                </c:pt>
                <c:pt idx="1021">
                  <c:v>13.6</c:v>
                </c:pt>
                <c:pt idx="1022">
                  <c:v>13.6</c:v>
                </c:pt>
                <c:pt idx="1023">
                  <c:v>13.6</c:v>
                </c:pt>
                <c:pt idx="1024">
                  <c:v>13.6</c:v>
                </c:pt>
                <c:pt idx="1025">
                  <c:v>13.6</c:v>
                </c:pt>
                <c:pt idx="1026">
                  <c:v>13.6</c:v>
                </c:pt>
                <c:pt idx="1027">
                  <c:v>13.6</c:v>
                </c:pt>
                <c:pt idx="1028">
                  <c:v>13.6</c:v>
                </c:pt>
                <c:pt idx="1029">
                  <c:v>13.6</c:v>
                </c:pt>
                <c:pt idx="1030">
                  <c:v>13.6</c:v>
                </c:pt>
                <c:pt idx="1031">
                  <c:v>13.6</c:v>
                </c:pt>
                <c:pt idx="1032">
                  <c:v>13.6</c:v>
                </c:pt>
                <c:pt idx="1033">
                  <c:v>13.6</c:v>
                </c:pt>
                <c:pt idx="1034">
                  <c:v>13.6</c:v>
                </c:pt>
                <c:pt idx="1035">
                  <c:v>13.6</c:v>
                </c:pt>
                <c:pt idx="1036">
                  <c:v>13.6</c:v>
                </c:pt>
                <c:pt idx="1037">
                  <c:v>13.6</c:v>
                </c:pt>
                <c:pt idx="1038">
                  <c:v>13.6</c:v>
                </c:pt>
                <c:pt idx="1039">
                  <c:v>13.6</c:v>
                </c:pt>
                <c:pt idx="1040">
                  <c:v>13.6</c:v>
                </c:pt>
                <c:pt idx="1041">
                  <c:v>13.6</c:v>
                </c:pt>
                <c:pt idx="1042">
                  <c:v>13.6</c:v>
                </c:pt>
                <c:pt idx="1043">
                  <c:v>13.6</c:v>
                </c:pt>
                <c:pt idx="1044">
                  <c:v>13.6</c:v>
                </c:pt>
                <c:pt idx="1045">
                  <c:v>13.6</c:v>
                </c:pt>
                <c:pt idx="1046">
                  <c:v>13.6</c:v>
                </c:pt>
                <c:pt idx="1047">
                  <c:v>13.6</c:v>
                </c:pt>
                <c:pt idx="1048">
                  <c:v>13.6</c:v>
                </c:pt>
                <c:pt idx="1049">
                  <c:v>13.6</c:v>
                </c:pt>
                <c:pt idx="1050">
                  <c:v>14</c:v>
                </c:pt>
                <c:pt idx="1051">
                  <c:v>14</c:v>
                </c:pt>
                <c:pt idx="1052">
                  <c:v>14</c:v>
                </c:pt>
                <c:pt idx="1053">
                  <c:v>14</c:v>
                </c:pt>
                <c:pt idx="1054">
                  <c:v>14</c:v>
                </c:pt>
                <c:pt idx="1055">
                  <c:v>14</c:v>
                </c:pt>
                <c:pt idx="1056">
                  <c:v>14</c:v>
                </c:pt>
                <c:pt idx="1057">
                  <c:v>14</c:v>
                </c:pt>
                <c:pt idx="1058">
                  <c:v>14</c:v>
                </c:pt>
                <c:pt idx="1059">
                  <c:v>14</c:v>
                </c:pt>
                <c:pt idx="1060">
                  <c:v>14</c:v>
                </c:pt>
                <c:pt idx="1061">
                  <c:v>14</c:v>
                </c:pt>
                <c:pt idx="1062">
                  <c:v>14</c:v>
                </c:pt>
                <c:pt idx="1063">
                  <c:v>14</c:v>
                </c:pt>
                <c:pt idx="1064">
                  <c:v>14</c:v>
                </c:pt>
                <c:pt idx="1065">
                  <c:v>14</c:v>
                </c:pt>
                <c:pt idx="1066">
                  <c:v>14</c:v>
                </c:pt>
                <c:pt idx="1067">
                  <c:v>14</c:v>
                </c:pt>
                <c:pt idx="1068">
                  <c:v>14</c:v>
                </c:pt>
                <c:pt idx="1069">
                  <c:v>14</c:v>
                </c:pt>
                <c:pt idx="1070">
                  <c:v>14</c:v>
                </c:pt>
                <c:pt idx="1071">
                  <c:v>14</c:v>
                </c:pt>
                <c:pt idx="1072">
                  <c:v>14</c:v>
                </c:pt>
                <c:pt idx="1073">
                  <c:v>14</c:v>
                </c:pt>
                <c:pt idx="1074">
                  <c:v>14</c:v>
                </c:pt>
                <c:pt idx="1075">
                  <c:v>14</c:v>
                </c:pt>
                <c:pt idx="1076">
                  <c:v>14</c:v>
                </c:pt>
                <c:pt idx="1077">
                  <c:v>14</c:v>
                </c:pt>
                <c:pt idx="1078">
                  <c:v>14</c:v>
                </c:pt>
                <c:pt idx="1079">
                  <c:v>14</c:v>
                </c:pt>
                <c:pt idx="1080">
                  <c:v>14.4</c:v>
                </c:pt>
                <c:pt idx="1081">
                  <c:v>14.4</c:v>
                </c:pt>
                <c:pt idx="1082">
                  <c:v>14.4</c:v>
                </c:pt>
                <c:pt idx="1083">
                  <c:v>14.4</c:v>
                </c:pt>
                <c:pt idx="1084">
                  <c:v>14.4</c:v>
                </c:pt>
                <c:pt idx="1085">
                  <c:v>14.4</c:v>
                </c:pt>
                <c:pt idx="1086">
                  <c:v>14.4</c:v>
                </c:pt>
                <c:pt idx="1087">
                  <c:v>14.4</c:v>
                </c:pt>
                <c:pt idx="1088">
                  <c:v>14.4</c:v>
                </c:pt>
                <c:pt idx="1089">
                  <c:v>14.4</c:v>
                </c:pt>
                <c:pt idx="1090">
                  <c:v>14.4</c:v>
                </c:pt>
                <c:pt idx="1091">
                  <c:v>14.4</c:v>
                </c:pt>
                <c:pt idx="1092">
                  <c:v>14.4</c:v>
                </c:pt>
                <c:pt idx="1093">
                  <c:v>14.4</c:v>
                </c:pt>
                <c:pt idx="1094">
                  <c:v>14.4</c:v>
                </c:pt>
                <c:pt idx="1095">
                  <c:v>14.4</c:v>
                </c:pt>
                <c:pt idx="1096">
                  <c:v>14.4</c:v>
                </c:pt>
                <c:pt idx="1097">
                  <c:v>14.4</c:v>
                </c:pt>
                <c:pt idx="1098">
                  <c:v>14.4</c:v>
                </c:pt>
                <c:pt idx="1099">
                  <c:v>14.4</c:v>
                </c:pt>
                <c:pt idx="1100">
                  <c:v>14.4</c:v>
                </c:pt>
                <c:pt idx="1101">
                  <c:v>14.4</c:v>
                </c:pt>
                <c:pt idx="1102">
                  <c:v>14.4</c:v>
                </c:pt>
                <c:pt idx="1103">
                  <c:v>14.4</c:v>
                </c:pt>
                <c:pt idx="1104">
                  <c:v>14.4</c:v>
                </c:pt>
                <c:pt idx="1105">
                  <c:v>14.4</c:v>
                </c:pt>
                <c:pt idx="1106">
                  <c:v>14.4</c:v>
                </c:pt>
                <c:pt idx="1107">
                  <c:v>14.4</c:v>
                </c:pt>
                <c:pt idx="1108">
                  <c:v>14.4</c:v>
                </c:pt>
                <c:pt idx="1109">
                  <c:v>14.4</c:v>
                </c:pt>
                <c:pt idx="1110">
                  <c:v>14.8</c:v>
                </c:pt>
                <c:pt idx="1111">
                  <c:v>14.8</c:v>
                </c:pt>
                <c:pt idx="1112">
                  <c:v>14.8</c:v>
                </c:pt>
                <c:pt idx="1113">
                  <c:v>14.8</c:v>
                </c:pt>
                <c:pt idx="1114">
                  <c:v>14.8</c:v>
                </c:pt>
                <c:pt idx="1115">
                  <c:v>14.8</c:v>
                </c:pt>
                <c:pt idx="1116">
                  <c:v>14.8</c:v>
                </c:pt>
                <c:pt idx="1117">
                  <c:v>14.8</c:v>
                </c:pt>
                <c:pt idx="1118">
                  <c:v>14.8</c:v>
                </c:pt>
                <c:pt idx="1119">
                  <c:v>14.8</c:v>
                </c:pt>
                <c:pt idx="1120">
                  <c:v>14.8</c:v>
                </c:pt>
                <c:pt idx="1121">
                  <c:v>14.8</c:v>
                </c:pt>
                <c:pt idx="1122">
                  <c:v>14.8</c:v>
                </c:pt>
                <c:pt idx="1123">
                  <c:v>14.8</c:v>
                </c:pt>
                <c:pt idx="1124">
                  <c:v>14.8</c:v>
                </c:pt>
                <c:pt idx="1125">
                  <c:v>14.8</c:v>
                </c:pt>
                <c:pt idx="1126">
                  <c:v>14.8</c:v>
                </c:pt>
                <c:pt idx="1127">
                  <c:v>14.8</c:v>
                </c:pt>
                <c:pt idx="1128">
                  <c:v>14.8</c:v>
                </c:pt>
                <c:pt idx="1129">
                  <c:v>14.8</c:v>
                </c:pt>
                <c:pt idx="1130">
                  <c:v>14.8</c:v>
                </c:pt>
                <c:pt idx="1131">
                  <c:v>14.8</c:v>
                </c:pt>
                <c:pt idx="1132">
                  <c:v>14.8</c:v>
                </c:pt>
                <c:pt idx="1133">
                  <c:v>14.8</c:v>
                </c:pt>
                <c:pt idx="1134">
                  <c:v>14.8</c:v>
                </c:pt>
                <c:pt idx="1135">
                  <c:v>14.8</c:v>
                </c:pt>
                <c:pt idx="1136">
                  <c:v>14.8</c:v>
                </c:pt>
                <c:pt idx="1137">
                  <c:v>14.8</c:v>
                </c:pt>
                <c:pt idx="1138">
                  <c:v>14.8</c:v>
                </c:pt>
                <c:pt idx="1139">
                  <c:v>14.8</c:v>
                </c:pt>
                <c:pt idx="1140">
                  <c:v>15.2</c:v>
                </c:pt>
                <c:pt idx="1141">
                  <c:v>15.2</c:v>
                </c:pt>
                <c:pt idx="1142">
                  <c:v>15.2</c:v>
                </c:pt>
                <c:pt idx="1143">
                  <c:v>15.2</c:v>
                </c:pt>
                <c:pt idx="1144">
                  <c:v>15.2</c:v>
                </c:pt>
                <c:pt idx="1145">
                  <c:v>15.2</c:v>
                </c:pt>
                <c:pt idx="1146">
                  <c:v>15.2</c:v>
                </c:pt>
                <c:pt idx="1147">
                  <c:v>15.2</c:v>
                </c:pt>
                <c:pt idx="1148">
                  <c:v>15.2</c:v>
                </c:pt>
                <c:pt idx="1149">
                  <c:v>15.2</c:v>
                </c:pt>
                <c:pt idx="1150">
                  <c:v>15.2</c:v>
                </c:pt>
                <c:pt idx="1151">
                  <c:v>15.2</c:v>
                </c:pt>
                <c:pt idx="1152">
                  <c:v>15.2</c:v>
                </c:pt>
                <c:pt idx="1153">
                  <c:v>15.2</c:v>
                </c:pt>
                <c:pt idx="1154">
                  <c:v>15.2</c:v>
                </c:pt>
                <c:pt idx="1155">
                  <c:v>15.2</c:v>
                </c:pt>
                <c:pt idx="1156">
                  <c:v>15.2</c:v>
                </c:pt>
                <c:pt idx="1157">
                  <c:v>15.2</c:v>
                </c:pt>
                <c:pt idx="1158">
                  <c:v>15.2</c:v>
                </c:pt>
                <c:pt idx="1159">
                  <c:v>15.2</c:v>
                </c:pt>
                <c:pt idx="1160">
                  <c:v>15.2</c:v>
                </c:pt>
                <c:pt idx="1161">
                  <c:v>15.2</c:v>
                </c:pt>
                <c:pt idx="1162">
                  <c:v>15.2</c:v>
                </c:pt>
                <c:pt idx="1163">
                  <c:v>15.2</c:v>
                </c:pt>
                <c:pt idx="1164">
                  <c:v>15.2</c:v>
                </c:pt>
                <c:pt idx="1165">
                  <c:v>15.2</c:v>
                </c:pt>
                <c:pt idx="1166">
                  <c:v>15.2</c:v>
                </c:pt>
                <c:pt idx="1167">
                  <c:v>15.2</c:v>
                </c:pt>
                <c:pt idx="1168">
                  <c:v>15.2</c:v>
                </c:pt>
                <c:pt idx="1169">
                  <c:v>15.2</c:v>
                </c:pt>
                <c:pt idx="1170">
                  <c:v>15.6</c:v>
                </c:pt>
                <c:pt idx="1171">
                  <c:v>15.6</c:v>
                </c:pt>
                <c:pt idx="1172">
                  <c:v>15.6</c:v>
                </c:pt>
                <c:pt idx="1173">
                  <c:v>15.6</c:v>
                </c:pt>
                <c:pt idx="1174">
                  <c:v>15.6</c:v>
                </c:pt>
                <c:pt idx="1175">
                  <c:v>15.6</c:v>
                </c:pt>
                <c:pt idx="1176">
                  <c:v>15.6</c:v>
                </c:pt>
                <c:pt idx="1177">
                  <c:v>15.6</c:v>
                </c:pt>
                <c:pt idx="1178">
                  <c:v>15.6</c:v>
                </c:pt>
                <c:pt idx="1179">
                  <c:v>15.6</c:v>
                </c:pt>
                <c:pt idx="1180">
                  <c:v>15.6</c:v>
                </c:pt>
                <c:pt idx="1181">
                  <c:v>15.6</c:v>
                </c:pt>
                <c:pt idx="1182">
                  <c:v>15.6</c:v>
                </c:pt>
                <c:pt idx="1183">
                  <c:v>15.6</c:v>
                </c:pt>
                <c:pt idx="1184">
                  <c:v>15.6</c:v>
                </c:pt>
                <c:pt idx="1185">
                  <c:v>15.6</c:v>
                </c:pt>
                <c:pt idx="1186">
                  <c:v>15.6</c:v>
                </c:pt>
                <c:pt idx="1187">
                  <c:v>15.6</c:v>
                </c:pt>
                <c:pt idx="1188">
                  <c:v>15.6</c:v>
                </c:pt>
                <c:pt idx="1189">
                  <c:v>15.6</c:v>
                </c:pt>
                <c:pt idx="1190">
                  <c:v>15.6</c:v>
                </c:pt>
                <c:pt idx="1191">
                  <c:v>15.6</c:v>
                </c:pt>
                <c:pt idx="1192">
                  <c:v>15.6</c:v>
                </c:pt>
                <c:pt idx="1193">
                  <c:v>15.6</c:v>
                </c:pt>
                <c:pt idx="1194">
                  <c:v>15.6</c:v>
                </c:pt>
                <c:pt idx="1195">
                  <c:v>15.6</c:v>
                </c:pt>
                <c:pt idx="1196">
                  <c:v>15.6</c:v>
                </c:pt>
                <c:pt idx="1197">
                  <c:v>15.6</c:v>
                </c:pt>
                <c:pt idx="1198">
                  <c:v>15.6</c:v>
                </c:pt>
                <c:pt idx="1199">
                  <c:v>15.6</c:v>
                </c:pt>
                <c:pt idx="1200">
                  <c:v>16</c:v>
                </c:pt>
                <c:pt idx="1201">
                  <c:v>16</c:v>
                </c:pt>
                <c:pt idx="1202">
                  <c:v>16</c:v>
                </c:pt>
                <c:pt idx="1203">
                  <c:v>16</c:v>
                </c:pt>
                <c:pt idx="1204">
                  <c:v>16</c:v>
                </c:pt>
                <c:pt idx="1205">
                  <c:v>16</c:v>
                </c:pt>
                <c:pt idx="1206">
                  <c:v>16</c:v>
                </c:pt>
                <c:pt idx="1207">
                  <c:v>16</c:v>
                </c:pt>
                <c:pt idx="1208">
                  <c:v>16</c:v>
                </c:pt>
                <c:pt idx="1209">
                  <c:v>16</c:v>
                </c:pt>
                <c:pt idx="1210">
                  <c:v>16</c:v>
                </c:pt>
                <c:pt idx="1211">
                  <c:v>16</c:v>
                </c:pt>
                <c:pt idx="1212">
                  <c:v>16</c:v>
                </c:pt>
                <c:pt idx="1213">
                  <c:v>16</c:v>
                </c:pt>
                <c:pt idx="1214">
                  <c:v>16</c:v>
                </c:pt>
                <c:pt idx="1215">
                  <c:v>16</c:v>
                </c:pt>
                <c:pt idx="1216">
                  <c:v>16</c:v>
                </c:pt>
                <c:pt idx="1217">
                  <c:v>16</c:v>
                </c:pt>
                <c:pt idx="1218">
                  <c:v>16</c:v>
                </c:pt>
                <c:pt idx="1219">
                  <c:v>16</c:v>
                </c:pt>
                <c:pt idx="1220">
                  <c:v>16</c:v>
                </c:pt>
                <c:pt idx="1221">
                  <c:v>16</c:v>
                </c:pt>
                <c:pt idx="1222">
                  <c:v>16</c:v>
                </c:pt>
                <c:pt idx="1223">
                  <c:v>16</c:v>
                </c:pt>
                <c:pt idx="1224">
                  <c:v>16</c:v>
                </c:pt>
                <c:pt idx="1225">
                  <c:v>16</c:v>
                </c:pt>
                <c:pt idx="1226">
                  <c:v>16</c:v>
                </c:pt>
                <c:pt idx="1227">
                  <c:v>16</c:v>
                </c:pt>
                <c:pt idx="1228">
                  <c:v>16</c:v>
                </c:pt>
                <c:pt idx="1229">
                  <c:v>16</c:v>
                </c:pt>
                <c:pt idx="1230">
                  <c:v>16.399999999999999</c:v>
                </c:pt>
                <c:pt idx="1231">
                  <c:v>16.399999999999999</c:v>
                </c:pt>
                <c:pt idx="1232">
                  <c:v>16.399999999999999</c:v>
                </c:pt>
                <c:pt idx="1233">
                  <c:v>16.399999999999999</c:v>
                </c:pt>
                <c:pt idx="1234">
                  <c:v>16.399999999999999</c:v>
                </c:pt>
                <c:pt idx="1235">
                  <c:v>16.399999999999999</c:v>
                </c:pt>
                <c:pt idx="1236">
                  <c:v>16.399999999999999</c:v>
                </c:pt>
                <c:pt idx="1237">
                  <c:v>16.399999999999999</c:v>
                </c:pt>
                <c:pt idx="1238">
                  <c:v>16.399999999999999</c:v>
                </c:pt>
                <c:pt idx="1239">
                  <c:v>16.399999999999999</c:v>
                </c:pt>
                <c:pt idx="1240">
                  <c:v>16.399999999999999</c:v>
                </c:pt>
                <c:pt idx="1241">
                  <c:v>16.399999999999999</c:v>
                </c:pt>
                <c:pt idx="1242">
                  <c:v>16.399999999999999</c:v>
                </c:pt>
                <c:pt idx="1243">
                  <c:v>16.399999999999999</c:v>
                </c:pt>
                <c:pt idx="1244">
                  <c:v>16.399999999999999</c:v>
                </c:pt>
                <c:pt idx="1245">
                  <c:v>16.399999999999999</c:v>
                </c:pt>
                <c:pt idx="1246">
                  <c:v>16.399999999999999</c:v>
                </c:pt>
                <c:pt idx="1247">
                  <c:v>16.399999999999999</c:v>
                </c:pt>
                <c:pt idx="1248">
                  <c:v>16.399999999999999</c:v>
                </c:pt>
                <c:pt idx="1249">
                  <c:v>16.399999999999999</c:v>
                </c:pt>
                <c:pt idx="1250">
                  <c:v>16.399999999999999</c:v>
                </c:pt>
                <c:pt idx="1251">
                  <c:v>16.399999999999999</c:v>
                </c:pt>
                <c:pt idx="1252">
                  <c:v>16.399999999999999</c:v>
                </c:pt>
                <c:pt idx="1253">
                  <c:v>16.399999999999999</c:v>
                </c:pt>
                <c:pt idx="1254">
                  <c:v>16.399999999999999</c:v>
                </c:pt>
                <c:pt idx="1255">
                  <c:v>16.399999999999999</c:v>
                </c:pt>
                <c:pt idx="1256">
                  <c:v>16.399999999999999</c:v>
                </c:pt>
                <c:pt idx="1257">
                  <c:v>16.399999999999999</c:v>
                </c:pt>
                <c:pt idx="1258">
                  <c:v>16.399999999999999</c:v>
                </c:pt>
                <c:pt idx="1259">
                  <c:v>16.399999999999999</c:v>
                </c:pt>
                <c:pt idx="1260">
                  <c:v>16.8</c:v>
                </c:pt>
                <c:pt idx="1261">
                  <c:v>16.8</c:v>
                </c:pt>
                <c:pt idx="1262">
                  <c:v>16.8</c:v>
                </c:pt>
                <c:pt idx="1263">
                  <c:v>16.8</c:v>
                </c:pt>
                <c:pt idx="1264">
                  <c:v>16.8</c:v>
                </c:pt>
                <c:pt idx="1265">
                  <c:v>16.8</c:v>
                </c:pt>
                <c:pt idx="1266">
                  <c:v>16.8</c:v>
                </c:pt>
                <c:pt idx="1267">
                  <c:v>16.8</c:v>
                </c:pt>
                <c:pt idx="1268">
                  <c:v>16.8</c:v>
                </c:pt>
                <c:pt idx="1269">
                  <c:v>16.8</c:v>
                </c:pt>
                <c:pt idx="1270">
                  <c:v>16.8</c:v>
                </c:pt>
                <c:pt idx="1271">
                  <c:v>16.8</c:v>
                </c:pt>
                <c:pt idx="1272">
                  <c:v>16.8</c:v>
                </c:pt>
                <c:pt idx="1273">
                  <c:v>16.8</c:v>
                </c:pt>
                <c:pt idx="1274">
                  <c:v>16.8</c:v>
                </c:pt>
                <c:pt idx="1275">
                  <c:v>16.8</c:v>
                </c:pt>
                <c:pt idx="1276">
                  <c:v>16.8</c:v>
                </c:pt>
                <c:pt idx="1277">
                  <c:v>16.8</c:v>
                </c:pt>
                <c:pt idx="1278">
                  <c:v>16.8</c:v>
                </c:pt>
                <c:pt idx="1279">
                  <c:v>16.8</c:v>
                </c:pt>
                <c:pt idx="1280">
                  <c:v>16.8</c:v>
                </c:pt>
                <c:pt idx="1281">
                  <c:v>16.8</c:v>
                </c:pt>
                <c:pt idx="1282">
                  <c:v>16.8</c:v>
                </c:pt>
                <c:pt idx="1283">
                  <c:v>16.8</c:v>
                </c:pt>
                <c:pt idx="1284">
                  <c:v>16.8</c:v>
                </c:pt>
                <c:pt idx="1285">
                  <c:v>16.8</c:v>
                </c:pt>
                <c:pt idx="1286">
                  <c:v>16.8</c:v>
                </c:pt>
                <c:pt idx="1287">
                  <c:v>16.8</c:v>
                </c:pt>
                <c:pt idx="1288">
                  <c:v>16.8</c:v>
                </c:pt>
                <c:pt idx="1289">
                  <c:v>16.8</c:v>
                </c:pt>
                <c:pt idx="1290">
                  <c:v>17.2</c:v>
                </c:pt>
                <c:pt idx="1291">
                  <c:v>17.2</c:v>
                </c:pt>
                <c:pt idx="1292">
                  <c:v>17.2</c:v>
                </c:pt>
                <c:pt idx="1293">
                  <c:v>17.2</c:v>
                </c:pt>
                <c:pt idx="1294">
                  <c:v>17.2</c:v>
                </c:pt>
                <c:pt idx="1295">
                  <c:v>17.2</c:v>
                </c:pt>
                <c:pt idx="1296">
                  <c:v>17.2</c:v>
                </c:pt>
                <c:pt idx="1297">
                  <c:v>17.2</c:v>
                </c:pt>
                <c:pt idx="1298">
                  <c:v>17.2</c:v>
                </c:pt>
                <c:pt idx="1299">
                  <c:v>17.2</c:v>
                </c:pt>
                <c:pt idx="1300">
                  <c:v>17.2</c:v>
                </c:pt>
                <c:pt idx="1301">
                  <c:v>17.2</c:v>
                </c:pt>
                <c:pt idx="1302">
                  <c:v>17.2</c:v>
                </c:pt>
                <c:pt idx="1303">
                  <c:v>17.2</c:v>
                </c:pt>
                <c:pt idx="1304">
                  <c:v>17.2</c:v>
                </c:pt>
                <c:pt idx="1305">
                  <c:v>17.2</c:v>
                </c:pt>
                <c:pt idx="1306">
                  <c:v>17.2</c:v>
                </c:pt>
                <c:pt idx="1307">
                  <c:v>17.2</c:v>
                </c:pt>
                <c:pt idx="1308">
                  <c:v>17.2</c:v>
                </c:pt>
                <c:pt idx="1309">
                  <c:v>17.2</c:v>
                </c:pt>
                <c:pt idx="1310">
                  <c:v>17.2</c:v>
                </c:pt>
                <c:pt idx="1311">
                  <c:v>17.2</c:v>
                </c:pt>
                <c:pt idx="1312">
                  <c:v>17.2</c:v>
                </c:pt>
                <c:pt idx="1313">
                  <c:v>17.2</c:v>
                </c:pt>
                <c:pt idx="1314">
                  <c:v>17.2</c:v>
                </c:pt>
                <c:pt idx="1315">
                  <c:v>17.2</c:v>
                </c:pt>
                <c:pt idx="1316">
                  <c:v>17.2</c:v>
                </c:pt>
                <c:pt idx="1317">
                  <c:v>17.2</c:v>
                </c:pt>
                <c:pt idx="1318">
                  <c:v>17.2</c:v>
                </c:pt>
                <c:pt idx="1319">
                  <c:v>17.2</c:v>
                </c:pt>
                <c:pt idx="1320">
                  <c:v>17.600000000000001</c:v>
                </c:pt>
                <c:pt idx="1321">
                  <c:v>17.600000000000001</c:v>
                </c:pt>
                <c:pt idx="1322">
                  <c:v>17.600000000000001</c:v>
                </c:pt>
                <c:pt idx="1323">
                  <c:v>17.600000000000001</c:v>
                </c:pt>
                <c:pt idx="1324">
                  <c:v>17.600000000000001</c:v>
                </c:pt>
                <c:pt idx="1325">
                  <c:v>17.600000000000001</c:v>
                </c:pt>
                <c:pt idx="1326">
                  <c:v>17.600000000000001</c:v>
                </c:pt>
                <c:pt idx="1327">
                  <c:v>17.600000000000001</c:v>
                </c:pt>
                <c:pt idx="1328">
                  <c:v>17.600000000000001</c:v>
                </c:pt>
                <c:pt idx="1329">
                  <c:v>17.600000000000001</c:v>
                </c:pt>
                <c:pt idx="1330">
                  <c:v>17.600000000000001</c:v>
                </c:pt>
                <c:pt idx="1331">
                  <c:v>17.600000000000001</c:v>
                </c:pt>
                <c:pt idx="1332">
                  <c:v>17.600000000000001</c:v>
                </c:pt>
                <c:pt idx="1333">
                  <c:v>17.600000000000001</c:v>
                </c:pt>
                <c:pt idx="1334">
                  <c:v>17.600000000000001</c:v>
                </c:pt>
                <c:pt idx="1335">
                  <c:v>17.600000000000001</c:v>
                </c:pt>
                <c:pt idx="1336">
                  <c:v>17.600000000000001</c:v>
                </c:pt>
                <c:pt idx="1337">
                  <c:v>17.600000000000001</c:v>
                </c:pt>
                <c:pt idx="1338">
                  <c:v>17.600000000000001</c:v>
                </c:pt>
                <c:pt idx="1339">
                  <c:v>17.600000000000001</c:v>
                </c:pt>
                <c:pt idx="1340">
                  <c:v>17.600000000000001</c:v>
                </c:pt>
                <c:pt idx="1341">
                  <c:v>17.600000000000001</c:v>
                </c:pt>
                <c:pt idx="1342">
                  <c:v>17.600000000000001</c:v>
                </c:pt>
                <c:pt idx="1343">
                  <c:v>17.600000000000001</c:v>
                </c:pt>
                <c:pt idx="1344">
                  <c:v>17.600000000000001</c:v>
                </c:pt>
                <c:pt idx="1345">
                  <c:v>17.600000000000001</c:v>
                </c:pt>
                <c:pt idx="1346">
                  <c:v>17.600000000000001</c:v>
                </c:pt>
                <c:pt idx="1347">
                  <c:v>17.600000000000001</c:v>
                </c:pt>
                <c:pt idx="1348">
                  <c:v>17.600000000000001</c:v>
                </c:pt>
                <c:pt idx="1349">
                  <c:v>17.600000000000001</c:v>
                </c:pt>
                <c:pt idx="1350">
                  <c:v>18</c:v>
                </c:pt>
                <c:pt idx="1351">
                  <c:v>18</c:v>
                </c:pt>
                <c:pt idx="1352">
                  <c:v>18</c:v>
                </c:pt>
                <c:pt idx="1353">
                  <c:v>18</c:v>
                </c:pt>
                <c:pt idx="1354">
                  <c:v>18</c:v>
                </c:pt>
                <c:pt idx="1355">
                  <c:v>18</c:v>
                </c:pt>
                <c:pt idx="1356">
                  <c:v>18</c:v>
                </c:pt>
                <c:pt idx="1357">
                  <c:v>18</c:v>
                </c:pt>
                <c:pt idx="1358">
                  <c:v>18</c:v>
                </c:pt>
                <c:pt idx="1359">
                  <c:v>18</c:v>
                </c:pt>
                <c:pt idx="1360">
                  <c:v>18</c:v>
                </c:pt>
                <c:pt idx="1361">
                  <c:v>18</c:v>
                </c:pt>
                <c:pt idx="1362">
                  <c:v>18</c:v>
                </c:pt>
                <c:pt idx="1363">
                  <c:v>18</c:v>
                </c:pt>
                <c:pt idx="1364">
                  <c:v>18</c:v>
                </c:pt>
                <c:pt idx="1365">
                  <c:v>18</c:v>
                </c:pt>
                <c:pt idx="1366">
                  <c:v>18</c:v>
                </c:pt>
                <c:pt idx="1367">
                  <c:v>18</c:v>
                </c:pt>
                <c:pt idx="1368">
                  <c:v>18</c:v>
                </c:pt>
                <c:pt idx="1369">
                  <c:v>18</c:v>
                </c:pt>
                <c:pt idx="1370">
                  <c:v>18</c:v>
                </c:pt>
                <c:pt idx="1371">
                  <c:v>18</c:v>
                </c:pt>
                <c:pt idx="1372">
                  <c:v>18</c:v>
                </c:pt>
                <c:pt idx="1373">
                  <c:v>18</c:v>
                </c:pt>
                <c:pt idx="1374">
                  <c:v>18</c:v>
                </c:pt>
                <c:pt idx="1375">
                  <c:v>18</c:v>
                </c:pt>
                <c:pt idx="1376">
                  <c:v>18</c:v>
                </c:pt>
                <c:pt idx="1377">
                  <c:v>18</c:v>
                </c:pt>
                <c:pt idx="1378">
                  <c:v>18</c:v>
                </c:pt>
                <c:pt idx="1379">
                  <c:v>18</c:v>
                </c:pt>
                <c:pt idx="1380">
                  <c:v>18.399999999999999</c:v>
                </c:pt>
                <c:pt idx="1381">
                  <c:v>18.399999999999999</c:v>
                </c:pt>
                <c:pt idx="1382">
                  <c:v>18.399999999999999</c:v>
                </c:pt>
                <c:pt idx="1383">
                  <c:v>18.399999999999999</c:v>
                </c:pt>
                <c:pt idx="1384">
                  <c:v>18.399999999999999</c:v>
                </c:pt>
                <c:pt idx="1385">
                  <c:v>18.399999999999999</c:v>
                </c:pt>
                <c:pt idx="1386">
                  <c:v>18.399999999999999</c:v>
                </c:pt>
                <c:pt idx="1387">
                  <c:v>18.399999999999999</c:v>
                </c:pt>
                <c:pt idx="1388">
                  <c:v>18.399999999999999</c:v>
                </c:pt>
                <c:pt idx="1389">
                  <c:v>18.399999999999999</c:v>
                </c:pt>
                <c:pt idx="1390">
                  <c:v>18.399999999999999</c:v>
                </c:pt>
                <c:pt idx="1391">
                  <c:v>18.399999999999999</c:v>
                </c:pt>
                <c:pt idx="1392">
                  <c:v>18.399999999999999</c:v>
                </c:pt>
                <c:pt idx="1393">
                  <c:v>18.399999999999999</c:v>
                </c:pt>
                <c:pt idx="1394">
                  <c:v>18.399999999999999</c:v>
                </c:pt>
                <c:pt idx="1395">
                  <c:v>18.399999999999999</c:v>
                </c:pt>
                <c:pt idx="1396">
                  <c:v>18.399999999999999</c:v>
                </c:pt>
                <c:pt idx="1397">
                  <c:v>18.399999999999999</c:v>
                </c:pt>
                <c:pt idx="1398">
                  <c:v>18.399999999999999</c:v>
                </c:pt>
                <c:pt idx="1399">
                  <c:v>18.399999999999999</c:v>
                </c:pt>
                <c:pt idx="1400">
                  <c:v>18.399999999999999</c:v>
                </c:pt>
                <c:pt idx="1401">
                  <c:v>18.399999999999999</c:v>
                </c:pt>
                <c:pt idx="1402">
                  <c:v>18.399999999999999</c:v>
                </c:pt>
                <c:pt idx="1403">
                  <c:v>18.399999999999999</c:v>
                </c:pt>
                <c:pt idx="1404">
                  <c:v>18.399999999999999</c:v>
                </c:pt>
                <c:pt idx="1405">
                  <c:v>18.399999999999999</c:v>
                </c:pt>
                <c:pt idx="1406">
                  <c:v>18.399999999999999</c:v>
                </c:pt>
                <c:pt idx="1407">
                  <c:v>18.399999999999999</c:v>
                </c:pt>
                <c:pt idx="1408">
                  <c:v>18.399999999999999</c:v>
                </c:pt>
                <c:pt idx="1409">
                  <c:v>18.399999999999999</c:v>
                </c:pt>
                <c:pt idx="1410">
                  <c:v>18.8</c:v>
                </c:pt>
                <c:pt idx="1411">
                  <c:v>18.8</c:v>
                </c:pt>
                <c:pt idx="1412">
                  <c:v>18.8</c:v>
                </c:pt>
                <c:pt idx="1413">
                  <c:v>18.8</c:v>
                </c:pt>
                <c:pt idx="1414">
                  <c:v>18.8</c:v>
                </c:pt>
                <c:pt idx="1415">
                  <c:v>18.8</c:v>
                </c:pt>
                <c:pt idx="1416">
                  <c:v>18.8</c:v>
                </c:pt>
                <c:pt idx="1417">
                  <c:v>18.8</c:v>
                </c:pt>
                <c:pt idx="1418">
                  <c:v>18.8</c:v>
                </c:pt>
                <c:pt idx="1419">
                  <c:v>18.8</c:v>
                </c:pt>
                <c:pt idx="1420">
                  <c:v>18.8</c:v>
                </c:pt>
                <c:pt idx="1421">
                  <c:v>18.8</c:v>
                </c:pt>
                <c:pt idx="1422">
                  <c:v>18.8</c:v>
                </c:pt>
                <c:pt idx="1423">
                  <c:v>18.8</c:v>
                </c:pt>
                <c:pt idx="1424">
                  <c:v>18.8</c:v>
                </c:pt>
                <c:pt idx="1425">
                  <c:v>18.8</c:v>
                </c:pt>
                <c:pt idx="1426">
                  <c:v>18.8</c:v>
                </c:pt>
                <c:pt idx="1427">
                  <c:v>18.8</c:v>
                </c:pt>
                <c:pt idx="1428">
                  <c:v>18.8</c:v>
                </c:pt>
                <c:pt idx="1429">
                  <c:v>18.8</c:v>
                </c:pt>
                <c:pt idx="1430">
                  <c:v>18.8</c:v>
                </c:pt>
                <c:pt idx="1431">
                  <c:v>18.8</c:v>
                </c:pt>
                <c:pt idx="1432">
                  <c:v>18.8</c:v>
                </c:pt>
                <c:pt idx="1433">
                  <c:v>18.8</c:v>
                </c:pt>
                <c:pt idx="1434">
                  <c:v>18.8</c:v>
                </c:pt>
                <c:pt idx="1435">
                  <c:v>18.8</c:v>
                </c:pt>
                <c:pt idx="1436">
                  <c:v>18.8</c:v>
                </c:pt>
                <c:pt idx="1437">
                  <c:v>18.8</c:v>
                </c:pt>
                <c:pt idx="1438">
                  <c:v>18.8</c:v>
                </c:pt>
                <c:pt idx="1439">
                  <c:v>18.8</c:v>
                </c:pt>
                <c:pt idx="1440">
                  <c:v>19.2</c:v>
                </c:pt>
                <c:pt idx="1441">
                  <c:v>19.2</c:v>
                </c:pt>
                <c:pt idx="1442">
                  <c:v>19.2</c:v>
                </c:pt>
                <c:pt idx="1443">
                  <c:v>19.2</c:v>
                </c:pt>
                <c:pt idx="1444">
                  <c:v>19.2</c:v>
                </c:pt>
                <c:pt idx="1445">
                  <c:v>19.2</c:v>
                </c:pt>
                <c:pt idx="1446">
                  <c:v>19.2</c:v>
                </c:pt>
                <c:pt idx="1447">
                  <c:v>19.2</c:v>
                </c:pt>
                <c:pt idx="1448">
                  <c:v>19.2</c:v>
                </c:pt>
                <c:pt idx="1449">
                  <c:v>19.2</c:v>
                </c:pt>
                <c:pt idx="1450">
                  <c:v>19.2</c:v>
                </c:pt>
                <c:pt idx="1451">
                  <c:v>19.2</c:v>
                </c:pt>
                <c:pt idx="1452">
                  <c:v>19.2</c:v>
                </c:pt>
                <c:pt idx="1453">
                  <c:v>19.2</c:v>
                </c:pt>
                <c:pt idx="1454">
                  <c:v>19.2</c:v>
                </c:pt>
                <c:pt idx="1455">
                  <c:v>19.2</c:v>
                </c:pt>
                <c:pt idx="1456">
                  <c:v>19.2</c:v>
                </c:pt>
                <c:pt idx="1457">
                  <c:v>19.2</c:v>
                </c:pt>
                <c:pt idx="1458">
                  <c:v>19.2</c:v>
                </c:pt>
                <c:pt idx="1459">
                  <c:v>19.2</c:v>
                </c:pt>
                <c:pt idx="1460">
                  <c:v>19.2</c:v>
                </c:pt>
                <c:pt idx="1461">
                  <c:v>19.2</c:v>
                </c:pt>
                <c:pt idx="1462">
                  <c:v>19.2</c:v>
                </c:pt>
                <c:pt idx="1463">
                  <c:v>19.2</c:v>
                </c:pt>
                <c:pt idx="1464">
                  <c:v>19.2</c:v>
                </c:pt>
                <c:pt idx="1465">
                  <c:v>19.2</c:v>
                </c:pt>
                <c:pt idx="1466">
                  <c:v>19.2</c:v>
                </c:pt>
                <c:pt idx="1467">
                  <c:v>19.2</c:v>
                </c:pt>
                <c:pt idx="1468">
                  <c:v>19.2</c:v>
                </c:pt>
                <c:pt idx="1469">
                  <c:v>19.2</c:v>
                </c:pt>
                <c:pt idx="1470">
                  <c:v>19.600000000000001</c:v>
                </c:pt>
                <c:pt idx="1471">
                  <c:v>19.600000000000001</c:v>
                </c:pt>
                <c:pt idx="1472">
                  <c:v>19.600000000000001</c:v>
                </c:pt>
                <c:pt idx="1473">
                  <c:v>19.600000000000001</c:v>
                </c:pt>
                <c:pt idx="1474">
                  <c:v>19.600000000000001</c:v>
                </c:pt>
                <c:pt idx="1475">
                  <c:v>19.600000000000001</c:v>
                </c:pt>
                <c:pt idx="1476">
                  <c:v>19.600000000000001</c:v>
                </c:pt>
                <c:pt idx="1477">
                  <c:v>19.600000000000001</c:v>
                </c:pt>
                <c:pt idx="1478">
                  <c:v>19.600000000000001</c:v>
                </c:pt>
                <c:pt idx="1479">
                  <c:v>19.600000000000001</c:v>
                </c:pt>
                <c:pt idx="1480">
                  <c:v>19.600000000000001</c:v>
                </c:pt>
                <c:pt idx="1481">
                  <c:v>19.600000000000001</c:v>
                </c:pt>
                <c:pt idx="1482">
                  <c:v>19.600000000000001</c:v>
                </c:pt>
                <c:pt idx="1483">
                  <c:v>19.600000000000001</c:v>
                </c:pt>
                <c:pt idx="1484">
                  <c:v>19.600000000000001</c:v>
                </c:pt>
                <c:pt idx="1485">
                  <c:v>19.600000000000001</c:v>
                </c:pt>
                <c:pt idx="1486">
                  <c:v>19.600000000000001</c:v>
                </c:pt>
                <c:pt idx="1487">
                  <c:v>19.600000000000001</c:v>
                </c:pt>
                <c:pt idx="1488">
                  <c:v>19.600000000000001</c:v>
                </c:pt>
                <c:pt idx="1489">
                  <c:v>19.600000000000001</c:v>
                </c:pt>
                <c:pt idx="1490">
                  <c:v>19.600000000000001</c:v>
                </c:pt>
                <c:pt idx="1491">
                  <c:v>19.600000000000001</c:v>
                </c:pt>
                <c:pt idx="1492">
                  <c:v>19.600000000000001</c:v>
                </c:pt>
                <c:pt idx="1493">
                  <c:v>19.600000000000001</c:v>
                </c:pt>
                <c:pt idx="1494">
                  <c:v>19.600000000000001</c:v>
                </c:pt>
                <c:pt idx="1495">
                  <c:v>19.600000000000001</c:v>
                </c:pt>
                <c:pt idx="1496">
                  <c:v>19.600000000000001</c:v>
                </c:pt>
                <c:pt idx="1497">
                  <c:v>19.600000000000001</c:v>
                </c:pt>
                <c:pt idx="1498">
                  <c:v>19.600000000000001</c:v>
                </c:pt>
                <c:pt idx="1499">
                  <c:v>19.600000000000001</c:v>
                </c:pt>
                <c:pt idx="1500">
                  <c:v>20</c:v>
                </c:pt>
                <c:pt idx="1501">
                  <c:v>20</c:v>
                </c:pt>
                <c:pt idx="1502">
                  <c:v>20</c:v>
                </c:pt>
                <c:pt idx="1503">
                  <c:v>20</c:v>
                </c:pt>
                <c:pt idx="1504">
                  <c:v>20</c:v>
                </c:pt>
                <c:pt idx="1505">
                  <c:v>20</c:v>
                </c:pt>
                <c:pt idx="1506">
                  <c:v>20</c:v>
                </c:pt>
                <c:pt idx="1507">
                  <c:v>20</c:v>
                </c:pt>
                <c:pt idx="1508">
                  <c:v>20</c:v>
                </c:pt>
                <c:pt idx="1509">
                  <c:v>20</c:v>
                </c:pt>
                <c:pt idx="1510">
                  <c:v>20</c:v>
                </c:pt>
                <c:pt idx="1511">
                  <c:v>20</c:v>
                </c:pt>
                <c:pt idx="1512">
                  <c:v>20</c:v>
                </c:pt>
                <c:pt idx="1513">
                  <c:v>20</c:v>
                </c:pt>
                <c:pt idx="1514">
                  <c:v>20</c:v>
                </c:pt>
                <c:pt idx="1515">
                  <c:v>20</c:v>
                </c:pt>
                <c:pt idx="1516">
                  <c:v>20</c:v>
                </c:pt>
                <c:pt idx="1517">
                  <c:v>20</c:v>
                </c:pt>
                <c:pt idx="1518">
                  <c:v>20</c:v>
                </c:pt>
                <c:pt idx="1519">
                  <c:v>20</c:v>
                </c:pt>
                <c:pt idx="1520">
                  <c:v>20</c:v>
                </c:pt>
                <c:pt idx="1521">
                  <c:v>20</c:v>
                </c:pt>
                <c:pt idx="1522">
                  <c:v>20</c:v>
                </c:pt>
                <c:pt idx="1523">
                  <c:v>20</c:v>
                </c:pt>
                <c:pt idx="1524">
                  <c:v>20</c:v>
                </c:pt>
                <c:pt idx="1525">
                  <c:v>20</c:v>
                </c:pt>
                <c:pt idx="1526">
                  <c:v>20</c:v>
                </c:pt>
                <c:pt idx="1527">
                  <c:v>20</c:v>
                </c:pt>
                <c:pt idx="1528">
                  <c:v>20</c:v>
                </c:pt>
                <c:pt idx="1529">
                  <c:v>20</c:v>
                </c:pt>
                <c:pt idx="1530">
                  <c:v>20.399999999999999</c:v>
                </c:pt>
                <c:pt idx="1531">
                  <c:v>20.399999999999999</c:v>
                </c:pt>
                <c:pt idx="1532">
                  <c:v>20.399999999999999</c:v>
                </c:pt>
                <c:pt idx="1533">
                  <c:v>20.399999999999999</c:v>
                </c:pt>
                <c:pt idx="1534">
                  <c:v>20.399999999999999</c:v>
                </c:pt>
                <c:pt idx="1535">
                  <c:v>20.399999999999999</c:v>
                </c:pt>
                <c:pt idx="1536">
                  <c:v>20.399999999999999</c:v>
                </c:pt>
                <c:pt idx="1537">
                  <c:v>20.399999999999999</c:v>
                </c:pt>
                <c:pt idx="1538">
                  <c:v>20.399999999999999</c:v>
                </c:pt>
                <c:pt idx="1539">
                  <c:v>20.399999999999999</c:v>
                </c:pt>
                <c:pt idx="1540">
                  <c:v>20.399999999999999</c:v>
                </c:pt>
                <c:pt idx="1541">
                  <c:v>20.399999999999999</c:v>
                </c:pt>
                <c:pt idx="1542">
                  <c:v>20.399999999999999</c:v>
                </c:pt>
                <c:pt idx="1543">
                  <c:v>20.399999999999999</c:v>
                </c:pt>
                <c:pt idx="1544">
                  <c:v>20.399999999999999</c:v>
                </c:pt>
                <c:pt idx="1545">
                  <c:v>20.399999999999999</c:v>
                </c:pt>
                <c:pt idx="1546">
                  <c:v>20.399999999999999</c:v>
                </c:pt>
                <c:pt idx="1547">
                  <c:v>20.399999999999999</c:v>
                </c:pt>
                <c:pt idx="1548">
                  <c:v>20.399999999999999</c:v>
                </c:pt>
                <c:pt idx="1549">
                  <c:v>20.399999999999999</c:v>
                </c:pt>
                <c:pt idx="1550">
                  <c:v>20.399999999999999</c:v>
                </c:pt>
                <c:pt idx="1551">
                  <c:v>20.399999999999999</c:v>
                </c:pt>
                <c:pt idx="1552">
                  <c:v>20.399999999999999</c:v>
                </c:pt>
                <c:pt idx="1553">
                  <c:v>20.399999999999999</c:v>
                </c:pt>
                <c:pt idx="1554">
                  <c:v>20.399999999999999</c:v>
                </c:pt>
                <c:pt idx="1555">
                  <c:v>20.399999999999999</c:v>
                </c:pt>
                <c:pt idx="1556">
                  <c:v>20.399999999999999</c:v>
                </c:pt>
                <c:pt idx="1557">
                  <c:v>20.399999999999999</c:v>
                </c:pt>
                <c:pt idx="1558">
                  <c:v>20.399999999999999</c:v>
                </c:pt>
                <c:pt idx="1559">
                  <c:v>20.399999999999999</c:v>
                </c:pt>
                <c:pt idx="1560">
                  <c:v>20.8</c:v>
                </c:pt>
                <c:pt idx="1561">
                  <c:v>20.8</c:v>
                </c:pt>
                <c:pt idx="1562">
                  <c:v>20.8</c:v>
                </c:pt>
                <c:pt idx="1563">
                  <c:v>20.8</c:v>
                </c:pt>
                <c:pt idx="1564">
                  <c:v>20.8</c:v>
                </c:pt>
                <c:pt idx="1565">
                  <c:v>20.8</c:v>
                </c:pt>
                <c:pt idx="1566">
                  <c:v>20.8</c:v>
                </c:pt>
                <c:pt idx="1567">
                  <c:v>20.8</c:v>
                </c:pt>
                <c:pt idx="1568">
                  <c:v>20.8</c:v>
                </c:pt>
                <c:pt idx="1569">
                  <c:v>20.8</c:v>
                </c:pt>
                <c:pt idx="1570">
                  <c:v>20.8</c:v>
                </c:pt>
                <c:pt idx="1571">
                  <c:v>20.8</c:v>
                </c:pt>
                <c:pt idx="1572">
                  <c:v>20.8</c:v>
                </c:pt>
                <c:pt idx="1573">
                  <c:v>20.8</c:v>
                </c:pt>
                <c:pt idx="1574">
                  <c:v>20.8</c:v>
                </c:pt>
                <c:pt idx="1575">
                  <c:v>20.8</c:v>
                </c:pt>
                <c:pt idx="1576">
                  <c:v>20.8</c:v>
                </c:pt>
                <c:pt idx="1577">
                  <c:v>20.8</c:v>
                </c:pt>
                <c:pt idx="1578">
                  <c:v>20.8</c:v>
                </c:pt>
                <c:pt idx="1579">
                  <c:v>20.8</c:v>
                </c:pt>
                <c:pt idx="1580">
                  <c:v>20.8</c:v>
                </c:pt>
                <c:pt idx="1581">
                  <c:v>20.8</c:v>
                </c:pt>
                <c:pt idx="1582">
                  <c:v>20.8</c:v>
                </c:pt>
                <c:pt idx="1583">
                  <c:v>20.8</c:v>
                </c:pt>
                <c:pt idx="1584">
                  <c:v>20.8</c:v>
                </c:pt>
                <c:pt idx="1585">
                  <c:v>20.8</c:v>
                </c:pt>
                <c:pt idx="1586">
                  <c:v>20.8</c:v>
                </c:pt>
                <c:pt idx="1587">
                  <c:v>20.8</c:v>
                </c:pt>
                <c:pt idx="1588">
                  <c:v>20.8</c:v>
                </c:pt>
                <c:pt idx="1589">
                  <c:v>20.8</c:v>
                </c:pt>
                <c:pt idx="1590">
                  <c:v>21.2</c:v>
                </c:pt>
                <c:pt idx="1591">
                  <c:v>21.2</c:v>
                </c:pt>
                <c:pt idx="1592">
                  <c:v>21.2</c:v>
                </c:pt>
                <c:pt idx="1593">
                  <c:v>21.2</c:v>
                </c:pt>
                <c:pt idx="1594">
                  <c:v>21.2</c:v>
                </c:pt>
                <c:pt idx="1595">
                  <c:v>21.2</c:v>
                </c:pt>
                <c:pt idx="1596">
                  <c:v>21.2</c:v>
                </c:pt>
                <c:pt idx="1597">
                  <c:v>21.2</c:v>
                </c:pt>
                <c:pt idx="1598">
                  <c:v>21.2</c:v>
                </c:pt>
                <c:pt idx="1599">
                  <c:v>21.2</c:v>
                </c:pt>
                <c:pt idx="1600">
                  <c:v>21.2</c:v>
                </c:pt>
                <c:pt idx="1601">
                  <c:v>21.2</c:v>
                </c:pt>
                <c:pt idx="1602">
                  <c:v>21.2</c:v>
                </c:pt>
                <c:pt idx="1603">
                  <c:v>21.2</c:v>
                </c:pt>
                <c:pt idx="1604">
                  <c:v>21.2</c:v>
                </c:pt>
                <c:pt idx="1605">
                  <c:v>21.2</c:v>
                </c:pt>
                <c:pt idx="1606">
                  <c:v>21.2</c:v>
                </c:pt>
                <c:pt idx="1607">
                  <c:v>21.2</c:v>
                </c:pt>
                <c:pt idx="1608">
                  <c:v>21.2</c:v>
                </c:pt>
                <c:pt idx="1609">
                  <c:v>21.2</c:v>
                </c:pt>
                <c:pt idx="1610">
                  <c:v>21.2</c:v>
                </c:pt>
                <c:pt idx="1611">
                  <c:v>21.2</c:v>
                </c:pt>
                <c:pt idx="1612">
                  <c:v>21.2</c:v>
                </c:pt>
                <c:pt idx="1613">
                  <c:v>21.2</c:v>
                </c:pt>
                <c:pt idx="1614">
                  <c:v>21.2</c:v>
                </c:pt>
                <c:pt idx="1615">
                  <c:v>21.2</c:v>
                </c:pt>
                <c:pt idx="1616">
                  <c:v>21.2</c:v>
                </c:pt>
                <c:pt idx="1617">
                  <c:v>21.2</c:v>
                </c:pt>
                <c:pt idx="1618">
                  <c:v>21.2</c:v>
                </c:pt>
                <c:pt idx="1619">
                  <c:v>21.2</c:v>
                </c:pt>
                <c:pt idx="1620">
                  <c:v>21.6</c:v>
                </c:pt>
                <c:pt idx="1621">
                  <c:v>21.6</c:v>
                </c:pt>
                <c:pt idx="1622">
                  <c:v>21.6</c:v>
                </c:pt>
                <c:pt idx="1623">
                  <c:v>21.6</c:v>
                </c:pt>
                <c:pt idx="1624">
                  <c:v>21.6</c:v>
                </c:pt>
                <c:pt idx="1625">
                  <c:v>21.6</c:v>
                </c:pt>
                <c:pt idx="1626">
                  <c:v>21.6</c:v>
                </c:pt>
                <c:pt idx="1627">
                  <c:v>21.6</c:v>
                </c:pt>
                <c:pt idx="1628">
                  <c:v>21.6</c:v>
                </c:pt>
                <c:pt idx="1629">
                  <c:v>21.6</c:v>
                </c:pt>
                <c:pt idx="1630">
                  <c:v>21.6</c:v>
                </c:pt>
                <c:pt idx="1631">
                  <c:v>21.6</c:v>
                </c:pt>
                <c:pt idx="1632">
                  <c:v>21.6</c:v>
                </c:pt>
                <c:pt idx="1633">
                  <c:v>21.6</c:v>
                </c:pt>
                <c:pt idx="1634">
                  <c:v>21.6</c:v>
                </c:pt>
                <c:pt idx="1635">
                  <c:v>21.6</c:v>
                </c:pt>
                <c:pt idx="1636">
                  <c:v>21.6</c:v>
                </c:pt>
                <c:pt idx="1637">
                  <c:v>21.6</c:v>
                </c:pt>
                <c:pt idx="1638">
                  <c:v>21.6</c:v>
                </c:pt>
                <c:pt idx="1639">
                  <c:v>21.6</c:v>
                </c:pt>
                <c:pt idx="1640">
                  <c:v>21.6</c:v>
                </c:pt>
                <c:pt idx="1641">
                  <c:v>21.6</c:v>
                </c:pt>
                <c:pt idx="1642">
                  <c:v>21.6</c:v>
                </c:pt>
                <c:pt idx="1643">
                  <c:v>21.6</c:v>
                </c:pt>
                <c:pt idx="1644">
                  <c:v>21.6</c:v>
                </c:pt>
                <c:pt idx="1645">
                  <c:v>21.6</c:v>
                </c:pt>
                <c:pt idx="1646">
                  <c:v>21.6</c:v>
                </c:pt>
                <c:pt idx="1647">
                  <c:v>21.6</c:v>
                </c:pt>
                <c:pt idx="1648">
                  <c:v>21.6</c:v>
                </c:pt>
                <c:pt idx="1649">
                  <c:v>21.6</c:v>
                </c:pt>
                <c:pt idx="1650">
                  <c:v>22</c:v>
                </c:pt>
                <c:pt idx="1651">
                  <c:v>22</c:v>
                </c:pt>
                <c:pt idx="1652">
                  <c:v>22</c:v>
                </c:pt>
                <c:pt idx="1653">
                  <c:v>22</c:v>
                </c:pt>
                <c:pt idx="1654">
                  <c:v>22</c:v>
                </c:pt>
                <c:pt idx="1655">
                  <c:v>22</c:v>
                </c:pt>
                <c:pt idx="1656">
                  <c:v>22</c:v>
                </c:pt>
                <c:pt idx="1657">
                  <c:v>22</c:v>
                </c:pt>
                <c:pt idx="1658">
                  <c:v>22</c:v>
                </c:pt>
                <c:pt idx="1659">
                  <c:v>22</c:v>
                </c:pt>
                <c:pt idx="1660">
                  <c:v>22</c:v>
                </c:pt>
                <c:pt idx="1661">
                  <c:v>22</c:v>
                </c:pt>
                <c:pt idx="1662">
                  <c:v>22</c:v>
                </c:pt>
                <c:pt idx="1663">
                  <c:v>22</c:v>
                </c:pt>
                <c:pt idx="1664">
                  <c:v>22</c:v>
                </c:pt>
                <c:pt idx="1665">
                  <c:v>22</c:v>
                </c:pt>
                <c:pt idx="1666">
                  <c:v>22</c:v>
                </c:pt>
                <c:pt idx="1667">
                  <c:v>22</c:v>
                </c:pt>
                <c:pt idx="1668">
                  <c:v>22</c:v>
                </c:pt>
                <c:pt idx="1669">
                  <c:v>22</c:v>
                </c:pt>
                <c:pt idx="1670">
                  <c:v>22</c:v>
                </c:pt>
                <c:pt idx="1671">
                  <c:v>22</c:v>
                </c:pt>
                <c:pt idx="1672">
                  <c:v>22</c:v>
                </c:pt>
                <c:pt idx="1673">
                  <c:v>22</c:v>
                </c:pt>
                <c:pt idx="1674">
                  <c:v>22</c:v>
                </c:pt>
                <c:pt idx="1675">
                  <c:v>22</c:v>
                </c:pt>
                <c:pt idx="1676">
                  <c:v>22</c:v>
                </c:pt>
                <c:pt idx="1677">
                  <c:v>22</c:v>
                </c:pt>
                <c:pt idx="1678">
                  <c:v>22</c:v>
                </c:pt>
                <c:pt idx="1679">
                  <c:v>22</c:v>
                </c:pt>
                <c:pt idx="1680">
                  <c:v>22.4</c:v>
                </c:pt>
                <c:pt idx="1681">
                  <c:v>22.4</c:v>
                </c:pt>
                <c:pt idx="1682">
                  <c:v>22.4</c:v>
                </c:pt>
                <c:pt idx="1683">
                  <c:v>22.4</c:v>
                </c:pt>
                <c:pt idx="1684">
                  <c:v>22.4</c:v>
                </c:pt>
                <c:pt idx="1685">
                  <c:v>22.4</c:v>
                </c:pt>
                <c:pt idx="1686">
                  <c:v>22.4</c:v>
                </c:pt>
                <c:pt idx="1687">
                  <c:v>22.4</c:v>
                </c:pt>
                <c:pt idx="1688">
                  <c:v>22.4</c:v>
                </c:pt>
                <c:pt idx="1689">
                  <c:v>22.4</c:v>
                </c:pt>
                <c:pt idx="1690">
                  <c:v>22.4</c:v>
                </c:pt>
                <c:pt idx="1691">
                  <c:v>22.4</c:v>
                </c:pt>
                <c:pt idx="1692">
                  <c:v>22.4</c:v>
                </c:pt>
                <c:pt idx="1693">
                  <c:v>22.4</c:v>
                </c:pt>
                <c:pt idx="1694">
                  <c:v>22.4</c:v>
                </c:pt>
                <c:pt idx="1695">
                  <c:v>22.4</c:v>
                </c:pt>
                <c:pt idx="1696">
                  <c:v>22.4</c:v>
                </c:pt>
                <c:pt idx="1697">
                  <c:v>22.4</c:v>
                </c:pt>
                <c:pt idx="1698">
                  <c:v>22.4</c:v>
                </c:pt>
                <c:pt idx="1699">
                  <c:v>22.4</c:v>
                </c:pt>
                <c:pt idx="1700">
                  <c:v>22.4</c:v>
                </c:pt>
                <c:pt idx="1701">
                  <c:v>22.4</c:v>
                </c:pt>
                <c:pt idx="1702">
                  <c:v>22.4</c:v>
                </c:pt>
                <c:pt idx="1703">
                  <c:v>22.4</c:v>
                </c:pt>
                <c:pt idx="1704">
                  <c:v>22.4</c:v>
                </c:pt>
                <c:pt idx="1705">
                  <c:v>22.4</c:v>
                </c:pt>
                <c:pt idx="1706">
                  <c:v>22.4</c:v>
                </c:pt>
                <c:pt idx="1707">
                  <c:v>22.4</c:v>
                </c:pt>
                <c:pt idx="1708">
                  <c:v>22.4</c:v>
                </c:pt>
                <c:pt idx="1709">
                  <c:v>22.4</c:v>
                </c:pt>
                <c:pt idx="1710">
                  <c:v>22.8</c:v>
                </c:pt>
                <c:pt idx="1711">
                  <c:v>22.8</c:v>
                </c:pt>
                <c:pt idx="1712">
                  <c:v>22.8</c:v>
                </c:pt>
                <c:pt idx="1713">
                  <c:v>22.8</c:v>
                </c:pt>
                <c:pt idx="1714">
                  <c:v>22.8</c:v>
                </c:pt>
                <c:pt idx="1715">
                  <c:v>22.8</c:v>
                </c:pt>
                <c:pt idx="1716">
                  <c:v>22.8</c:v>
                </c:pt>
                <c:pt idx="1717">
                  <c:v>22.8</c:v>
                </c:pt>
                <c:pt idx="1718">
                  <c:v>22.8</c:v>
                </c:pt>
                <c:pt idx="1719">
                  <c:v>22.8</c:v>
                </c:pt>
                <c:pt idx="1720">
                  <c:v>22.8</c:v>
                </c:pt>
                <c:pt idx="1721">
                  <c:v>22.8</c:v>
                </c:pt>
                <c:pt idx="1722">
                  <c:v>22.8</c:v>
                </c:pt>
                <c:pt idx="1723">
                  <c:v>22.8</c:v>
                </c:pt>
                <c:pt idx="1724">
                  <c:v>22.8</c:v>
                </c:pt>
                <c:pt idx="1725">
                  <c:v>22.8</c:v>
                </c:pt>
                <c:pt idx="1726">
                  <c:v>22.8</c:v>
                </c:pt>
                <c:pt idx="1727">
                  <c:v>22.8</c:v>
                </c:pt>
                <c:pt idx="1728">
                  <c:v>22.8</c:v>
                </c:pt>
                <c:pt idx="1729">
                  <c:v>22.8</c:v>
                </c:pt>
                <c:pt idx="1730">
                  <c:v>22.8</c:v>
                </c:pt>
                <c:pt idx="1731">
                  <c:v>22.8</c:v>
                </c:pt>
                <c:pt idx="1732">
                  <c:v>22.8</c:v>
                </c:pt>
                <c:pt idx="1733">
                  <c:v>22.8</c:v>
                </c:pt>
                <c:pt idx="1734">
                  <c:v>22.8</c:v>
                </c:pt>
                <c:pt idx="1735">
                  <c:v>22.8</c:v>
                </c:pt>
                <c:pt idx="1736">
                  <c:v>22.8</c:v>
                </c:pt>
                <c:pt idx="1737">
                  <c:v>22.8</c:v>
                </c:pt>
                <c:pt idx="1738">
                  <c:v>22.8</c:v>
                </c:pt>
                <c:pt idx="1739">
                  <c:v>22.8</c:v>
                </c:pt>
                <c:pt idx="1740">
                  <c:v>23.2</c:v>
                </c:pt>
                <c:pt idx="1741">
                  <c:v>23.2</c:v>
                </c:pt>
                <c:pt idx="1742">
                  <c:v>23.2</c:v>
                </c:pt>
                <c:pt idx="1743">
                  <c:v>23.2</c:v>
                </c:pt>
                <c:pt idx="1744">
                  <c:v>23.2</c:v>
                </c:pt>
                <c:pt idx="1745">
                  <c:v>23.2</c:v>
                </c:pt>
                <c:pt idx="1746">
                  <c:v>23.2</c:v>
                </c:pt>
                <c:pt idx="1747">
                  <c:v>23.2</c:v>
                </c:pt>
                <c:pt idx="1748">
                  <c:v>23.2</c:v>
                </c:pt>
                <c:pt idx="1749">
                  <c:v>23.2</c:v>
                </c:pt>
                <c:pt idx="1750">
                  <c:v>23.2</c:v>
                </c:pt>
                <c:pt idx="1751">
                  <c:v>23.2</c:v>
                </c:pt>
                <c:pt idx="1752">
                  <c:v>23.2</c:v>
                </c:pt>
                <c:pt idx="1753">
                  <c:v>23.2</c:v>
                </c:pt>
                <c:pt idx="1754">
                  <c:v>23.2</c:v>
                </c:pt>
                <c:pt idx="1755">
                  <c:v>23.2</c:v>
                </c:pt>
                <c:pt idx="1756">
                  <c:v>23.2</c:v>
                </c:pt>
                <c:pt idx="1757">
                  <c:v>23.2</c:v>
                </c:pt>
                <c:pt idx="1758">
                  <c:v>23.2</c:v>
                </c:pt>
                <c:pt idx="1759">
                  <c:v>23.2</c:v>
                </c:pt>
                <c:pt idx="1760">
                  <c:v>23.2</c:v>
                </c:pt>
                <c:pt idx="1761">
                  <c:v>23.2</c:v>
                </c:pt>
                <c:pt idx="1762">
                  <c:v>23.2</c:v>
                </c:pt>
                <c:pt idx="1763">
                  <c:v>23.2</c:v>
                </c:pt>
                <c:pt idx="1764">
                  <c:v>23.2</c:v>
                </c:pt>
                <c:pt idx="1765">
                  <c:v>23.2</c:v>
                </c:pt>
                <c:pt idx="1766">
                  <c:v>23.2</c:v>
                </c:pt>
                <c:pt idx="1767">
                  <c:v>23.2</c:v>
                </c:pt>
                <c:pt idx="1768">
                  <c:v>23.2</c:v>
                </c:pt>
                <c:pt idx="1769">
                  <c:v>23.2</c:v>
                </c:pt>
                <c:pt idx="1770">
                  <c:v>23.6</c:v>
                </c:pt>
                <c:pt idx="1771">
                  <c:v>23.6</c:v>
                </c:pt>
                <c:pt idx="1772">
                  <c:v>23.6</c:v>
                </c:pt>
                <c:pt idx="1773">
                  <c:v>23.6</c:v>
                </c:pt>
                <c:pt idx="1774">
                  <c:v>23.6</c:v>
                </c:pt>
                <c:pt idx="1775">
                  <c:v>23.6</c:v>
                </c:pt>
                <c:pt idx="1776">
                  <c:v>23.6</c:v>
                </c:pt>
                <c:pt idx="1777">
                  <c:v>23.6</c:v>
                </c:pt>
                <c:pt idx="1778">
                  <c:v>23.6</c:v>
                </c:pt>
                <c:pt idx="1779">
                  <c:v>23.6</c:v>
                </c:pt>
                <c:pt idx="1780">
                  <c:v>23.6</c:v>
                </c:pt>
                <c:pt idx="1781">
                  <c:v>23.6</c:v>
                </c:pt>
                <c:pt idx="1782">
                  <c:v>23.6</c:v>
                </c:pt>
                <c:pt idx="1783">
                  <c:v>23.6</c:v>
                </c:pt>
                <c:pt idx="1784">
                  <c:v>23.6</c:v>
                </c:pt>
                <c:pt idx="1785">
                  <c:v>23.6</c:v>
                </c:pt>
                <c:pt idx="1786">
                  <c:v>23.6</c:v>
                </c:pt>
                <c:pt idx="1787">
                  <c:v>23.6</c:v>
                </c:pt>
                <c:pt idx="1788">
                  <c:v>23.6</c:v>
                </c:pt>
                <c:pt idx="1789">
                  <c:v>23.6</c:v>
                </c:pt>
                <c:pt idx="1790">
                  <c:v>23.6</c:v>
                </c:pt>
                <c:pt idx="1791">
                  <c:v>23.6</c:v>
                </c:pt>
                <c:pt idx="1792">
                  <c:v>23.6</c:v>
                </c:pt>
                <c:pt idx="1793">
                  <c:v>23.6</c:v>
                </c:pt>
                <c:pt idx="1794">
                  <c:v>23.6</c:v>
                </c:pt>
                <c:pt idx="1795">
                  <c:v>23.6</c:v>
                </c:pt>
                <c:pt idx="1796">
                  <c:v>23.6</c:v>
                </c:pt>
                <c:pt idx="1797">
                  <c:v>23.6</c:v>
                </c:pt>
                <c:pt idx="1798">
                  <c:v>23.6</c:v>
                </c:pt>
                <c:pt idx="1799">
                  <c:v>23.6</c:v>
                </c:pt>
                <c:pt idx="1800">
                  <c:v>24</c:v>
                </c:pt>
                <c:pt idx="1801">
                  <c:v>24</c:v>
                </c:pt>
                <c:pt idx="1802">
                  <c:v>24</c:v>
                </c:pt>
                <c:pt idx="1803">
                  <c:v>24</c:v>
                </c:pt>
                <c:pt idx="1804">
                  <c:v>24</c:v>
                </c:pt>
                <c:pt idx="1805">
                  <c:v>24</c:v>
                </c:pt>
                <c:pt idx="1806">
                  <c:v>24</c:v>
                </c:pt>
                <c:pt idx="1807">
                  <c:v>24</c:v>
                </c:pt>
                <c:pt idx="1808">
                  <c:v>24</c:v>
                </c:pt>
                <c:pt idx="1809">
                  <c:v>24</c:v>
                </c:pt>
                <c:pt idx="1810">
                  <c:v>24</c:v>
                </c:pt>
                <c:pt idx="1811">
                  <c:v>24</c:v>
                </c:pt>
                <c:pt idx="1812">
                  <c:v>24</c:v>
                </c:pt>
                <c:pt idx="1813">
                  <c:v>24</c:v>
                </c:pt>
                <c:pt idx="1814">
                  <c:v>24</c:v>
                </c:pt>
                <c:pt idx="1815">
                  <c:v>24</c:v>
                </c:pt>
                <c:pt idx="1816">
                  <c:v>24</c:v>
                </c:pt>
                <c:pt idx="1817">
                  <c:v>24</c:v>
                </c:pt>
                <c:pt idx="1818">
                  <c:v>24</c:v>
                </c:pt>
                <c:pt idx="1819">
                  <c:v>24</c:v>
                </c:pt>
                <c:pt idx="1820">
                  <c:v>24</c:v>
                </c:pt>
                <c:pt idx="1821">
                  <c:v>24</c:v>
                </c:pt>
                <c:pt idx="1822">
                  <c:v>24</c:v>
                </c:pt>
                <c:pt idx="1823">
                  <c:v>24</c:v>
                </c:pt>
                <c:pt idx="1824">
                  <c:v>24</c:v>
                </c:pt>
                <c:pt idx="1825">
                  <c:v>24</c:v>
                </c:pt>
                <c:pt idx="1826">
                  <c:v>24</c:v>
                </c:pt>
                <c:pt idx="1827">
                  <c:v>24</c:v>
                </c:pt>
                <c:pt idx="1828">
                  <c:v>24</c:v>
                </c:pt>
                <c:pt idx="1829">
                  <c:v>24</c:v>
                </c:pt>
              </c:numCache>
            </c:numRef>
          </c:xVal>
          <c:yVal>
            <c:numRef>
              <c:f>'SOL2'!$E$2:$E$1831</c:f>
              <c:numCache>
                <c:formatCode>General</c:formatCode>
                <c:ptCount val="18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7.1531079999999997E-2</c:v>
                </c:pt>
                <c:pt idx="31">
                  <c:v>7.1425130000000003E-2</c:v>
                </c:pt>
                <c:pt idx="32">
                  <c:v>7.1080729999999995E-2</c:v>
                </c:pt>
                <c:pt idx="33">
                  <c:v>7.0492739999999998E-2</c:v>
                </c:pt>
                <c:pt idx="34">
                  <c:v>6.9632289999999999E-2</c:v>
                </c:pt>
                <c:pt idx="35">
                  <c:v>6.8552760000000004E-2</c:v>
                </c:pt>
                <c:pt idx="36">
                  <c:v>6.7224909999999999E-2</c:v>
                </c:pt>
                <c:pt idx="37">
                  <c:v>6.5650449999999999E-2</c:v>
                </c:pt>
                <c:pt idx="38">
                  <c:v>6.3856250000000003E-2</c:v>
                </c:pt>
                <c:pt idx="39">
                  <c:v>6.1870609999999999E-2</c:v>
                </c:pt>
                <c:pt idx="40">
                  <c:v>5.9697159999999999E-2</c:v>
                </c:pt>
                <c:pt idx="41">
                  <c:v>5.7331729999999997E-2</c:v>
                </c:pt>
                <c:pt idx="42">
                  <c:v>5.4786260000000003E-2</c:v>
                </c:pt>
                <c:pt idx="43">
                  <c:v>5.20785E-2</c:v>
                </c:pt>
                <c:pt idx="44">
                  <c:v>4.9225430000000001E-2</c:v>
                </c:pt>
                <c:pt idx="45">
                  <c:v>4.6252559999999998E-2</c:v>
                </c:pt>
                <c:pt idx="46">
                  <c:v>4.3187160000000002E-2</c:v>
                </c:pt>
                <c:pt idx="47">
                  <c:v>4.0045169999999998E-2</c:v>
                </c:pt>
                <c:pt idx="48">
                  <c:v>3.68384E-2</c:v>
                </c:pt>
                <c:pt idx="49">
                  <c:v>3.359036E-2</c:v>
                </c:pt>
                <c:pt idx="50">
                  <c:v>3.033464E-2</c:v>
                </c:pt>
                <c:pt idx="51">
                  <c:v>2.7103639999999998E-2</c:v>
                </c:pt>
                <c:pt idx="52">
                  <c:v>2.3923570000000002E-2</c:v>
                </c:pt>
                <c:pt idx="53">
                  <c:v>2.0818550000000002E-2</c:v>
                </c:pt>
                <c:pt idx="54">
                  <c:v>1.7817059999999999E-2</c:v>
                </c:pt>
                <c:pt idx="55">
                  <c:v>1.493944E-2</c:v>
                </c:pt>
                <c:pt idx="56">
                  <c:v>1.221332E-2</c:v>
                </c:pt>
                <c:pt idx="57">
                  <c:v>9.6586970000000008E-3</c:v>
                </c:pt>
                <c:pt idx="58">
                  <c:v>7.2918740000000003E-3</c:v>
                </c:pt>
                <c:pt idx="59">
                  <c:v>5.1259820000000003E-3</c:v>
                </c:pt>
                <c:pt idx="60">
                  <c:v>0.15116869999999999</c:v>
                </c:pt>
                <c:pt idx="61">
                  <c:v>0.150897</c:v>
                </c:pt>
                <c:pt idx="62">
                  <c:v>0.15012110000000001</c:v>
                </c:pt>
                <c:pt idx="63">
                  <c:v>0.14883979999999999</c:v>
                </c:pt>
                <c:pt idx="64">
                  <c:v>0.14706</c:v>
                </c:pt>
                <c:pt idx="65">
                  <c:v>0.14476549999999999</c:v>
                </c:pt>
                <c:pt idx="66">
                  <c:v>0.1419627</c:v>
                </c:pt>
                <c:pt idx="67">
                  <c:v>0.1386693</c:v>
                </c:pt>
                <c:pt idx="68">
                  <c:v>0.1349109</c:v>
                </c:pt>
                <c:pt idx="69">
                  <c:v>0.13071360000000001</c:v>
                </c:pt>
                <c:pt idx="70">
                  <c:v>0.1260926</c:v>
                </c:pt>
                <c:pt idx="71">
                  <c:v>0.121063</c:v>
                </c:pt>
                <c:pt idx="72">
                  <c:v>0.1156514</c:v>
                </c:pt>
                <c:pt idx="73">
                  <c:v>0.1098891</c:v>
                </c:pt>
                <c:pt idx="74">
                  <c:v>0.103806</c:v>
                </c:pt>
                <c:pt idx="75">
                  <c:v>9.7439910000000005E-2</c:v>
                </c:pt>
                <c:pt idx="76">
                  <c:v>9.0839219999999998E-2</c:v>
                </c:pt>
                <c:pt idx="77">
                  <c:v>8.405261E-2</c:v>
                </c:pt>
                <c:pt idx="78">
                  <c:v>7.7121999999999996E-2</c:v>
                </c:pt>
                <c:pt idx="79">
                  <c:v>7.0091580000000001E-2</c:v>
                </c:pt>
                <c:pt idx="80">
                  <c:v>6.3016699999999995E-2</c:v>
                </c:pt>
                <c:pt idx="81">
                  <c:v>5.5962739999999997E-2</c:v>
                </c:pt>
                <c:pt idx="82">
                  <c:v>4.8996940000000003E-2</c:v>
                </c:pt>
                <c:pt idx="83">
                  <c:v>4.2183909999999998E-2</c:v>
                </c:pt>
                <c:pt idx="84">
                  <c:v>3.5586630000000001E-2</c:v>
                </c:pt>
                <c:pt idx="85">
                  <c:v>2.9268510000000001E-2</c:v>
                </c:pt>
                <c:pt idx="86">
                  <c:v>2.3291160000000002E-2</c:v>
                </c:pt>
                <c:pt idx="87">
                  <c:v>1.7709490000000001E-2</c:v>
                </c:pt>
                <c:pt idx="88">
                  <c:v>1.257024E-2</c:v>
                </c:pt>
                <c:pt idx="89">
                  <c:v>7.9105140000000004E-3</c:v>
                </c:pt>
                <c:pt idx="90">
                  <c:v>0.24750430000000001</c:v>
                </c:pt>
                <c:pt idx="91">
                  <c:v>0.24708040000000001</c:v>
                </c:pt>
                <c:pt idx="92">
                  <c:v>0.24580299999999999</c:v>
                </c:pt>
                <c:pt idx="93">
                  <c:v>0.24371789999999999</c:v>
                </c:pt>
                <c:pt idx="94">
                  <c:v>0.24081350000000001</c:v>
                </c:pt>
                <c:pt idx="95">
                  <c:v>0.2371037</c:v>
                </c:pt>
                <c:pt idx="96">
                  <c:v>0.2325883</c:v>
                </c:pt>
                <c:pt idx="97">
                  <c:v>0.2272769</c:v>
                </c:pt>
                <c:pt idx="98">
                  <c:v>0.22118699999999999</c:v>
                </c:pt>
                <c:pt idx="99">
                  <c:v>0.2143601</c:v>
                </c:pt>
                <c:pt idx="100">
                  <c:v>0.20683219999999999</c:v>
                </c:pt>
                <c:pt idx="101">
                  <c:v>0.19861470000000001</c:v>
                </c:pt>
                <c:pt idx="102">
                  <c:v>0.18973580000000001</c:v>
                </c:pt>
                <c:pt idx="103">
                  <c:v>0.18024309999999999</c:v>
                </c:pt>
                <c:pt idx="104">
                  <c:v>0.1701809</c:v>
                </c:pt>
                <c:pt idx="105">
                  <c:v>0.1595944</c:v>
                </c:pt>
                <c:pt idx="106">
                  <c:v>0.1485437</c:v>
                </c:pt>
                <c:pt idx="107">
                  <c:v>0.13710020000000001</c:v>
                </c:pt>
                <c:pt idx="108">
                  <c:v>0.1253379</c:v>
                </c:pt>
                <c:pt idx="109">
                  <c:v>0.1133337</c:v>
                </c:pt>
                <c:pt idx="110">
                  <c:v>0.1011735</c:v>
                </c:pt>
                <c:pt idx="111">
                  <c:v>8.8961059999999995E-2</c:v>
                </c:pt>
                <c:pt idx="112">
                  <c:v>7.6815739999999993E-2</c:v>
                </c:pt>
                <c:pt idx="113">
                  <c:v>6.4864149999999995E-2</c:v>
                </c:pt>
                <c:pt idx="114">
                  <c:v>5.3237710000000001E-2</c:v>
                </c:pt>
                <c:pt idx="115">
                  <c:v>4.2074430000000003E-2</c:v>
                </c:pt>
                <c:pt idx="116">
                  <c:v>3.1515580000000001E-2</c:v>
                </c:pt>
                <c:pt idx="117">
                  <c:v>2.169832E-2</c:v>
                </c:pt>
                <c:pt idx="118">
                  <c:v>1.274584E-2</c:v>
                </c:pt>
                <c:pt idx="119">
                  <c:v>4.7591639999999998E-3</c:v>
                </c:pt>
                <c:pt idx="120">
                  <c:v>0.37063879999999999</c:v>
                </c:pt>
                <c:pt idx="121">
                  <c:v>0.37002279999999999</c:v>
                </c:pt>
                <c:pt idx="122">
                  <c:v>0.36817640000000001</c:v>
                </c:pt>
                <c:pt idx="123">
                  <c:v>0.36513970000000001</c:v>
                </c:pt>
                <c:pt idx="124">
                  <c:v>0.36092550000000001</c:v>
                </c:pt>
                <c:pt idx="125">
                  <c:v>0.3555393</c:v>
                </c:pt>
                <c:pt idx="126">
                  <c:v>0.34898970000000001</c:v>
                </c:pt>
                <c:pt idx="127">
                  <c:v>0.34128740000000002</c:v>
                </c:pt>
                <c:pt idx="128">
                  <c:v>0.33244079999999998</c:v>
                </c:pt>
                <c:pt idx="129">
                  <c:v>0.3224709</c:v>
                </c:pt>
                <c:pt idx="130">
                  <c:v>0.31142409999999998</c:v>
                </c:pt>
                <c:pt idx="131">
                  <c:v>0.29932120000000001</c:v>
                </c:pt>
                <c:pt idx="132">
                  <c:v>0.28617809999999999</c:v>
                </c:pt>
                <c:pt idx="133">
                  <c:v>0.2720496</c:v>
                </c:pt>
                <c:pt idx="134">
                  <c:v>0.25698460000000001</c:v>
                </c:pt>
                <c:pt idx="135">
                  <c:v>0.24102170000000001</c:v>
                </c:pt>
                <c:pt idx="136">
                  <c:v>0.22422619999999999</c:v>
                </c:pt>
                <c:pt idx="137">
                  <c:v>0.2066742</c:v>
                </c:pt>
                <c:pt idx="138">
                  <c:v>0.18843940000000001</c:v>
                </c:pt>
                <c:pt idx="139">
                  <c:v>0.16961490000000001</c:v>
                </c:pt>
                <c:pt idx="140">
                  <c:v>0.15031420000000001</c:v>
                </c:pt>
                <c:pt idx="141">
                  <c:v>0.130662</c:v>
                </c:pt>
                <c:pt idx="142">
                  <c:v>0.110814</c:v>
                </c:pt>
                <c:pt idx="143">
                  <c:v>9.0969999999999995E-2</c:v>
                </c:pt>
                <c:pt idx="144">
                  <c:v>7.1378469999999999E-2</c:v>
                </c:pt>
                <c:pt idx="145">
                  <c:v>5.2303099999999998E-2</c:v>
                </c:pt>
                <c:pt idx="146">
                  <c:v>3.4080520000000003E-2</c:v>
                </c:pt>
                <c:pt idx="147">
                  <c:v>1.7083330000000001E-2</c:v>
                </c:pt>
                <c:pt idx="148">
                  <c:v>1.7013110000000001E-3</c:v>
                </c:pt>
                <c:pt idx="149">
                  <c:v>-1.170245E-2</c:v>
                </c:pt>
                <c:pt idx="150">
                  <c:v>0.53227990000000003</c:v>
                </c:pt>
                <c:pt idx="151">
                  <c:v>0.53144119999999995</c:v>
                </c:pt>
                <c:pt idx="152">
                  <c:v>0.52895440000000005</c:v>
                </c:pt>
                <c:pt idx="153">
                  <c:v>0.52486549999999998</c:v>
                </c:pt>
                <c:pt idx="154">
                  <c:v>0.51918850000000005</c:v>
                </c:pt>
                <c:pt idx="155">
                  <c:v>0.51191279999999995</c:v>
                </c:pt>
                <c:pt idx="156">
                  <c:v>0.50304289999999996</c:v>
                </c:pt>
                <c:pt idx="157">
                  <c:v>0.49258030000000003</c:v>
                </c:pt>
                <c:pt idx="158">
                  <c:v>0.48053679999999999</c:v>
                </c:pt>
                <c:pt idx="159">
                  <c:v>0.46692519999999998</c:v>
                </c:pt>
                <c:pt idx="160">
                  <c:v>0.45175920000000003</c:v>
                </c:pt>
                <c:pt idx="161">
                  <c:v>0.43507439999999997</c:v>
                </c:pt>
                <c:pt idx="162">
                  <c:v>0.4168984</c:v>
                </c:pt>
                <c:pt idx="163">
                  <c:v>0.39723409999999998</c:v>
                </c:pt>
                <c:pt idx="164">
                  <c:v>0.3761158</c:v>
                </c:pt>
                <c:pt idx="165">
                  <c:v>0.35360000000000003</c:v>
                </c:pt>
                <c:pt idx="166">
                  <c:v>0.32971600000000001</c:v>
                </c:pt>
                <c:pt idx="167">
                  <c:v>0.30450349999999998</c:v>
                </c:pt>
                <c:pt idx="168">
                  <c:v>0.27802379999999999</c:v>
                </c:pt>
                <c:pt idx="169">
                  <c:v>0.25032870000000002</c:v>
                </c:pt>
                <c:pt idx="170">
                  <c:v>0.2214709</c:v>
                </c:pt>
                <c:pt idx="171">
                  <c:v>0.19151299999999999</c:v>
                </c:pt>
                <c:pt idx="172">
                  <c:v>0.16052569999999999</c:v>
                </c:pt>
                <c:pt idx="173">
                  <c:v>0.1286021</c:v>
                </c:pt>
                <c:pt idx="174">
                  <c:v>9.5885189999999995E-2</c:v>
                </c:pt>
                <c:pt idx="175">
                  <c:v>6.2618590000000002E-2</c:v>
                </c:pt>
                <c:pt idx="176">
                  <c:v>2.9243060000000001E-2</c:v>
                </c:pt>
                <c:pt idx="177">
                  <c:v>-3.4436219999999999E-3</c:v>
                </c:pt>
                <c:pt idx="178">
                  <c:v>-3.4098749999999997E-2</c:v>
                </c:pt>
                <c:pt idx="179">
                  <c:v>-6.0770079999999997E-2</c:v>
                </c:pt>
                <c:pt idx="180">
                  <c:v>0.74572179999999999</c:v>
                </c:pt>
                <c:pt idx="181">
                  <c:v>0.74466279999999996</c:v>
                </c:pt>
                <c:pt idx="182">
                  <c:v>0.74150799999999994</c:v>
                </c:pt>
                <c:pt idx="183">
                  <c:v>0.73630629999999997</c:v>
                </c:pt>
                <c:pt idx="184">
                  <c:v>0.72906009999999999</c:v>
                </c:pt>
                <c:pt idx="185">
                  <c:v>0.71975979999999995</c:v>
                </c:pt>
                <c:pt idx="186">
                  <c:v>0.70839390000000002</c:v>
                </c:pt>
                <c:pt idx="187">
                  <c:v>0.69495790000000002</c:v>
                </c:pt>
                <c:pt idx="188">
                  <c:v>0.67945789999999995</c:v>
                </c:pt>
                <c:pt idx="189">
                  <c:v>0.66188080000000005</c:v>
                </c:pt>
                <c:pt idx="190">
                  <c:v>0.64221410000000001</c:v>
                </c:pt>
                <c:pt idx="191">
                  <c:v>0.62047509999999995</c:v>
                </c:pt>
                <c:pt idx="192">
                  <c:v>0.5966766</c:v>
                </c:pt>
                <c:pt idx="193">
                  <c:v>0.57081939999999998</c:v>
                </c:pt>
                <c:pt idx="194">
                  <c:v>0.54291199999999995</c:v>
                </c:pt>
                <c:pt idx="195">
                  <c:v>0.51298379999999999</c:v>
                </c:pt>
                <c:pt idx="196">
                  <c:v>0.4810662</c:v>
                </c:pt>
                <c:pt idx="197">
                  <c:v>0.44718259999999999</c:v>
                </c:pt>
                <c:pt idx="198">
                  <c:v>0.41136509999999998</c:v>
                </c:pt>
                <c:pt idx="199">
                  <c:v>0.37363960000000002</c:v>
                </c:pt>
                <c:pt idx="200">
                  <c:v>0.33401649999999999</c:v>
                </c:pt>
                <c:pt idx="201">
                  <c:v>0.29248249999999998</c:v>
                </c:pt>
                <c:pt idx="202">
                  <c:v>0.24896370000000001</c:v>
                </c:pt>
                <c:pt idx="203">
                  <c:v>0.20328660000000001</c:v>
                </c:pt>
                <c:pt idx="204">
                  <c:v>0.15510009999999999</c:v>
                </c:pt>
                <c:pt idx="205">
                  <c:v>0.10369490000000001</c:v>
                </c:pt>
                <c:pt idx="206">
                  <c:v>4.7622970000000001E-2</c:v>
                </c:pt>
                <c:pt idx="207">
                  <c:v>-1.6171640000000001E-2</c:v>
                </c:pt>
                <c:pt idx="208">
                  <c:v>-9.3283930000000001E-2</c:v>
                </c:pt>
                <c:pt idx="209">
                  <c:v>-0.1888088</c:v>
                </c:pt>
                <c:pt idx="210">
                  <c:v>1.0249159999999999</c:v>
                </c:pt>
                <c:pt idx="211">
                  <c:v>1.0236620000000001</c:v>
                </c:pt>
                <c:pt idx="212">
                  <c:v>1.0198719999999999</c:v>
                </c:pt>
                <c:pt idx="213">
                  <c:v>1.013617</c:v>
                </c:pt>
                <c:pt idx="214">
                  <c:v>1.004899</c:v>
                </c:pt>
                <c:pt idx="215">
                  <c:v>0.99368400000000001</c:v>
                </c:pt>
                <c:pt idx="216">
                  <c:v>0.9799445</c:v>
                </c:pt>
                <c:pt idx="217">
                  <c:v>0.96364439999999996</c:v>
                </c:pt>
                <c:pt idx="218">
                  <c:v>0.94474619999999998</c:v>
                </c:pt>
                <c:pt idx="219">
                  <c:v>0.92322930000000003</c:v>
                </c:pt>
                <c:pt idx="220">
                  <c:v>0.89905619999999997</c:v>
                </c:pt>
                <c:pt idx="221">
                  <c:v>0.87219049999999998</c:v>
                </c:pt>
                <c:pt idx="222">
                  <c:v>0.84261050000000004</c:v>
                </c:pt>
                <c:pt idx="223">
                  <c:v>0.81029810000000002</c:v>
                </c:pt>
                <c:pt idx="224">
                  <c:v>0.77523839999999999</c:v>
                </c:pt>
                <c:pt idx="225">
                  <c:v>0.73742909999999995</c:v>
                </c:pt>
                <c:pt idx="226">
                  <c:v>0.69688839999999996</c:v>
                </c:pt>
                <c:pt idx="227">
                  <c:v>0.65365859999999998</c:v>
                </c:pt>
                <c:pt idx="228">
                  <c:v>0.60780540000000005</c:v>
                </c:pt>
                <c:pt idx="229">
                  <c:v>0.55941980000000002</c:v>
                </c:pt>
                <c:pt idx="230">
                  <c:v>0.50863480000000005</c:v>
                </c:pt>
                <c:pt idx="231">
                  <c:v>0.45563720000000002</c:v>
                </c:pt>
                <c:pt idx="232">
                  <c:v>0.40067619999999998</c:v>
                </c:pt>
                <c:pt idx="233">
                  <c:v>0.34409420000000002</c:v>
                </c:pt>
                <c:pt idx="234">
                  <c:v>0.2863716</c:v>
                </c:pt>
                <c:pt idx="235">
                  <c:v>0.22823570000000001</c:v>
                </c:pt>
                <c:pt idx="236">
                  <c:v>0.1709735</c:v>
                </c:pt>
                <c:pt idx="237">
                  <c:v>0.116399</c:v>
                </c:pt>
                <c:pt idx="238">
                  <c:v>6.7865949999999994E-2</c:v>
                </c:pt>
                <c:pt idx="239">
                  <c:v>3.1182129999999999E-2</c:v>
                </c:pt>
                <c:pt idx="240">
                  <c:v>1.3826210000000001</c:v>
                </c:pt>
                <c:pt idx="241">
                  <c:v>1.3811960000000001</c:v>
                </c:pt>
                <c:pt idx="242">
                  <c:v>1.377006</c:v>
                </c:pt>
                <c:pt idx="243">
                  <c:v>1.370025</c:v>
                </c:pt>
                <c:pt idx="244">
                  <c:v>1.3602749999999999</c:v>
                </c:pt>
                <c:pt idx="245">
                  <c:v>1.3476919999999999</c:v>
                </c:pt>
                <c:pt idx="246">
                  <c:v>1.332209</c:v>
                </c:pt>
                <c:pt idx="247">
                  <c:v>1.3137479999999999</c:v>
                </c:pt>
                <c:pt idx="248">
                  <c:v>1.292235</c:v>
                </c:pt>
                <c:pt idx="249">
                  <c:v>1.267584</c:v>
                </c:pt>
                <c:pt idx="250">
                  <c:v>1.23969</c:v>
                </c:pt>
                <c:pt idx="251">
                  <c:v>1.2084490000000001</c:v>
                </c:pt>
                <c:pt idx="252">
                  <c:v>1.1737550000000001</c:v>
                </c:pt>
                <c:pt idx="253">
                  <c:v>1.135502</c:v>
                </c:pt>
                <c:pt idx="254">
                  <c:v>1.093588</c:v>
                </c:pt>
                <c:pt idx="255">
                  <c:v>1.0479149999999999</c:v>
                </c:pt>
                <c:pt idx="256">
                  <c:v>0.99840910000000005</c:v>
                </c:pt>
                <c:pt idx="257">
                  <c:v>0.94502819999999998</c:v>
                </c:pt>
                <c:pt idx="258">
                  <c:v>0.88777010000000001</c:v>
                </c:pt>
                <c:pt idx="259">
                  <c:v>0.82668529999999996</c:v>
                </c:pt>
                <c:pt idx="260">
                  <c:v>0.76190210000000003</c:v>
                </c:pt>
                <c:pt idx="261">
                  <c:v>0.69363889999999995</c:v>
                </c:pt>
                <c:pt idx="262">
                  <c:v>0.62221499999999996</c:v>
                </c:pt>
                <c:pt idx="263">
                  <c:v>0.54807649999999997</c:v>
                </c:pt>
                <c:pt idx="264">
                  <c:v>0.4718001</c:v>
                </c:pt>
                <c:pt idx="265">
                  <c:v>0.3940939</c:v>
                </c:pt>
                <c:pt idx="266">
                  <c:v>0.31578260000000002</c:v>
                </c:pt>
                <c:pt idx="267">
                  <c:v>0.23776240000000001</c:v>
                </c:pt>
                <c:pt idx="268">
                  <c:v>0.16087000000000001</c:v>
                </c:pt>
                <c:pt idx="269">
                  <c:v>8.6016220000000004E-2</c:v>
                </c:pt>
                <c:pt idx="270">
                  <c:v>1.8272759999999999</c:v>
                </c:pt>
                <c:pt idx="271">
                  <c:v>1.825879</c:v>
                </c:pt>
                <c:pt idx="272">
                  <c:v>1.8216829999999999</c:v>
                </c:pt>
                <c:pt idx="273">
                  <c:v>1.8146960000000001</c:v>
                </c:pt>
                <c:pt idx="274">
                  <c:v>1.8048770000000001</c:v>
                </c:pt>
                <c:pt idx="275">
                  <c:v>1.7921579999999999</c:v>
                </c:pt>
                <c:pt idx="276">
                  <c:v>1.7764409999999999</c:v>
                </c:pt>
                <c:pt idx="277">
                  <c:v>1.7576000000000001</c:v>
                </c:pt>
                <c:pt idx="278">
                  <c:v>1.7354719999999999</c:v>
                </c:pt>
                <c:pt idx="279">
                  <c:v>1.7098899999999999</c:v>
                </c:pt>
                <c:pt idx="280">
                  <c:v>1.680658</c:v>
                </c:pt>
                <c:pt idx="281">
                  <c:v>1.6475500000000001</c:v>
                </c:pt>
                <c:pt idx="282">
                  <c:v>1.610312</c:v>
                </c:pt>
                <c:pt idx="283">
                  <c:v>1.568662</c:v>
                </c:pt>
                <c:pt idx="284">
                  <c:v>1.5223</c:v>
                </c:pt>
                <c:pt idx="285">
                  <c:v>1.4709110000000001</c:v>
                </c:pt>
                <c:pt idx="286">
                  <c:v>1.4141619999999999</c:v>
                </c:pt>
                <c:pt idx="287">
                  <c:v>1.3517140000000001</c:v>
                </c:pt>
                <c:pt idx="288">
                  <c:v>1.2832410000000001</c:v>
                </c:pt>
                <c:pt idx="289">
                  <c:v>1.2084509999999999</c:v>
                </c:pt>
                <c:pt idx="290">
                  <c:v>1.1271169999999999</c:v>
                </c:pt>
                <c:pt idx="291">
                  <c:v>1.039099</c:v>
                </c:pt>
                <c:pt idx="292">
                  <c:v>0.94438129999999998</c:v>
                </c:pt>
                <c:pt idx="293">
                  <c:v>0.84314449999999996</c:v>
                </c:pt>
                <c:pt idx="294">
                  <c:v>0.73578239999999995</c:v>
                </c:pt>
                <c:pt idx="295">
                  <c:v>0.62295699999999998</c:v>
                </c:pt>
                <c:pt idx="296">
                  <c:v>0.50562309999999999</c:v>
                </c:pt>
                <c:pt idx="297">
                  <c:v>0.3850191</c:v>
                </c:pt>
                <c:pt idx="298">
                  <c:v>0.26318409999999998</c:v>
                </c:pt>
                <c:pt idx="299">
                  <c:v>0.14180970000000001</c:v>
                </c:pt>
                <c:pt idx="300">
                  <c:v>2.358387</c:v>
                </c:pt>
                <c:pt idx="301">
                  <c:v>2.357221</c:v>
                </c:pt>
                <c:pt idx="302">
                  <c:v>2.35371</c:v>
                </c:pt>
                <c:pt idx="303">
                  <c:v>2.3478509999999999</c:v>
                </c:pt>
                <c:pt idx="304">
                  <c:v>2.3395899999999998</c:v>
                </c:pt>
                <c:pt idx="305">
                  <c:v>2.3288389999999999</c:v>
                </c:pt>
                <c:pt idx="306">
                  <c:v>2.315474</c:v>
                </c:pt>
                <c:pt idx="307">
                  <c:v>2.2993329999999998</c:v>
                </c:pt>
                <c:pt idx="308">
                  <c:v>2.280211</c:v>
                </c:pt>
                <c:pt idx="309">
                  <c:v>2.2578719999999999</c:v>
                </c:pt>
                <c:pt idx="310">
                  <c:v>2.2320359999999999</c:v>
                </c:pt>
                <c:pt idx="311">
                  <c:v>2.2023700000000002</c:v>
                </c:pt>
                <c:pt idx="312">
                  <c:v>2.1684739999999998</c:v>
                </c:pt>
                <c:pt idx="313">
                  <c:v>2.1298870000000001</c:v>
                </c:pt>
                <c:pt idx="314">
                  <c:v>2.0860560000000001</c:v>
                </c:pt>
                <c:pt idx="315">
                  <c:v>2.0363500000000001</c:v>
                </c:pt>
                <c:pt idx="316">
                  <c:v>1.980038</c:v>
                </c:pt>
                <c:pt idx="317">
                  <c:v>1.9162619999999999</c:v>
                </c:pt>
                <c:pt idx="318">
                  <c:v>1.8440559999999999</c:v>
                </c:pt>
                <c:pt idx="319">
                  <c:v>1.7623409999999999</c:v>
                </c:pt>
                <c:pt idx="320">
                  <c:v>1.669942</c:v>
                </c:pt>
                <c:pt idx="321">
                  <c:v>1.5656080000000001</c:v>
                </c:pt>
                <c:pt idx="322">
                  <c:v>1.4480850000000001</c:v>
                </c:pt>
                <c:pt idx="323">
                  <c:v>1.3162499999999999</c:v>
                </c:pt>
                <c:pt idx="324">
                  <c:v>1.16927</c:v>
                </c:pt>
                <c:pt idx="325">
                  <c:v>1.0068710000000001</c:v>
                </c:pt>
                <c:pt idx="326">
                  <c:v>0.82963759999999998</c:v>
                </c:pt>
                <c:pt idx="327">
                  <c:v>0.63928770000000001</c:v>
                </c:pt>
                <c:pt idx="328">
                  <c:v>0.43963570000000002</c:v>
                </c:pt>
                <c:pt idx="329">
                  <c:v>0.23588980000000001</c:v>
                </c:pt>
                <c:pt idx="330">
                  <c:v>2.9613330000000002</c:v>
                </c:pt>
                <c:pt idx="331">
                  <c:v>2.9606460000000001</c:v>
                </c:pt>
                <c:pt idx="332">
                  <c:v>2.958647</c:v>
                </c:pt>
                <c:pt idx="333">
                  <c:v>2.9552719999999999</c:v>
                </c:pt>
                <c:pt idx="334">
                  <c:v>2.9504969999999999</c:v>
                </c:pt>
                <c:pt idx="335">
                  <c:v>2.944248</c:v>
                </c:pt>
                <c:pt idx="336">
                  <c:v>2.9364300000000001</c:v>
                </c:pt>
                <c:pt idx="337">
                  <c:v>2.926911</c:v>
                </c:pt>
                <c:pt idx="338">
                  <c:v>2.9155319999999998</c:v>
                </c:pt>
                <c:pt idx="339">
                  <c:v>2.9020899999999998</c:v>
                </c:pt>
                <c:pt idx="340">
                  <c:v>2.8863439999999998</c:v>
                </c:pt>
                <c:pt idx="341">
                  <c:v>2.867988</c:v>
                </c:pt>
                <c:pt idx="342">
                  <c:v>2.8466490000000002</c:v>
                </c:pt>
                <c:pt idx="343">
                  <c:v>2.8218619999999999</c:v>
                </c:pt>
                <c:pt idx="344">
                  <c:v>2.7930480000000002</c:v>
                </c:pt>
                <c:pt idx="345">
                  <c:v>2.7594940000000001</c:v>
                </c:pt>
                <c:pt idx="346">
                  <c:v>2.7203050000000002</c:v>
                </c:pt>
                <c:pt idx="347">
                  <c:v>2.6743380000000001</c:v>
                </c:pt>
                <c:pt idx="348">
                  <c:v>2.6201310000000002</c:v>
                </c:pt>
                <c:pt idx="349">
                  <c:v>2.5558390000000002</c:v>
                </c:pt>
                <c:pt idx="350">
                  <c:v>2.4790770000000002</c:v>
                </c:pt>
                <c:pt idx="351">
                  <c:v>2.3867560000000001</c:v>
                </c:pt>
                <c:pt idx="352">
                  <c:v>2.2749079999999999</c:v>
                </c:pt>
                <c:pt idx="353">
                  <c:v>2.13849</c:v>
                </c:pt>
                <c:pt idx="354">
                  <c:v>1.971244</c:v>
                </c:pt>
                <c:pt idx="355">
                  <c:v>1.7658400000000001</c:v>
                </c:pt>
                <c:pt idx="356">
                  <c:v>1.5146770000000001</c:v>
                </c:pt>
                <c:pt idx="357">
                  <c:v>1.2120059999999999</c:v>
                </c:pt>
                <c:pt idx="358">
                  <c:v>0.85785820000000002</c:v>
                </c:pt>
                <c:pt idx="359">
                  <c:v>0.45799990000000002</c:v>
                </c:pt>
                <c:pt idx="360">
                  <c:v>3.60521</c:v>
                </c:pt>
                <c:pt idx="361">
                  <c:v>3.6052379999999999</c:v>
                </c:pt>
                <c:pt idx="362">
                  <c:v>3.6053009999999999</c:v>
                </c:pt>
                <c:pt idx="363">
                  <c:v>3.605426</c:v>
                </c:pt>
                <c:pt idx="364">
                  <c:v>3.6055980000000001</c:v>
                </c:pt>
                <c:pt idx="365">
                  <c:v>3.60582</c:v>
                </c:pt>
                <c:pt idx="366">
                  <c:v>3.6060650000000001</c:v>
                </c:pt>
                <c:pt idx="367">
                  <c:v>3.6063139999999998</c:v>
                </c:pt>
                <c:pt idx="368">
                  <c:v>3.6065499999999999</c:v>
                </c:pt>
                <c:pt idx="369">
                  <c:v>3.6067499999999999</c:v>
                </c:pt>
                <c:pt idx="370">
                  <c:v>3.6068720000000001</c:v>
                </c:pt>
                <c:pt idx="371">
                  <c:v>3.606862</c:v>
                </c:pt>
                <c:pt idx="372">
                  <c:v>3.6066660000000001</c:v>
                </c:pt>
                <c:pt idx="373">
                  <c:v>3.6061960000000002</c:v>
                </c:pt>
                <c:pt idx="374">
                  <c:v>3.6053380000000002</c:v>
                </c:pt>
                <c:pt idx="375">
                  <c:v>3.603945</c:v>
                </c:pt>
                <c:pt idx="376">
                  <c:v>3.601826</c:v>
                </c:pt>
                <c:pt idx="377">
                  <c:v>3.598684</c:v>
                </c:pt>
                <c:pt idx="378">
                  <c:v>3.594112</c:v>
                </c:pt>
                <c:pt idx="379">
                  <c:v>3.5876809999999999</c:v>
                </c:pt>
                <c:pt idx="380">
                  <c:v>3.5783179999999999</c:v>
                </c:pt>
                <c:pt idx="381">
                  <c:v>3.564794</c:v>
                </c:pt>
                <c:pt idx="382">
                  <c:v>3.5450110000000001</c:v>
                </c:pt>
                <c:pt idx="383">
                  <c:v>3.5154990000000002</c:v>
                </c:pt>
                <c:pt idx="384">
                  <c:v>3.470151</c:v>
                </c:pt>
                <c:pt idx="385">
                  <c:v>3.397516</c:v>
                </c:pt>
                <c:pt idx="386">
                  <c:v>3.2741169999999999</c:v>
                </c:pt>
                <c:pt idx="387">
                  <c:v>3.0469080000000002</c:v>
                </c:pt>
                <c:pt idx="388">
                  <c:v>2.610859</c:v>
                </c:pt>
                <c:pt idx="389">
                  <c:v>1.7012320000000001</c:v>
                </c:pt>
                <c:pt idx="390">
                  <c:v>4.2470619999999997</c:v>
                </c:pt>
                <c:pt idx="391">
                  <c:v>4.2478100000000003</c:v>
                </c:pt>
                <c:pt idx="392">
                  <c:v>4.2500530000000003</c:v>
                </c:pt>
                <c:pt idx="393">
                  <c:v>4.2538150000000003</c:v>
                </c:pt>
                <c:pt idx="394">
                  <c:v>4.2591320000000001</c:v>
                </c:pt>
                <c:pt idx="395">
                  <c:v>4.2660689999999999</c:v>
                </c:pt>
                <c:pt idx="396">
                  <c:v>4.2746930000000001</c:v>
                </c:pt>
                <c:pt idx="397">
                  <c:v>4.28512</c:v>
                </c:pt>
                <c:pt idx="398">
                  <c:v>4.2975009999999996</c:v>
                </c:pt>
                <c:pt idx="399">
                  <c:v>4.3120060000000002</c:v>
                </c:pt>
                <c:pt idx="400">
                  <c:v>4.3288479999999998</c:v>
                </c:pt>
                <c:pt idx="401">
                  <c:v>4.3482789999999998</c:v>
                </c:pt>
                <c:pt idx="402">
                  <c:v>4.370635</c:v>
                </c:pt>
                <c:pt idx="403">
                  <c:v>4.3963169999999998</c:v>
                </c:pt>
                <c:pt idx="404">
                  <c:v>4.4258319999999998</c:v>
                </c:pt>
                <c:pt idx="405">
                  <c:v>4.4598279999999999</c:v>
                </c:pt>
                <c:pt idx="406">
                  <c:v>4.4991279999999998</c:v>
                </c:pt>
                <c:pt idx="407">
                  <c:v>4.5447870000000004</c:v>
                </c:pt>
                <c:pt idx="408">
                  <c:v>4.598185</c:v>
                </c:pt>
                <c:pt idx="409">
                  <c:v>4.6611969999999996</c:v>
                </c:pt>
                <c:pt idx="410">
                  <c:v>4.7363619999999997</c:v>
                </c:pt>
                <c:pt idx="411">
                  <c:v>4.8272209999999998</c:v>
                </c:pt>
                <c:pt idx="412">
                  <c:v>4.9388449999999997</c:v>
                </c:pt>
                <c:pt idx="413">
                  <c:v>5.0787449999999996</c:v>
                </c:pt>
                <c:pt idx="414">
                  <c:v>5.2583700000000002</c:v>
                </c:pt>
                <c:pt idx="415">
                  <c:v>5.4957330000000004</c:v>
                </c:pt>
                <c:pt idx="416">
                  <c:v>5.819763</c:v>
                </c:pt>
                <c:pt idx="417">
                  <c:v>6.2760220000000002</c:v>
                </c:pt>
                <c:pt idx="418">
                  <c:v>6.9295140000000002</c:v>
                </c:pt>
                <c:pt idx="419">
                  <c:v>7.8285669999999996</c:v>
                </c:pt>
                <c:pt idx="420">
                  <c:v>4.8427059999999997</c:v>
                </c:pt>
                <c:pt idx="421">
                  <c:v>4.8440099999999999</c:v>
                </c:pt>
                <c:pt idx="422">
                  <c:v>4.8479049999999999</c:v>
                </c:pt>
                <c:pt idx="423">
                  <c:v>4.8544070000000001</c:v>
                </c:pt>
                <c:pt idx="424">
                  <c:v>4.8635830000000002</c:v>
                </c:pt>
                <c:pt idx="425">
                  <c:v>4.8755269999999999</c:v>
                </c:pt>
                <c:pt idx="426">
                  <c:v>4.8903569999999998</c:v>
                </c:pt>
                <c:pt idx="427">
                  <c:v>4.9082530000000002</c:v>
                </c:pt>
                <c:pt idx="428">
                  <c:v>4.9294190000000002</c:v>
                </c:pt>
                <c:pt idx="429">
                  <c:v>4.9541329999999997</c:v>
                </c:pt>
                <c:pt idx="430">
                  <c:v>4.9826959999999998</c:v>
                </c:pt>
                <c:pt idx="431">
                  <c:v>5.0154779999999999</c:v>
                </c:pt>
                <c:pt idx="432">
                  <c:v>5.0529380000000002</c:v>
                </c:pt>
                <c:pt idx="433">
                  <c:v>5.0956080000000004</c:v>
                </c:pt>
                <c:pt idx="434">
                  <c:v>5.1441319999999999</c:v>
                </c:pt>
                <c:pt idx="435">
                  <c:v>5.1993029999999996</c:v>
                </c:pt>
                <c:pt idx="436">
                  <c:v>5.2620699999999996</c:v>
                </c:pt>
                <c:pt idx="437">
                  <c:v>5.3335530000000002</c:v>
                </c:pt>
                <c:pt idx="438">
                  <c:v>5.4150999999999998</c:v>
                </c:pt>
                <c:pt idx="439">
                  <c:v>5.5083440000000001</c:v>
                </c:pt>
                <c:pt idx="440">
                  <c:v>5.6152129999999998</c:v>
                </c:pt>
                <c:pt idx="441">
                  <c:v>5.7379439999999997</c:v>
                </c:pt>
                <c:pt idx="442">
                  <c:v>5.8790500000000003</c:v>
                </c:pt>
                <c:pt idx="443">
                  <c:v>6.0412030000000003</c:v>
                </c:pt>
                <c:pt idx="444">
                  <c:v>6.2268970000000001</c:v>
                </c:pt>
                <c:pt idx="445">
                  <c:v>6.4377700000000004</c:v>
                </c:pt>
                <c:pt idx="446">
                  <c:v>6.6734540000000004</c:v>
                </c:pt>
                <c:pt idx="447">
                  <c:v>6.9298450000000003</c:v>
                </c:pt>
                <c:pt idx="448">
                  <c:v>7.1971369999999997</c:v>
                </c:pt>
                <c:pt idx="449">
                  <c:v>7.4588279999999996</c:v>
                </c:pt>
                <c:pt idx="450">
                  <c:v>5.3583069999999999</c:v>
                </c:pt>
                <c:pt idx="451">
                  <c:v>5.35989</c:v>
                </c:pt>
                <c:pt idx="452">
                  <c:v>5.3645860000000001</c:v>
                </c:pt>
                <c:pt idx="453">
                  <c:v>5.3724170000000004</c:v>
                </c:pt>
                <c:pt idx="454">
                  <c:v>5.3834309999999999</c:v>
                </c:pt>
                <c:pt idx="455">
                  <c:v>5.39771</c:v>
                </c:pt>
                <c:pt idx="456">
                  <c:v>5.4153589999999996</c:v>
                </c:pt>
                <c:pt idx="457">
                  <c:v>5.4365410000000001</c:v>
                </c:pt>
                <c:pt idx="458">
                  <c:v>5.4614250000000002</c:v>
                </c:pt>
                <c:pt idx="459">
                  <c:v>5.490227</c:v>
                </c:pt>
                <c:pt idx="460">
                  <c:v>5.5231890000000003</c:v>
                </c:pt>
                <c:pt idx="461">
                  <c:v>5.5605859999999998</c:v>
                </c:pt>
                <c:pt idx="462">
                  <c:v>5.6027370000000003</c:v>
                </c:pt>
                <c:pt idx="463">
                  <c:v>5.6499920000000001</c:v>
                </c:pt>
                <c:pt idx="464">
                  <c:v>5.7027479999999997</c:v>
                </c:pt>
                <c:pt idx="465">
                  <c:v>5.7614510000000001</c:v>
                </c:pt>
                <c:pt idx="466">
                  <c:v>5.8265820000000001</c:v>
                </c:pt>
                <c:pt idx="467">
                  <c:v>5.8986270000000003</c:v>
                </c:pt>
                <c:pt idx="468">
                  <c:v>5.9780790000000001</c:v>
                </c:pt>
                <c:pt idx="469">
                  <c:v>6.0654209999999997</c:v>
                </c:pt>
                <c:pt idx="470">
                  <c:v>6.1610639999999997</c:v>
                </c:pt>
                <c:pt idx="471">
                  <c:v>6.2652830000000002</c:v>
                </c:pt>
                <c:pt idx="472">
                  <c:v>6.3781319999999999</c:v>
                </c:pt>
                <c:pt idx="473">
                  <c:v>6.49932</c:v>
                </c:pt>
                <c:pt idx="474">
                  <c:v>6.628082</c:v>
                </c:pt>
                <c:pt idx="475">
                  <c:v>6.7630299999999997</c:v>
                </c:pt>
                <c:pt idx="476">
                  <c:v>6.9020469999999996</c:v>
                </c:pt>
                <c:pt idx="477">
                  <c:v>7.0422589999999996</c:v>
                </c:pt>
                <c:pt idx="478">
                  <c:v>7.1801430000000002</c:v>
                </c:pt>
                <c:pt idx="479">
                  <c:v>7.3118429999999996</c:v>
                </c:pt>
                <c:pt idx="480">
                  <c:v>5.7769300000000001</c:v>
                </c:pt>
                <c:pt idx="481">
                  <c:v>5.7785000000000002</c:v>
                </c:pt>
                <c:pt idx="482">
                  <c:v>5.7832270000000001</c:v>
                </c:pt>
                <c:pt idx="483">
                  <c:v>5.791086</c:v>
                </c:pt>
                <c:pt idx="484">
                  <c:v>5.8020969999999998</c:v>
                </c:pt>
                <c:pt idx="485">
                  <c:v>5.8163119999999999</c:v>
                </c:pt>
                <c:pt idx="486">
                  <c:v>5.8338039999999998</c:v>
                </c:pt>
                <c:pt idx="487">
                  <c:v>5.8546610000000001</c:v>
                </c:pt>
                <c:pt idx="488">
                  <c:v>5.8789870000000004</c:v>
                </c:pt>
                <c:pt idx="489">
                  <c:v>5.9068909999999999</c:v>
                </c:pt>
                <c:pt idx="490">
                  <c:v>5.9384969999999999</c:v>
                </c:pt>
                <c:pt idx="491">
                  <c:v>5.9739409999999999</c:v>
                </c:pt>
                <c:pt idx="492">
                  <c:v>6.0133549999999998</c:v>
                </c:pt>
                <c:pt idx="493">
                  <c:v>6.0568799999999996</c:v>
                </c:pt>
                <c:pt idx="494">
                  <c:v>6.1046500000000004</c:v>
                </c:pt>
                <c:pt idx="495">
                  <c:v>6.1568019999999999</c:v>
                </c:pt>
                <c:pt idx="496">
                  <c:v>6.2134450000000001</c:v>
                </c:pt>
                <c:pt idx="497">
                  <c:v>6.2746500000000003</c:v>
                </c:pt>
                <c:pt idx="498">
                  <c:v>6.3404350000000003</c:v>
                </c:pt>
                <c:pt idx="499">
                  <c:v>6.4107589999999997</c:v>
                </c:pt>
                <c:pt idx="500">
                  <c:v>6.4854919999999998</c:v>
                </c:pt>
                <c:pt idx="501">
                  <c:v>6.5643859999999998</c:v>
                </c:pt>
                <c:pt idx="502">
                  <c:v>6.6470549999999999</c:v>
                </c:pt>
                <c:pt idx="503">
                  <c:v>6.7329540000000003</c:v>
                </c:pt>
                <c:pt idx="504">
                  <c:v>6.8213670000000004</c:v>
                </c:pt>
                <c:pt idx="505">
                  <c:v>6.9114019999999998</c:v>
                </c:pt>
                <c:pt idx="506">
                  <c:v>7.0020090000000001</c:v>
                </c:pt>
                <c:pt idx="507">
                  <c:v>7.0920230000000002</c:v>
                </c:pt>
                <c:pt idx="508">
                  <c:v>7.1802200000000003</c:v>
                </c:pt>
                <c:pt idx="509">
                  <c:v>7.2653990000000004</c:v>
                </c:pt>
                <c:pt idx="510">
                  <c:v>6.097334</c:v>
                </c:pt>
                <c:pt idx="511">
                  <c:v>6.0987460000000002</c:v>
                </c:pt>
                <c:pt idx="512">
                  <c:v>6.103002</c:v>
                </c:pt>
                <c:pt idx="513">
                  <c:v>6.110061</c:v>
                </c:pt>
                <c:pt idx="514">
                  <c:v>6.1199180000000002</c:v>
                </c:pt>
                <c:pt idx="515">
                  <c:v>6.1325969999999996</c:v>
                </c:pt>
                <c:pt idx="516">
                  <c:v>6.1481279999999998</c:v>
                </c:pt>
                <c:pt idx="517">
                  <c:v>6.1665489999999998</c:v>
                </c:pt>
                <c:pt idx="518">
                  <c:v>6.1879010000000001</c:v>
                </c:pt>
                <c:pt idx="519">
                  <c:v>6.2122159999999997</c:v>
                </c:pt>
                <c:pt idx="520">
                  <c:v>6.2395259999999997</c:v>
                </c:pt>
                <c:pt idx="521">
                  <c:v>6.2698710000000002</c:v>
                </c:pt>
                <c:pt idx="522">
                  <c:v>6.3032709999999996</c:v>
                </c:pt>
                <c:pt idx="523">
                  <c:v>6.3397370000000004</c:v>
                </c:pt>
                <c:pt idx="524">
                  <c:v>6.3792710000000001</c:v>
                </c:pt>
                <c:pt idx="525">
                  <c:v>6.4218609999999998</c:v>
                </c:pt>
                <c:pt idx="526">
                  <c:v>6.4674699999999996</c:v>
                </c:pt>
                <c:pt idx="527">
                  <c:v>6.5160260000000001</c:v>
                </c:pt>
                <c:pt idx="528">
                  <c:v>6.5674200000000003</c:v>
                </c:pt>
                <c:pt idx="529">
                  <c:v>6.6214979999999999</c:v>
                </c:pt>
                <c:pt idx="530">
                  <c:v>6.6780670000000004</c:v>
                </c:pt>
                <c:pt idx="531">
                  <c:v>6.7368779999999999</c:v>
                </c:pt>
                <c:pt idx="532">
                  <c:v>6.7976239999999999</c:v>
                </c:pt>
                <c:pt idx="533">
                  <c:v>6.8599459999999999</c:v>
                </c:pt>
                <c:pt idx="534">
                  <c:v>6.9234369999999998</c:v>
                </c:pt>
                <c:pt idx="535">
                  <c:v>6.9876399999999999</c:v>
                </c:pt>
                <c:pt idx="536">
                  <c:v>7.0520709999999998</c:v>
                </c:pt>
                <c:pt idx="537">
                  <c:v>7.1162349999999996</c:v>
                </c:pt>
                <c:pt idx="538">
                  <c:v>7.1796470000000001</c:v>
                </c:pt>
                <c:pt idx="539">
                  <c:v>7.2418449999999996</c:v>
                </c:pt>
                <c:pt idx="540">
                  <c:v>6.3289419999999996</c:v>
                </c:pt>
                <c:pt idx="541">
                  <c:v>6.3301420000000004</c:v>
                </c:pt>
                <c:pt idx="542">
                  <c:v>6.3336949999999996</c:v>
                </c:pt>
                <c:pt idx="543">
                  <c:v>6.3395820000000001</c:v>
                </c:pt>
                <c:pt idx="544">
                  <c:v>6.3477969999999999</c:v>
                </c:pt>
                <c:pt idx="545">
                  <c:v>6.3583280000000002</c:v>
                </c:pt>
                <c:pt idx="546">
                  <c:v>6.3711840000000004</c:v>
                </c:pt>
                <c:pt idx="547">
                  <c:v>6.3863750000000001</c:v>
                </c:pt>
                <c:pt idx="548">
                  <c:v>6.4039020000000004</c:v>
                </c:pt>
                <c:pt idx="549">
                  <c:v>6.4237590000000004</c:v>
                </c:pt>
                <c:pt idx="550">
                  <c:v>6.4459350000000004</c:v>
                </c:pt>
                <c:pt idx="551">
                  <c:v>6.4704179999999996</c:v>
                </c:pt>
                <c:pt idx="552">
                  <c:v>6.497185</c:v>
                </c:pt>
                <c:pt idx="553">
                  <c:v>6.5261990000000001</c:v>
                </c:pt>
                <c:pt idx="554">
                  <c:v>6.5574170000000001</c:v>
                </c:pt>
                <c:pt idx="555">
                  <c:v>6.5907859999999996</c:v>
                </c:pt>
                <c:pt idx="556">
                  <c:v>6.6262350000000003</c:v>
                </c:pt>
                <c:pt idx="557">
                  <c:v>6.6636740000000003</c:v>
                </c:pt>
                <c:pt idx="558">
                  <c:v>6.7029969999999999</c:v>
                </c:pt>
                <c:pt idx="559">
                  <c:v>6.7440740000000003</c:v>
                </c:pt>
                <c:pt idx="560">
                  <c:v>6.7867569999999997</c:v>
                </c:pt>
                <c:pt idx="561">
                  <c:v>6.8308819999999999</c:v>
                </c:pt>
                <c:pt idx="562">
                  <c:v>6.8762639999999999</c:v>
                </c:pt>
                <c:pt idx="563">
                  <c:v>6.9227020000000001</c:v>
                </c:pt>
                <c:pt idx="564">
                  <c:v>6.9699869999999997</c:v>
                </c:pt>
                <c:pt idx="565">
                  <c:v>7.0178979999999997</c:v>
                </c:pt>
                <c:pt idx="566">
                  <c:v>7.0662149999999997</c:v>
                </c:pt>
                <c:pt idx="567">
                  <c:v>7.1147289999999996</c:v>
                </c:pt>
                <c:pt idx="568">
                  <c:v>7.1632360000000004</c:v>
                </c:pt>
                <c:pt idx="569">
                  <c:v>7.2115609999999997</c:v>
                </c:pt>
                <c:pt idx="570">
                  <c:v>6.4860899999999999</c:v>
                </c:pt>
                <c:pt idx="571">
                  <c:v>6.4870270000000003</c:v>
                </c:pt>
                <c:pt idx="572">
                  <c:v>6.4898439999999997</c:v>
                </c:pt>
                <c:pt idx="573">
                  <c:v>6.4945069999999996</c:v>
                </c:pt>
                <c:pt idx="574">
                  <c:v>6.5010089999999998</c:v>
                </c:pt>
                <c:pt idx="575">
                  <c:v>6.5093290000000001</c:v>
                </c:pt>
                <c:pt idx="576">
                  <c:v>6.5194590000000003</c:v>
                </c:pt>
                <c:pt idx="577">
                  <c:v>6.5313920000000003</c:v>
                </c:pt>
                <c:pt idx="578">
                  <c:v>6.5451199999999998</c:v>
                </c:pt>
                <c:pt idx="579">
                  <c:v>6.5606239999999998</c:v>
                </c:pt>
                <c:pt idx="580">
                  <c:v>6.5778800000000004</c:v>
                </c:pt>
                <c:pt idx="581">
                  <c:v>6.596857</c:v>
                </c:pt>
                <c:pt idx="582">
                  <c:v>6.6175170000000003</c:v>
                </c:pt>
                <c:pt idx="583">
                  <c:v>6.639818</c:v>
                </c:pt>
                <c:pt idx="584">
                  <c:v>6.6637079999999997</c:v>
                </c:pt>
                <c:pt idx="585">
                  <c:v>6.6891360000000004</c:v>
                </c:pt>
                <c:pt idx="586">
                  <c:v>6.7160399999999996</c:v>
                </c:pt>
                <c:pt idx="587">
                  <c:v>6.7443489999999997</c:v>
                </c:pt>
                <c:pt idx="588">
                  <c:v>6.7739820000000002</c:v>
                </c:pt>
                <c:pt idx="589">
                  <c:v>6.8048500000000001</c:v>
                </c:pt>
                <c:pt idx="590">
                  <c:v>6.836862</c:v>
                </c:pt>
                <c:pt idx="591">
                  <c:v>6.8699180000000002</c:v>
                </c:pt>
                <c:pt idx="592">
                  <c:v>6.9039200000000003</c:v>
                </c:pt>
                <c:pt idx="593">
                  <c:v>6.9387670000000004</c:v>
                </c:pt>
                <c:pt idx="594">
                  <c:v>6.974361</c:v>
                </c:pt>
                <c:pt idx="595">
                  <c:v>7.010605</c:v>
                </c:pt>
                <c:pt idx="596">
                  <c:v>7.0474170000000003</c:v>
                </c:pt>
                <c:pt idx="597">
                  <c:v>7.0847220000000002</c:v>
                </c:pt>
                <c:pt idx="598">
                  <c:v>7.1224629999999998</c:v>
                </c:pt>
                <c:pt idx="599">
                  <c:v>7.1606050000000003</c:v>
                </c:pt>
                <c:pt idx="600">
                  <c:v>6.5839569999999998</c:v>
                </c:pt>
                <c:pt idx="601">
                  <c:v>6.58467</c:v>
                </c:pt>
                <c:pt idx="602">
                  <c:v>6.5868019999999996</c:v>
                </c:pt>
                <c:pt idx="603">
                  <c:v>6.5903390000000002</c:v>
                </c:pt>
                <c:pt idx="604">
                  <c:v>6.5952590000000004</c:v>
                </c:pt>
                <c:pt idx="605">
                  <c:v>6.6015499999999996</c:v>
                </c:pt>
                <c:pt idx="606">
                  <c:v>6.6091990000000003</c:v>
                </c:pt>
                <c:pt idx="607">
                  <c:v>6.6181929999999998</c:v>
                </c:pt>
                <c:pt idx="608">
                  <c:v>6.6285179999999997</c:v>
                </c:pt>
                <c:pt idx="609">
                  <c:v>6.6401510000000004</c:v>
                </c:pt>
                <c:pt idx="610">
                  <c:v>6.6530649999999998</c:v>
                </c:pt>
                <c:pt idx="611">
                  <c:v>6.6672320000000003</c:v>
                </c:pt>
                <c:pt idx="612">
                  <c:v>6.6826100000000004</c:v>
                </c:pt>
                <c:pt idx="613">
                  <c:v>6.6991620000000003</c:v>
                </c:pt>
                <c:pt idx="614">
                  <c:v>6.7168479999999997</c:v>
                </c:pt>
                <c:pt idx="615">
                  <c:v>6.7356189999999998</c:v>
                </c:pt>
                <c:pt idx="616">
                  <c:v>6.7554270000000001</c:v>
                </c:pt>
                <c:pt idx="617">
                  <c:v>6.7762180000000001</c:v>
                </c:pt>
                <c:pt idx="618">
                  <c:v>6.7979339999999997</c:v>
                </c:pt>
                <c:pt idx="619">
                  <c:v>6.820519</c:v>
                </c:pt>
                <c:pt idx="620">
                  <c:v>6.8439110000000003</c:v>
                </c:pt>
                <c:pt idx="621">
                  <c:v>6.8680529999999997</c:v>
                </c:pt>
                <c:pt idx="622">
                  <c:v>6.892887</c:v>
                </c:pt>
                <c:pt idx="623">
                  <c:v>6.9183620000000001</c:v>
                </c:pt>
                <c:pt idx="624">
                  <c:v>6.9444319999999999</c:v>
                </c:pt>
                <c:pt idx="625">
                  <c:v>6.9710580000000002</c:v>
                </c:pt>
                <c:pt idx="626">
                  <c:v>6.9982150000000001</c:v>
                </c:pt>
                <c:pt idx="627">
                  <c:v>7.0258940000000001</c:v>
                </c:pt>
                <c:pt idx="628">
                  <c:v>7.054106</c:v>
                </c:pt>
                <c:pt idx="629">
                  <c:v>7.0828860000000002</c:v>
                </c:pt>
                <c:pt idx="630">
                  <c:v>6.6367640000000003</c:v>
                </c:pt>
                <c:pt idx="631">
                  <c:v>6.6372910000000003</c:v>
                </c:pt>
                <c:pt idx="632">
                  <c:v>6.6388249999999998</c:v>
                </c:pt>
                <c:pt idx="633">
                  <c:v>6.641381</c:v>
                </c:pt>
                <c:pt idx="634">
                  <c:v>6.6449299999999996</c:v>
                </c:pt>
                <c:pt idx="635">
                  <c:v>6.6494720000000003</c:v>
                </c:pt>
                <c:pt idx="636">
                  <c:v>6.6549759999999996</c:v>
                </c:pt>
                <c:pt idx="637">
                  <c:v>6.6614389999999997</c:v>
                </c:pt>
                <c:pt idx="638">
                  <c:v>6.6688429999999999</c:v>
                </c:pt>
                <c:pt idx="639">
                  <c:v>6.6771609999999999</c:v>
                </c:pt>
                <c:pt idx="640">
                  <c:v>6.6863770000000002</c:v>
                </c:pt>
                <c:pt idx="641">
                  <c:v>6.6964579999999998</c:v>
                </c:pt>
                <c:pt idx="642">
                  <c:v>6.7073710000000002</c:v>
                </c:pt>
                <c:pt idx="643">
                  <c:v>6.7190799999999999</c:v>
                </c:pt>
                <c:pt idx="644">
                  <c:v>6.7315480000000001</c:v>
                </c:pt>
                <c:pt idx="645">
                  <c:v>6.7447340000000002</c:v>
                </c:pt>
                <c:pt idx="646">
                  <c:v>6.7585949999999997</c:v>
                </c:pt>
                <c:pt idx="647">
                  <c:v>6.7730880000000004</c:v>
                </c:pt>
                <c:pt idx="648">
                  <c:v>6.7881669999999996</c:v>
                </c:pt>
                <c:pt idx="649">
                  <c:v>6.8037830000000001</c:v>
                </c:pt>
                <c:pt idx="650">
                  <c:v>6.8198879999999997</c:v>
                </c:pt>
                <c:pt idx="651">
                  <c:v>6.8364320000000003</c:v>
                </c:pt>
                <c:pt idx="652">
                  <c:v>6.8533710000000001</c:v>
                </c:pt>
                <c:pt idx="653">
                  <c:v>6.8706610000000001</c:v>
                </c:pt>
                <c:pt idx="654">
                  <c:v>6.8882589999999997</c:v>
                </c:pt>
                <c:pt idx="655">
                  <c:v>6.9061279999999998</c:v>
                </c:pt>
                <c:pt idx="656">
                  <c:v>6.9242419999999996</c:v>
                </c:pt>
                <c:pt idx="657">
                  <c:v>6.9425790000000003</c:v>
                </c:pt>
                <c:pt idx="658">
                  <c:v>6.961131</c:v>
                </c:pt>
                <c:pt idx="659">
                  <c:v>6.9799059999999997</c:v>
                </c:pt>
                <c:pt idx="660">
                  <c:v>6.6569839999999996</c:v>
                </c:pt>
                <c:pt idx="661">
                  <c:v>6.6573320000000002</c:v>
                </c:pt>
                <c:pt idx="662">
                  <c:v>6.6583740000000002</c:v>
                </c:pt>
                <c:pt idx="663">
                  <c:v>6.6600999999999999</c:v>
                </c:pt>
                <c:pt idx="664">
                  <c:v>6.6624970000000001</c:v>
                </c:pt>
                <c:pt idx="665">
                  <c:v>6.6655569999999997</c:v>
                </c:pt>
                <c:pt idx="666">
                  <c:v>6.6692640000000001</c:v>
                </c:pt>
                <c:pt idx="667">
                  <c:v>6.6736060000000004</c:v>
                </c:pt>
                <c:pt idx="668">
                  <c:v>6.6785680000000003</c:v>
                </c:pt>
                <c:pt idx="669">
                  <c:v>6.6841229999999996</c:v>
                </c:pt>
                <c:pt idx="670">
                  <c:v>6.6902509999999999</c:v>
                </c:pt>
                <c:pt idx="671">
                  <c:v>6.6969240000000001</c:v>
                </c:pt>
                <c:pt idx="672">
                  <c:v>6.7041120000000003</c:v>
                </c:pt>
                <c:pt idx="673">
                  <c:v>6.7117839999999998</c:v>
                </c:pt>
                <c:pt idx="674">
                  <c:v>6.7199010000000001</c:v>
                </c:pt>
                <c:pt idx="675">
                  <c:v>6.7284280000000001</c:v>
                </c:pt>
                <c:pt idx="676">
                  <c:v>6.7373219999999998</c:v>
                </c:pt>
                <c:pt idx="677">
                  <c:v>6.7465409999999997</c:v>
                </c:pt>
                <c:pt idx="678">
                  <c:v>6.7560399999999996</c:v>
                </c:pt>
                <c:pt idx="679">
                  <c:v>6.7657689999999997</c:v>
                </c:pt>
                <c:pt idx="680">
                  <c:v>6.7756790000000002</c:v>
                </c:pt>
                <c:pt idx="681">
                  <c:v>6.7857139999999996</c:v>
                </c:pt>
                <c:pt idx="682">
                  <c:v>6.7958220000000003</c:v>
                </c:pt>
                <c:pt idx="683">
                  <c:v>6.8059399999999997</c:v>
                </c:pt>
                <c:pt idx="684">
                  <c:v>6.8160069999999999</c:v>
                </c:pt>
                <c:pt idx="685">
                  <c:v>6.8259569999999998</c:v>
                </c:pt>
                <c:pt idx="686">
                  <c:v>6.8357229999999998</c:v>
                </c:pt>
                <c:pt idx="687">
                  <c:v>6.8452299999999999</c:v>
                </c:pt>
                <c:pt idx="688">
                  <c:v>6.854393</c:v>
                </c:pt>
                <c:pt idx="689">
                  <c:v>6.8631209999999996</c:v>
                </c:pt>
                <c:pt idx="690">
                  <c:v>6.6550079999999996</c:v>
                </c:pt>
                <c:pt idx="691">
                  <c:v>6.655227</c:v>
                </c:pt>
                <c:pt idx="692">
                  <c:v>6.6558679999999999</c:v>
                </c:pt>
                <c:pt idx="693">
                  <c:v>6.6569200000000004</c:v>
                </c:pt>
                <c:pt idx="694">
                  <c:v>6.6583769999999998</c:v>
                </c:pt>
                <c:pt idx="695">
                  <c:v>6.660234</c:v>
                </c:pt>
                <c:pt idx="696">
                  <c:v>6.6624739999999996</c:v>
                </c:pt>
                <c:pt idx="697">
                  <c:v>6.6650879999999999</c:v>
                </c:pt>
                <c:pt idx="698">
                  <c:v>6.668056</c:v>
                </c:pt>
                <c:pt idx="699">
                  <c:v>6.6713589999999998</c:v>
                </c:pt>
                <c:pt idx="700">
                  <c:v>6.674976</c:v>
                </c:pt>
                <c:pt idx="701">
                  <c:v>6.6788790000000002</c:v>
                </c:pt>
                <c:pt idx="702">
                  <c:v>6.6830429999999996</c:v>
                </c:pt>
                <c:pt idx="703">
                  <c:v>6.6874349999999998</c:v>
                </c:pt>
                <c:pt idx="704">
                  <c:v>6.6920210000000004</c:v>
                </c:pt>
                <c:pt idx="705">
                  <c:v>6.6967619999999997</c:v>
                </c:pt>
                <c:pt idx="706">
                  <c:v>6.7016210000000003</c:v>
                </c:pt>
                <c:pt idx="707">
                  <c:v>6.7065549999999998</c:v>
                </c:pt>
                <c:pt idx="708">
                  <c:v>6.7115159999999996</c:v>
                </c:pt>
                <c:pt idx="709">
                  <c:v>6.7164529999999996</c:v>
                </c:pt>
                <c:pt idx="710">
                  <c:v>6.7213159999999998</c:v>
                </c:pt>
                <c:pt idx="711">
                  <c:v>6.7260400000000002</c:v>
                </c:pt>
                <c:pt idx="712">
                  <c:v>6.7305650000000004</c:v>
                </c:pt>
                <c:pt idx="713">
                  <c:v>6.7348189999999999</c:v>
                </c:pt>
                <c:pt idx="714">
                  <c:v>6.7387290000000002</c:v>
                </c:pt>
                <c:pt idx="715">
                  <c:v>6.7422079999999998</c:v>
                </c:pt>
                <c:pt idx="716">
                  <c:v>6.7451650000000001</c:v>
                </c:pt>
                <c:pt idx="717">
                  <c:v>6.7474939999999997</c:v>
                </c:pt>
                <c:pt idx="718">
                  <c:v>6.7490750000000004</c:v>
                </c:pt>
                <c:pt idx="719">
                  <c:v>6.7497699999999998</c:v>
                </c:pt>
                <c:pt idx="720">
                  <c:v>6.639418</c:v>
                </c:pt>
                <c:pt idx="721">
                  <c:v>6.6395359999999997</c:v>
                </c:pt>
                <c:pt idx="722">
                  <c:v>6.6398529999999996</c:v>
                </c:pt>
                <c:pt idx="723">
                  <c:v>6.6403699999999999</c:v>
                </c:pt>
                <c:pt idx="724">
                  <c:v>6.6410900000000002</c:v>
                </c:pt>
                <c:pt idx="725">
                  <c:v>6.6419969999999999</c:v>
                </c:pt>
                <c:pt idx="726">
                  <c:v>6.6430850000000001</c:v>
                </c:pt>
                <c:pt idx="727">
                  <c:v>6.6443380000000003</c:v>
                </c:pt>
                <c:pt idx="728">
                  <c:v>6.6457369999999996</c:v>
                </c:pt>
                <c:pt idx="729">
                  <c:v>6.6472689999999997</c:v>
                </c:pt>
                <c:pt idx="730">
                  <c:v>6.6489159999999998</c:v>
                </c:pt>
                <c:pt idx="731">
                  <c:v>6.6506509999999999</c:v>
                </c:pt>
                <c:pt idx="732">
                  <c:v>6.6524489999999998</c:v>
                </c:pt>
                <c:pt idx="733">
                  <c:v>6.65428</c:v>
                </c:pt>
                <c:pt idx="734">
                  <c:v>6.6561149999999998</c:v>
                </c:pt>
                <c:pt idx="735">
                  <c:v>6.6579179999999996</c:v>
                </c:pt>
                <c:pt idx="736">
                  <c:v>6.6596520000000003</c:v>
                </c:pt>
                <c:pt idx="737">
                  <c:v>6.6612780000000003</c:v>
                </c:pt>
                <c:pt idx="738">
                  <c:v>6.6627539999999996</c:v>
                </c:pt>
                <c:pt idx="739">
                  <c:v>6.6640319999999997</c:v>
                </c:pt>
                <c:pt idx="740">
                  <c:v>6.6650609999999997</c:v>
                </c:pt>
                <c:pt idx="741">
                  <c:v>6.6657859999999998</c:v>
                </c:pt>
                <c:pt idx="742">
                  <c:v>6.6661469999999996</c:v>
                </c:pt>
                <c:pt idx="743">
                  <c:v>6.6660779999999997</c:v>
                </c:pt>
                <c:pt idx="744">
                  <c:v>6.6655090000000001</c:v>
                </c:pt>
                <c:pt idx="745">
                  <c:v>6.6643629999999998</c:v>
                </c:pt>
                <c:pt idx="746">
                  <c:v>6.6625560000000004</c:v>
                </c:pt>
                <c:pt idx="747">
                  <c:v>6.6599969999999997</c:v>
                </c:pt>
                <c:pt idx="748">
                  <c:v>6.6565839999999996</c:v>
                </c:pt>
                <c:pt idx="749">
                  <c:v>6.6522079999999999</c:v>
                </c:pt>
                <c:pt idx="750">
                  <c:v>6.617</c:v>
                </c:pt>
                <c:pt idx="751">
                  <c:v>6.6170239999999998</c:v>
                </c:pt>
                <c:pt idx="752">
                  <c:v>6.6171059999999997</c:v>
                </c:pt>
                <c:pt idx="753">
                  <c:v>6.6172209999999998</c:v>
                </c:pt>
                <c:pt idx="754">
                  <c:v>6.6173830000000002</c:v>
                </c:pt>
                <c:pt idx="755">
                  <c:v>6.6175670000000002</c:v>
                </c:pt>
                <c:pt idx="756">
                  <c:v>6.6177760000000001</c:v>
                </c:pt>
                <c:pt idx="757">
                  <c:v>6.6179959999999998</c:v>
                </c:pt>
                <c:pt idx="758">
                  <c:v>6.6182109999999996</c:v>
                </c:pt>
                <c:pt idx="759">
                  <c:v>6.6184099999999999</c:v>
                </c:pt>
                <c:pt idx="760">
                  <c:v>6.6185720000000003</c:v>
                </c:pt>
                <c:pt idx="761">
                  <c:v>6.6186809999999996</c:v>
                </c:pt>
                <c:pt idx="762">
                  <c:v>6.6187120000000004</c:v>
                </c:pt>
                <c:pt idx="763">
                  <c:v>6.6186420000000004</c:v>
                </c:pt>
                <c:pt idx="764">
                  <c:v>6.6184440000000002</c:v>
                </c:pt>
                <c:pt idx="765">
                  <c:v>6.6180909999999997</c:v>
                </c:pt>
                <c:pt idx="766">
                  <c:v>6.6175470000000001</c:v>
                </c:pt>
                <c:pt idx="767">
                  <c:v>6.6167800000000003</c:v>
                </c:pt>
                <c:pt idx="768">
                  <c:v>6.6157550000000001</c:v>
                </c:pt>
                <c:pt idx="769">
                  <c:v>6.6144319999999999</c:v>
                </c:pt>
                <c:pt idx="770">
                  <c:v>6.6127690000000001</c:v>
                </c:pt>
                <c:pt idx="771">
                  <c:v>6.6107230000000001</c:v>
                </c:pt>
                <c:pt idx="772">
                  <c:v>6.6082479999999997</c:v>
                </c:pt>
                <c:pt idx="773">
                  <c:v>6.6052910000000002</c:v>
                </c:pt>
                <c:pt idx="774">
                  <c:v>6.6017999999999999</c:v>
                </c:pt>
                <c:pt idx="775">
                  <c:v>6.5977180000000004</c:v>
                </c:pt>
                <c:pt idx="776">
                  <c:v>6.5929859999999998</c:v>
                </c:pt>
                <c:pt idx="777">
                  <c:v>6.587542</c:v>
                </c:pt>
                <c:pt idx="778">
                  <c:v>6.581321</c:v>
                </c:pt>
                <c:pt idx="779">
                  <c:v>6.5742580000000004</c:v>
                </c:pt>
                <c:pt idx="780">
                  <c:v>6.5928959999999996</c:v>
                </c:pt>
                <c:pt idx="781">
                  <c:v>6.5928570000000004</c:v>
                </c:pt>
                <c:pt idx="782">
                  <c:v>6.5927559999999996</c:v>
                </c:pt>
                <c:pt idx="783">
                  <c:v>6.5925789999999997</c:v>
                </c:pt>
                <c:pt idx="784">
                  <c:v>6.5923290000000003</c:v>
                </c:pt>
                <c:pt idx="785">
                  <c:v>6.5919970000000001</c:v>
                </c:pt>
                <c:pt idx="786">
                  <c:v>6.5915720000000002</c:v>
                </c:pt>
                <c:pt idx="787">
                  <c:v>6.5910479999999998</c:v>
                </c:pt>
                <c:pt idx="788">
                  <c:v>6.5904129999999999</c:v>
                </c:pt>
                <c:pt idx="789">
                  <c:v>6.5896569999999999</c:v>
                </c:pt>
                <c:pt idx="790">
                  <c:v>6.5887630000000001</c:v>
                </c:pt>
                <c:pt idx="791">
                  <c:v>6.5877160000000003</c:v>
                </c:pt>
                <c:pt idx="792">
                  <c:v>6.5864989999999999</c:v>
                </c:pt>
                <c:pt idx="793">
                  <c:v>6.5850920000000004</c:v>
                </c:pt>
                <c:pt idx="794">
                  <c:v>6.5834739999999998</c:v>
                </c:pt>
                <c:pt idx="795">
                  <c:v>6.5816229999999996</c:v>
                </c:pt>
                <c:pt idx="796">
                  <c:v>6.5795120000000002</c:v>
                </c:pt>
                <c:pt idx="797">
                  <c:v>6.5771160000000002</c:v>
                </c:pt>
                <c:pt idx="798">
                  <c:v>6.574408</c:v>
                </c:pt>
                <c:pt idx="799">
                  <c:v>6.5713590000000002</c:v>
                </c:pt>
                <c:pt idx="800">
                  <c:v>6.5679400000000001</c:v>
                </c:pt>
                <c:pt idx="801">
                  <c:v>6.5641170000000004</c:v>
                </c:pt>
                <c:pt idx="802">
                  <c:v>6.5598599999999996</c:v>
                </c:pt>
                <c:pt idx="803">
                  <c:v>6.5551329999999997</c:v>
                </c:pt>
                <c:pt idx="804">
                  <c:v>6.5499000000000001</c:v>
                </c:pt>
                <c:pt idx="805">
                  <c:v>6.5441250000000002</c:v>
                </c:pt>
                <c:pt idx="806">
                  <c:v>6.5377749999999999</c:v>
                </c:pt>
                <c:pt idx="807">
                  <c:v>6.5308130000000002</c:v>
                </c:pt>
                <c:pt idx="808">
                  <c:v>6.5232029999999996</c:v>
                </c:pt>
                <c:pt idx="809">
                  <c:v>6.5149109999999997</c:v>
                </c:pt>
                <c:pt idx="810">
                  <c:v>6.5708729999999997</c:v>
                </c:pt>
                <c:pt idx="811">
                  <c:v>6.5707959999999996</c:v>
                </c:pt>
                <c:pt idx="812">
                  <c:v>6.5705730000000004</c:v>
                </c:pt>
                <c:pt idx="813">
                  <c:v>6.5701929999999997</c:v>
                </c:pt>
                <c:pt idx="814">
                  <c:v>6.5696580000000004</c:v>
                </c:pt>
                <c:pt idx="815">
                  <c:v>6.5689659999999996</c:v>
                </c:pt>
                <c:pt idx="816">
                  <c:v>6.5681079999999996</c:v>
                </c:pt>
                <c:pt idx="817">
                  <c:v>6.5670760000000001</c:v>
                </c:pt>
                <c:pt idx="818">
                  <c:v>6.5658620000000001</c:v>
                </c:pt>
                <c:pt idx="819">
                  <c:v>6.5644580000000001</c:v>
                </c:pt>
                <c:pt idx="820">
                  <c:v>6.5628500000000001</c:v>
                </c:pt>
                <c:pt idx="821">
                  <c:v>6.5610249999999999</c:v>
                </c:pt>
                <c:pt idx="822">
                  <c:v>6.5589740000000001</c:v>
                </c:pt>
                <c:pt idx="823">
                  <c:v>6.5566810000000002</c:v>
                </c:pt>
                <c:pt idx="824">
                  <c:v>6.5541280000000004</c:v>
                </c:pt>
                <c:pt idx="825">
                  <c:v>6.5513000000000003</c:v>
                </c:pt>
                <c:pt idx="826">
                  <c:v>6.5481759999999998</c:v>
                </c:pt>
                <c:pt idx="827">
                  <c:v>6.54474</c:v>
                </c:pt>
                <c:pt idx="828">
                  <c:v>6.5409709999999999</c:v>
                </c:pt>
                <c:pt idx="829">
                  <c:v>6.5368500000000003</c:v>
                </c:pt>
                <c:pt idx="830">
                  <c:v>6.5323589999999996</c:v>
                </c:pt>
                <c:pt idx="831">
                  <c:v>6.5274729999999996</c:v>
                </c:pt>
                <c:pt idx="832">
                  <c:v>6.5221739999999997</c:v>
                </c:pt>
                <c:pt idx="833">
                  <c:v>6.5164400000000002</c:v>
                </c:pt>
                <c:pt idx="834">
                  <c:v>6.510249</c:v>
                </c:pt>
                <c:pt idx="835">
                  <c:v>6.5035819999999998</c:v>
                </c:pt>
                <c:pt idx="836">
                  <c:v>6.4964190000000004</c:v>
                </c:pt>
                <c:pt idx="837">
                  <c:v>6.4887420000000002</c:v>
                </c:pt>
                <c:pt idx="838">
                  <c:v>6.4805330000000003</c:v>
                </c:pt>
                <c:pt idx="839">
                  <c:v>6.4717789999999997</c:v>
                </c:pt>
                <c:pt idx="840">
                  <c:v>6.5535259999999997</c:v>
                </c:pt>
                <c:pt idx="841">
                  <c:v>6.5534220000000003</c:v>
                </c:pt>
                <c:pt idx="842">
                  <c:v>6.5531160000000002</c:v>
                </c:pt>
                <c:pt idx="843">
                  <c:v>6.5526070000000001</c:v>
                </c:pt>
                <c:pt idx="844">
                  <c:v>6.5518939999999999</c:v>
                </c:pt>
                <c:pt idx="845">
                  <c:v>6.5509719999999998</c:v>
                </c:pt>
                <c:pt idx="846">
                  <c:v>6.5498370000000001</c:v>
                </c:pt>
                <c:pt idx="847">
                  <c:v>6.5484830000000001</c:v>
                </c:pt>
                <c:pt idx="848">
                  <c:v>6.5469039999999996</c:v>
                </c:pt>
                <c:pt idx="849">
                  <c:v>6.5450900000000001</c:v>
                </c:pt>
                <c:pt idx="850">
                  <c:v>6.5430359999999999</c:v>
                </c:pt>
                <c:pt idx="851">
                  <c:v>6.5407299999999999</c:v>
                </c:pt>
                <c:pt idx="852">
                  <c:v>6.5381619999999998</c:v>
                </c:pt>
                <c:pt idx="853">
                  <c:v>6.535323</c:v>
                </c:pt>
                <c:pt idx="854">
                  <c:v>6.5321999999999996</c:v>
                </c:pt>
                <c:pt idx="855">
                  <c:v>6.5287800000000002</c:v>
                </c:pt>
                <c:pt idx="856">
                  <c:v>6.525048</c:v>
                </c:pt>
                <c:pt idx="857">
                  <c:v>6.5209960000000002</c:v>
                </c:pt>
                <c:pt idx="858">
                  <c:v>6.5166079999999997</c:v>
                </c:pt>
                <c:pt idx="859">
                  <c:v>6.5118710000000002</c:v>
                </c:pt>
                <c:pt idx="860">
                  <c:v>6.5067719999999998</c:v>
                </c:pt>
                <c:pt idx="861">
                  <c:v>6.5012970000000001</c:v>
                </c:pt>
                <c:pt idx="862">
                  <c:v>6.4954340000000004</c:v>
                </c:pt>
                <c:pt idx="863">
                  <c:v>6.4891709999999998</c:v>
                </c:pt>
                <c:pt idx="864">
                  <c:v>6.4824950000000001</c:v>
                </c:pt>
                <c:pt idx="865">
                  <c:v>6.4753970000000001</c:v>
                </c:pt>
                <c:pt idx="866">
                  <c:v>6.467867</c:v>
                </c:pt>
                <c:pt idx="867">
                  <c:v>6.4598969999999998</c:v>
                </c:pt>
                <c:pt idx="868">
                  <c:v>6.4514820000000004</c:v>
                </c:pt>
                <c:pt idx="869">
                  <c:v>6.442615</c:v>
                </c:pt>
                <c:pt idx="870">
                  <c:v>6.5425120000000003</c:v>
                </c:pt>
                <c:pt idx="871">
                  <c:v>6.5423900000000001</c:v>
                </c:pt>
                <c:pt idx="872">
                  <c:v>6.5420340000000001</c:v>
                </c:pt>
                <c:pt idx="873">
                  <c:v>6.5414529999999997</c:v>
                </c:pt>
                <c:pt idx="874">
                  <c:v>6.5406420000000001</c:v>
                </c:pt>
                <c:pt idx="875">
                  <c:v>6.5395950000000003</c:v>
                </c:pt>
                <c:pt idx="876">
                  <c:v>6.5383089999999999</c:v>
                </c:pt>
                <c:pt idx="877">
                  <c:v>6.5367800000000003</c:v>
                </c:pt>
                <c:pt idx="878">
                  <c:v>6.5350010000000003</c:v>
                </c:pt>
                <c:pt idx="879">
                  <c:v>6.5329670000000002</c:v>
                </c:pt>
                <c:pt idx="880">
                  <c:v>6.530672</c:v>
                </c:pt>
                <c:pt idx="881">
                  <c:v>6.5281070000000003</c:v>
                </c:pt>
                <c:pt idx="882">
                  <c:v>6.5252629999999998</c:v>
                </c:pt>
                <c:pt idx="883">
                  <c:v>6.522132</c:v>
                </c:pt>
                <c:pt idx="884">
                  <c:v>6.5187059999999999</c:v>
                </c:pt>
                <c:pt idx="885">
                  <c:v>6.5149730000000003</c:v>
                </c:pt>
                <c:pt idx="886">
                  <c:v>6.5109269999999997</c:v>
                </c:pt>
                <c:pt idx="887">
                  <c:v>6.5065559999999998</c:v>
                </c:pt>
                <c:pt idx="888">
                  <c:v>6.5018529999999997</c:v>
                </c:pt>
                <c:pt idx="889">
                  <c:v>6.4968050000000002</c:v>
                </c:pt>
                <c:pt idx="890">
                  <c:v>6.4914050000000003</c:v>
                </c:pt>
                <c:pt idx="891">
                  <c:v>6.4856429999999996</c:v>
                </c:pt>
                <c:pt idx="892">
                  <c:v>6.4795119999999997</c:v>
                </c:pt>
                <c:pt idx="893">
                  <c:v>6.4730040000000004</c:v>
                </c:pt>
                <c:pt idx="894">
                  <c:v>6.4661119999999999</c:v>
                </c:pt>
                <c:pt idx="895">
                  <c:v>6.4588320000000001</c:v>
                </c:pt>
                <c:pt idx="896">
                  <c:v>6.4511580000000004</c:v>
                </c:pt>
                <c:pt idx="897">
                  <c:v>6.4430889999999996</c:v>
                </c:pt>
                <c:pt idx="898">
                  <c:v>6.4346230000000002</c:v>
                </c:pt>
                <c:pt idx="899">
                  <c:v>6.4257609999999996</c:v>
                </c:pt>
                <c:pt idx="900">
                  <c:v>6.5387360000000001</c:v>
                </c:pt>
                <c:pt idx="901">
                  <c:v>6.5386119999999996</c:v>
                </c:pt>
                <c:pt idx="902">
                  <c:v>6.5382429999999996</c:v>
                </c:pt>
                <c:pt idx="903">
                  <c:v>6.5376349999999999</c:v>
                </c:pt>
                <c:pt idx="904">
                  <c:v>6.536791</c:v>
                </c:pt>
                <c:pt idx="905">
                  <c:v>6.5357029999999998</c:v>
                </c:pt>
                <c:pt idx="906">
                  <c:v>6.5343679999999997</c:v>
                </c:pt>
                <c:pt idx="907">
                  <c:v>6.5327840000000004</c:v>
                </c:pt>
                <c:pt idx="908">
                  <c:v>6.5309439999999999</c:v>
                </c:pt>
                <c:pt idx="909">
                  <c:v>6.5288430000000002</c:v>
                </c:pt>
                <c:pt idx="910">
                  <c:v>6.5264720000000001</c:v>
                </c:pt>
                <c:pt idx="911">
                  <c:v>6.5238259999999997</c:v>
                </c:pt>
                <c:pt idx="912">
                  <c:v>6.5208959999999996</c:v>
                </c:pt>
                <c:pt idx="913">
                  <c:v>6.5176749999999997</c:v>
                </c:pt>
                <c:pt idx="914">
                  <c:v>6.5141540000000004</c:v>
                </c:pt>
                <c:pt idx="915">
                  <c:v>6.5103249999999999</c:v>
                </c:pt>
                <c:pt idx="916">
                  <c:v>6.506183</c:v>
                </c:pt>
                <c:pt idx="917">
                  <c:v>6.5017170000000002</c:v>
                </c:pt>
                <c:pt idx="918">
                  <c:v>6.4969169999999998</c:v>
                </c:pt>
                <c:pt idx="919">
                  <c:v>6.4917749999999996</c:v>
                </c:pt>
                <c:pt idx="920">
                  <c:v>6.4862849999999996</c:v>
                </c:pt>
                <c:pt idx="921">
                  <c:v>6.4804380000000004</c:v>
                </c:pt>
                <c:pt idx="922">
                  <c:v>6.4742290000000002</c:v>
                </c:pt>
                <c:pt idx="923">
                  <c:v>6.4676499999999999</c:v>
                </c:pt>
                <c:pt idx="924">
                  <c:v>6.4606969999999997</c:v>
                </c:pt>
                <c:pt idx="925">
                  <c:v>6.4533680000000002</c:v>
                </c:pt>
                <c:pt idx="926">
                  <c:v>6.4456579999999999</c:v>
                </c:pt>
                <c:pt idx="927">
                  <c:v>6.4375669999999996</c:v>
                </c:pt>
                <c:pt idx="928">
                  <c:v>6.4290969999999996</c:v>
                </c:pt>
                <c:pt idx="929">
                  <c:v>6.420248</c:v>
                </c:pt>
                <c:pt idx="930">
                  <c:v>6.5424899999999999</c:v>
                </c:pt>
                <c:pt idx="931">
                  <c:v>6.5423720000000003</c:v>
                </c:pt>
                <c:pt idx="932">
                  <c:v>6.5420189999999998</c:v>
                </c:pt>
                <c:pt idx="933">
                  <c:v>6.5414370000000002</c:v>
                </c:pt>
                <c:pt idx="934">
                  <c:v>6.5406219999999999</c:v>
                </c:pt>
                <c:pt idx="935">
                  <c:v>6.5395750000000001</c:v>
                </c:pt>
                <c:pt idx="936">
                  <c:v>6.5382879999999997</c:v>
                </c:pt>
                <c:pt idx="937">
                  <c:v>6.5367610000000003</c:v>
                </c:pt>
                <c:pt idx="938">
                  <c:v>6.5349839999999997</c:v>
                </c:pt>
                <c:pt idx="939">
                  <c:v>6.532953</c:v>
                </c:pt>
                <c:pt idx="940">
                  <c:v>6.530659</c:v>
                </c:pt>
                <c:pt idx="941">
                  <c:v>6.5280950000000004</c:v>
                </c:pt>
                <c:pt idx="942">
                  <c:v>6.5252520000000001</c:v>
                </c:pt>
                <c:pt idx="943">
                  <c:v>6.5221229999999997</c:v>
                </c:pt>
                <c:pt idx="944">
                  <c:v>6.5186979999999997</c:v>
                </c:pt>
                <c:pt idx="945">
                  <c:v>6.5149670000000004</c:v>
                </c:pt>
                <c:pt idx="946">
                  <c:v>6.5109219999999999</c:v>
                </c:pt>
                <c:pt idx="947">
                  <c:v>6.5065520000000001</c:v>
                </c:pt>
                <c:pt idx="948">
                  <c:v>6.5018479999999998</c:v>
                </c:pt>
                <c:pt idx="949">
                  <c:v>6.4968000000000004</c:v>
                </c:pt>
                <c:pt idx="950">
                  <c:v>6.4913999999999996</c:v>
                </c:pt>
                <c:pt idx="951">
                  <c:v>6.4856389999999999</c:v>
                </c:pt>
                <c:pt idx="952">
                  <c:v>6.479508</c:v>
                </c:pt>
                <c:pt idx="953">
                  <c:v>6.4729989999999997</c:v>
                </c:pt>
                <c:pt idx="954">
                  <c:v>6.466107</c:v>
                </c:pt>
                <c:pt idx="955">
                  <c:v>6.4588260000000002</c:v>
                </c:pt>
                <c:pt idx="956">
                  <c:v>6.4511529999999997</c:v>
                </c:pt>
                <c:pt idx="957">
                  <c:v>6.4430829999999997</c:v>
                </c:pt>
                <c:pt idx="958">
                  <c:v>6.4346160000000001</c:v>
                </c:pt>
                <c:pt idx="959">
                  <c:v>6.4257549999999997</c:v>
                </c:pt>
                <c:pt idx="960">
                  <c:v>6.5534939999999997</c:v>
                </c:pt>
                <c:pt idx="961">
                  <c:v>6.5533900000000003</c:v>
                </c:pt>
                <c:pt idx="962">
                  <c:v>6.5530790000000003</c:v>
                </c:pt>
                <c:pt idx="963">
                  <c:v>6.5525710000000004</c:v>
                </c:pt>
                <c:pt idx="964">
                  <c:v>6.5518539999999996</c:v>
                </c:pt>
                <c:pt idx="965">
                  <c:v>6.5509339999999998</c:v>
                </c:pt>
                <c:pt idx="966">
                  <c:v>6.5498019999999997</c:v>
                </c:pt>
                <c:pt idx="967">
                  <c:v>6.5484520000000002</c:v>
                </c:pt>
                <c:pt idx="968">
                  <c:v>6.546875</c:v>
                </c:pt>
                <c:pt idx="969">
                  <c:v>6.5450660000000003</c:v>
                </c:pt>
                <c:pt idx="970">
                  <c:v>6.5430140000000003</c:v>
                </c:pt>
                <c:pt idx="971">
                  <c:v>6.5407099999999998</c:v>
                </c:pt>
                <c:pt idx="972">
                  <c:v>6.5381419999999997</c:v>
                </c:pt>
                <c:pt idx="973">
                  <c:v>6.5353029999999999</c:v>
                </c:pt>
                <c:pt idx="974">
                  <c:v>6.5321790000000002</c:v>
                </c:pt>
                <c:pt idx="975">
                  <c:v>6.528759</c:v>
                </c:pt>
                <c:pt idx="976">
                  <c:v>6.5250310000000002</c:v>
                </c:pt>
                <c:pt idx="977">
                  <c:v>6.5209789999999996</c:v>
                </c:pt>
                <c:pt idx="978">
                  <c:v>6.5165920000000002</c:v>
                </c:pt>
                <c:pt idx="979">
                  <c:v>6.5118559999999999</c:v>
                </c:pt>
                <c:pt idx="980">
                  <c:v>6.5067579999999996</c:v>
                </c:pt>
                <c:pt idx="981">
                  <c:v>6.5012840000000001</c:v>
                </c:pt>
                <c:pt idx="982">
                  <c:v>6.4954210000000003</c:v>
                </c:pt>
                <c:pt idx="983">
                  <c:v>6.4891579999999998</c:v>
                </c:pt>
                <c:pt idx="984">
                  <c:v>6.4824830000000002</c:v>
                </c:pt>
                <c:pt idx="985">
                  <c:v>6.4753850000000002</c:v>
                </c:pt>
                <c:pt idx="986">
                  <c:v>6.4678550000000001</c:v>
                </c:pt>
                <c:pt idx="987">
                  <c:v>6.4598849999999999</c:v>
                </c:pt>
                <c:pt idx="988">
                  <c:v>6.4514680000000002</c:v>
                </c:pt>
                <c:pt idx="989">
                  <c:v>6.4426009999999998</c:v>
                </c:pt>
                <c:pt idx="990">
                  <c:v>6.5708399999999996</c:v>
                </c:pt>
                <c:pt idx="991">
                  <c:v>6.5707620000000002</c:v>
                </c:pt>
                <c:pt idx="992">
                  <c:v>6.570532</c:v>
                </c:pt>
                <c:pt idx="993">
                  <c:v>6.5701520000000002</c:v>
                </c:pt>
                <c:pt idx="994">
                  <c:v>6.569617</c:v>
                </c:pt>
                <c:pt idx="995">
                  <c:v>6.5689229999999998</c:v>
                </c:pt>
                <c:pt idx="996">
                  <c:v>6.5680649999999998</c:v>
                </c:pt>
                <c:pt idx="997">
                  <c:v>6.5670359999999999</c:v>
                </c:pt>
                <c:pt idx="998">
                  <c:v>6.5658240000000001</c:v>
                </c:pt>
                <c:pt idx="999">
                  <c:v>6.5644200000000001</c:v>
                </c:pt>
                <c:pt idx="1000">
                  <c:v>6.5628140000000004</c:v>
                </c:pt>
                <c:pt idx="1001">
                  <c:v>6.5609929999999999</c:v>
                </c:pt>
                <c:pt idx="1002">
                  <c:v>6.5589440000000003</c:v>
                </c:pt>
                <c:pt idx="1003">
                  <c:v>6.5566500000000003</c:v>
                </c:pt>
                <c:pt idx="1004">
                  <c:v>6.5540979999999998</c:v>
                </c:pt>
                <c:pt idx="1005">
                  <c:v>6.5512689999999996</c:v>
                </c:pt>
                <c:pt idx="1006">
                  <c:v>6.548146</c:v>
                </c:pt>
                <c:pt idx="1007">
                  <c:v>6.5447100000000002</c:v>
                </c:pt>
                <c:pt idx="1008">
                  <c:v>6.5409430000000004</c:v>
                </c:pt>
                <c:pt idx="1009">
                  <c:v>6.5368250000000003</c:v>
                </c:pt>
                <c:pt idx="1010">
                  <c:v>6.5323349999999998</c:v>
                </c:pt>
                <c:pt idx="1011">
                  <c:v>6.5274510000000001</c:v>
                </c:pt>
                <c:pt idx="1012">
                  <c:v>6.5221530000000003</c:v>
                </c:pt>
                <c:pt idx="1013">
                  <c:v>6.5164200000000001</c:v>
                </c:pt>
                <c:pt idx="1014">
                  <c:v>6.51023</c:v>
                </c:pt>
                <c:pt idx="1015">
                  <c:v>6.5035639999999999</c:v>
                </c:pt>
                <c:pt idx="1016">
                  <c:v>6.4964000000000004</c:v>
                </c:pt>
                <c:pt idx="1017">
                  <c:v>6.4887230000000002</c:v>
                </c:pt>
                <c:pt idx="1018">
                  <c:v>6.4805149999999996</c:v>
                </c:pt>
                <c:pt idx="1019">
                  <c:v>6.4717609999999999</c:v>
                </c:pt>
                <c:pt idx="1020">
                  <c:v>6.5928529999999999</c:v>
                </c:pt>
                <c:pt idx="1021">
                  <c:v>6.5928180000000003</c:v>
                </c:pt>
                <c:pt idx="1022">
                  <c:v>6.5927119999999997</c:v>
                </c:pt>
                <c:pt idx="1023">
                  <c:v>6.5925330000000004</c:v>
                </c:pt>
                <c:pt idx="1024">
                  <c:v>6.5922790000000004</c:v>
                </c:pt>
                <c:pt idx="1025">
                  <c:v>6.5919439999999998</c:v>
                </c:pt>
                <c:pt idx="1026">
                  <c:v>6.5915210000000002</c:v>
                </c:pt>
                <c:pt idx="1027">
                  <c:v>6.5909990000000001</c:v>
                </c:pt>
                <c:pt idx="1028">
                  <c:v>6.5903689999999999</c:v>
                </c:pt>
                <c:pt idx="1029">
                  <c:v>6.5896140000000001</c:v>
                </c:pt>
                <c:pt idx="1030">
                  <c:v>6.5887229999999999</c:v>
                </c:pt>
                <c:pt idx="1031">
                  <c:v>6.5876780000000004</c:v>
                </c:pt>
                <c:pt idx="1032">
                  <c:v>6.5864630000000002</c:v>
                </c:pt>
                <c:pt idx="1033">
                  <c:v>6.5850559999999998</c:v>
                </c:pt>
                <c:pt idx="1034">
                  <c:v>6.5834380000000001</c:v>
                </c:pt>
                <c:pt idx="1035">
                  <c:v>6.5815859999999997</c:v>
                </c:pt>
                <c:pt idx="1036">
                  <c:v>6.5794750000000004</c:v>
                </c:pt>
                <c:pt idx="1037">
                  <c:v>6.5770799999999996</c:v>
                </c:pt>
                <c:pt idx="1038">
                  <c:v>6.5743739999999997</c:v>
                </c:pt>
                <c:pt idx="1039">
                  <c:v>6.5713270000000001</c:v>
                </c:pt>
                <c:pt idx="1040">
                  <c:v>6.5679090000000002</c:v>
                </c:pt>
                <c:pt idx="1041">
                  <c:v>6.5640869999999998</c:v>
                </c:pt>
                <c:pt idx="1042">
                  <c:v>6.559831</c:v>
                </c:pt>
                <c:pt idx="1043">
                  <c:v>6.555104</c:v>
                </c:pt>
                <c:pt idx="1044">
                  <c:v>6.5498719999999997</c:v>
                </c:pt>
                <c:pt idx="1045">
                  <c:v>6.5440990000000001</c:v>
                </c:pt>
                <c:pt idx="1046">
                  <c:v>6.53775</c:v>
                </c:pt>
                <c:pt idx="1047">
                  <c:v>6.5307880000000003</c:v>
                </c:pt>
                <c:pt idx="1048">
                  <c:v>6.5231789999999998</c:v>
                </c:pt>
                <c:pt idx="1049">
                  <c:v>6.5148890000000002</c:v>
                </c:pt>
                <c:pt idx="1050">
                  <c:v>6.6169409999999997</c:v>
                </c:pt>
                <c:pt idx="1051">
                  <c:v>6.6169669999999998</c:v>
                </c:pt>
                <c:pt idx="1052">
                  <c:v>6.6170410000000004</c:v>
                </c:pt>
                <c:pt idx="1053">
                  <c:v>6.617159</c:v>
                </c:pt>
                <c:pt idx="1054">
                  <c:v>6.6173169999999999</c:v>
                </c:pt>
                <c:pt idx="1055">
                  <c:v>6.6175050000000004</c:v>
                </c:pt>
                <c:pt idx="1056">
                  <c:v>6.6177149999999996</c:v>
                </c:pt>
                <c:pt idx="1057">
                  <c:v>6.6179360000000003</c:v>
                </c:pt>
                <c:pt idx="1058">
                  <c:v>6.6181549999999998</c:v>
                </c:pt>
                <c:pt idx="1059">
                  <c:v>6.6183560000000003</c:v>
                </c:pt>
                <c:pt idx="1060">
                  <c:v>6.6185229999999997</c:v>
                </c:pt>
                <c:pt idx="1061">
                  <c:v>6.6186340000000001</c:v>
                </c:pt>
                <c:pt idx="1062">
                  <c:v>6.6186660000000002</c:v>
                </c:pt>
                <c:pt idx="1063">
                  <c:v>6.6185970000000003</c:v>
                </c:pt>
                <c:pt idx="1064">
                  <c:v>6.6184000000000003</c:v>
                </c:pt>
                <c:pt idx="1065">
                  <c:v>6.6180450000000004</c:v>
                </c:pt>
                <c:pt idx="1066">
                  <c:v>6.6175009999999999</c:v>
                </c:pt>
                <c:pt idx="1067">
                  <c:v>6.6167360000000004</c:v>
                </c:pt>
                <c:pt idx="1068">
                  <c:v>6.6157120000000003</c:v>
                </c:pt>
                <c:pt idx="1069">
                  <c:v>6.6143910000000004</c:v>
                </c:pt>
                <c:pt idx="1070">
                  <c:v>6.61273</c:v>
                </c:pt>
                <c:pt idx="1071">
                  <c:v>6.6106860000000003</c:v>
                </c:pt>
                <c:pt idx="1072">
                  <c:v>6.6082109999999998</c:v>
                </c:pt>
                <c:pt idx="1073">
                  <c:v>6.6052549999999997</c:v>
                </c:pt>
                <c:pt idx="1074">
                  <c:v>6.6017640000000002</c:v>
                </c:pt>
                <c:pt idx="1075">
                  <c:v>6.597683</c:v>
                </c:pt>
                <c:pt idx="1076">
                  <c:v>6.5929520000000004</c:v>
                </c:pt>
                <c:pt idx="1077">
                  <c:v>6.5875089999999998</c:v>
                </c:pt>
                <c:pt idx="1078">
                  <c:v>6.5812900000000001</c:v>
                </c:pt>
                <c:pt idx="1079">
                  <c:v>6.5742279999999997</c:v>
                </c:pt>
                <c:pt idx="1080">
                  <c:v>6.6393589999999998</c:v>
                </c:pt>
                <c:pt idx="1081">
                  <c:v>6.6394650000000004</c:v>
                </c:pt>
                <c:pt idx="1082">
                  <c:v>6.6397830000000004</c:v>
                </c:pt>
                <c:pt idx="1083">
                  <c:v>6.6403040000000004</c:v>
                </c:pt>
                <c:pt idx="1084">
                  <c:v>6.641025</c:v>
                </c:pt>
                <c:pt idx="1085">
                  <c:v>6.6419329999999999</c:v>
                </c:pt>
                <c:pt idx="1086">
                  <c:v>6.6430179999999996</c:v>
                </c:pt>
                <c:pt idx="1087">
                  <c:v>6.6442680000000003</c:v>
                </c:pt>
                <c:pt idx="1088">
                  <c:v>6.64567</c:v>
                </c:pt>
                <c:pt idx="1089">
                  <c:v>6.6472059999999997</c:v>
                </c:pt>
                <c:pt idx="1090">
                  <c:v>6.6488529999999999</c:v>
                </c:pt>
                <c:pt idx="1091">
                  <c:v>6.6505890000000001</c:v>
                </c:pt>
                <c:pt idx="1092">
                  <c:v>6.6523870000000001</c:v>
                </c:pt>
                <c:pt idx="1093">
                  <c:v>6.6542199999999996</c:v>
                </c:pt>
                <c:pt idx="1094">
                  <c:v>6.6560560000000004</c:v>
                </c:pt>
                <c:pt idx="1095">
                  <c:v>6.6578619999999997</c:v>
                </c:pt>
                <c:pt idx="1096">
                  <c:v>6.659599</c:v>
                </c:pt>
                <c:pt idx="1097">
                  <c:v>6.6612299999999998</c:v>
                </c:pt>
                <c:pt idx="1098">
                  <c:v>6.6627080000000003</c:v>
                </c:pt>
                <c:pt idx="1099">
                  <c:v>6.6639879999999998</c:v>
                </c:pt>
                <c:pt idx="1100">
                  <c:v>6.6650179999999999</c:v>
                </c:pt>
                <c:pt idx="1101">
                  <c:v>6.6657440000000001</c:v>
                </c:pt>
                <c:pt idx="1102">
                  <c:v>6.6661049999999999</c:v>
                </c:pt>
                <c:pt idx="1103">
                  <c:v>6.6660370000000002</c:v>
                </c:pt>
                <c:pt idx="1104">
                  <c:v>6.6654679999999997</c:v>
                </c:pt>
                <c:pt idx="1105">
                  <c:v>6.6643230000000004</c:v>
                </c:pt>
                <c:pt idx="1106">
                  <c:v>6.6625180000000004</c:v>
                </c:pt>
                <c:pt idx="1107">
                  <c:v>6.6599599999999999</c:v>
                </c:pt>
                <c:pt idx="1108">
                  <c:v>6.656549</c:v>
                </c:pt>
                <c:pt idx="1109">
                  <c:v>6.6521759999999999</c:v>
                </c:pt>
                <c:pt idx="1110">
                  <c:v>6.6549269999999998</c:v>
                </c:pt>
                <c:pt idx="1111">
                  <c:v>6.6551429999999998</c:v>
                </c:pt>
                <c:pt idx="1112">
                  <c:v>6.6557820000000003</c:v>
                </c:pt>
                <c:pt idx="1113">
                  <c:v>6.6568339999999999</c:v>
                </c:pt>
                <c:pt idx="1114">
                  <c:v>6.6582939999999997</c:v>
                </c:pt>
                <c:pt idx="1115">
                  <c:v>6.6601530000000002</c:v>
                </c:pt>
                <c:pt idx="1116">
                  <c:v>6.6623970000000003</c:v>
                </c:pt>
                <c:pt idx="1117">
                  <c:v>6.6650109999999998</c:v>
                </c:pt>
                <c:pt idx="1118">
                  <c:v>6.66798</c:v>
                </c:pt>
                <c:pt idx="1119">
                  <c:v>6.6712860000000003</c:v>
                </c:pt>
                <c:pt idx="1120">
                  <c:v>6.6749039999999997</c:v>
                </c:pt>
                <c:pt idx="1121">
                  <c:v>6.6788100000000004</c:v>
                </c:pt>
                <c:pt idx="1122">
                  <c:v>6.6829749999999999</c:v>
                </c:pt>
                <c:pt idx="1123">
                  <c:v>6.6873680000000002</c:v>
                </c:pt>
                <c:pt idx="1124">
                  <c:v>6.6919550000000001</c:v>
                </c:pt>
                <c:pt idx="1125">
                  <c:v>6.6966989999999997</c:v>
                </c:pt>
                <c:pt idx="1126">
                  <c:v>6.7015609999999999</c:v>
                </c:pt>
                <c:pt idx="1127">
                  <c:v>6.7064979999999998</c:v>
                </c:pt>
                <c:pt idx="1128">
                  <c:v>6.7114599999999998</c:v>
                </c:pt>
                <c:pt idx="1129">
                  <c:v>6.7164000000000001</c:v>
                </c:pt>
                <c:pt idx="1130">
                  <c:v>6.7212620000000003</c:v>
                </c:pt>
                <c:pt idx="1131">
                  <c:v>6.7259880000000001</c:v>
                </c:pt>
                <c:pt idx="1132">
                  <c:v>6.7305140000000003</c:v>
                </c:pt>
                <c:pt idx="1133">
                  <c:v>6.7347700000000001</c:v>
                </c:pt>
                <c:pt idx="1134">
                  <c:v>6.7386819999999998</c:v>
                </c:pt>
                <c:pt idx="1135">
                  <c:v>6.7421639999999998</c:v>
                </c:pt>
                <c:pt idx="1136">
                  <c:v>6.7451230000000004</c:v>
                </c:pt>
                <c:pt idx="1137">
                  <c:v>6.7474530000000001</c:v>
                </c:pt>
                <c:pt idx="1138">
                  <c:v>6.7490360000000003</c:v>
                </c:pt>
                <c:pt idx="1139">
                  <c:v>6.749733</c:v>
                </c:pt>
                <c:pt idx="1140">
                  <c:v>6.6568880000000004</c:v>
                </c:pt>
                <c:pt idx="1141">
                  <c:v>6.6572360000000002</c:v>
                </c:pt>
                <c:pt idx="1142">
                  <c:v>6.6582860000000004</c:v>
                </c:pt>
                <c:pt idx="1143">
                  <c:v>6.660012</c:v>
                </c:pt>
                <c:pt idx="1144">
                  <c:v>6.6624090000000002</c:v>
                </c:pt>
                <c:pt idx="1145">
                  <c:v>6.6654689999999999</c:v>
                </c:pt>
                <c:pt idx="1146">
                  <c:v>6.6691789999999997</c:v>
                </c:pt>
                <c:pt idx="1147">
                  <c:v>6.6735230000000003</c:v>
                </c:pt>
                <c:pt idx="1148">
                  <c:v>6.6784840000000001</c:v>
                </c:pt>
                <c:pt idx="1149">
                  <c:v>6.6840419999999998</c:v>
                </c:pt>
                <c:pt idx="1150">
                  <c:v>6.6901719999999996</c:v>
                </c:pt>
                <c:pt idx="1151">
                  <c:v>6.6968459999999999</c:v>
                </c:pt>
                <c:pt idx="1152">
                  <c:v>6.704034</c:v>
                </c:pt>
                <c:pt idx="1153">
                  <c:v>6.7117069999999996</c:v>
                </c:pt>
                <c:pt idx="1154">
                  <c:v>6.7198270000000004</c:v>
                </c:pt>
                <c:pt idx="1155">
                  <c:v>6.7283559999999998</c:v>
                </c:pt>
                <c:pt idx="1156">
                  <c:v>6.7372529999999999</c:v>
                </c:pt>
                <c:pt idx="1157">
                  <c:v>6.7464760000000004</c:v>
                </c:pt>
                <c:pt idx="1158">
                  <c:v>6.7559779999999998</c:v>
                </c:pt>
                <c:pt idx="1159">
                  <c:v>6.7657090000000002</c:v>
                </c:pt>
                <c:pt idx="1160">
                  <c:v>6.77562</c:v>
                </c:pt>
                <c:pt idx="1161">
                  <c:v>6.7856569999999996</c:v>
                </c:pt>
                <c:pt idx="1162">
                  <c:v>6.7957640000000001</c:v>
                </c:pt>
                <c:pt idx="1163">
                  <c:v>6.8058829999999997</c:v>
                </c:pt>
                <c:pt idx="1164">
                  <c:v>6.8159510000000001</c:v>
                </c:pt>
                <c:pt idx="1165">
                  <c:v>6.8259049999999997</c:v>
                </c:pt>
                <c:pt idx="1166">
                  <c:v>6.8356729999999999</c:v>
                </c:pt>
                <c:pt idx="1167">
                  <c:v>6.8451810000000002</c:v>
                </c:pt>
                <c:pt idx="1168">
                  <c:v>6.8543459999999996</c:v>
                </c:pt>
                <c:pt idx="1169">
                  <c:v>6.8630769999999997</c:v>
                </c:pt>
                <c:pt idx="1170">
                  <c:v>6.6366709999999998</c:v>
                </c:pt>
                <c:pt idx="1171">
                  <c:v>6.6371989999999998</c:v>
                </c:pt>
                <c:pt idx="1172">
                  <c:v>6.6387460000000003</c:v>
                </c:pt>
                <c:pt idx="1173">
                  <c:v>6.6412969999999998</c:v>
                </c:pt>
                <c:pt idx="1174">
                  <c:v>6.644844</c:v>
                </c:pt>
                <c:pt idx="1175">
                  <c:v>6.6493779999999996</c:v>
                </c:pt>
                <c:pt idx="1176">
                  <c:v>6.6548860000000003</c:v>
                </c:pt>
                <c:pt idx="1177">
                  <c:v>6.6613530000000001</c:v>
                </c:pt>
                <c:pt idx="1178">
                  <c:v>6.6687580000000004</c:v>
                </c:pt>
                <c:pt idx="1179">
                  <c:v>6.6770810000000003</c:v>
                </c:pt>
                <c:pt idx="1180">
                  <c:v>6.6862969999999997</c:v>
                </c:pt>
                <c:pt idx="1181">
                  <c:v>6.696377</c:v>
                </c:pt>
                <c:pt idx="1182">
                  <c:v>6.7072880000000001</c:v>
                </c:pt>
                <c:pt idx="1183">
                  <c:v>6.7189969999999999</c:v>
                </c:pt>
                <c:pt idx="1184">
                  <c:v>6.7314660000000002</c:v>
                </c:pt>
                <c:pt idx="1185">
                  <c:v>6.7446549999999998</c:v>
                </c:pt>
                <c:pt idx="1186">
                  <c:v>6.7585199999999999</c:v>
                </c:pt>
                <c:pt idx="1187">
                  <c:v>6.7730160000000001</c:v>
                </c:pt>
                <c:pt idx="1188">
                  <c:v>6.7880979999999997</c:v>
                </c:pt>
                <c:pt idx="1189">
                  <c:v>6.8037150000000004</c:v>
                </c:pt>
                <c:pt idx="1190">
                  <c:v>6.8198220000000003</c:v>
                </c:pt>
                <c:pt idx="1191">
                  <c:v>6.8363690000000004</c:v>
                </c:pt>
                <c:pt idx="1192">
                  <c:v>6.8533099999999996</c:v>
                </c:pt>
                <c:pt idx="1193">
                  <c:v>6.8705999999999996</c:v>
                </c:pt>
                <c:pt idx="1194">
                  <c:v>6.888198</c:v>
                </c:pt>
                <c:pt idx="1195">
                  <c:v>6.9060680000000003</c:v>
                </c:pt>
                <c:pt idx="1196">
                  <c:v>6.9241820000000001</c:v>
                </c:pt>
                <c:pt idx="1197">
                  <c:v>6.9425179999999997</c:v>
                </c:pt>
                <c:pt idx="1198">
                  <c:v>6.9610690000000002</c:v>
                </c:pt>
                <c:pt idx="1199">
                  <c:v>6.9798429999999998</c:v>
                </c:pt>
                <c:pt idx="1200">
                  <c:v>6.583844</c:v>
                </c:pt>
                <c:pt idx="1201">
                  <c:v>6.5845649999999996</c:v>
                </c:pt>
                <c:pt idx="1202">
                  <c:v>6.5867019999999998</c:v>
                </c:pt>
                <c:pt idx="1203">
                  <c:v>6.5902370000000001</c:v>
                </c:pt>
                <c:pt idx="1204">
                  <c:v>6.5951519999999997</c:v>
                </c:pt>
                <c:pt idx="1205">
                  <c:v>6.6014419999999996</c:v>
                </c:pt>
                <c:pt idx="1206">
                  <c:v>6.6090949999999999</c:v>
                </c:pt>
                <c:pt idx="1207">
                  <c:v>6.6180950000000003</c:v>
                </c:pt>
                <c:pt idx="1208">
                  <c:v>6.628425</c:v>
                </c:pt>
                <c:pt idx="1209">
                  <c:v>6.6400600000000001</c:v>
                </c:pt>
                <c:pt idx="1210">
                  <c:v>6.6529759999999998</c:v>
                </c:pt>
                <c:pt idx="1211">
                  <c:v>6.667141</c:v>
                </c:pt>
                <c:pt idx="1212">
                  <c:v>6.6825200000000002</c:v>
                </c:pt>
                <c:pt idx="1213">
                  <c:v>6.6990749999999997</c:v>
                </c:pt>
                <c:pt idx="1214">
                  <c:v>6.7167640000000004</c:v>
                </c:pt>
                <c:pt idx="1215">
                  <c:v>6.7355400000000003</c:v>
                </c:pt>
                <c:pt idx="1216">
                  <c:v>6.7553520000000002</c:v>
                </c:pt>
                <c:pt idx="1217">
                  <c:v>6.7761449999999996</c:v>
                </c:pt>
                <c:pt idx="1218">
                  <c:v>6.7978649999999998</c:v>
                </c:pt>
                <c:pt idx="1219">
                  <c:v>6.8204510000000003</c:v>
                </c:pt>
                <c:pt idx="1220">
                  <c:v>6.8438460000000001</c:v>
                </c:pt>
                <c:pt idx="1221">
                  <c:v>6.8679889999999997</c:v>
                </c:pt>
                <c:pt idx="1222">
                  <c:v>6.8928260000000003</c:v>
                </c:pt>
                <c:pt idx="1223">
                  <c:v>6.9183009999999996</c:v>
                </c:pt>
                <c:pt idx="1224">
                  <c:v>6.9443710000000003</c:v>
                </c:pt>
                <c:pt idx="1225">
                  <c:v>6.9709960000000004</c:v>
                </c:pt>
                <c:pt idx="1226">
                  <c:v>6.9981530000000003</c:v>
                </c:pt>
                <c:pt idx="1227">
                  <c:v>7.0258310000000002</c:v>
                </c:pt>
                <c:pt idx="1228">
                  <c:v>7.0540409999999998</c:v>
                </c:pt>
                <c:pt idx="1229">
                  <c:v>7.0828199999999999</c:v>
                </c:pt>
                <c:pt idx="1230">
                  <c:v>6.4859619999999998</c:v>
                </c:pt>
                <c:pt idx="1231">
                  <c:v>6.4869130000000004</c:v>
                </c:pt>
                <c:pt idx="1232">
                  <c:v>6.4897320000000001</c:v>
                </c:pt>
                <c:pt idx="1233">
                  <c:v>6.4943949999999999</c:v>
                </c:pt>
                <c:pt idx="1234">
                  <c:v>6.5008889999999999</c:v>
                </c:pt>
                <c:pt idx="1235">
                  <c:v>6.5092059999999998</c:v>
                </c:pt>
                <c:pt idx="1236">
                  <c:v>6.5193430000000001</c:v>
                </c:pt>
                <c:pt idx="1237">
                  <c:v>6.5312859999999997</c:v>
                </c:pt>
                <c:pt idx="1238">
                  <c:v>6.5450200000000001</c:v>
                </c:pt>
                <c:pt idx="1239">
                  <c:v>6.5605270000000004</c:v>
                </c:pt>
                <c:pt idx="1240">
                  <c:v>6.5777840000000003</c:v>
                </c:pt>
                <c:pt idx="1241">
                  <c:v>6.5967599999999997</c:v>
                </c:pt>
                <c:pt idx="1242">
                  <c:v>6.6174210000000002</c:v>
                </c:pt>
                <c:pt idx="1243">
                  <c:v>6.6397240000000002</c:v>
                </c:pt>
                <c:pt idx="1244">
                  <c:v>6.663621</c:v>
                </c:pt>
                <c:pt idx="1245">
                  <c:v>6.689057</c:v>
                </c:pt>
                <c:pt idx="1246">
                  <c:v>6.715967</c:v>
                </c:pt>
                <c:pt idx="1247">
                  <c:v>6.7442780000000004</c:v>
                </c:pt>
                <c:pt idx="1248">
                  <c:v>6.7739120000000002</c:v>
                </c:pt>
                <c:pt idx="1249">
                  <c:v>6.8047839999999997</c:v>
                </c:pt>
                <c:pt idx="1250">
                  <c:v>6.8367979999999999</c:v>
                </c:pt>
                <c:pt idx="1251">
                  <c:v>6.8698589999999999</c:v>
                </c:pt>
                <c:pt idx="1252">
                  <c:v>6.9038649999999997</c:v>
                </c:pt>
                <c:pt idx="1253">
                  <c:v>6.9387150000000002</c:v>
                </c:pt>
                <c:pt idx="1254">
                  <c:v>6.97431</c:v>
                </c:pt>
                <c:pt idx="1255">
                  <c:v>7.0105550000000001</c:v>
                </c:pt>
                <c:pt idx="1256">
                  <c:v>7.0473650000000001</c:v>
                </c:pt>
                <c:pt idx="1257">
                  <c:v>7.0846679999999997</c:v>
                </c:pt>
                <c:pt idx="1258">
                  <c:v>7.1224080000000001</c:v>
                </c:pt>
                <c:pt idx="1259">
                  <c:v>7.1605489999999996</c:v>
                </c:pt>
                <c:pt idx="1260">
                  <c:v>6.3288270000000004</c:v>
                </c:pt>
                <c:pt idx="1261">
                  <c:v>6.3300210000000003</c:v>
                </c:pt>
                <c:pt idx="1262">
                  <c:v>6.3335819999999998</c:v>
                </c:pt>
                <c:pt idx="1263">
                  <c:v>6.339467</c:v>
                </c:pt>
                <c:pt idx="1264">
                  <c:v>6.3476739999999996</c:v>
                </c:pt>
                <c:pt idx="1265">
                  <c:v>6.3582080000000003</c:v>
                </c:pt>
                <c:pt idx="1266">
                  <c:v>6.3710719999999998</c:v>
                </c:pt>
                <c:pt idx="1267">
                  <c:v>6.3862699999999997</c:v>
                </c:pt>
                <c:pt idx="1268">
                  <c:v>6.4038000000000004</c:v>
                </c:pt>
                <c:pt idx="1269">
                  <c:v>6.4236570000000004</c:v>
                </c:pt>
                <c:pt idx="1270">
                  <c:v>6.4458359999999999</c:v>
                </c:pt>
                <c:pt idx="1271">
                  <c:v>6.4703210000000002</c:v>
                </c:pt>
                <c:pt idx="1272">
                  <c:v>6.4970889999999999</c:v>
                </c:pt>
                <c:pt idx="1273">
                  <c:v>6.5261079999999998</c:v>
                </c:pt>
                <c:pt idx="1274">
                  <c:v>6.557334</c:v>
                </c:pt>
                <c:pt idx="1275">
                  <c:v>6.5907109999999998</c:v>
                </c:pt>
                <c:pt idx="1276">
                  <c:v>6.6261659999999996</c:v>
                </c:pt>
                <c:pt idx="1277">
                  <c:v>6.6636110000000004</c:v>
                </c:pt>
                <c:pt idx="1278">
                  <c:v>6.7029370000000004</c:v>
                </c:pt>
                <c:pt idx="1279">
                  <c:v>6.7440179999999996</c:v>
                </c:pt>
                <c:pt idx="1280">
                  <c:v>6.7867069999999998</c:v>
                </c:pt>
                <c:pt idx="1281">
                  <c:v>6.8308359999999997</c:v>
                </c:pt>
                <c:pt idx="1282">
                  <c:v>6.8762210000000001</c:v>
                </c:pt>
                <c:pt idx="1283">
                  <c:v>6.9226619999999999</c:v>
                </c:pt>
                <c:pt idx="1284">
                  <c:v>6.9699470000000003</c:v>
                </c:pt>
                <c:pt idx="1285">
                  <c:v>7.0178580000000004</c:v>
                </c:pt>
                <c:pt idx="1286">
                  <c:v>7.0661750000000003</c:v>
                </c:pt>
                <c:pt idx="1287">
                  <c:v>7.1146859999999998</c:v>
                </c:pt>
                <c:pt idx="1288">
                  <c:v>7.1631910000000003</c:v>
                </c:pt>
                <c:pt idx="1289">
                  <c:v>7.2115130000000001</c:v>
                </c:pt>
                <c:pt idx="1290">
                  <c:v>6.0971909999999996</c:v>
                </c:pt>
                <c:pt idx="1291">
                  <c:v>6.0986039999999999</c:v>
                </c:pt>
                <c:pt idx="1292">
                  <c:v>6.1028659999999997</c:v>
                </c:pt>
                <c:pt idx="1293">
                  <c:v>6.1099209999999999</c:v>
                </c:pt>
                <c:pt idx="1294">
                  <c:v>6.1197780000000002</c:v>
                </c:pt>
                <c:pt idx="1295">
                  <c:v>6.1324610000000002</c:v>
                </c:pt>
                <c:pt idx="1296">
                  <c:v>6.1479990000000004</c:v>
                </c:pt>
                <c:pt idx="1297">
                  <c:v>6.1664289999999999</c:v>
                </c:pt>
                <c:pt idx="1298">
                  <c:v>6.1877839999999997</c:v>
                </c:pt>
                <c:pt idx="1299">
                  <c:v>6.2121009999999997</c:v>
                </c:pt>
                <c:pt idx="1300">
                  <c:v>6.2394170000000004</c:v>
                </c:pt>
                <c:pt idx="1301">
                  <c:v>6.2697640000000003</c:v>
                </c:pt>
                <c:pt idx="1302">
                  <c:v>6.3031649999999999</c:v>
                </c:pt>
                <c:pt idx="1303">
                  <c:v>6.3396379999999999</c:v>
                </c:pt>
                <c:pt idx="1304">
                  <c:v>6.3791789999999997</c:v>
                </c:pt>
                <c:pt idx="1305">
                  <c:v>6.4217829999999996</c:v>
                </c:pt>
                <c:pt idx="1306">
                  <c:v>6.467403</c:v>
                </c:pt>
                <c:pt idx="1307">
                  <c:v>6.5159669999999998</c:v>
                </c:pt>
                <c:pt idx="1308">
                  <c:v>6.5673690000000002</c:v>
                </c:pt>
                <c:pt idx="1309">
                  <c:v>6.6214579999999996</c:v>
                </c:pt>
                <c:pt idx="1310">
                  <c:v>6.6780390000000001</c:v>
                </c:pt>
                <c:pt idx="1311">
                  <c:v>6.7368589999999999</c:v>
                </c:pt>
                <c:pt idx="1312">
                  <c:v>6.7976150000000004</c:v>
                </c:pt>
                <c:pt idx="1313">
                  <c:v>6.8599449999999997</c:v>
                </c:pt>
                <c:pt idx="1314">
                  <c:v>6.9234400000000003</c:v>
                </c:pt>
                <c:pt idx="1315">
                  <c:v>6.9876469999999999</c:v>
                </c:pt>
                <c:pt idx="1316">
                  <c:v>7.0520810000000003</c:v>
                </c:pt>
                <c:pt idx="1317">
                  <c:v>7.1162479999999997</c:v>
                </c:pt>
                <c:pt idx="1318">
                  <c:v>7.179659</c:v>
                </c:pt>
                <c:pt idx="1319">
                  <c:v>7.2418579999999997</c:v>
                </c:pt>
                <c:pt idx="1320">
                  <c:v>5.7767410000000003</c:v>
                </c:pt>
                <c:pt idx="1321">
                  <c:v>5.7783319999999998</c:v>
                </c:pt>
                <c:pt idx="1322">
                  <c:v>5.7830579999999996</c:v>
                </c:pt>
                <c:pt idx="1323">
                  <c:v>5.7909189999999997</c:v>
                </c:pt>
                <c:pt idx="1324">
                  <c:v>5.8019290000000003</c:v>
                </c:pt>
                <c:pt idx="1325">
                  <c:v>5.816147</c:v>
                </c:pt>
                <c:pt idx="1326">
                  <c:v>5.8336459999999999</c:v>
                </c:pt>
                <c:pt idx="1327">
                  <c:v>5.8545109999999996</c:v>
                </c:pt>
                <c:pt idx="1328">
                  <c:v>5.8788419999999997</c:v>
                </c:pt>
                <c:pt idx="1329">
                  <c:v>5.906752</c:v>
                </c:pt>
                <c:pt idx="1330">
                  <c:v>5.9383629999999998</c:v>
                </c:pt>
                <c:pt idx="1331">
                  <c:v>5.973808</c:v>
                </c:pt>
                <c:pt idx="1332">
                  <c:v>6.0132269999999997</c:v>
                </c:pt>
                <c:pt idx="1333">
                  <c:v>6.0567599999999997</c:v>
                </c:pt>
                <c:pt idx="1334">
                  <c:v>6.1045470000000002</c:v>
                </c:pt>
                <c:pt idx="1335">
                  <c:v>6.156714</c:v>
                </c:pt>
                <c:pt idx="1336">
                  <c:v>6.2133700000000003</c:v>
                </c:pt>
                <c:pt idx="1337">
                  <c:v>6.2745860000000002</c:v>
                </c:pt>
                <c:pt idx="1338">
                  <c:v>6.3403890000000001</c:v>
                </c:pt>
                <c:pt idx="1339">
                  <c:v>6.4107329999999996</c:v>
                </c:pt>
                <c:pt idx="1340">
                  <c:v>6.4854849999999997</c:v>
                </c:pt>
                <c:pt idx="1341">
                  <c:v>6.5643969999999996</c:v>
                </c:pt>
                <c:pt idx="1342">
                  <c:v>6.6470820000000002</c:v>
                </c:pt>
                <c:pt idx="1343">
                  <c:v>6.7329949999999998</c:v>
                </c:pt>
                <c:pt idx="1344">
                  <c:v>6.8214180000000004</c:v>
                </c:pt>
                <c:pt idx="1345">
                  <c:v>6.9114589999999998</c:v>
                </c:pt>
                <c:pt idx="1346">
                  <c:v>7.0020689999999997</c:v>
                </c:pt>
                <c:pt idx="1347">
                  <c:v>7.0920820000000004</c:v>
                </c:pt>
                <c:pt idx="1348">
                  <c:v>7.180275</c:v>
                </c:pt>
                <c:pt idx="1349">
                  <c:v>7.2654519999999998</c:v>
                </c:pt>
                <c:pt idx="1350">
                  <c:v>5.3581459999999996</c:v>
                </c:pt>
                <c:pt idx="1351">
                  <c:v>5.3597140000000003</c:v>
                </c:pt>
                <c:pt idx="1352">
                  <c:v>5.3644220000000002</c:v>
                </c:pt>
                <c:pt idx="1353">
                  <c:v>5.3722529999999997</c:v>
                </c:pt>
                <c:pt idx="1354">
                  <c:v>5.3832570000000004</c:v>
                </c:pt>
                <c:pt idx="1355">
                  <c:v>5.3975289999999996</c:v>
                </c:pt>
                <c:pt idx="1356">
                  <c:v>5.4151829999999999</c:v>
                </c:pt>
                <c:pt idx="1357">
                  <c:v>5.4363679999999999</c:v>
                </c:pt>
                <c:pt idx="1358">
                  <c:v>5.4612590000000001</c:v>
                </c:pt>
                <c:pt idx="1359">
                  <c:v>5.4900650000000004</c:v>
                </c:pt>
                <c:pt idx="1360">
                  <c:v>5.5230269999999999</c:v>
                </c:pt>
                <c:pt idx="1361">
                  <c:v>5.5604240000000003</c:v>
                </c:pt>
                <c:pt idx="1362">
                  <c:v>5.6025739999999997</c:v>
                </c:pt>
                <c:pt idx="1363">
                  <c:v>5.6498359999999996</c:v>
                </c:pt>
                <c:pt idx="1364">
                  <c:v>5.7026079999999997</c:v>
                </c:pt>
                <c:pt idx="1365">
                  <c:v>5.7613300000000001</c:v>
                </c:pt>
                <c:pt idx="1366">
                  <c:v>5.826473</c:v>
                </c:pt>
                <c:pt idx="1367">
                  <c:v>5.8985329999999996</c:v>
                </c:pt>
                <c:pt idx="1368">
                  <c:v>5.9780139999999999</c:v>
                </c:pt>
                <c:pt idx="1369">
                  <c:v>6.0653930000000003</c:v>
                </c:pt>
                <c:pt idx="1370">
                  <c:v>6.1610800000000001</c:v>
                </c:pt>
                <c:pt idx="1371">
                  <c:v>6.265352</c:v>
                </c:pt>
                <c:pt idx="1372">
                  <c:v>6.3782579999999998</c:v>
                </c:pt>
                <c:pt idx="1373">
                  <c:v>6.4995079999999996</c:v>
                </c:pt>
                <c:pt idx="1374">
                  <c:v>6.6283260000000004</c:v>
                </c:pt>
                <c:pt idx="1375">
                  <c:v>6.7633130000000001</c:v>
                </c:pt>
                <c:pt idx="1376">
                  <c:v>6.9023380000000003</c:v>
                </c:pt>
                <c:pt idx="1377">
                  <c:v>7.0425060000000004</c:v>
                </c:pt>
                <c:pt idx="1378">
                  <c:v>7.1802929999999998</c:v>
                </c:pt>
                <c:pt idx="1379">
                  <c:v>7.3118550000000004</c:v>
                </c:pt>
                <c:pt idx="1380">
                  <c:v>4.8425019999999996</c:v>
                </c:pt>
                <c:pt idx="1381">
                  <c:v>4.8437989999999997</c:v>
                </c:pt>
                <c:pt idx="1382">
                  <c:v>4.847702</c:v>
                </c:pt>
                <c:pt idx="1383">
                  <c:v>4.8542069999999997</c:v>
                </c:pt>
                <c:pt idx="1384">
                  <c:v>4.8633730000000002</c:v>
                </c:pt>
                <c:pt idx="1385">
                  <c:v>4.875305</c:v>
                </c:pt>
                <c:pt idx="1386">
                  <c:v>4.8901339999999998</c:v>
                </c:pt>
                <c:pt idx="1387">
                  <c:v>4.9080310000000003</c:v>
                </c:pt>
                <c:pt idx="1388">
                  <c:v>4.9292069999999999</c:v>
                </c:pt>
                <c:pt idx="1389">
                  <c:v>4.953919</c:v>
                </c:pt>
                <c:pt idx="1390">
                  <c:v>4.9824770000000003</c:v>
                </c:pt>
                <c:pt idx="1391">
                  <c:v>5.0152570000000001</c:v>
                </c:pt>
                <c:pt idx="1392">
                  <c:v>5.052708</c:v>
                </c:pt>
                <c:pt idx="1393">
                  <c:v>5.0953730000000004</c:v>
                </c:pt>
                <c:pt idx="1394">
                  <c:v>5.1439000000000004</c:v>
                </c:pt>
                <c:pt idx="1395">
                  <c:v>5.1990730000000003</c:v>
                </c:pt>
                <c:pt idx="1396">
                  <c:v>5.2618320000000001</c:v>
                </c:pt>
                <c:pt idx="1397">
                  <c:v>5.3333069999999996</c:v>
                </c:pt>
                <c:pt idx="1398">
                  <c:v>5.4148579999999997</c:v>
                </c:pt>
                <c:pt idx="1399">
                  <c:v>5.5081119999999997</c:v>
                </c:pt>
                <c:pt idx="1400">
                  <c:v>5.6149950000000004</c:v>
                </c:pt>
                <c:pt idx="1401">
                  <c:v>5.7377549999999999</c:v>
                </c:pt>
                <c:pt idx="1402">
                  <c:v>5.8789300000000004</c:v>
                </c:pt>
                <c:pt idx="1403">
                  <c:v>6.0412129999999999</c:v>
                </c:pt>
                <c:pt idx="1404">
                  <c:v>6.2271369999999999</c:v>
                </c:pt>
                <c:pt idx="1405">
                  <c:v>6.4383910000000002</c:v>
                </c:pt>
                <c:pt idx="1406">
                  <c:v>6.6746290000000004</c:v>
                </c:pt>
                <c:pt idx="1407">
                  <c:v>6.9316360000000001</c:v>
                </c:pt>
                <c:pt idx="1408">
                  <c:v>7.1992580000000004</c:v>
                </c:pt>
                <c:pt idx="1409">
                  <c:v>7.4605319999999997</c:v>
                </c:pt>
                <c:pt idx="1410">
                  <c:v>4.246823</c:v>
                </c:pt>
                <c:pt idx="1411">
                  <c:v>4.2475759999999996</c:v>
                </c:pt>
                <c:pt idx="1412">
                  <c:v>4.2498279999999999</c:v>
                </c:pt>
                <c:pt idx="1413">
                  <c:v>4.2535920000000003</c:v>
                </c:pt>
                <c:pt idx="1414">
                  <c:v>4.2589030000000001</c:v>
                </c:pt>
                <c:pt idx="1415">
                  <c:v>4.2658240000000003</c:v>
                </c:pt>
                <c:pt idx="1416">
                  <c:v>4.2744450000000001</c:v>
                </c:pt>
                <c:pt idx="1417">
                  <c:v>4.2848750000000004</c:v>
                </c:pt>
                <c:pt idx="1418">
                  <c:v>4.2972510000000002</c:v>
                </c:pt>
                <c:pt idx="1419">
                  <c:v>4.3117470000000004</c:v>
                </c:pt>
                <c:pt idx="1420">
                  <c:v>4.328576</c:v>
                </c:pt>
                <c:pt idx="1421">
                  <c:v>4.348001</c:v>
                </c:pt>
                <c:pt idx="1422">
                  <c:v>4.3703479999999999</c:v>
                </c:pt>
                <c:pt idx="1423">
                  <c:v>4.3960220000000003</c:v>
                </c:pt>
                <c:pt idx="1424">
                  <c:v>4.4255300000000002</c:v>
                </c:pt>
                <c:pt idx="1425">
                  <c:v>4.4595120000000001</c:v>
                </c:pt>
                <c:pt idx="1426">
                  <c:v>4.4987870000000001</c:v>
                </c:pt>
                <c:pt idx="1427">
                  <c:v>4.5444129999999996</c:v>
                </c:pt>
                <c:pt idx="1428">
                  <c:v>4.5977810000000003</c:v>
                </c:pt>
                <c:pt idx="1429">
                  <c:v>4.6607469999999998</c:v>
                </c:pt>
                <c:pt idx="1430">
                  <c:v>4.7358469999999997</c:v>
                </c:pt>
                <c:pt idx="1431">
                  <c:v>4.826619</c:v>
                </c:pt>
                <c:pt idx="1432">
                  <c:v>4.9381339999999998</c:v>
                </c:pt>
                <c:pt idx="1433">
                  <c:v>5.07789</c:v>
                </c:pt>
                <c:pt idx="1434">
                  <c:v>5.2573460000000001</c:v>
                </c:pt>
                <c:pt idx="1435">
                  <c:v>5.494631</c:v>
                </c:pt>
                <c:pt idx="1436">
                  <c:v>5.8191889999999997</c:v>
                </c:pt>
                <c:pt idx="1437">
                  <c:v>6.2781950000000002</c:v>
                </c:pt>
                <c:pt idx="1438">
                  <c:v>6.9354420000000001</c:v>
                </c:pt>
                <c:pt idx="1439">
                  <c:v>7.8292789999999997</c:v>
                </c:pt>
                <c:pt idx="1440">
                  <c:v>3.604962</c:v>
                </c:pt>
                <c:pt idx="1441">
                  <c:v>3.6049829999999998</c:v>
                </c:pt>
                <c:pt idx="1442">
                  <c:v>3.6050629999999999</c:v>
                </c:pt>
                <c:pt idx="1443">
                  <c:v>3.6051950000000001</c:v>
                </c:pt>
                <c:pt idx="1444">
                  <c:v>3.605375</c:v>
                </c:pt>
                <c:pt idx="1445">
                  <c:v>3.605594</c:v>
                </c:pt>
                <c:pt idx="1446">
                  <c:v>3.6058370000000002</c:v>
                </c:pt>
                <c:pt idx="1447">
                  <c:v>3.606087</c:v>
                </c:pt>
                <c:pt idx="1448">
                  <c:v>3.6063230000000002</c:v>
                </c:pt>
                <c:pt idx="1449">
                  <c:v>3.6065149999999999</c:v>
                </c:pt>
                <c:pt idx="1450">
                  <c:v>3.606627</c:v>
                </c:pt>
                <c:pt idx="1451">
                  <c:v>3.6066090000000002</c:v>
                </c:pt>
                <c:pt idx="1452">
                  <c:v>3.606401</c:v>
                </c:pt>
                <c:pt idx="1453">
                  <c:v>3.6059169999999998</c:v>
                </c:pt>
                <c:pt idx="1454">
                  <c:v>3.6050460000000002</c:v>
                </c:pt>
                <c:pt idx="1455">
                  <c:v>3.6036410000000001</c:v>
                </c:pt>
                <c:pt idx="1456">
                  <c:v>3.6014949999999999</c:v>
                </c:pt>
                <c:pt idx="1457">
                  <c:v>3.5983260000000001</c:v>
                </c:pt>
                <c:pt idx="1458">
                  <c:v>3.593785</c:v>
                </c:pt>
                <c:pt idx="1459">
                  <c:v>3.587202</c:v>
                </c:pt>
                <c:pt idx="1460">
                  <c:v>3.577747</c:v>
                </c:pt>
                <c:pt idx="1461">
                  <c:v>3.5640879999999999</c:v>
                </c:pt>
                <c:pt idx="1462">
                  <c:v>3.5441020000000001</c:v>
                </c:pt>
                <c:pt idx="1463">
                  <c:v>3.5142549999999999</c:v>
                </c:pt>
                <c:pt idx="1464">
                  <c:v>3.4683489999999999</c:v>
                </c:pt>
                <c:pt idx="1465">
                  <c:v>3.39479</c:v>
                </c:pt>
                <c:pt idx="1466">
                  <c:v>3.2701730000000002</c:v>
                </c:pt>
                <c:pt idx="1467">
                  <c:v>3.0433940000000002</c:v>
                </c:pt>
                <c:pt idx="1468">
                  <c:v>2.5934759999999999</c:v>
                </c:pt>
                <c:pt idx="1469">
                  <c:v>1.6679310000000001</c:v>
                </c:pt>
                <c:pt idx="1470">
                  <c:v>2.961125</c:v>
                </c:pt>
                <c:pt idx="1471">
                  <c:v>2.9604550000000001</c:v>
                </c:pt>
                <c:pt idx="1472">
                  <c:v>2.9584290000000002</c:v>
                </c:pt>
                <c:pt idx="1473">
                  <c:v>2.9550540000000001</c:v>
                </c:pt>
                <c:pt idx="1474">
                  <c:v>2.9502809999999999</c:v>
                </c:pt>
                <c:pt idx="1475">
                  <c:v>2.9440369999999998</c:v>
                </c:pt>
                <c:pt idx="1476">
                  <c:v>2.9362219999999999</c:v>
                </c:pt>
                <c:pt idx="1477">
                  <c:v>2.9267059999999998</c:v>
                </c:pt>
                <c:pt idx="1478">
                  <c:v>2.9153280000000001</c:v>
                </c:pt>
                <c:pt idx="1479">
                  <c:v>2.9018890000000002</c:v>
                </c:pt>
                <c:pt idx="1480">
                  <c:v>2.8861430000000001</c:v>
                </c:pt>
                <c:pt idx="1481">
                  <c:v>2.8677860000000002</c:v>
                </c:pt>
                <c:pt idx="1482">
                  <c:v>2.846444</c:v>
                </c:pt>
                <c:pt idx="1483">
                  <c:v>2.8216540000000001</c:v>
                </c:pt>
                <c:pt idx="1484">
                  <c:v>2.7928410000000001</c:v>
                </c:pt>
                <c:pt idx="1485">
                  <c:v>2.7592880000000002</c:v>
                </c:pt>
                <c:pt idx="1486">
                  <c:v>2.7200959999999998</c:v>
                </c:pt>
                <c:pt idx="1487">
                  <c:v>2.6741239999999999</c:v>
                </c:pt>
                <c:pt idx="1488">
                  <c:v>2.619926</c:v>
                </c:pt>
                <c:pt idx="1489">
                  <c:v>2.5556450000000002</c:v>
                </c:pt>
                <c:pt idx="1490">
                  <c:v>2.4788939999999999</c:v>
                </c:pt>
                <c:pt idx="1491">
                  <c:v>2.3865949999999998</c:v>
                </c:pt>
                <c:pt idx="1492">
                  <c:v>2.2747860000000002</c:v>
                </c:pt>
                <c:pt idx="1493">
                  <c:v>2.1384219999999998</c:v>
                </c:pt>
                <c:pt idx="1494">
                  <c:v>1.9712479999999999</c:v>
                </c:pt>
                <c:pt idx="1495">
                  <c:v>1.765914</c:v>
                </c:pt>
                <c:pt idx="1496">
                  <c:v>1.514678</c:v>
                </c:pt>
                <c:pt idx="1497">
                  <c:v>1.2112609999999999</c:v>
                </c:pt>
                <c:pt idx="1498">
                  <c:v>0.8563518</c:v>
                </c:pt>
                <c:pt idx="1499">
                  <c:v>0.46252090000000001</c:v>
                </c:pt>
                <c:pt idx="1500">
                  <c:v>2.3582369999999999</c:v>
                </c:pt>
                <c:pt idx="1501">
                  <c:v>2.3570540000000002</c:v>
                </c:pt>
                <c:pt idx="1502">
                  <c:v>2.3535400000000002</c:v>
                </c:pt>
                <c:pt idx="1503">
                  <c:v>2.34768</c:v>
                </c:pt>
                <c:pt idx="1504">
                  <c:v>2.3394270000000001</c:v>
                </c:pt>
                <c:pt idx="1505">
                  <c:v>2.3286829999999998</c:v>
                </c:pt>
                <c:pt idx="1506">
                  <c:v>2.315318</c:v>
                </c:pt>
                <c:pt idx="1507">
                  <c:v>2.299172</c:v>
                </c:pt>
                <c:pt idx="1508">
                  <c:v>2.2800500000000001</c:v>
                </c:pt>
                <c:pt idx="1509">
                  <c:v>2.2577159999999998</c:v>
                </c:pt>
                <c:pt idx="1510">
                  <c:v>2.2318850000000001</c:v>
                </c:pt>
                <c:pt idx="1511">
                  <c:v>2.202223</c:v>
                </c:pt>
                <c:pt idx="1512">
                  <c:v>2.1683330000000001</c:v>
                </c:pt>
                <c:pt idx="1513">
                  <c:v>2.1297480000000002</c:v>
                </c:pt>
                <c:pt idx="1514">
                  <c:v>2.0859239999999999</c:v>
                </c:pt>
                <c:pt idx="1515">
                  <c:v>2.036225</c:v>
                </c:pt>
                <c:pt idx="1516">
                  <c:v>1.9799150000000001</c:v>
                </c:pt>
                <c:pt idx="1517">
                  <c:v>1.9161459999999999</c:v>
                </c:pt>
                <c:pt idx="1518">
                  <c:v>1.843955</c:v>
                </c:pt>
                <c:pt idx="1519">
                  <c:v>1.7622610000000001</c:v>
                </c:pt>
                <c:pt idx="1520">
                  <c:v>1.6698839999999999</c:v>
                </c:pt>
                <c:pt idx="1521">
                  <c:v>1.565574</c:v>
                </c:pt>
                <c:pt idx="1522">
                  <c:v>1.4480839999999999</c:v>
                </c:pt>
                <c:pt idx="1523">
                  <c:v>1.316289</c:v>
                </c:pt>
                <c:pt idx="1524">
                  <c:v>1.169365</c:v>
                </c:pt>
                <c:pt idx="1525">
                  <c:v>1.0070410000000001</c:v>
                </c:pt>
                <c:pt idx="1526">
                  <c:v>0.82991870000000001</c:v>
                </c:pt>
                <c:pt idx="1527">
                  <c:v>0.63984410000000003</c:v>
                </c:pt>
                <c:pt idx="1528">
                  <c:v>0.4400983</c:v>
                </c:pt>
                <c:pt idx="1529">
                  <c:v>0.23580119999999999</c:v>
                </c:pt>
                <c:pt idx="1530">
                  <c:v>1.827113</c:v>
                </c:pt>
                <c:pt idx="1531">
                  <c:v>1.8257220000000001</c:v>
                </c:pt>
                <c:pt idx="1532">
                  <c:v>1.821515</c:v>
                </c:pt>
                <c:pt idx="1533">
                  <c:v>1.814532</c:v>
                </c:pt>
                <c:pt idx="1534">
                  <c:v>1.8047280000000001</c:v>
                </c:pt>
                <c:pt idx="1535">
                  <c:v>1.7920309999999999</c:v>
                </c:pt>
                <c:pt idx="1536">
                  <c:v>1.776321</c:v>
                </c:pt>
                <c:pt idx="1537">
                  <c:v>1.7574799999999999</c:v>
                </c:pt>
                <c:pt idx="1538">
                  <c:v>1.735358</c:v>
                </c:pt>
                <c:pt idx="1539">
                  <c:v>1.7097830000000001</c:v>
                </c:pt>
                <c:pt idx="1540">
                  <c:v>1.6805540000000001</c:v>
                </c:pt>
                <c:pt idx="1541">
                  <c:v>1.647448</c:v>
                </c:pt>
                <c:pt idx="1542">
                  <c:v>1.610212</c:v>
                </c:pt>
                <c:pt idx="1543">
                  <c:v>1.568568</c:v>
                </c:pt>
                <c:pt idx="1544">
                  <c:v>1.5222169999999999</c:v>
                </c:pt>
                <c:pt idx="1545">
                  <c:v>1.470837</c:v>
                </c:pt>
                <c:pt idx="1546">
                  <c:v>1.4140980000000001</c:v>
                </c:pt>
                <c:pt idx="1547">
                  <c:v>1.3516619999999999</c:v>
                </c:pt>
                <c:pt idx="1548">
                  <c:v>1.2832060000000001</c:v>
                </c:pt>
                <c:pt idx="1549">
                  <c:v>1.2084379999999999</c:v>
                </c:pt>
                <c:pt idx="1550">
                  <c:v>1.1271230000000001</c:v>
                </c:pt>
                <c:pt idx="1551">
                  <c:v>1.0391189999999999</c:v>
                </c:pt>
                <c:pt idx="1552">
                  <c:v>0.94441790000000003</c:v>
                </c:pt>
                <c:pt idx="1553">
                  <c:v>0.84318950000000004</c:v>
                </c:pt>
                <c:pt idx="1554">
                  <c:v>0.73583050000000005</c:v>
                </c:pt>
                <c:pt idx="1555">
                  <c:v>0.6230078</c:v>
                </c:pt>
                <c:pt idx="1556">
                  <c:v>0.5056929</c:v>
                </c:pt>
                <c:pt idx="1557">
                  <c:v>0.38520539999999998</c:v>
                </c:pt>
                <c:pt idx="1558">
                  <c:v>0.26315880000000003</c:v>
                </c:pt>
                <c:pt idx="1559">
                  <c:v>0.14138590000000001</c:v>
                </c:pt>
                <c:pt idx="1560">
                  <c:v>1.382487</c:v>
                </c:pt>
                <c:pt idx="1561">
                  <c:v>1.3810549999999999</c:v>
                </c:pt>
                <c:pt idx="1562">
                  <c:v>1.376854</c:v>
                </c:pt>
                <c:pt idx="1563">
                  <c:v>1.3698920000000001</c:v>
                </c:pt>
                <c:pt idx="1564">
                  <c:v>1.360142</c:v>
                </c:pt>
                <c:pt idx="1565">
                  <c:v>1.347556</c:v>
                </c:pt>
                <c:pt idx="1566">
                  <c:v>1.3320749999999999</c:v>
                </c:pt>
                <c:pt idx="1567">
                  <c:v>1.313626</c:v>
                </c:pt>
                <c:pt idx="1568">
                  <c:v>1.2921260000000001</c:v>
                </c:pt>
                <c:pt idx="1569">
                  <c:v>1.2674840000000001</c:v>
                </c:pt>
                <c:pt idx="1570">
                  <c:v>1.2396020000000001</c:v>
                </c:pt>
                <c:pt idx="1571">
                  <c:v>1.2083729999999999</c:v>
                </c:pt>
                <c:pt idx="1572">
                  <c:v>1.1736880000000001</c:v>
                </c:pt>
                <c:pt idx="1573">
                  <c:v>1.1354409999999999</c:v>
                </c:pt>
                <c:pt idx="1574">
                  <c:v>1.0935280000000001</c:v>
                </c:pt>
                <c:pt idx="1575">
                  <c:v>1.047857</c:v>
                </c:pt>
                <c:pt idx="1576">
                  <c:v>0.99835560000000001</c:v>
                </c:pt>
                <c:pt idx="1577">
                  <c:v>0.94498219999999999</c:v>
                </c:pt>
                <c:pt idx="1578">
                  <c:v>0.88773460000000004</c:v>
                </c:pt>
                <c:pt idx="1579">
                  <c:v>0.82666580000000001</c:v>
                </c:pt>
                <c:pt idx="1580">
                  <c:v>0.76190020000000003</c:v>
                </c:pt>
                <c:pt idx="1581">
                  <c:v>0.69365089999999996</c:v>
                </c:pt>
                <c:pt idx="1582">
                  <c:v>0.62223870000000003</c:v>
                </c:pt>
                <c:pt idx="1583">
                  <c:v>0.54810800000000004</c:v>
                </c:pt>
                <c:pt idx="1584">
                  <c:v>0.47183730000000002</c:v>
                </c:pt>
                <c:pt idx="1585">
                  <c:v>0.39413740000000003</c:v>
                </c:pt>
                <c:pt idx="1586">
                  <c:v>0.3158185</c:v>
                </c:pt>
                <c:pt idx="1587">
                  <c:v>0.23771700000000001</c:v>
                </c:pt>
                <c:pt idx="1588">
                  <c:v>0.16095019999999999</c:v>
                </c:pt>
                <c:pt idx="1589">
                  <c:v>8.6335839999999997E-2</c:v>
                </c:pt>
                <c:pt idx="1590">
                  <c:v>1.024804</c:v>
                </c:pt>
                <c:pt idx="1591">
                  <c:v>1.0235350000000001</c:v>
                </c:pt>
                <c:pt idx="1592">
                  <c:v>1.0197719999999999</c:v>
                </c:pt>
                <c:pt idx="1593">
                  <c:v>1.0135289999999999</c:v>
                </c:pt>
                <c:pt idx="1594">
                  <c:v>1.0048109999999999</c:v>
                </c:pt>
                <c:pt idx="1595">
                  <c:v>0.9935948</c:v>
                </c:pt>
                <c:pt idx="1596">
                  <c:v>0.97985169999999999</c:v>
                </c:pt>
                <c:pt idx="1597">
                  <c:v>0.96355250000000003</c:v>
                </c:pt>
                <c:pt idx="1598">
                  <c:v>0.94466360000000005</c:v>
                </c:pt>
                <c:pt idx="1599">
                  <c:v>0.92315199999999997</c:v>
                </c:pt>
                <c:pt idx="1600">
                  <c:v>0.89898460000000002</c:v>
                </c:pt>
                <c:pt idx="1601">
                  <c:v>0.87213010000000002</c:v>
                </c:pt>
                <c:pt idx="1602">
                  <c:v>0.84255999999999998</c:v>
                </c:pt>
                <c:pt idx="1603">
                  <c:v>0.81025360000000002</c:v>
                </c:pt>
                <c:pt idx="1604">
                  <c:v>0.77519850000000001</c:v>
                </c:pt>
                <c:pt idx="1605">
                  <c:v>0.73739650000000001</c:v>
                </c:pt>
                <c:pt idx="1606">
                  <c:v>0.69686459999999995</c:v>
                </c:pt>
                <c:pt idx="1607">
                  <c:v>0.65364129999999998</c:v>
                </c:pt>
                <c:pt idx="1608">
                  <c:v>0.60779110000000003</c:v>
                </c:pt>
                <c:pt idx="1609">
                  <c:v>0.55941079999999999</c:v>
                </c:pt>
                <c:pt idx="1610">
                  <c:v>0.50863639999999999</c:v>
                </c:pt>
                <c:pt idx="1611">
                  <c:v>0.45565329999999998</c:v>
                </c:pt>
                <c:pt idx="1612">
                  <c:v>0.40071210000000002</c:v>
                </c:pt>
                <c:pt idx="1613">
                  <c:v>0.34415570000000001</c:v>
                </c:pt>
                <c:pt idx="1614">
                  <c:v>0.2864718</c:v>
                </c:pt>
                <c:pt idx="1615">
                  <c:v>0.2284003</c:v>
                </c:pt>
                <c:pt idx="1616">
                  <c:v>0.1711511</c:v>
                </c:pt>
                <c:pt idx="1617">
                  <c:v>0.1168013</c:v>
                </c:pt>
                <c:pt idx="1618">
                  <c:v>6.8602049999999998E-2</c:v>
                </c:pt>
                <c:pt idx="1619">
                  <c:v>3.2122879999999999E-2</c:v>
                </c:pt>
                <c:pt idx="1620">
                  <c:v>0.74564229999999998</c:v>
                </c:pt>
                <c:pt idx="1621">
                  <c:v>0.74458380000000002</c:v>
                </c:pt>
                <c:pt idx="1622">
                  <c:v>0.74144710000000003</c:v>
                </c:pt>
                <c:pt idx="1623">
                  <c:v>0.73624900000000004</c:v>
                </c:pt>
                <c:pt idx="1624">
                  <c:v>0.72900200000000004</c:v>
                </c:pt>
                <c:pt idx="1625">
                  <c:v>0.71969959999999999</c:v>
                </c:pt>
                <c:pt idx="1626">
                  <c:v>0.70833420000000002</c:v>
                </c:pt>
                <c:pt idx="1627">
                  <c:v>0.69490010000000002</c:v>
                </c:pt>
                <c:pt idx="1628">
                  <c:v>0.67939280000000002</c:v>
                </c:pt>
                <c:pt idx="1629">
                  <c:v>0.66180939999999999</c:v>
                </c:pt>
                <c:pt idx="1630">
                  <c:v>0.64214959999999999</c:v>
                </c:pt>
                <c:pt idx="1631">
                  <c:v>0.62041610000000003</c:v>
                </c:pt>
                <c:pt idx="1632">
                  <c:v>0.59661540000000002</c:v>
                </c:pt>
                <c:pt idx="1633">
                  <c:v>0.57075790000000004</c:v>
                </c:pt>
                <c:pt idx="1634">
                  <c:v>0.54285939999999999</c:v>
                </c:pt>
                <c:pt idx="1635">
                  <c:v>0.51294110000000004</c:v>
                </c:pt>
                <c:pt idx="1636">
                  <c:v>0.48102820000000002</c:v>
                </c:pt>
                <c:pt idx="1637">
                  <c:v>0.44714979999999999</c:v>
                </c:pt>
                <c:pt idx="1638">
                  <c:v>0.41133510000000001</c:v>
                </c:pt>
                <c:pt idx="1639">
                  <c:v>0.37360919999999997</c:v>
                </c:pt>
                <c:pt idx="1640">
                  <c:v>0.33398359999999999</c:v>
                </c:pt>
                <c:pt idx="1641">
                  <c:v>0.29244110000000001</c:v>
                </c:pt>
                <c:pt idx="1642">
                  <c:v>0.2489104</c:v>
                </c:pt>
                <c:pt idx="1643">
                  <c:v>0.20321810000000001</c:v>
                </c:pt>
                <c:pt idx="1644">
                  <c:v>0.1550019</c:v>
                </c:pt>
                <c:pt idx="1645">
                  <c:v>0.1035365</c:v>
                </c:pt>
                <c:pt idx="1646">
                  <c:v>4.7361140000000003E-2</c:v>
                </c:pt>
                <c:pt idx="1647">
                  <c:v>-1.6516079999999999E-2</c:v>
                </c:pt>
                <c:pt idx="1648">
                  <c:v>-9.3887470000000001E-2</c:v>
                </c:pt>
                <c:pt idx="1649">
                  <c:v>-0.19239970000000001</c:v>
                </c:pt>
                <c:pt idx="1650">
                  <c:v>0.53220049999999997</c:v>
                </c:pt>
                <c:pt idx="1651">
                  <c:v>0.53135920000000003</c:v>
                </c:pt>
                <c:pt idx="1652">
                  <c:v>0.52889039999999998</c:v>
                </c:pt>
                <c:pt idx="1653">
                  <c:v>0.52481129999999998</c:v>
                </c:pt>
                <c:pt idx="1654">
                  <c:v>0.51912990000000003</c:v>
                </c:pt>
                <c:pt idx="1655">
                  <c:v>0.51184940000000001</c:v>
                </c:pt>
                <c:pt idx="1656">
                  <c:v>0.50297449999999999</c:v>
                </c:pt>
                <c:pt idx="1657">
                  <c:v>0.4925119</c:v>
                </c:pt>
                <c:pt idx="1658">
                  <c:v>0.4804717</c:v>
                </c:pt>
                <c:pt idx="1659">
                  <c:v>0.46686680000000003</c:v>
                </c:pt>
                <c:pt idx="1660">
                  <c:v>0.45171319999999998</c:v>
                </c:pt>
                <c:pt idx="1661">
                  <c:v>0.4350309</c:v>
                </c:pt>
                <c:pt idx="1662">
                  <c:v>0.41684349999999998</c:v>
                </c:pt>
                <c:pt idx="1663">
                  <c:v>0.397179</c:v>
                </c:pt>
                <c:pt idx="1664">
                  <c:v>0.37607000000000002</c:v>
                </c:pt>
                <c:pt idx="1665">
                  <c:v>0.35355320000000001</c:v>
                </c:pt>
                <c:pt idx="1666">
                  <c:v>0.32966990000000002</c:v>
                </c:pt>
                <c:pt idx="1667">
                  <c:v>0.3044655</c:v>
                </c:pt>
                <c:pt idx="1668">
                  <c:v>0.27798919999999999</c:v>
                </c:pt>
                <c:pt idx="1669">
                  <c:v>0.25029420000000002</c:v>
                </c:pt>
                <c:pt idx="1670">
                  <c:v>0.2214372</c:v>
                </c:pt>
                <c:pt idx="1671">
                  <c:v>0.1914804</c:v>
                </c:pt>
                <c:pt idx="1672">
                  <c:v>0.16049579999999999</c:v>
                </c:pt>
                <c:pt idx="1673">
                  <c:v>0.12857750000000001</c:v>
                </c:pt>
                <c:pt idx="1674">
                  <c:v>9.5867510000000003E-2</c:v>
                </c:pt>
                <c:pt idx="1675">
                  <c:v>6.2607650000000001E-2</c:v>
                </c:pt>
                <c:pt idx="1676">
                  <c:v>2.9235750000000001E-2</c:v>
                </c:pt>
                <c:pt idx="1677">
                  <c:v>-3.4586590000000002E-3</c:v>
                </c:pt>
                <c:pt idx="1678">
                  <c:v>-3.4142260000000001E-2</c:v>
                </c:pt>
                <c:pt idx="1679">
                  <c:v>-6.0844469999999998E-2</c:v>
                </c:pt>
                <c:pt idx="1680">
                  <c:v>0.37053760000000002</c:v>
                </c:pt>
                <c:pt idx="1681">
                  <c:v>0.36992740000000002</c:v>
                </c:pt>
                <c:pt idx="1682">
                  <c:v>0.36809419999999998</c:v>
                </c:pt>
                <c:pt idx="1683">
                  <c:v>0.36506850000000002</c:v>
                </c:pt>
                <c:pt idx="1684">
                  <c:v>0.3608595</c:v>
                </c:pt>
                <c:pt idx="1685">
                  <c:v>0.35547499999999999</c:v>
                </c:pt>
                <c:pt idx="1686">
                  <c:v>0.34892499999999999</c:v>
                </c:pt>
                <c:pt idx="1687">
                  <c:v>0.34122219999999998</c:v>
                </c:pt>
                <c:pt idx="1688">
                  <c:v>0.3323834</c:v>
                </c:pt>
                <c:pt idx="1689">
                  <c:v>0.32242929999999997</c:v>
                </c:pt>
                <c:pt idx="1690">
                  <c:v>0.31138450000000001</c:v>
                </c:pt>
                <c:pt idx="1691">
                  <c:v>0.29927779999999998</c:v>
                </c:pt>
                <c:pt idx="1692">
                  <c:v>0.28614309999999998</c:v>
                </c:pt>
                <c:pt idx="1693">
                  <c:v>0.27201979999999998</c:v>
                </c:pt>
                <c:pt idx="1694">
                  <c:v>0.25695459999999998</c:v>
                </c:pt>
                <c:pt idx="1695">
                  <c:v>0.2409963</c:v>
                </c:pt>
                <c:pt idx="1696">
                  <c:v>0.2242064</c:v>
                </c:pt>
                <c:pt idx="1697">
                  <c:v>0.2066539</c:v>
                </c:pt>
                <c:pt idx="1698">
                  <c:v>0.1884189</c:v>
                </c:pt>
                <c:pt idx="1699">
                  <c:v>0.16959469999999999</c:v>
                </c:pt>
                <c:pt idx="1700">
                  <c:v>0.15029000000000001</c:v>
                </c:pt>
                <c:pt idx="1701">
                  <c:v>0.1306397</c:v>
                </c:pt>
                <c:pt idx="1702">
                  <c:v>0.110801</c:v>
                </c:pt>
                <c:pt idx="1703">
                  <c:v>9.0966580000000005E-2</c:v>
                </c:pt>
                <c:pt idx="1704">
                  <c:v>7.1371080000000003E-2</c:v>
                </c:pt>
                <c:pt idx="1705">
                  <c:v>5.2297089999999997E-2</c:v>
                </c:pt>
                <c:pt idx="1706">
                  <c:v>3.4076919999999997E-2</c:v>
                </c:pt>
                <c:pt idx="1707">
                  <c:v>1.7083790000000001E-2</c:v>
                </c:pt>
                <c:pt idx="1708">
                  <c:v>1.707163E-3</c:v>
                </c:pt>
                <c:pt idx="1709">
                  <c:v>-1.168981E-2</c:v>
                </c:pt>
                <c:pt idx="1710">
                  <c:v>0.24745200000000001</c:v>
                </c:pt>
                <c:pt idx="1711">
                  <c:v>0.2470242</c:v>
                </c:pt>
                <c:pt idx="1712">
                  <c:v>0.2457558</c:v>
                </c:pt>
                <c:pt idx="1713">
                  <c:v>0.24365870000000001</c:v>
                </c:pt>
                <c:pt idx="1714">
                  <c:v>0.2407453</c:v>
                </c:pt>
                <c:pt idx="1715">
                  <c:v>0.2370234</c:v>
                </c:pt>
                <c:pt idx="1716">
                  <c:v>0.2325044</c:v>
                </c:pt>
                <c:pt idx="1717">
                  <c:v>0.2272025</c:v>
                </c:pt>
                <c:pt idx="1718">
                  <c:v>0.22113540000000001</c:v>
                </c:pt>
                <c:pt idx="1719">
                  <c:v>0.2143246</c:v>
                </c:pt>
                <c:pt idx="1720">
                  <c:v>0.20679549999999999</c:v>
                </c:pt>
                <c:pt idx="1721">
                  <c:v>0.1985778</c:v>
                </c:pt>
                <c:pt idx="1722">
                  <c:v>0.18970529999999999</c:v>
                </c:pt>
                <c:pt idx="1723">
                  <c:v>0.1802174</c:v>
                </c:pt>
                <c:pt idx="1724">
                  <c:v>0.17015830000000001</c:v>
                </c:pt>
                <c:pt idx="1725">
                  <c:v>0.15957869999999999</c:v>
                </c:pt>
                <c:pt idx="1726">
                  <c:v>0.1485359</c:v>
                </c:pt>
                <c:pt idx="1727">
                  <c:v>0.13709489999999999</c:v>
                </c:pt>
                <c:pt idx="1728">
                  <c:v>0.12532860000000001</c:v>
                </c:pt>
                <c:pt idx="1729">
                  <c:v>0.11331960000000001</c:v>
                </c:pt>
                <c:pt idx="1730">
                  <c:v>0.1011601</c:v>
                </c:pt>
                <c:pt idx="1731">
                  <c:v>8.895285E-2</c:v>
                </c:pt>
                <c:pt idx="1732">
                  <c:v>7.6811749999999998E-2</c:v>
                </c:pt>
                <c:pt idx="1733">
                  <c:v>6.4860920000000002E-2</c:v>
                </c:pt>
                <c:pt idx="1734">
                  <c:v>5.3233790000000003E-2</c:v>
                </c:pt>
                <c:pt idx="1735">
                  <c:v>4.2069879999999997E-2</c:v>
                </c:pt>
                <c:pt idx="1736">
                  <c:v>3.1510370000000003E-2</c:v>
                </c:pt>
                <c:pt idx="1737">
                  <c:v>2.1691800000000001E-2</c:v>
                </c:pt>
                <c:pt idx="1738">
                  <c:v>1.2737699999999999E-2</c:v>
                </c:pt>
                <c:pt idx="1739">
                  <c:v>4.7497939999999999E-3</c:v>
                </c:pt>
                <c:pt idx="1740">
                  <c:v>0.15115790000000001</c:v>
                </c:pt>
                <c:pt idx="1741">
                  <c:v>0.15089530000000001</c:v>
                </c:pt>
                <c:pt idx="1742">
                  <c:v>0.15010609999999999</c:v>
                </c:pt>
                <c:pt idx="1743">
                  <c:v>0.14880280000000001</c:v>
                </c:pt>
                <c:pt idx="1744">
                  <c:v>0.1469925</c:v>
                </c:pt>
                <c:pt idx="1745">
                  <c:v>0.14468210000000001</c:v>
                </c:pt>
                <c:pt idx="1746">
                  <c:v>0.14188129999999999</c:v>
                </c:pt>
                <c:pt idx="1747">
                  <c:v>0.13860169999999999</c:v>
                </c:pt>
                <c:pt idx="1748">
                  <c:v>0.13485739999999999</c:v>
                </c:pt>
                <c:pt idx="1749">
                  <c:v>0.13066510000000001</c:v>
                </c:pt>
                <c:pt idx="1750">
                  <c:v>0.12604470000000001</c:v>
                </c:pt>
                <c:pt idx="1751">
                  <c:v>0.121019</c:v>
                </c:pt>
                <c:pt idx="1752">
                  <c:v>0.1156138</c:v>
                </c:pt>
                <c:pt idx="1753">
                  <c:v>0.10985830000000001</c:v>
                </c:pt>
                <c:pt idx="1754">
                  <c:v>0.10378519999999999</c:v>
                </c:pt>
                <c:pt idx="1755">
                  <c:v>9.7431309999999993E-2</c:v>
                </c:pt>
                <c:pt idx="1756">
                  <c:v>9.0837039999999994E-2</c:v>
                </c:pt>
                <c:pt idx="1757">
                  <c:v>8.4047010000000005E-2</c:v>
                </c:pt>
                <c:pt idx="1758">
                  <c:v>7.7109910000000004E-2</c:v>
                </c:pt>
                <c:pt idx="1759">
                  <c:v>7.0078420000000002E-2</c:v>
                </c:pt>
                <c:pt idx="1760">
                  <c:v>6.3009270000000006E-2</c:v>
                </c:pt>
                <c:pt idx="1761">
                  <c:v>5.5962579999999998E-2</c:v>
                </c:pt>
                <c:pt idx="1762">
                  <c:v>4.900115E-2</c:v>
                </c:pt>
                <c:pt idx="1763">
                  <c:v>4.2189740000000003E-2</c:v>
                </c:pt>
                <c:pt idx="1764">
                  <c:v>3.5593439999999997E-2</c:v>
                </c:pt>
                <c:pt idx="1765">
                  <c:v>2.9276139999999999E-2</c:v>
                </c:pt>
                <c:pt idx="1766">
                  <c:v>2.3298579999999999E-2</c:v>
                </c:pt>
                <c:pt idx="1767">
                  <c:v>1.7715950000000001E-2</c:v>
                </c:pt>
                <c:pt idx="1768">
                  <c:v>1.257571E-2</c:v>
                </c:pt>
                <c:pt idx="1769">
                  <c:v>7.9153820000000003E-3</c:v>
                </c:pt>
                <c:pt idx="1770">
                  <c:v>7.1584960000000003E-2</c:v>
                </c:pt>
                <c:pt idx="1771">
                  <c:v>7.1456210000000006E-2</c:v>
                </c:pt>
                <c:pt idx="1772">
                  <c:v>7.1086460000000004E-2</c:v>
                </c:pt>
                <c:pt idx="1773">
                  <c:v>7.0466619999999994E-2</c:v>
                </c:pt>
                <c:pt idx="1774">
                  <c:v>6.9603399999999996E-2</c:v>
                </c:pt>
                <c:pt idx="1775">
                  <c:v>6.8502380000000002E-2</c:v>
                </c:pt>
                <c:pt idx="1776">
                  <c:v>6.7169370000000006E-2</c:v>
                </c:pt>
                <c:pt idx="1777">
                  <c:v>6.5610790000000002E-2</c:v>
                </c:pt>
                <c:pt idx="1778">
                  <c:v>6.3834210000000002E-2</c:v>
                </c:pt>
                <c:pt idx="1779">
                  <c:v>6.1848710000000001E-2</c:v>
                </c:pt>
                <c:pt idx="1780">
                  <c:v>5.966465E-2</c:v>
                </c:pt>
                <c:pt idx="1781">
                  <c:v>5.7294030000000003E-2</c:v>
                </c:pt>
                <c:pt idx="1782">
                  <c:v>5.4750439999999997E-2</c:v>
                </c:pt>
                <c:pt idx="1783">
                  <c:v>5.2049020000000001E-2</c:v>
                </c:pt>
                <c:pt idx="1784">
                  <c:v>4.9206590000000001E-2</c:v>
                </c:pt>
                <c:pt idx="1785">
                  <c:v>4.6241570000000003E-2</c:v>
                </c:pt>
                <c:pt idx="1786">
                  <c:v>4.3174089999999998E-2</c:v>
                </c:pt>
                <c:pt idx="1787">
                  <c:v>4.0026039999999999E-2</c:v>
                </c:pt>
                <c:pt idx="1788">
                  <c:v>3.6820690000000003E-2</c:v>
                </c:pt>
                <c:pt idx="1789">
                  <c:v>3.3582670000000002E-2</c:v>
                </c:pt>
                <c:pt idx="1790">
                  <c:v>3.033779E-2</c:v>
                </c:pt>
                <c:pt idx="1791">
                  <c:v>2.711278E-2</c:v>
                </c:pt>
                <c:pt idx="1792">
                  <c:v>2.3934859999999999E-2</c:v>
                </c:pt>
                <c:pt idx="1793">
                  <c:v>2.0831039999999999E-2</c:v>
                </c:pt>
                <c:pt idx="1794">
                  <c:v>1.782802E-2</c:v>
                </c:pt>
                <c:pt idx="1795">
                  <c:v>1.495111E-2</c:v>
                </c:pt>
                <c:pt idx="1796">
                  <c:v>1.2223619999999999E-2</c:v>
                </c:pt>
                <c:pt idx="1797">
                  <c:v>9.6665250000000005E-3</c:v>
                </c:pt>
                <c:pt idx="1798">
                  <c:v>7.2974809999999998E-3</c:v>
                </c:pt>
                <c:pt idx="1799">
                  <c:v>5.130318E-3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0038896"/>
        <c:axId val="450043600"/>
      </c:scatterChart>
      <c:valAx>
        <c:axId val="450038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0043600"/>
        <c:crosses val="autoZero"/>
        <c:crossBetween val="midCat"/>
      </c:valAx>
      <c:valAx>
        <c:axId val="450043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00388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0.57832</cdr:x>
      <cdr:y>0.25059</cdr:y>
    </cdr:from>
    <cdr:to>
      <cdr:x>0.57832</cdr:x>
      <cdr:y>0.61671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2644099" y="687423"/>
          <a:ext cx="0" cy="1004341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C0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2044E-ACC7-41EB-87C4-AD52F2D4ED38}" type="datetimeFigureOut">
              <a:rPr lang="en-GB" smtClean="0"/>
              <a:t>28/09/2017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0E79A-2067-4865-8347-D634F043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679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0E79A-2067-4865-8347-D634F0433A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780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0E79A-2067-4865-8347-D634F0433A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60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3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7513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7452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788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0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17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13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04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36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46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28.9.2017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Alessandra Lombardi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1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01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28.9.2017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600" smtClean="0">
                <a:solidFill>
                  <a:srgbClr val="66A1E2"/>
                </a:solidFill>
                <a:latin typeface="Arial"/>
              </a:rPr>
              <a:t>Alessandra Lombardi</a:t>
            </a:r>
            <a:endParaRPr lang="en-US" sz="1600" dirty="0">
              <a:solidFill>
                <a:srgbClr val="66A1E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1593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436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052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6077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621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59832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15054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636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70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7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8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42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9D874-69C3-41EF-A1FE-C14A4E31284D}" type="datetimeFigureOut">
              <a:rPr lang="en-GB" smtClean="0"/>
              <a:t>28/09/2017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23A3-514F-4DC1-A426-E631438C5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18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28.9.2017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Alessandra Lombardi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28.9.2017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600" smtClean="0">
                <a:solidFill>
                  <a:srgbClr val="66A1E2"/>
                </a:solidFill>
                <a:latin typeface="Arial"/>
              </a:rPr>
              <a:t>Alessandra Lombardi</a:t>
            </a:r>
            <a:endParaRPr lang="en-US" sz="1600" dirty="0">
              <a:solidFill>
                <a:srgbClr val="66A1E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185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7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63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282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66249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56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Alessandra Lombardi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16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350306" cy="9404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PATH/TRAVEL : a multi-particle tracking code for </a:t>
            </a:r>
            <a:r>
              <a:rPr lang="en-US" sz="3600" dirty="0" err="1" smtClean="0"/>
              <a:t>linacs</a:t>
            </a:r>
            <a:r>
              <a:rPr lang="en-US" sz="3600" dirty="0" smtClean="0"/>
              <a:t> and transfer lines 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454624"/>
            <a:ext cx="8060404" cy="2142538"/>
          </a:xfrm>
        </p:spPr>
        <p:txBody>
          <a:bodyPr>
            <a:normAutofit/>
          </a:bodyPr>
          <a:lstStyle/>
          <a:p>
            <a:endParaRPr lang="en-US" sz="10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ABP-CWG meeting</a:t>
            </a:r>
            <a:endParaRPr lang="en-US" sz="1600" b="1" dirty="0">
              <a:solidFill>
                <a:schemeClr val="tx2"/>
              </a:solidFill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47735" y="3761814"/>
            <a:ext cx="29290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Alessandra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Lombardi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931" y="134911"/>
            <a:ext cx="8702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Stefano Benedetti, Daniel Noll, Giulia Bellodi, Jean-Baptiste </a:t>
            </a:r>
            <a:r>
              <a:rPr lang="en-GB" sz="2400" dirty="0" err="1" smtClean="0"/>
              <a:t>Lallement</a:t>
            </a:r>
            <a:r>
              <a:rPr lang="en-GB" sz="2400" dirty="0" smtClean="0"/>
              <a:t>, Jimmy Garland, Vittorio Bencini, Silvia </a:t>
            </a:r>
            <a:r>
              <a:rPr lang="en-GB" sz="2400" dirty="0" err="1" smtClean="0"/>
              <a:t>Schuh</a:t>
            </a:r>
            <a:r>
              <a:rPr lang="en-GB" sz="2400" dirty="0" smtClean="0"/>
              <a:t>, Sharif </a:t>
            </a:r>
            <a:r>
              <a:rPr lang="en-GB" sz="2400" dirty="0" err="1" smtClean="0"/>
              <a:t>Ghitan</a:t>
            </a:r>
            <a:r>
              <a:rPr lang="en-GB" sz="2400" dirty="0" smtClean="0"/>
              <a:t> + everybody who has worked in </a:t>
            </a:r>
            <a:r>
              <a:rPr lang="en-GB" sz="2400" dirty="0" err="1" smtClean="0"/>
              <a:t>linac</a:t>
            </a:r>
            <a:r>
              <a:rPr lang="en-GB" sz="2400" dirty="0" smtClean="0"/>
              <a:t> beam dynamics in the last 10-15 years!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954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Linac2 </a:t>
            </a:r>
            <a:r>
              <a:rPr lang="en-GB" dirty="0" smtClean="0"/>
              <a:t>solenoids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8811485"/>
              </p:ext>
            </p:extLst>
          </p:nvPr>
        </p:nvGraphicFramePr>
        <p:xfrm>
          <a:off x="438150" y="5953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0151268"/>
              </p:ext>
            </p:extLst>
          </p:nvPr>
        </p:nvGraphicFramePr>
        <p:xfrm>
          <a:off x="457200" y="353807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52669" y="1676324"/>
            <a:ext cx="126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R=0-3 cm</a:t>
            </a:r>
            <a:endParaRPr lang="en-GB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337712"/>
              </p:ext>
            </p:extLst>
          </p:nvPr>
        </p:nvGraphicFramePr>
        <p:xfrm>
          <a:off x="5049027" y="1826715"/>
          <a:ext cx="4043909" cy="2900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5981075" y="2893102"/>
            <a:ext cx="155593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349115" y="5036695"/>
            <a:ext cx="0" cy="100434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07681" y="4909679"/>
            <a:ext cx="3885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NB Emittance in the solenoid is NOT calculated in the </a:t>
            </a:r>
            <a:r>
              <a:rPr lang="en-GB" dirty="0" err="1" smtClean="0"/>
              <a:t>Larmour</a:t>
            </a:r>
            <a:r>
              <a:rPr lang="en-GB" dirty="0" smtClean="0"/>
              <a:t> frame when using field map, very important feature.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591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– self fields (space charge) 1/2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22565"/>
            <a:ext cx="8226854" cy="5223402"/>
          </a:xfrm>
        </p:spPr>
        <p:txBody>
          <a:bodyPr/>
          <a:lstStyle/>
          <a:p>
            <a:r>
              <a:rPr lang="en-GB" dirty="0" smtClean="0"/>
              <a:t>2d space charge effects based on SCHEFF – sketch of how it works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Evaluate elliptic integrals – assuming uniform distribution in </a:t>
            </a:r>
            <a:r>
              <a:rPr lang="en-GB" dirty="0" err="1" smtClean="0"/>
              <a:t>thetoroid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Apply the field on each charge </a:t>
            </a:r>
          </a:p>
          <a:p>
            <a:endParaRPr lang="en-GB" dirty="0"/>
          </a:p>
          <a:p>
            <a:r>
              <a:rPr lang="en-GB" dirty="0" smtClean="0"/>
              <a:t>Math details in “space charge modelling in PATH manager” T. Muetze,2006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4" y="1198746"/>
            <a:ext cx="3714750" cy="2895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320" y="1250276"/>
            <a:ext cx="3981450" cy="2886075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57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– self fields (space charge) 2/2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3d space charge effects based on point-to-point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18612"/>
            <a:ext cx="5210175" cy="2981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5967" y="1518612"/>
            <a:ext cx="27731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Calculate the field generated by each particle in the moving frame</a:t>
            </a:r>
          </a:p>
          <a:p>
            <a:endParaRPr lang="en-GB" dirty="0"/>
          </a:p>
          <a:p>
            <a:r>
              <a:rPr lang="en-GB" dirty="0" smtClean="0"/>
              <a:t>Apply the kick in the laboratory frame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84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Physics-not used in a long time -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Decay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Absorbers : Bethe Block + energy struggling 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55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important features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Statistic error studies 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Steering algorithm</a:t>
            </a:r>
          </a:p>
          <a:p>
            <a:endParaRPr lang="en-GB" dirty="0" smtClean="0"/>
          </a:p>
          <a:p>
            <a:pPr marL="36512" indent="0">
              <a:buNone/>
            </a:pP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Emittance reconstruction algorithm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Back-tracing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Interfaced with MADX and survey data for survey team and database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23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Statistical error studies example:   beam size at SMV with beam from </a:t>
            </a:r>
            <a:r>
              <a:rPr lang="en-GB" dirty="0" err="1" smtClean="0"/>
              <a:t>linac</a:t>
            </a:r>
            <a:r>
              <a:rPr lang="en-GB" dirty="0" smtClean="0"/>
              <a:t> 4 under energy, quad gradient and bending field jitter</a:t>
            </a:r>
            <a:endParaRPr lang="en-GB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343025"/>
            <a:ext cx="820102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791" y="5617363"/>
            <a:ext cx="83742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 smtClean="0"/>
              <a:t>Jitter </a:t>
            </a:r>
            <a:r>
              <a:rPr lang="en-US" altLang="en-US" sz="1400" dirty="0"/>
              <a:t>in energy (</a:t>
            </a:r>
            <a:r>
              <a:rPr lang="en-US" altLang="en-US" sz="1400" dirty="0" err="1"/>
              <a:t>gaussian</a:t>
            </a:r>
            <a:r>
              <a:rPr lang="en-US" altLang="en-US" sz="1400" dirty="0"/>
              <a:t>  1</a:t>
            </a:r>
            <a:r>
              <a:rPr lang="el-GR" altLang="en-US" sz="1400" dirty="0"/>
              <a:t>σ</a:t>
            </a:r>
            <a:r>
              <a:rPr lang="en-US" altLang="en-US" sz="1400" dirty="0"/>
              <a:t>= </a:t>
            </a:r>
            <a:r>
              <a:rPr lang="en-US" altLang="en-US" sz="1400" dirty="0" smtClean="0"/>
              <a:t>30KeV) // </a:t>
            </a:r>
            <a:r>
              <a:rPr lang="en-US" altLang="en-US" sz="1400" dirty="0"/>
              <a:t>bending field stability at 10</a:t>
            </a:r>
            <a:r>
              <a:rPr lang="en-US" altLang="en-US" sz="1400" baseline="30000" dirty="0"/>
              <a:t>-4 </a:t>
            </a:r>
            <a:r>
              <a:rPr lang="en-US" altLang="en-US" sz="1400" dirty="0" smtClean="0"/>
              <a:t>// Jitter </a:t>
            </a:r>
            <a:r>
              <a:rPr lang="en-US" altLang="en-US" sz="1400" dirty="0"/>
              <a:t>on quadrupoles (±0.5%)</a:t>
            </a:r>
          </a:p>
          <a:p>
            <a:endParaRPr lang="en-US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628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Linac3 BD studies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S. Benedetti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1" y="857251"/>
            <a:ext cx="8701219" cy="741962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/>
              <a:t>Emittance reconstruction and envelope tracking in LINAC3 </a:t>
            </a:r>
            <a:endParaRPr lang="en-GB" sz="4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121" t="10592" r="6291" b="10269"/>
          <a:stretch/>
        </p:blipFill>
        <p:spPr>
          <a:xfrm>
            <a:off x="0" y="2125266"/>
            <a:ext cx="9144000" cy="3875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8458" y="4392234"/>
            <a:ext cx="2700000" cy="129871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219" y="4392233"/>
            <a:ext cx="2700000" cy="1298717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cxnSp>
        <p:nvCxnSpPr>
          <p:cNvPr id="8" name="Straight Connector 7"/>
          <p:cNvCxnSpPr/>
          <p:nvPr/>
        </p:nvCxnSpPr>
        <p:spPr>
          <a:xfrm>
            <a:off x="6433457" y="3698422"/>
            <a:ext cx="0" cy="594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02331" y="3698422"/>
            <a:ext cx="0" cy="594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3692981"/>
            <a:ext cx="0" cy="59400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472" y="4392232"/>
            <a:ext cx="2700000" cy="1298717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3186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Back-tracing : slide from the information meeting 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45657"/>
            <a:ext cx="8226425" cy="442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07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for time of calculations – LINAC4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End-to-end : 24 minutes with 50k particles, 1mm step size for the first 10meters and 1 cm step size for the rest (70m), output only at diagnostics elements and end of structures (14 +4)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Typical error studies involves  1000-5000 runs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Number of particles : limit on losses is 1W/m , at PSB duty cycle the beam power is 2.5 kW , so 100k  particle is adequate. For higher rep rate and energy  (e.g. SPL) 1M particles  is necessary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355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the tool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Design stage :</a:t>
            </a:r>
          </a:p>
          <a:p>
            <a:pPr lvl="1"/>
            <a:r>
              <a:rPr lang="en-GB" dirty="0" smtClean="0"/>
              <a:t>Verify the solidity of a design – </a:t>
            </a:r>
          </a:p>
          <a:p>
            <a:pPr lvl="1"/>
            <a:r>
              <a:rPr lang="en-GB" dirty="0" smtClean="0"/>
              <a:t>find weak spots and bottlenecks </a:t>
            </a:r>
          </a:p>
          <a:p>
            <a:pPr lvl="1"/>
            <a:r>
              <a:rPr lang="en-GB" dirty="0" smtClean="0"/>
              <a:t>Define the manufacturing / alignment / field tolerance </a:t>
            </a:r>
          </a:p>
          <a:p>
            <a:pPr lvl="1"/>
            <a:r>
              <a:rPr lang="en-GB" dirty="0" smtClean="0"/>
              <a:t>Define the corrector strategy </a:t>
            </a:r>
          </a:p>
          <a:p>
            <a:pPr lvl="1"/>
            <a:endParaRPr lang="en-GB" dirty="0"/>
          </a:p>
          <a:p>
            <a:r>
              <a:rPr lang="en-GB" dirty="0" smtClean="0"/>
              <a:t>Construction/installation stage </a:t>
            </a:r>
            <a:r>
              <a:rPr lang="en-GB" dirty="0"/>
              <a:t>:</a:t>
            </a:r>
          </a:p>
          <a:p>
            <a:pPr lvl="1"/>
            <a:r>
              <a:rPr lang="en-GB" dirty="0" smtClean="0"/>
              <a:t>Interface with manufacturing for error budget and acceptance tests</a:t>
            </a:r>
          </a:p>
          <a:p>
            <a:pPr lvl="1"/>
            <a:r>
              <a:rPr lang="en-GB" dirty="0" smtClean="0"/>
              <a:t>Optimise the installation and give direction on </a:t>
            </a:r>
            <a:r>
              <a:rPr lang="en-GB" dirty="0" err="1" smtClean="0"/>
              <a:t>aligb</a:t>
            </a:r>
            <a:r>
              <a:rPr lang="en-GB" dirty="0" smtClean="0"/>
              <a:t>=</a:t>
            </a:r>
            <a:r>
              <a:rPr lang="en-GB" dirty="0" err="1" smtClean="0"/>
              <a:t>nment</a:t>
            </a:r>
            <a:r>
              <a:rPr lang="en-GB" dirty="0" smtClean="0"/>
              <a:t> /realignment necessity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Commissioning:</a:t>
            </a:r>
            <a:endParaRPr lang="en-GB" dirty="0"/>
          </a:p>
          <a:p>
            <a:pPr lvl="1"/>
            <a:r>
              <a:rPr lang="en-GB" dirty="0" smtClean="0"/>
              <a:t>Backbone tool  </a:t>
            </a:r>
            <a:endParaRPr lang="en-GB" dirty="0"/>
          </a:p>
          <a:p>
            <a:pPr lvl="1"/>
            <a:r>
              <a:rPr lang="en-GB" dirty="0" smtClean="0"/>
              <a:t>Complements information from the diagnostics</a:t>
            </a:r>
          </a:p>
          <a:p>
            <a:pPr lvl="1"/>
            <a:r>
              <a:rPr lang="en-GB" dirty="0" smtClean="0"/>
              <a:t>Identify problems (e.g. quad inversion in linac4) </a:t>
            </a:r>
            <a:endParaRPr lang="en-GB" dirty="0"/>
          </a:p>
          <a:p>
            <a:r>
              <a:rPr lang="en-GB" dirty="0" smtClean="0"/>
              <a:t>Operation :</a:t>
            </a:r>
            <a:endParaRPr lang="en-GB" dirty="0"/>
          </a:p>
          <a:p>
            <a:pPr lvl="1"/>
            <a:r>
              <a:rPr lang="en-GB" dirty="0" smtClean="0"/>
              <a:t>Crucial for MDs and for explaining empirical observation</a:t>
            </a:r>
          </a:p>
          <a:p>
            <a:pPr lvl="1"/>
            <a:r>
              <a:rPr lang="en-GB" dirty="0" smtClean="0"/>
              <a:t>Post mortem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13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be addressed (I)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</a:t>
            </a:r>
            <a:r>
              <a:rPr lang="en-US" sz="2000" dirty="0" smtClean="0"/>
              <a:t>escription of the physics and the modeling of the code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effects are included and what are not?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is the impact of the simulation tool for CERN studies?</a:t>
            </a:r>
          </a:p>
          <a:p>
            <a:r>
              <a:rPr lang="en-US" sz="2000" dirty="0" smtClean="0"/>
              <a:t>Code implementation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Programming language(s)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Programming </a:t>
            </a:r>
            <a:r>
              <a:rPr lang="en-US" sz="1900" dirty="0" smtClean="0"/>
              <a:t>style (object oriented, procedural, </a:t>
            </a:r>
            <a:r>
              <a:rPr lang="is-IS" sz="1900" dirty="0" smtClean="0"/>
              <a:t>…)</a:t>
            </a:r>
            <a:endParaRPr lang="en-US" sz="1900" dirty="0" smtClean="0"/>
          </a:p>
          <a:p>
            <a:pPr lvl="1">
              <a:buFont typeface="Courier New"/>
              <a:buChar char="o"/>
            </a:pPr>
            <a:r>
              <a:rPr lang="en-US" sz="1900" dirty="0" smtClean="0"/>
              <a:t>Prerequisites to run the code (OS, compilers, libraries, other codes)</a:t>
            </a:r>
          </a:p>
          <a:p>
            <a:pPr lvl="1">
              <a:buFont typeface="Courier New"/>
              <a:buChar char="o"/>
            </a:pPr>
            <a:r>
              <a:rPr lang="en-US" sz="1900" dirty="0" err="1" smtClean="0"/>
              <a:t>Parallelisation</a:t>
            </a:r>
            <a:r>
              <a:rPr lang="en-US" sz="1900" dirty="0" smtClean="0"/>
              <a:t> technology (if any)</a:t>
            </a:r>
          </a:p>
          <a:p>
            <a:r>
              <a:rPr lang="en-US" sz="2000" dirty="0" smtClean="0"/>
              <a:t>Example </a:t>
            </a:r>
            <a:r>
              <a:rPr lang="en-US" sz="2000" dirty="0"/>
              <a:t>of typical </a:t>
            </a:r>
            <a:r>
              <a:rPr lang="en-US" sz="2000" dirty="0" smtClean="0"/>
              <a:t>application (use case)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How many simulations for one study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Where the code is run (</a:t>
            </a:r>
            <a:r>
              <a:rPr lang="en-US" sz="1900" dirty="0" err="1" smtClean="0"/>
              <a:t>lxplus</a:t>
            </a:r>
            <a:r>
              <a:rPr lang="en-US" sz="1900" dirty="0" smtClean="0"/>
              <a:t>, </a:t>
            </a:r>
            <a:r>
              <a:rPr lang="en-US" sz="1900" dirty="0" err="1" smtClean="0"/>
              <a:t>lxbatch</a:t>
            </a:r>
            <a:r>
              <a:rPr lang="en-US" sz="1900" dirty="0" smtClean="0"/>
              <a:t>, other clusters)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Computing time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be addressed (I)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</a:t>
            </a:r>
            <a:r>
              <a:rPr lang="en-US" sz="2000" dirty="0" smtClean="0"/>
              <a:t>escription of the physics and the modeling of the code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effects are included and what are not?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is the impact of the simulation tool for CERN studies?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Code implementation</a:t>
            </a:r>
          </a:p>
          <a:p>
            <a:pPr lvl="1">
              <a:buFont typeface="Courier New"/>
              <a:buChar char="o"/>
            </a:pPr>
            <a:r>
              <a:rPr lang="en-US" sz="1900" dirty="0" smtClean="0">
                <a:solidFill>
                  <a:srgbClr val="FF0000"/>
                </a:solidFill>
              </a:rPr>
              <a:t>Programming language(s)</a:t>
            </a:r>
          </a:p>
          <a:p>
            <a:pPr lvl="1">
              <a:buFont typeface="Courier New"/>
              <a:buChar char="o"/>
            </a:pPr>
            <a:r>
              <a:rPr lang="en-US" sz="1900" dirty="0">
                <a:solidFill>
                  <a:srgbClr val="FF0000"/>
                </a:solidFill>
              </a:rPr>
              <a:t>Programming </a:t>
            </a:r>
            <a:r>
              <a:rPr lang="en-US" sz="1900" dirty="0" smtClean="0">
                <a:solidFill>
                  <a:srgbClr val="FF0000"/>
                </a:solidFill>
              </a:rPr>
              <a:t>style (object oriented, procedural, </a:t>
            </a:r>
            <a:r>
              <a:rPr lang="is-IS" sz="1900" dirty="0" smtClean="0">
                <a:solidFill>
                  <a:srgbClr val="FF0000"/>
                </a:solidFill>
              </a:rPr>
              <a:t>…)</a:t>
            </a:r>
            <a:endParaRPr lang="en-US" sz="1900" dirty="0" smtClean="0">
              <a:solidFill>
                <a:srgbClr val="FF0000"/>
              </a:solidFill>
            </a:endParaRPr>
          </a:p>
          <a:p>
            <a:pPr lvl="1">
              <a:buFont typeface="Courier New"/>
              <a:buChar char="o"/>
            </a:pPr>
            <a:r>
              <a:rPr lang="en-US" sz="1900" dirty="0" smtClean="0">
                <a:solidFill>
                  <a:srgbClr val="FF0000"/>
                </a:solidFill>
              </a:rPr>
              <a:t>Prerequisites to run the code (OS, compilers, libraries, other codes)</a:t>
            </a:r>
          </a:p>
          <a:p>
            <a:pPr lvl="1">
              <a:buFont typeface="Courier New"/>
              <a:buChar char="o"/>
            </a:pPr>
            <a:r>
              <a:rPr lang="en-US" sz="1900" dirty="0" err="1" smtClean="0">
                <a:solidFill>
                  <a:srgbClr val="FF0000"/>
                </a:solidFill>
              </a:rPr>
              <a:t>Parallelisation</a:t>
            </a:r>
            <a:r>
              <a:rPr lang="en-US" sz="1900" dirty="0" smtClean="0">
                <a:solidFill>
                  <a:srgbClr val="FF0000"/>
                </a:solidFill>
              </a:rPr>
              <a:t> technology (if any)</a:t>
            </a:r>
          </a:p>
          <a:p>
            <a:r>
              <a:rPr lang="en-US" sz="2000" dirty="0" smtClean="0"/>
              <a:t>Example </a:t>
            </a:r>
            <a:r>
              <a:rPr lang="en-US" sz="2000" dirty="0"/>
              <a:t>of typical </a:t>
            </a:r>
            <a:r>
              <a:rPr lang="en-US" sz="2000" dirty="0" smtClean="0"/>
              <a:t>application (use case)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How many simulations for one study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Where the code is run (</a:t>
            </a:r>
            <a:r>
              <a:rPr lang="en-US" sz="1900" dirty="0" err="1" smtClean="0"/>
              <a:t>lxplus</a:t>
            </a:r>
            <a:r>
              <a:rPr lang="en-US" sz="1900" dirty="0" smtClean="0"/>
              <a:t>, </a:t>
            </a:r>
            <a:r>
              <a:rPr lang="en-US" sz="1900" dirty="0" err="1" smtClean="0"/>
              <a:t>lxbatch</a:t>
            </a:r>
            <a:r>
              <a:rPr lang="en-US" sz="1900" dirty="0" smtClean="0"/>
              <a:t>, other clusters)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Computing time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4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Code </a:t>
            </a:r>
            <a:r>
              <a:rPr lang="en-US" sz="2800" dirty="0" smtClean="0">
                <a:solidFill>
                  <a:srgbClr val="FF0000"/>
                </a:solidFill>
              </a:rPr>
              <a:t>implementation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Courier New"/>
              <a:buChar char="o"/>
            </a:pPr>
            <a:r>
              <a:rPr lang="en-US" sz="1900" dirty="0" smtClean="0">
                <a:solidFill>
                  <a:schemeClr val="tx1"/>
                </a:solidFill>
              </a:rPr>
              <a:t>Programming </a:t>
            </a:r>
            <a:r>
              <a:rPr lang="en-US" sz="1900" dirty="0">
                <a:solidFill>
                  <a:schemeClr val="tx1"/>
                </a:solidFill>
              </a:rPr>
              <a:t>language(s</a:t>
            </a:r>
            <a:r>
              <a:rPr lang="en-US" sz="1900" dirty="0" smtClean="0">
                <a:solidFill>
                  <a:schemeClr val="tx1"/>
                </a:solidFill>
              </a:rPr>
              <a:t>) : </a:t>
            </a:r>
            <a:r>
              <a:rPr lang="en-US" sz="1900" dirty="0" err="1" smtClean="0">
                <a:solidFill>
                  <a:schemeClr val="tx1"/>
                </a:solidFill>
              </a:rPr>
              <a:t>fortran</a:t>
            </a:r>
            <a:r>
              <a:rPr lang="en-US" sz="1900" dirty="0" smtClean="0">
                <a:solidFill>
                  <a:schemeClr val="tx1"/>
                </a:solidFill>
              </a:rPr>
              <a:t> for the standalone code +  </a:t>
            </a:r>
            <a:r>
              <a:rPr lang="en-US" sz="1900" dirty="0" smtClean="0">
                <a:solidFill>
                  <a:schemeClr val="tx1"/>
                </a:solidFill>
              </a:rPr>
              <a:t>Visual basic for </a:t>
            </a:r>
            <a:r>
              <a:rPr lang="en-US" sz="1900" dirty="0" smtClean="0">
                <a:solidFill>
                  <a:schemeClr val="tx1"/>
                </a:solidFill>
              </a:rPr>
              <a:t>the GUI</a:t>
            </a:r>
          </a:p>
          <a:p>
            <a:pPr lvl="1">
              <a:buFont typeface="Courier New"/>
              <a:buChar char="o"/>
            </a:pPr>
            <a:endParaRPr lang="en-US" sz="1900" dirty="0" smtClean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endParaRPr lang="en-US" sz="1900" dirty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endParaRPr lang="en-US" sz="1900" dirty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r>
              <a:rPr lang="en-US" sz="1900" dirty="0">
                <a:solidFill>
                  <a:schemeClr val="tx1"/>
                </a:solidFill>
              </a:rPr>
              <a:t>Programming style (object oriented, procedural, </a:t>
            </a:r>
            <a:r>
              <a:rPr lang="is-IS" sz="1900" dirty="0" smtClean="0">
                <a:solidFill>
                  <a:schemeClr val="tx1"/>
                </a:solidFill>
              </a:rPr>
              <a:t>…) : random!</a:t>
            </a:r>
          </a:p>
          <a:p>
            <a:pPr lvl="1">
              <a:buFont typeface="Courier New"/>
              <a:buChar char="o"/>
            </a:pPr>
            <a:endParaRPr lang="en-US" sz="1900" dirty="0" smtClean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endParaRPr lang="en-US" sz="1900" dirty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endParaRPr lang="en-US" sz="1900" dirty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r>
              <a:rPr lang="en-US" sz="1900" dirty="0">
                <a:solidFill>
                  <a:schemeClr val="tx1"/>
                </a:solidFill>
              </a:rPr>
              <a:t>Prerequisites to run the code (OS, compilers, libraries, other codes</a:t>
            </a:r>
            <a:r>
              <a:rPr lang="en-US" sz="1900" dirty="0" smtClean="0">
                <a:solidFill>
                  <a:schemeClr val="tx1"/>
                </a:solidFill>
              </a:rPr>
              <a:t>) : </a:t>
            </a:r>
            <a:r>
              <a:rPr lang="en-US" sz="1900" dirty="0" err="1" smtClean="0">
                <a:solidFill>
                  <a:schemeClr val="tx1"/>
                </a:solidFill>
              </a:rPr>
              <a:t>Lahey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fortran</a:t>
            </a:r>
            <a:r>
              <a:rPr lang="en-US" sz="1900" dirty="0" smtClean="0">
                <a:solidFill>
                  <a:schemeClr val="tx1"/>
                </a:solidFill>
              </a:rPr>
              <a:t> (commercial product) </a:t>
            </a:r>
          </a:p>
          <a:p>
            <a:pPr lvl="1">
              <a:buFont typeface="Courier New"/>
              <a:buChar char="o"/>
            </a:pPr>
            <a:endParaRPr lang="en-US" sz="1900" dirty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endParaRPr lang="en-US" sz="1900" dirty="0" smtClean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endParaRPr lang="en-US" sz="1900" dirty="0">
              <a:solidFill>
                <a:schemeClr val="tx1"/>
              </a:solidFill>
            </a:endParaRPr>
          </a:p>
          <a:p>
            <a:pPr lvl="1">
              <a:buFont typeface="Courier New"/>
              <a:buChar char="o"/>
            </a:pPr>
            <a:r>
              <a:rPr lang="en-US" sz="1900" dirty="0" err="1">
                <a:solidFill>
                  <a:schemeClr val="tx1"/>
                </a:solidFill>
              </a:rPr>
              <a:t>Parallelisation</a:t>
            </a:r>
            <a:r>
              <a:rPr lang="en-US" sz="1900" dirty="0">
                <a:solidFill>
                  <a:schemeClr val="tx1"/>
                </a:solidFill>
              </a:rPr>
              <a:t> technology (if any</a:t>
            </a:r>
            <a:r>
              <a:rPr lang="en-US" sz="1900" dirty="0" smtClean="0">
                <a:solidFill>
                  <a:schemeClr val="tx1"/>
                </a:solidFill>
              </a:rPr>
              <a:t>) : attempted with a project with Canadian university, didn’t go that far</a:t>
            </a:r>
            <a:endParaRPr lang="en-US" sz="19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22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be addressed (II)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performance is adequate to the present needs in HSL , but a modernization of the codes would speed up and make it more user friendly.</a:t>
            </a:r>
          </a:p>
          <a:p>
            <a:pPr marL="344488" lvl="1" indent="0">
              <a:buNone/>
            </a:pPr>
            <a:endParaRPr lang="en-US" sz="1900" dirty="0" smtClean="0"/>
          </a:p>
          <a:p>
            <a:r>
              <a:rPr lang="en-US" sz="2000" dirty="0" smtClean="0"/>
              <a:t>Some documentation available. We have several users around the world (Mexican university, India, ESS Sweden and Bilbao, ADAM +…most of them had contact with us before and used the code with us)</a:t>
            </a:r>
          </a:p>
          <a:p>
            <a:r>
              <a:rPr lang="en-US" sz="2000" dirty="0" smtClean="0"/>
              <a:t>Licensing policy : not open source, we give for free the executable to anyone asking (differently from the equivalent CEA codes) </a:t>
            </a:r>
          </a:p>
          <a:p>
            <a:r>
              <a:rPr lang="en-US" sz="2000" dirty="0" smtClean="0"/>
              <a:t>Future plans and needs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Minimum maintenance due to lack of manpower</a:t>
            </a:r>
          </a:p>
          <a:p>
            <a:pPr lvl="1">
              <a:buFont typeface="Courier New"/>
              <a:buChar char="o"/>
            </a:pPr>
            <a:r>
              <a:rPr lang="en-US" sz="1800" dirty="0" smtClean="0"/>
              <a:t>Ideally 0.5 FTE should be devoted to programming and maintenance and testing</a:t>
            </a:r>
          </a:p>
          <a:p>
            <a:pPr marL="344488" lvl="1" indent="0">
              <a:buNone/>
            </a:pPr>
            <a:endParaRPr 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0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words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PATH is a very powerful code for linear accelerators and transfer line.</a:t>
            </a:r>
          </a:p>
          <a:p>
            <a:r>
              <a:rPr lang="en-GB" sz="3200" dirty="0" smtClean="0"/>
              <a:t>An </a:t>
            </a:r>
            <a:r>
              <a:rPr lang="en-GB" sz="3200" dirty="0" smtClean="0"/>
              <a:t>equivalent code is licenced at a price</a:t>
            </a:r>
          </a:p>
          <a:p>
            <a:r>
              <a:rPr lang="en-GB" sz="3200" dirty="0" smtClean="0"/>
              <a:t>The code is key for the activities of HSL</a:t>
            </a:r>
          </a:p>
          <a:p>
            <a:r>
              <a:rPr lang="en-GB" sz="3200" dirty="0" smtClean="0"/>
              <a:t>It could be used “as is” for transfer lines and other linear accelerators </a:t>
            </a:r>
          </a:p>
          <a:p>
            <a:r>
              <a:rPr lang="en-GB" sz="3200" dirty="0" smtClean="0"/>
              <a:t>A minimum maintenance is guaranteed by HSL but this is not sufficient</a:t>
            </a:r>
          </a:p>
          <a:p>
            <a:pPr marL="36512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7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be addressed (II)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Performance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Is the performance in general adequate to the present needs?</a:t>
            </a:r>
          </a:p>
          <a:p>
            <a:r>
              <a:rPr lang="en-US" sz="2000" dirty="0" smtClean="0"/>
              <a:t>Available documentation</a:t>
            </a:r>
          </a:p>
          <a:p>
            <a:r>
              <a:rPr lang="en-US" sz="2000" dirty="0" smtClean="0"/>
              <a:t>Licensing policy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Open source?</a:t>
            </a:r>
          </a:p>
          <a:p>
            <a:r>
              <a:rPr lang="en-US" sz="2000" dirty="0" smtClean="0"/>
              <a:t>Future plans and needs</a:t>
            </a:r>
          </a:p>
          <a:p>
            <a:pPr lvl="1">
              <a:buFont typeface="Courier New"/>
              <a:buChar char="o"/>
            </a:pPr>
            <a:r>
              <a:rPr lang="en-US" sz="1900" dirty="0"/>
              <a:t>M</a:t>
            </a:r>
            <a:r>
              <a:rPr lang="en-US" sz="1900" dirty="0" smtClean="0"/>
              <a:t>aintenance, extension and further development</a:t>
            </a:r>
          </a:p>
          <a:p>
            <a:pPr lvl="2">
              <a:buFont typeface="Wingdings" charset="2"/>
              <a:buChar char="§"/>
            </a:pPr>
            <a:r>
              <a:rPr lang="en-US" sz="1800" dirty="0" smtClean="0"/>
              <a:t>Include more physics to better model cases </a:t>
            </a:r>
            <a:r>
              <a:rPr lang="en-US" sz="1800" dirty="0"/>
              <a:t>of interest for CERN?</a:t>
            </a:r>
          </a:p>
          <a:p>
            <a:pPr lvl="2">
              <a:buFont typeface="Wingdings" charset="2"/>
              <a:buChar char="§"/>
            </a:pPr>
            <a:r>
              <a:rPr lang="en-US" sz="1800" dirty="0"/>
              <a:t>Performance improvement</a:t>
            </a:r>
            <a:r>
              <a:rPr lang="en-US" sz="1800" dirty="0" smtClean="0"/>
              <a:t>?</a:t>
            </a:r>
            <a:endParaRPr lang="en-US" sz="1900" dirty="0" smtClean="0"/>
          </a:p>
          <a:p>
            <a:pPr lvl="1">
              <a:buFont typeface="Courier New"/>
              <a:buChar char="o"/>
            </a:pPr>
            <a:r>
              <a:rPr lang="en-US" sz="1900" dirty="0" smtClean="0"/>
              <a:t>Resource estimation for maintenance/development over next years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What type of hardware resources would be best suited for the physics case?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5731"/>
            <a:ext cx="8226854" cy="555171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Description of the physics and the modeling of the code</a:t>
            </a:r>
            <a:br>
              <a:rPr lang="en-US" sz="2800" dirty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871"/>
            <a:ext cx="4496399" cy="28085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90" y="2828208"/>
            <a:ext cx="4032540" cy="29395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190" y="5767763"/>
            <a:ext cx="4032540" cy="3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Input beam up to 1M particles /run</a:t>
            </a:r>
            <a:endParaRPr lang="en-GB" dirty="0"/>
          </a:p>
        </p:txBody>
      </p:sp>
      <p:sp>
        <p:nvSpPr>
          <p:cNvPr id="12" name="Plus 11"/>
          <p:cNvSpPr/>
          <p:nvPr/>
        </p:nvSpPr>
        <p:spPr>
          <a:xfrm>
            <a:off x="4039280" y="5486123"/>
            <a:ext cx="1062693" cy="941484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b="22166"/>
          <a:stretch/>
        </p:blipFill>
        <p:spPr>
          <a:xfrm>
            <a:off x="4853068" y="1610116"/>
            <a:ext cx="3800475" cy="36725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59092" y="5545522"/>
            <a:ext cx="4032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Sequence of elements and instructions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3068" y="565636"/>
            <a:ext cx="3661345" cy="225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19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Input beam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particle is represented by 9 coordinates : </a:t>
            </a:r>
          </a:p>
          <a:p>
            <a:pPr lvl="5"/>
            <a:r>
              <a:rPr lang="en-GB" dirty="0" err="1" smtClean="0"/>
              <a:t>x,xp,y,yp,phase,energy</a:t>
            </a:r>
            <a:r>
              <a:rPr lang="en-GB" dirty="0" smtClean="0"/>
              <a:t>, </a:t>
            </a:r>
            <a:r>
              <a:rPr lang="en-GB" dirty="0" err="1" smtClean="0"/>
              <a:t>charge,mass,flag</a:t>
            </a:r>
            <a:endParaRPr lang="en-GB" dirty="0" smtClean="0"/>
          </a:p>
          <a:p>
            <a:pPr lvl="1"/>
            <a:r>
              <a:rPr lang="en-GB" dirty="0" smtClean="0"/>
              <a:t>Possibility of beam with different species ( </a:t>
            </a:r>
            <a:r>
              <a:rPr lang="en-GB" dirty="0" err="1" smtClean="0"/>
              <a:t>Eg</a:t>
            </a:r>
            <a:r>
              <a:rPr lang="en-GB" dirty="0" smtClean="0"/>
              <a:t> LINAC3 source ) but also H- and co-extracted electrons</a:t>
            </a:r>
          </a:p>
          <a:p>
            <a:endParaRPr lang="en-GB" dirty="0"/>
          </a:p>
          <a:p>
            <a:r>
              <a:rPr lang="en-GB" dirty="0" smtClean="0"/>
              <a:t>Input beam generator :  built inside the code with several distribution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Compatible with other particle tracking codes : PARMILA/PARMTEQ/TRACEWIN/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Generate a particle beam from a measurement file (this is CERN specific and matched to the emittance measurement programs in house)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31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deck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Sequence of lumped element and /or </a:t>
            </a:r>
            <a:r>
              <a:rPr lang="en-GB" dirty="0" err="1" smtClean="0"/>
              <a:t>em</a:t>
            </a:r>
            <a:r>
              <a:rPr lang="en-GB" dirty="0" smtClean="0"/>
              <a:t> field map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Includes switches on/off  : aperture, second order effects, space charge, output at elements</a:t>
            </a:r>
          </a:p>
          <a:p>
            <a:r>
              <a:rPr lang="en-GB" dirty="0" smtClean="0"/>
              <a:t>Can be in GUI or standalone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22" y="2588455"/>
            <a:ext cx="4867300" cy="30245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681" y="2009042"/>
            <a:ext cx="3800475" cy="4718461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34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available elements </a:t>
            </a:r>
            <a:endParaRPr lang="en-GB" dirty="0"/>
          </a:p>
        </p:txBody>
      </p:sp>
      <p:sp>
        <p:nvSpPr>
          <p:cNvPr id="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77696" y="1195418"/>
            <a:ext cx="3808671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RMS BEAM ADDITION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RF FREQUENCY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DRIFT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BENDING MAGNET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QUADRUPOLE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SLIT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BEAM SHIFT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BEAM SCALE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REPEAT LOOP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ABSORBER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REFERENCE PARTICLE DEFINITION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(DE)ACTIVATE APERTURE CONSTRAINTS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MATRIX TRANSFORMATION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APERTURE DEFINITION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RF PHASE COUPLER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(DE)ACTIVATE SECOND ORDER EFFECTS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SEXTUPOLE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HARD - EDGE SOLENOID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BEAM ROTATION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(DE)ACTIVATE RF PHASE CALCULATION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BUNCHER CAVITY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LENGTH PARTITION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SPACE CHARGE EFFECTS OPTIONS </a:t>
            </a:r>
            <a:r>
              <a:rPr kumimoji="0" lang="en-AU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(UPDATED)</a:t>
            </a:r>
            <a:endParaRPr kumimoji="0" lang="en-GB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AU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QUADRUPOLE OPTIONS</a:t>
            </a:r>
            <a:endParaRPr kumimoji="0" lang="en-AU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6202" y="807980"/>
            <a:ext cx="502779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OCTUPOLE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ACCELERATOR COLUMN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ND ELLIPSOID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(DE)ACTIVATE LINEAR ACCELERATOR MODE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ELLIPSE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(DE)ACTIVATE DECAY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REFERENCE PARTICLE VALUES OUTPUT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BEAM CENTER VALUES OUTPUT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ROOT-MEAN-SQUARED VALUES OUTPUT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SINGLE PARTICLE TRACKING OUTPUT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BEAM OUTPUT IN TABULATED TEXT FORMAT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BEAM OUTPUT IN TRAVEL FORMAT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BEAM OUTPUT IN PARMILAS  FORMAT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BEAM OUTPUT IN STREAM FILE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STATIC ELECTRIC FIELD, STATIC MAGNETIC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RF ELECTRIC FIELD, STATIC MAGNETIC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STATIC ELECTRIC FIELD, RF MAGNETIC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RF ELECTRIC FIELD, RF MAGNETIC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STATIC ELECTRIC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RF ELECTRIC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STATIC MAGNETIC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RF MAGNETIC FIELD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STATIC ELECTRIC FIELD, RF ONLY B PHI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RF ELECTRIC FIELD, RF ONLY B PHI</a:t>
            </a:r>
            <a:endParaRPr lang="en-GB" altLang="en-US" sz="1200" dirty="0">
              <a:latin typeface="Arial" panose="020B0604020202020204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9875" algn="l"/>
              </a:tabLst>
            </a:pP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MAPPED (</a:t>
            </a:r>
            <a:r>
              <a:rPr lang="en-AU" altLang="en-US" sz="1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x,y,z</a:t>
            </a:r>
            <a:r>
              <a:rPr lang="en-AU" altLang="en-US" sz="1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) FIELDS : STATIC ELECTRIC FIELD, STATIC MAGNETIC FIELD</a:t>
            </a:r>
            <a:endParaRPr lang="en-AU" altLang="en-US" sz="1200" dirty="0">
              <a:latin typeface="Arial" panose="020B0604020202020204" pitchFamily="34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7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</a:t>
            </a:r>
            <a:r>
              <a:rPr lang="en-GB" dirty="0" err="1" smtClean="0"/>
              <a:t>availiable</a:t>
            </a:r>
            <a:r>
              <a:rPr lang="en-GB" dirty="0" smtClean="0"/>
              <a:t> elements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22564"/>
            <a:ext cx="4750481" cy="50704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RF ELECTRIC FIELD, STATIC MAGNETIC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STATIC ELECTRIC FIELD, RF MAGNETIC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RF ELECTRIC FIELD, RF MAGNETIC FIELD 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STATIC ELECTRIC FIELD 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RF ELECTRIC FIELD 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STATIC MAGNETIC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RF MAGNETIC FIELD 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STATIC ELECTRIC FIELD, RF ONLY B PHI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MAPPED (</a:t>
            </a:r>
            <a:r>
              <a:rPr lang="en-AU" dirty="0" err="1">
                <a:solidFill>
                  <a:srgbClr val="FF0000"/>
                </a:solidFill>
              </a:rPr>
              <a:t>x,y,z</a:t>
            </a:r>
            <a:r>
              <a:rPr lang="en-AU" dirty="0">
                <a:solidFill>
                  <a:srgbClr val="FF0000"/>
                </a:solidFill>
              </a:rPr>
              <a:t>) FIELDS : RF ELECTRIC FIELD, RF ONLY B PHI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STATIC E, STATIC B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RF E, STATIC B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STATIC E, RF B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RF E, RF B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STATIC E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RF E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STATIC B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RF B FIELD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STATIC E FIELD, RF ONLY B PHI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>
                <a:solidFill>
                  <a:srgbClr val="FF0000"/>
                </a:solidFill>
              </a:rPr>
              <a:t>ABSORBER + RF E FIELD, RF ONLY B PHI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AU" dirty="0"/>
              <a:t>A</a:t>
            </a:r>
            <a:r>
              <a:rPr lang="en-AU" cap="all" dirty="0"/>
              <a:t>cceptance</a:t>
            </a:r>
            <a:endParaRPr lang="en-GB" dirty="0"/>
          </a:p>
          <a:p>
            <a:pPr lvl="0"/>
            <a:r>
              <a:rPr lang="en-AU" dirty="0"/>
              <a:t>FILTER</a:t>
            </a:r>
            <a:endParaRPr lang="en-GB" dirty="0"/>
          </a:p>
          <a:p>
            <a:pPr lvl="0"/>
            <a:r>
              <a:rPr lang="en-AU" dirty="0"/>
              <a:t>SPECTRUM</a:t>
            </a:r>
            <a:endParaRPr lang="en-GB" dirty="0"/>
          </a:p>
          <a:p>
            <a:endParaRPr lang="en-GB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5207681" y="1000617"/>
            <a:ext cx="4750481" cy="50704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5750" indent="-249238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sz="18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69913" indent="-225425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7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96925" indent="-168275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6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31875" indent="-176213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5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258888" indent="-176213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400" kern="12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AU" sz="1200" dirty="0"/>
              <a:t>ND emittance display</a:t>
            </a:r>
            <a:endParaRPr lang="en-GB" sz="1200" dirty="0"/>
          </a:p>
          <a:p>
            <a:pPr lvl="0"/>
            <a:r>
              <a:rPr lang="en-AU" sz="1200" dirty="0"/>
              <a:t>ELLIPSE TRANSFORMATION</a:t>
            </a:r>
            <a:endParaRPr lang="en-GB" sz="1200" dirty="0"/>
          </a:p>
          <a:p>
            <a:pPr lvl="0"/>
            <a:r>
              <a:rPr lang="en-AU" sz="1200" dirty="0"/>
              <a:t>WANTED EMITTANCE</a:t>
            </a:r>
            <a:endParaRPr lang="en-GB" sz="1200" dirty="0"/>
          </a:p>
          <a:p>
            <a:pPr lvl="0"/>
            <a:r>
              <a:rPr lang="en-AU" sz="1200" dirty="0"/>
              <a:t>TRAVEL INPUT</a:t>
            </a:r>
            <a:endParaRPr lang="en-GB" sz="1200" dirty="0"/>
          </a:p>
          <a:p>
            <a:pPr lvl="0"/>
            <a:r>
              <a:rPr lang="en-AU" sz="1200" dirty="0"/>
              <a:t>SIGMA MATRIX INPUT</a:t>
            </a:r>
            <a:endParaRPr lang="en-GB" sz="1200" dirty="0"/>
          </a:p>
          <a:p>
            <a:pPr lvl="0"/>
            <a:r>
              <a:rPr lang="en-AU" sz="1200" dirty="0"/>
              <a:t>GEOMETRICAL BENDING</a:t>
            </a:r>
            <a:endParaRPr lang="en-GB" sz="1200" dirty="0"/>
          </a:p>
          <a:p>
            <a:pPr lvl="0"/>
            <a:r>
              <a:rPr lang="en-AU" sz="1200" dirty="0"/>
              <a:t>START OF R-MATRIX CALCULATIONS</a:t>
            </a:r>
            <a:endParaRPr lang="en-GB" sz="1200" dirty="0"/>
          </a:p>
          <a:p>
            <a:pPr lvl="0"/>
            <a:r>
              <a:rPr lang="en-AU" sz="1200" dirty="0"/>
              <a:t>R-MATRIX DISPLAY</a:t>
            </a:r>
            <a:endParaRPr lang="en-GB" sz="1200" dirty="0"/>
          </a:p>
          <a:p>
            <a:pPr lvl="0"/>
            <a:r>
              <a:rPr lang="en-AU" sz="1200" dirty="0"/>
              <a:t>RMS TRACKING ACTIVATION</a:t>
            </a:r>
            <a:endParaRPr lang="en-GB" sz="1200" dirty="0"/>
          </a:p>
          <a:p>
            <a:pPr lvl="0"/>
            <a:r>
              <a:rPr lang="en-AU" sz="1200" dirty="0"/>
              <a:t>EXPORT RMS TRACK</a:t>
            </a:r>
            <a:endParaRPr lang="en-GB" sz="1200" dirty="0"/>
          </a:p>
          <a:p>
            <a:pPr lvl="0"/>
            <a:r>
              <a:rPr lang="en-AU" sz="1200" dirty="0"/>
              <a:t>EXPORT R-MATRIX TRACKING</a:t>
            </a:r>
            <a:endParaRPr lang="en-GB" sz="1200" dirty="0"/>
          </a:p>
          <a:p>
            <a:pPr lvl="0"/>
            <a:r>
              <a:rPr lang="en-AU" sz="1200" dirty="0"/>
              <a:t>END OF R-MATRIX CALCULATION</a:t>
            </a:r>
            <a:endParaRPr lang="en-GB" sz="1200" dirty="0"/>
          </a:p>
          <a:p>
            <a:r>
              <a:rPr lang="en-AU" sz="1200" dirty="0"/>
              <a:t>96  SET AVERAGE X, Y, X’ AND Y’ TO ZERO</a:t>
            </a:r>
            <a:endParaRPr lang="en-GB" sz="1200" dirty="0"/>
          </a:p>
          <a:p>
            <a:r>
              <a:rPr lang="en-AU" sz="1200" dirty="0"/>
              <a:t> </a:t>
            </a:r>
            <a:endParaRPr lang="en-GB" sz="1200" dirty="0"/>
          </a:p>
          <a:p>
            <a:pPr defTabSz="914400"/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603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28.9.2017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Physics-external field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1325961"/>
          </a:xfrm>
        </p:spPr>
        <p:txBody>
          <a:bodyPr/>
          <a:lstStyle/>
          <a:p>
            <a:r>
              <a:rPr lang="en-GB" dirty="0" smtClean="0"/>
              <a:t>The effect of Magnetic and electric elements can be calculated with a linear transfer matrix or with integration through a field map.</a:t>
            </a:r>
          </a:p>
          <a:p>
            <a:endParaRPr lang="en-GB" dirty="0"/>
          </a:p>
          <a:p>
            <a:pPr marL="36512" indent="0" algn="ctr">
              <a:buNone/>
            </a:pPr>
            <a:r>
              <a:rPr lang="en-GB" dirty="0" smtClean="0"/>
              <a:t>E.g. solenoid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353456"/>
            <a:ext cx="3320321" cy="28623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AU" dirty="0" smtClean="0"/>
              <a:t>HARD EDGE SOLENOID</a:t>
            </a:r>
          </a:p>
          <a:p>
            <a:pPr lvl="0"/>
            <a:r>
              <a:rPr lang="en-AU" dirty="0" smtClean="0"/>
              <a:t>Type </a:t>
            </a:r>
            <a:r>
              <a:rPr lang="en-AU" dirty="0"/>
              <a:t>code 19</a:t>
            </a:r>
            <a:endParaRPr lang="en-GB" dirty="0"/>
          </a:p>
          <a:p>
            <a:pPr lvl="0"/>
            <a:r>
              <a:rPr lang="en-AU" dirty="0"/>
              <a:t>Effective length	[m]</a:t>
            </a:r>
            <a:endParaRPr lang="en-GB" dirty="0"/>
          </a:p>
          <a:p>
            <a:pPr lvl="0"/>
            <a:r>
              <a:rPr lang="en-AU" dirty="0"/>
              <a:t>The field	[</a:t>
            </a:r>
            <a:r>
              <a:rPr lang="en-AU" dirty="0" err="1"/>
              <a:t>KGauss</a:t>
            </a:r>
            <a:r>
              <a:rPr lang="en-AU" dirty="0" smtClean="0"/>
              <a:t>]</a:t>
            </a:r>
          </a:p>
          <a:p>
            <a:pPr lvl="0"/>
            <a:endParaRPr lang="en-AU" dirty="0"/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Divide the solenoid in xx steps</a:t>
            </a:r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Matrix transfer over each step</a:t>
            </a:r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21288" y="2377507"/>
            <a:ext cx="4114800" cy="28623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AU" dirty="0" smtClean="0"/>
              <a:t>MAGNETIC FIELD </a:t>
            </a:r>
          </a:p>
          <a:p>
            <a:endParaRPr lang="en-GB" dirty="0" smtClean="0"/>
          </a:p>
          <a:p>
            <a:r>
              <a:rPr lang="en-GB" dirty="0" smtClean="0"/>
              <a:t>Scaling factor</a:t>
            </a:r>
          </a:p>
          <a:p>
            <a:r>
              <a:rPr lang="en-GB" dirty="0" smtClean="0"/>
              <a:t>Field map (2d or 3d)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Integration of equation of motion – time steps</a:t>
            </a:r>
          </a:p>
          <a:p>
            <a:r>
              <a:rPr lang="en-GB" dirty="0" smtClean="0"/>
              <a:t> </a:t>
            </a:r>
            <a:endParaRPr lang="en-GB" dirty="0"/>
          </a:p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Alessandra Lombardi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53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1745</Words>
  <Application>Microsoft Office PowerPoint</Application>
  <PresentationFormat>On-screen Show (4:3)</PresentationFormat>
  <Paragraphs>380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Times New Roman</vt:lpstr>
      <vt:lpstr>Wingdings</vt:lpstr>
      <vt:lpstr>cerncorporate4-3</vt:lpstr>
      <vt:lpstr>1_cerncorporate4-3</vt:lpstr>
      <vt:lpstr>PATH/TRAVEL : a multi-particle tracking code for linacs and transfer lines </vt:lpstr>
      <vt:lpstr>Points to be addressed (I)</vt:lpstr>
      <vt:lpstr>Points to be addressed (II)</vt:lpstr>
      <vt:lpstr>Description of the physics and the modeling of the code </vt:lpstr>
      <vt:lpstr>Input beam </vt:lpstr>
      <vt:lpstr>Layout deck </vt:lpstr>
      <vt:lpstr>List of available elements </vt:lpstr>
      <vt:lpstr>List of availiable elements </vt:lpstr>
      <vt:lpstr>Physics-external field </vt:lpstr>
      <vt:lpstr>Linac2 solenoids </vt:lpstr>
      <vt:lpstr>Physics – self fields (space charge) 1/2</vt:lpstr>
      <vt:lpstr>Physics – self fields (space charge) 2/2</vt:lpstr>
      <vt:lpstr>Physics-not used in a long time - </vt:lpstr>
      <vt:lpstr>Other important features</vt:lpstr>
      <vt:lpstr>Statistical error studies example:   beam size at SMV with beam from linac 4 under energy, quad gradient and bending field jitter</vt:lpstr>
      <vt:lpstr>Linac3 BD studies </vt:lpstr>
      <vt:lpstr>Back-tracing : slide from the information meeting  </vt:lpstr>
      <vt:lpstr>Example for time of calculations – LINAC4</vt:lpstr>
      <vt:lpstr>Impact of the tool </vt:lpstr>
      <vt:lpstr>Points to be addressed (I)</vt:lpstr>
      <vt:lpstr>Code implementation</vt:lpstr>
      <vt:lpstr>Points to be addressed (II)</vt:lpstr>
      <vt:lpstr>Concluding words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bunch length reduction on electron cloud and luminosity lifetime</dc:title>
  <dc:creator>Giovanni Rumolo</dc:creator>
  <cp:lastModifiedBy>Alessandra Lombardi</cp:lastModifiedBy>
  <cp:revision>46</cp:revision>
  <dcterms:created xsi:type="dcterms:W3CDTF">2016-09-05T08:14:43Z</dcterms:created>
  <dcterms:modified xsi:type="dcterms:W3CDTF">2017-09-28T08:47:26Z</dcterms:modified>
</cp:coreProperties>
</file>