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56" r:id="rId2"/>
    <p:sldId id="257" r:id="rId3"/>
    <p:sldId id="406" r:id="rId4"/>
    <p:sldId id="407" r:id="rId5"/>
    <p:sldId id="409" r:id="rId6"/>
    <p:sldId id="410" r:id="rId7"/>
    <p:sldId id="258" r:id="rId8"/>
    <p:sldId id="349" r:id="rId9"/>
    <p:sldId id="350" r:id="rId10"/>
    <p:sldId id="345" r:id="rId11"/>
    <p:sldId id="346" r:id="rId12"/>
    <p:sldId id="266" r:id="rId13"/>
    <p:sldId id="267" r:id="rId14"/>
    <p:sldId id="357" r:id="rId15"/>
    <p:sldId id="358" r:id="rId16"/>
    <p:sldId id="353" r:id="rId17"/>
    <p:sldId id="355" r:id="rId18"/>
    <p:sldId id="359" r:id="rId19"/>
    <p:sldId id="370" r:id="rId20"/>
    <p:sldId id="363" r:id="rId21"/>
    <p:sldId id="411" r:id="rId22"/>
    <p:sldId id="412" r:id="rId23"/>
    <p:sldId id="413" r:id="rId24"/>
    <p:sldId id="414" r:id="rId25"/>
    <p:sldId id="415" r:id="rId26"/>
    <p:sldId id="416" r:id="rId27"/>
    <p:sldId id="417" r:id="rId28"/>
    <p:sldId id="418" r:id="rId29"/>
    <p:sldId id="419" r:id="rId30"/>
    <p:sldId id="420" r:id="rId31"/>
    <p:sldId id="380" r:id="rId32"/>
    <p:sldId id="383" r:id="rId33"/>
    <p:sldId id="387" r:id="rId34"/>
    <p:sldId id="429" r:id="rId35"/>
    <p:sldId id="388" r:id="rId36"/>
    <p:sldId id="422" r:id="rId37"/>
    <p:sldId id="389" r:id="rId38"/>
    <p:sldId id="421" r:id="rId39"/>
    <p:sldId id="398" r:id="rId40"/>
    <p:sldId id="400" r:id="rId41"/>
    <p:sldId id="273" r:id="rId42"/>
    <p:sldId id="423" r:id="rId43"/>
    <p:sldId id="424" r:id="rId44"/>
    <p:sldId id="399" r:id="rId45"/>
    <p:sldId id="405" r:id="rId46"/>
    <p:sldId id="425" r:id="rId47"/>
    <p:sldId id="426" r:id="rId48"/>
    <p:sldId id="427" r:id="rId49"/>
    <p:sldId id="428" r:id="rId50"/>
    <p:sldId id="390" r:id="rId51"/>
    <p:sldId id="297" r:id="rId52"/>
    <p:sldId id="393" r:id="rId53"/>
    <p:sldId id="394" r:id="rId54"/>
    <p:sldId id="395" r:id="rId55"/>
    <p:sldId id="402" r:id="rId56"/>
    <p:sldId id="401" r:id="rId57"/>
    <p:sldId id="300" r:id="rId58"/>
    <p:sldId id="316" r:id="rId59"/>
    <p:sldId id="318" r:id="rId60"/>
    <p:sldId id="319" r:id="rId61"/>
    <p:sldId id="306" r:id="rId62"/>
    <p:sldId id="308" r:id="rId63"/>
    <p:sldId id="320" r:id="rId64"/>
    <p:sldId id="351" r:id="rId65"/>
    <p:sldId id="352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1" autoAdjust="0"/>
    <p:restoredTop sz="96997" autoAdjust="0"/>
  </p:normalViewPr>
  <p:slideViewPr>
    <p:cSldViewPr>
      <p:cViewPr>
        <p:scale>
          <a:sx n="90" d="100"/>
          <a:sy n="90" d="100"/>
        </p:scale>
        <p:origin x="948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77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cern.ch\dfs\Departments\PH\Groups\DT\LHCb%20SciFi\Fibre%20Spectra\After%20AAA%20irradiation\Spectral%20analysi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Departments\PH\Groups\DT\LHCb%20SciFi\Fibre%20Light%20Yield\LY_Data%20Analysis\LY_NOL_3fibres_Jan2015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LHCb%20SciFi\Mirror%20studies\R-Analysis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HCb%20SciFi\Model%20of%20radiation%20dam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165240686690742"/>
          <c:y val="6.0803307314372647E-2"/>
          <c:w val="0.77861972959667369"/>
          <c:h val="0.7768925599101778"/>
        </c:manualLayout>
      </c:layout>
      <c:scatterChart>
        <c:scatterStyle val="lineMarker"/>
        <c:varyColors val="0"/>
        <c:ser>
          <c:idx val="0"/>
          <c:order val="0"/>
          <c:tx>
            <c:strRef>
              <c:f>'before irrad'!$A$1</c:f>
              <c:strCache>
                <c:ptCount val="1"/>
                <c:pt idx="0">
                  <c:v>d=10 cm</c:v>
                </c:pt>
              </c:strCache>
            </c:strRef>
          </c:tx>
          <c:spPr>
            <a:ln>
              <a:solidFill>
                <a:srgbClr val="8064A2">
                  <a:lumMod val="75000"/>
                </a:srgbClr>
              </a:solidFill>
            </a:ln>
          </c:spPr>
          <c:marker>
            <c:symbol val="none"/>
          </c:marker>
          <c:xVal>
            <c:numRef>
              <c:f>'before irrad'!$A$3:$A$2050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irrad'!$B$3:$B$2050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1.5307000000000001E-3</c:v>
                </c:pt>
                <c:pt idx="461">
                  <c:v>1.873E-4</c:v>
                </c:pt>
                <c:pt idx="462">
                  <c:v>2.4784999999999998E-3</c:v>
                </c:pt>
                <c:pt idx="463">
                  <c:v>1.2315E-3</c:v>
                </c:pt>
                <c:pt idx="464">
                  <c:v>4.5193000000000004E-3</c:v>
                </c:pt>
                <c:pt idx="465">
                  <c:v>1.4621E-3</c:v>
                </c:pt>
                <c:pt idx="466">
                  <c:v>2.2981999999999999E-4</c:v>
                </c:pt>
                <c:pt idx="467">
                  <c:v>6.6091000000000001E-4</c:v>
                </c:pt>
                <c:pt idx="468">
                  <c:v>1.2252999999999999E-3</c:v>
                </c:pt>
                <c:pt idx="469">
                  <c:v>6.4123000000000001E-4</c:v>
                </c:pt>
                <c:pt idx="470">
                  <c:v>-9.1273999999999999E-4</c:v>
                </c:pt>
                <c:pt idx="471">
                  <c:v>1.2534E-3</c:v>
                </c:pt>
                <c:pt idx="472">
                  <c:v>-4.3616999999999999E-4</c:v>
                </c:pt>
                <c:pt idx="473">
                  <c:v>2.4529E-3</c:v>
                </c:pt>
                <c:pt idx="474">
                  <c:v>-8.4579999999999996E-4</c:v>
                </c:pt>
                <c:pt idx="475">
                  <c:v>2.2093999999999998E-3</c:v>
                </c:pt>
                <c:pt idx="476">
                  <c:v>3.2207E-3</c:v>
                </c:pt>
                <c:pt idx="477">
                  <c:v>1.6431E-3</c:v>
                </c:pt>
                <c:pt idx="478">
                  <c:v>2.4025000000000001E-4</c:v>
                </c:pt>
                <c:pt idx="479">
                  <c:v>2.4643999999999998E-3</c:v>
                </c:pt>
                <c:pt idx="480">
                  <c:v>9.9736000000000009E-4</c:v>
                </c:pt>
                <c:pt idx="481">
                  <c:v>2.4312000000000001E-3</c:v>
                </c:pt>
                <c:pt idx="482">
                  <c:v>5.9679999999999998E-4</c:v>
                </c:pt>
                <c:pt idx="483">
                  <c:v>1.5767000000000001E-3</c:v>
                </c:pt>
                <c:pt idx="484">
                  <c:v>2.7712000000000001E-3</c:v>
                </c:pt>
                <c:pt idx="485">
                  <c:v>8.5621999999999998E-4</c:v>
                </c:pt>
                <c:pt idx="486">
                  <c:v>9.4892000000000002E-4</c:v>
                </c:pt>
                <c:pt idx="487">
                  <c:v>8.1326E-4</c:v>
                </c:pt>
                <c:pt idx="488">
                  <c:v>6.1877000000000004E-4</c:v>
                </c:pt>
                <c:pt idx="489">
                  <c:v>3.0758999999999999E-3</c:v>
                </c:pt>
                <c:pt idx="490">
                  <c:v>2.9044000000000001E-3</c:v>
                </c:pt>
                <c:pt idx="491">
                  <c:v>8.9081999999999996E-4</c:v>
                </c:pt>
                <c:pt idx="492">
                  <c:v>1.3891999999999999E-3</c:v>
                </c:pt>
                <c:pt idx="493">
                  <c:v>7.9602999999999998E-4</c:v>
                </c:pt>
                <c:pt idx="494">
                  <c:v>1.4161E-3</c:v>
                </c:pt>
                <c:pt idx="495">
                  <c:v>3.9386999999999999E-4</c:v>
                </c:pt>
                <c:pt idx="496">
                  <c:v>1.0212999999999999E-3</c:v>
                </c:pt>
                <c:pt idx="497">
                  <c:v>1.4742999999999999E-4</c:v>
                </c:pt>
                <c:pt idx="498">
                  <c:v>3.5421999999999998E-4</c:v>
                </c:pt>
                <c:pt idx="499">
                  <c:v>4.5931999999999999E-4</c:v>
                </c:pt>
                <c:pt idx="500">
                  <c:v>2.0107E-4</c:v>
                </c:pt>
                <c:pt idx="501">
                  <c:v>-6.5556000000000002E-4</c:v>
                </c:pt>
                <c:pt idx="502">
                  <c:v>-5.13E-4</c:v>
                </c:pt>
                <c:pt idx="503">
                  <c:v>2.5666000000000003E-4</c:v>
                </c:pt>
                <c:pt idx="504">
                  <c:v>-2.5013999999999999E-4</c:v>
                </c:pt>
                <c:pt idx="505">
                  <c:v>6.3871000000000002E-4</c:v>
                </c:pt>
                <c:pt idx="506">
                  <c:v>1.2329000000000001E-3</c:v>
                </c:pt>
                <c:pt idx="507">
                  <c:v>1.1106E-3</c:v>
                </c:pt>
                <c:pt idx="508">
                  <c:v>9.6170999999999995E-4</c:v>
                </c:pt>
                <c:pt idx="509">
                  <c:v>1.6972999999999999E-3</c:v>
                </c:pt>
                <c:pt idx="510">
                  <c:v>2.4613E-4</c:v>
                </c:pt>
                <c:pt idx="511">
                  <c:v>1.7361E-3</c:v>
                </c:pt>
                <c:pt idx="512">
                  <c:v>6.0137999999999999E-4</c:v>
                </c:pt>
                <c:pt idx="513">
                  <c:v>1.5954999999999999E-3</c:v>
                </c:pt>
                <c:pt idx="514">
                  <c:v>5.0558999999999999E-4</c:v>
                </c:pt>
                <c:pt idx="515">
                  <c:v>0</c:v>
                </c:pt>
                <c:pt idx="516">
                  <c:v>1.0892E-3</c:v>
                </c:pt>
                <c:pt idx="517">
                  <c:v>-3.8533000000000003E-4</c:v>
                </c:pt>
                <c:pt idx="518">
                  <c:v>2.7788999999999999E-3</c:v>
                </c:pt>
                <c:pt idx="519">
                  <c:v>2.2631000000000001E-3</c:v>
                </c:pt>
                <c:pt idx="520">
                  <c:v>1.2443E-4</c:v>
                </c:pt>
                <c:pt idx="521">
                  <c:v>1.6379999999999999E-3</c:v>
                </c:pt>
                <c:pt idx="522">
                  <c:v>1.3140999999999999E-3</c:v>
                </c:pt>
                <c:pt idx="523">
                  <c:v>1.6050999999999999E-3</c:v>
                </c:pt>
                <c:pt idx="524">
                  <c:v>1.4227E-3</c:v>
                </c:pt>
                <c:pt idx="525">
                  <c:v>2.0839000000000001E-3</c:v>
                </c:pt>
                <c:pt idx="526">
                  <c:v>1.5923000000000001E-3</c:v>
                </c:pt>
                <c:pt idx="527">
                  <c:v>1.5E-3</c:v>
                </c:pt>
                <c:pt idx="528">
                  <c:v>1.5326000000000001E-3</c:v>
                </c:pt>
                <c:pt idx="529">
                  <c:v>1.2236E-3</c:v>
                </c:pt>
                <c:pt idx="530">
                  <c:v>1.9602E-3</c:v>
                </c:pt>
                <c:pt idx="531">
                  <c:v>2.4199E-3</c:v>
                </c:pt>
                <c:pt idx="532">
                  <c:v>1.0135000000000001E-3</c:v>
                </c:pt>
                <c:pt idx="533">
                  <c:v>1.6433999999999999E-3</c:v>
                </c:pt>
                <c:pt idx="534">
                  <c:v>1.3694E-3</c:v>
                </c:pt>
                <c:pt idx="535">
                  <c:v>2.3649999999999999E-3</c:v>
                </c:pt>
                <c:pt idx="536">
                  <c:v>2.6346999999999998E-3</c:v>
                </c:pt>
                <c:pt idx="537">
                  <c:v>7.9062999999999996E-4</c:v>
                </c:pt>
                <c:pt idx="538">
                  <c:v>2.1121999999999998E-3</c:v>
                </c:pt>
                <c:pt idx="539">
                  <c:v>1.0689E-3</c:v>
                </c:pt>
                <c:pt idx="540">
                  <c:v>2.1673999999999999E-3</c:v>
                </c:pt>
                <c:pt idx="541">
                  <c:v>2.4713999999999999E-3</c:v>
                </c:pt>
                <c:pt idx="542">
                  <c:v>2.6725999999999998E-3</c:v>
                </c:pt>
                <c:pt idx="543">
                  <c:v>1.3045999999999999E-3</c:v>
                </c:pt>
                <c:pt idx="544">
                  <c:v>7.9688999999999997E-4</c:v>
                </c:pt>
                <c:pt idx="545">
                  <c:v>2.0419000000000001E-3</c:v>
                </c:pt>
                <c:pt idx="546">
                  <c:v>3.3278000000000001E-3</c:v>
                </c:pt>
                <c:pt idx="547">
                  <c:v>2.5958999999999999E-3</c:v>
                </c:pt>
                <c:pt idx="548">
                  <c:v>8.2830000000000002E-4</c:v>
                </c:pt>
                <c:pt idx="549">
                  <c:v>2.4829000000000001E-3</c:v>
                </c:pt>
                <c:pt idx="550">
                  <c:v>3.6621000000000002E-3</c:v>
                </c:pt>
                <c:pt idx="551">
                  <c:v>2.0029000000000002E-3</c:v>
                </c:pt>
                <c:pt idx="552">
                  <c:v>2.7036E-3</c:v>
                </c:pt>
                <c:pt idx="553">
                  <c:v>1.835E-3</c:v>
                </c:pt>
                <c:pt idx="554">
                  <c:v>2.9256E-3</c:v>
                </c:pt>
                <c:pt idx="555">
                  <c:v>1.9723000000000002E-3</c:v>
                </c:pt>
                <c:pt idx="556">
                  <c:v>3.7358000000000001E-3</c:v>
                </c:pt>
                <c:pt idx="557">
                  <c:v>3.2669999999999999E-3</c:v>
                </c:pt>
                <c:pt idx="558">
                  <c:v>2.8555E-3</c:v>
                </c:pt>
                <c:pt idx="559">
                  <c:v>3.2193E-3</c:v>
                </c:pt>
                <c:pt idx="560">
                  <c:v>4.0892999999999997E-3</c:v>
                </c:pt>
                <c:pt idx="561">
                  <c:v>3.1893999999999998E-3</c:v>
                </c:pt>
                <c:pt idx="562">
                  <c:v>3.6738999999999999E-3</c:v>
                </c:pt>
                <c:pt idx="563">
                  <c:v>3.4337E-3</c:v>
                </c:pt>
                <c:pt idx="564">
                  <c:v>3.7182000000000001E-3</c:v>
                </c:pt>
                <c:pt idx="565">
                  <c:v>3.0869000000000001E-3</c:v>
                </c:pt>
                <c:pt idx="566">
                  <c:v>3.7886E-3</c:v>
                </c:pt>
                <c:pt idx="567">
                  <c:v>3.2723000000000001E-3</c:v>
                </c:pt>
                <c:pt idx="568">
                  <c:v>4.6274999999999997E-3</c:v>
                </c:pt>
                <c:pt idx="569">
                  <c:v>5.0511999999999996E-3</c:v>
                </c:pt>
                <c:pt idx="570">
                  <c:v>3.6527E-3</c:v>
                </c:pt>
                <c:pt idx="571">
                  <c:v>3.4012000000000001E-3</c:v>
                </c:pt>
                <c:pt idx="572">
                  <c:v>5.9167999999999998E-3</c:v>
                </c:pt>
                <c:pt idx="573">
                  <c:v>4.1666000000000003E-3</c:v>
                </c:pt>
                <c:pt idx="574">
                  <c:v>4.3784000000000002E-3</c:v>
                </c:pt>
                <c:pt idx="575">
                  <c:v>5.2173999999999996E-3</c:v>
                </c:pt>
                <c:pt idx="576">
                  <c:v>4.3036000000000003E-3</c:v>
                </c:pt>
                <c:pt idx="577">
                  <c:v>4.8218999999999996E-3</c:v>
                </c:pt>
                <c:pt idx="578">
                  <c:v>5.4405E-3</c:v>
                </c:pt>
                <c:pt idx="579">
                  <c:v>4.6379999999999998E-3</c:v>
                </c:pt>
                <c:pt idx="580">
                  <c:v>4.7927000000000004E-3</c:v>
                </c:pt>
                <c:pt idx="581">
                  <c:v>4.1891999999999997E-3</c:v>
                </c:pt>
                <c:pt idx="582">
                  <c:v>4.1370000000000001E-3</c:v>
                </c:pt>
                <c:pt idx="583">
                  <c:v>5.7622000000000003E-3</c:v>
                </c:pt>
                <c:pt idx="584">
                  <c:v>3.6337000000000001E-3</c:v>
                </c:pt>
                <c:pt idx="585">
                  <c:v>3.4372000000000001E-3</c:v>
                </c:pt>
                <c:pt idx="586">
                  <c:v>3.6029999999999999E-3</c:v>
                </c:pt>
                <c:pt idx="587">
                  <c:v>3.9028000000000001E-3</c:v>
                </c:pt>
                <c:pt idx="588">
                  <c:v>3.7564E-3</c:v>
                </c:pt>
                <c:pt idx="589">
                  <c:v>3.3092E-3</c:v>
                </c:pt>
                <c:pt idx="590">
                  <c:v>3.0338000000000001E-3</c:v>
                </c:pt>
                <c:pt idx="591">
                  <c:v>2.957E-3</c:v>
                </c:pt>
                <c:pt idx="592">
                  <c:v>3.5457000000000002E-3</c:v>
                </c:pt>
                <c:pt idx="593">
                  <c:v>2.6770000000000001E-3</c:v>
                </c:pt>
                <c:pt idx="594">
                  <c:v>2.7658000000000001E-3</c:v>
                </c:pt>
                <c:pt idx="595">
                  <c:v>3.0795000000000002E-3</c:v>
                </c:pt>
                <c:pt idx="596">
                  <c:v>2.8390999999999998E-3</c:v>
                </c:pt>
                <c:pt idx="597">
                  <c:v>2.8823E-3</c:v>
                </c:pt>
                <c:pt idx="598">
                  <c:v>2.4480999999999999E-3</c:v>
                </c:pt>
                <c:pt idx="599">
                  <c:v>2.3782E-3</c:v>
                </c:pt>
                <c:pt idx="600">
                  <c:v>2.3306999999999998E-3</c:v>
                </c:pt>
                <c:pt idx="601">
                  <c:v>2.8765000000000002E-3</c:v>
                </c:pt>
                <c:pt idx="602">
                  <c:v>2.2125000000000001E-3</c:v>
                </c:pt>
                <c:pt idx="603">
                  <c:v>2.2106000000000001E-3</c:v>
                </c:pt>
                <c:pt idx="604">
                  <c:v>2.6372000000000001E-3</c:v>
                </c:pt>
                <c:pt idx="605">
                  <c:v>2.1732000000000001E-3</c:v>
                </c:pt>
                <c:pt idx="606">
                  <c:v>2.2507999999999998E-3</c:v>
                </c:pt>
                <c:pt idx="607">
                  <c:v>2.4359E-3</c:v>
                </c:pt>
                <c:pt idx="608">
                  <c:v>1.6153999999999999E-3</c:v>
                </c:pt>
                <c:pt idx="609">
                  <c:v>1.4168E-3</c:v>
                </c:pt>
                <c:pt idx="610">
                  <c:v>2.6491000000000002E-3</c:v>
                </c:pt>
                <c:pt idx="611">
                  <c:v>2.8232999999999999E-3</c:v>
                </c:pt>
                <c:pt idx="612">
                  <c:v>2.3395E-3</c:v>
                </c:pt>
                <c:pt idx="613">
                  <c:v>1.7960000000000001E-3</c:v>
                </c:pt>
                <c:pt idx="614">
                  <c:v>2.2894999999999999E-3</c:v>
                </c:pt>
                <c:pt idx="615">
                  <c:v>1.8845000000000001E-3</c:v>
                </c:pt>
                <c:pt idx="616">
                  <c:v>2.6618000000000002E-3</c:v>
                </c:pt>
                <c:pt idx="617">
                  <c:v>2.9436000000000002E-3</c:v>
                </c:pt>
                <c:pt idx="618">
                  <c:v>2.5346000000000001E-3</c:v>
                </c:pt>
                <c:pt idx="619">
                  <c:v>2.0444E-3</c:v>
                </c:pt>
                <c:pt idx="620">
                  <c:v>2.1564000000000002E-3</c:v>
                </c:pt>
                <c:pt idx="621">
                  <c:v>2.3471E-3</c:v>
                </c:pt>
                <c:pt idx="622">
                  <c:v>2.2242E-3</c:v>
                </c:pt>
                <c:pt idx="623">
                  <c:v>2.7604999999999999E-3</c:v>
                </c:pt>
                <c:pt idx="624">
                  <c:v>1.9491000000000001E-3</c:v>
                </c:pt>
                <c:pt idx="625">
                  <c:v>2.3146999999999998E-3</c:v>
                </c:pt>
                <c:pt idx="626">
                  <c:v>2.0926999999999999E-3</c:v>
                </c:pt>
                <c:pt idx="627">
                  <c:v>2.2418999999999998E-3</c:v>
                </c:pt>
                <c:pt idx="628">
                  <c:v>2.5441999999999999E-3</c:v>
                </c:pt>
                <c:pt idx="629">
                  <c:v>1.5483999999999999E-3</c:v>
                </c:pt>
                <c:pt idx="630">
                  <c:v>2.7580999999999999E-3</c:v>
                </c:pt>
                <c:pt idx="631">
                  <c:v>2.7634999999999999E-3</c:v>
                </c:pt>
                <c:pt idx="632">
                  <c:v>2.5005000000000001E-3</c:v>
                </c:pt>
                <c:pt idx="633">
                  <c:v>3.7480999999999999E-3</c:v>
                </c:pt>
                <c:pt idx="634">
                  <c:v>2.4794000000000001E-3</c:v>
                </c:pt>
                <c:pt idx="635">
                  <c:v>3.6632000000000001E-3</c:v>
                </c:pt>
                <c:pt idx="636">
                  <c:v>3.6800000000000001E-3</c:v>
                </c:pt>
                <c:pt idx="637">
                  <c:v>3.2439000000000001E-3</c:v>
                </c:pt>
                <c:pt idx="638">
                  <c:v>4.9071000000000002E-3</c:v>
                </c:pt>
                <c:pt idx="639">
                  <c:v>6.1507000000000003E-3</c:v>
                </c:pt>
                <c:pt idx="640">
                  <c:v>7.2258000000000001E-3</c:v>
                </c:pt>
                <c:pt idx="641">
                  <c:v>8.4136999999999997E-3</c:v>
                </c:pt>
                <c:pt idx="642">
                  <c:v>1.0097999999999999E-2</c:v>
                </c:pt>
                <c:pt idx="643">
                  <c:v>1.2305999999999999E-2</c:v>
                </c:pt>
                <c:pt idx="644">
                  <c:v>1.4733E-2</c:v>
                </c:pt>
                <c:pt idx="645">
                  <c:v>1.7833000000000002E-2</c:v>
                </c:pt>
                <c:pt idx="646">
                  <c:v>2.0333E-2</c:v>
                </c:pt>
                <c:pt idx="647">
                  <c:v>2.3344E-2</c:v>
                </c:pt>
                <c:pt idx="648">
                  <c:v>2.7032E-2</c:v>
                </c:pt>
                <c:pt idx="649">
                  <c:v>2.9100999999999998E-2</c:v>
                </c:pt>
                <c:pt idx="650">
                  <c:v>3.5194000000000003E-2</c:v>
                </c:pt>
                <c:pt idx="651">
                  <c:v>4.1253999999999999E-2</c:v>
                </c:pt>
                <c:pt idx="652">
                  <c:v>4.6824999999999999E-2</c:v>
                </c:pt>
                <c:pt idx="653">
                  <c:v>5.4289999999999998E-2</c:v>
                </c:pt>
                <c:pt idx="654">
                  <c:v>5.3411E-2</c:v>
                </c:pt>
                <c:pt idx="655">
                  <c:v>6.1162000000000001E-2</c:v>
                </c:pt>
                <c:pt idx="656">
                  <c:v>6.7213999999999996E-2</c:v>
                </c:pt>
                <c:pt idx="657">
                  <c:v>7.5345999999999996E-2</c:v>
                </c:pt>
                <c:pt idx="658">
                  <c:v>8.1478999999999996E-2</c:v>
                </c:pt>
                <c:pt idx="659">
                  <c:v>8.5859000000000005E-2</c:v>
                </c:pt>
                <c:pt idx="660">
                  <c:v>9.2605999999999994E-2</c:v>
                </c:pt>
                <c:pt idx="661">
                  <c:v>0.10446</c:v>
                </c:pt>
                <c:pt idx="662">
                  <c:v>0.11318</c:v>
                </c:pt>
                <c:pt idx="663">
                  <c:v>0.11327</c:v>
                </c:pt>
                <c:pt idx="664">
                  <c:v>0.12619</c:v>
                </c:pt>
                <c:pt idx="665">
                  <c:v>0.12728999999999999</c:v>
                </c:pt>
                <c:pt idx="666">
                  <c:v>0.14344999999999999</c:v>
                </c:pt>
                <c:pt idx="667">
                  <c:v>0.14061999999999999</c:v>
                </c:pt>
                <c:pt idx="668">
                  <c:v>0.15237000000000001</c:v>
                </c:pt>
                <c:pt idx="669">
                  <c:v>0.15526000000000001</c:v>
                </c:pt>
                <c:pt idx="670">
                  <c:v>0.15373000000000001</c:v>
                </c:pt>
                <c:pt idx="671">
                  <c:v>0.16250999999999999</c:v>
                </c:pt>
                <c:pt idx="672">
                  <c:v>0.17319000000000001</c:v>
                </c:pt>
                <c:pt idx="673">
                  <c:v>0.17627999999999999</c:v>
                </c:pt>
                <c:pt idx="674">
                  <c:v>0.17027999999999999</c:v>
                </c:pt>
                <c:pt idx="675">
                  <c:v>0.18673000000000001</c:v>
                </c:pt>
                <c:pt idx="676">
                  <c:v>0.18759000000000001</c:v>
                </c:pt>
                <c:pt idx="677">
                  <c:v>0.19142000000000001</c:v>
                </c:pt>
                <c:pt idx="678">
                  <c:v>0.18709999999999999</c:v>
                </c:pt>
                <c:pt idx="679">
                  <c:v>0.20499000000000001</c:v>
                </c:pt>
                <c:pt idx="680">
                  <c:v>0.20680000000000001</c:v>
                </c:pt>
                <c:pt idx="681">
                  <c:v>0.20835000000000001</c:v>
                </c:pt>
                <c:pt idx="682">
                  <c:v>0.21371000000000001</c:v>
                </c:pt>
                <c:pt idx="683">
                  <c:v>0.21279999999999999</c:v>
                </c:pt>
                <c:pt idx="684">
                  <c:v>0.21707000000000001</c:v>
                </c:pt>
                <c:pt idx="685">
                  <c:v>0.21798999999999999</c:v>
                </c:pt>
                <c:pt idx="686">
                  <c:v>0.21858</c:v>
                </c:pt>
                <c:pt idx="687">
                  <c:v>0.21182999999999999</c:v>
                </c:pt>
                <c:pt idx="688">
                  <c:v>0.21706</c:v>
                </c:pt>
                <c:pt idx="689">
                  <c:v>0.21901999999999999</c:v>
                </c:pt>
                <c:pt idx="690">
                  <c:v>0.23003999999999999</c:v>
                </c:pt>
                <c:pt idx="691">
                  <c:v>0.22727</c:v>
                </c:pt>
                <c:pt idx="692">
                  <c:v>0.22534999999999999</c:v>
                </c:pt>
                <c:pt idx="693">
                  <c:v>0.22892000000000001</c:v>
                </c:pt>
                <c:pt idx="694">
                  <c:v>0.23635</c:v>
                </c:pt>
                <c:pt idx="695">
                  <c:v>0.22602</c:v>
                </c:pt>
                <c:pt idx="696">
                  <c:v>0.23613000000000001</c:v>
                </c:pt>
                <c:pt idx="697">
                  <c:v>0.23316000000000001</c:v>
                </c:pt>
                <c:pt idx="698">
                  <c:v>0.23089999999999999</c:v>
                </c:pt>
                <c:pt idx="699">
                  <c:v>0.23294999999999999</c:v>
                </c:pt>
                <c:pt idx="700">
                  <c:v>0.23161999999999999</c:v>
                </c:pt>
                <c:pt idx="701">
                  <c:v>0.23369999999999999</c:v>
                </c:pt>
                <c:pt idx="702">
                  <c:v>0.22736999999999999</c:v>
                </c:pt>
                <c:pt idx="703">
                  <c:v>0.24335999999999999</c:v>
                </c:pt>
                <c:pt idx="704">
                  <c:v>0.24642</c:v>
                </c:pt>
                <c:pt idx="705">
                  <c:v>0.23960000000000001</c:v>
                </c:pt>
                <c:pt idx="706">
                  <c:v>0.23454</c:v>
                </c:pt>
                <c:pt idx="707">
                  <c:v>0.23927999999999999</c:v>
                </c:pt>
                <c:pt idx="708">
                  <c:v>0.23427000000000001</c:v>
                </c:pt>
                <c:pt idx="709">
                  <c:v>0.23549</c:v>
                </c:pt>
                <c:pt idx="710">
                  <c:v>0.24260000000000001</c:v>
                </c:pt>
                <c:pt idx="711">
                  <c:v>0.24110999999999999</c:v>
                </c:pt>
                <c:pt idx="712">
                  <c:v>0.24382999999999999</c:v>
                </c:pt>
                <c:pt idx="713">
                  <c:v>0.24714</c:v>
                </c:pt>
                <c:pt idx="714">
                  <c:v>0.23966999999999999</c:v>
                </c:pt>
                <c:pt idx="715">
                  <c:v>0.25486999999999999</c:v>
                </c:pt>
                <c:pt idx="716">
                  <c:v>0.2427</c:v>
                </c:pt>
                <c:pt idx="717">
                  <c:v>0.24746000000000001</c:v>
                </c:pt>
                <c:pt idx="718">
                  <c:v>0.25129000000000001</c:v>
                </c:pt>
                <c:pt idx="719">
                  <c:v>0.25218000000000002</c:v>
                </c:pt>
                <c:pt idx="720">
                  <c:v>0.23721</c:v>
                </c:pt>
                <c:pt idx="721">
                  <c:v>0.25105</c:v>
                </c:pt>
                <c:pt idx="722">
                  <c:v>0.24717</c:v>
                </c:pt>
                <c:pt idx="723">
                  <c:v>0.24242</c:v>
                </c:pt>
                <c:pt idx="724">
                  <c:v>0.25202999999999998</c:v>
                </c:pt>
                <c:pt idx="725">
                  <c:v>0.24818999999999999</c:v>
                </c:pt>
                <c:pt idx="726">
                  <c:v>0.2427</c:v>
                </c:pt>
                <c:pt idx="727">
                  <c:v>0.24110999999999999</c:v>
                </c:pt>
                <c:pt idx="728">
                  <c:v>0.25202999999999998</c:v>
                </c:pt>
                <c:pt idx="729">
                  <c:v>0.24937000000000001</c:v>
                </c:pt>
                <c:pt idx="730">
                  <c:v>0.24715999999999999</c:v>
                </c:pt>
                <c:pt idx="731">
                  <c:v>0.24237</c:v>
                </c:pt>
                <c:pt idx="732">
                  <c:v>0.24079</c:v>
                </c:pt>
                <c:pt idx="733">
                  <c:v>0.24442</c:v>
                </c:pt>
                <c:pt idx="734">
                  <c:v>0.24091000000000001</c:v>
                </c:pt>
                <c:pt idx="735">
                  <c:v>0.23769000000000001</c:v>
                </c:pt>
                <c:pt idx="736">
                  <c:v>0.24342</c:v>
                </c:pt>
                <c:pt idx="737">
                  <c:v>0.24145</c:v>
                </c:pt>
                <c:pt idx="738">
                  <c:v>0.24426</c:v>
                </c:pt>
                <c:pt idx="739">
                  <c:v>0.23719999999999999</c:v>
                </c:pt>
                <c:pt idx="740">
                  <c:v>0.23677000000000001</c:v>
                </c:pt>
                <c:pt idx="741">
                  <c:v>0.23657</c:v>
                </c:pt>
                <c:pt idx="742">
                  <c:v>0.24082000000000001</c:v>
                </c:pt>
                <c:pt idx="743">
                  <c:v>0.23877000000000001</c:v>
                </c:pt>
                <c:pt idx="744">
                  <c:v>0.23355999999999999</c:v>
                </c:pt>
                <c:pt idx="745">
                  <c:v>0.23241999999999999</c:v>
                </c:pt>
                <c:pt idx="746">
                  <c:v>0.24129</c:v>
                </c:pt>
                <c:pt idx="747">
                  <c:v>0.23866999999999999</c:v>
                </c:pt>
                <c:pt idx="748">
                  <c:v>0.23088</c:v>
                </c:pt>
                <c:pt idx="749">
                  <c:v>0.23432</c:v>
                </c:pt>
                <c:pt idx="750">
                  <c:v>0.23385</c:v>
                </c:pt>
                <c:pt idx="751">
                  <c:v>0.23233000000000001</c:v>
                </c:pt>
                <c:pt idx="752">
                  <c:v>0.23236000000000001</c:v>
                </c:pt>
                <c:pt idx="753">
                  <c:v>0.23100000000000001</c:v>
                </c:pt>
                <c:pt idx="754">
                  <c:v>0.22656000000000001</c:v>
                </c:pt>
                <c:pt idx="755">
                  <c:v>0.22741</c:v>
                </c:pt>
                <c:pt idx="756">
                  <c:v>0.22647999999999999</c:v>
                </c:pt>
                <c:pt idx="757">
                  <c:v>0.23494999999999999</c:v>
                </c:pt>
                <c:pt idx="758">
                  <c:v>0.22453000000000001</c:v>
                </c:pt>
                <c:pt idx="759">
                  <c:v>0.22262999999999999</c:v>
                </c:pt>
                <c:pt idx="760">
                  <c:v>0.22314000000000001</c:v>
                </c:pt>
                <c:pt idx="761">
                  <c:v>0.22001999999999999</c:v>
                </c:pt>
                <c:pt idx="762">
                  <c:v>0.22478999999999999</c:v>
                </c:pt>
                <c:pt idx="763">
                  <c:v>0.23291000000000001</c:v>
                </c:pt>
                <c:pt idx="764">
                  <c:v>0.21981999999999999</c:v>
                </c:pt>
                <c:pt idx="765">
                  <c:v>0.22278999999999999</c:v>
                </c:pt>
                <c:pt idx="766">
                  <c:v>0.22095999999999999</c:v>
                </c:pt>
                <c:pt idx="767">
                  <c:v>0.20813000000000001</c:v>
                </c:pt>
                <c:pt idx="768">
                  <c:v>0.22495000000000001</c:v>
                </c:pt>
                <c:pt idx="769">
                  <c:v>0.21737999999999999</c:v>
                </c:pt>
                <c:pt idx="770">
                  <c:v>0.21790000000000001</c:v>
                </c:pt>
                <c:pt idx="771">
                  <c:v>0.2147</c:v>
                </c:pt>
                <c:pt idx="772">
                  <c:v>0.22053</c:v>
                </c:pt>
                <c:pt idx="773">
                  <c:v>0.20888999999999999</c:v>
                </c:pt>
                <c:pt idx="774">
                  <c:v>0.21324000000000001</c:v>
                </c:pt>
                <c:pt idx="775">
                  <c:v>0.20945</c:v>
                </c:pt>
                <c:pt idx="776">
                  <c:v>0.21510000000000001</c:v>
                </c:pt>
                <c:pt idx="777">
                  <c:v>0.20652000000000001</c:v>
                </c:pt>
                <c:pt idx="778">
                  <c:v>0.21093999999999999</c:v>
                </c:pt>
                <c:pt idx="779">
                  <c:v>0.20574999999999999</c:v>
                </c:pt>
                <c:pt idx="780">
                  <c:v>0.21102000000000001</c:v>
                </c:pt>
                <c:pt idx="781">
                  <c:v>0.20221</c:v>
                </c:pt>
                <c:pt idx="782">
                  <c:v>0.20391999999999999</c:v>
                </c:pt>
                <c:pt idx="783">
                  <c:v>0.20352000000000001</c:v>
                </c:pt>
                <c:pt idx="784">
                  <c:v>0.20263</c:v>
                </c:pt>
                <c:pt idx="785">
                  <c:v>0.19827</c:v>
                </c:pt>
                <c:pt idx="786">
                  <c:v>0.20097000000000001</c:v>
                </c:pt>
                <c:pt idx="787">
                  <c:v>0.19930999999999999</c:v>
                </c:pt>
                <c:pt idx="788">
                  <c:v>0.1938</c:v>
                </c:pt>
                <c:pt idx="789">
                  <c:v>0.19356000000000001</c:v>
                </c:pt>
                <c:pt idx="790">
                  <c:v>0.19522999999999999</c:v>
                </c:pt>
                <c:pt idx="791">
                  <c:v>0.19897000000000001</c:v>
                </c:pt>
                <c:pt idx="792">
                  <c:v>0.19003999999999999</c:v>
                </c:pt>
                <c:pt idx="793">
                  <c:v>0.19023999999999999</c:v>
                </c:pt>
                <c:pt idx="794">
                  <c:v>0.19003999999999999</c:v>
                </c:pt>
                <c:pt idx="795">
                  <c:v>0.19313</c:v>
                </c:pt>
                <c:pt idx="796">
                  <c:v>0.18736</c:v>
                </c:pt>
                <c:pt idx="797">
                  <c:v>0.18464</c:v>
                </c:pt>
                <c:pt idx="798">
                  <c:v>0.18229000000000001</c:v>
                </c:pt>
                <c:pt idx="799">
                  <c:v>0.18426999999999999</c:v>
                </c:pt>
                <c:pt idx="800">
                  <c:v>0.18820000000000001</c:v>
                </c:pt>
                <c:pt idx="801">
                  <c:v>0.18103</c:v>
                </c:pt>
                <c:pt idx="802">
                  <c:v>0.18323</c:v>
                </c:pt>
                <c:pt idx="803">
                  <c:v>0.18121999999999999</c:v>
                </c:pt>
                <c:pt idx="804">
                  <c:v>0.17560000000000001</c:v>
                </c:pt>
                <c:pt idx="805">
                  <c:v>0.17934</c:v>
                </c:pt>
                <c:pt idx="806">
                  <c:v>0.17652999999999999</c:v>
                </c:pt>
                <c:pt idx="807">
                  <c:v>0.17294000000000001</c:v>
                </c:pt>
                <c:pt idx="808">
                  <c:v>0.17358000000000001</c:v>
                </c:pt>
                <c:pt idx="809">
                  <c:v>0.17341999999999999</c:v>
                </c:pt>
                <c:pt idx="810">
                  <c:v>0.16858000000000001</c:v>
                </c:pt>
                <c:pt idx="811">
                  <c:v>0.16991000000000001</c:v>
                </c:pt>
                <c:pt idx="812">
                  <c:v>0.16786000000000001</c:v>
                </c:pt>
                <c:pt idx="813">
                  <c:v>0.16764000000000001</c:v>
                </c:pt>
                <c:pt idx="814">
                  <c:v>0.16688</c:v>
                </c:pt>
                <c:pt idx="815">
                  <c:v>0.16446</c:v>
                </c:pt>
                <c:pt idx="816">
                  <c:v>0.16184999999999999</c:v>
                </c:pt>
                <c:pt idx="817">
                  <c:v>0.16503999999999999</c:v>
                </c:pt>
                <c:pt idx="818">
                  <c:v>0.15992999999999999</c:v>
                </c:pt>
                <c:pt idx="819">
                  <c:v>0.15922</c:v>
                </c:pt>
                <c:pt idx="820">
                  <c:v>0.15859999999999999</c:v>
                </c:pt>
                <c:pt idx="821">
                  <c:v>0.15670000000000001</c:v>
                </c:pt>
                <c:pt idx="822">
                  <c:v>0.15822</c:v>
                </c:pt>
                <c:pt idx="823">
                  <c:v>0.15543999999999999</c:v>
                </c:pt>
                <c:pt idx="824">
                  <c:v>0.15497</c:v>
                </c:pt>
                <c:pt idx="825">
                  <c:v>0.15509999999999999</c:v>
                </c:pt>
                <c:pt idx="826">
                  <c:v>0.14940999999999999</c:v>
                </c:pt>
                <c:pt idx="827">
                  <c:v>0.14854999999999999</c:v>
                </c:pt>
                <c:pt idx="828">
                  <c:v>0.14902000000000001</c:v>
                </c:pt>
                <c:pt idx="829">
                  <c:v>0.14996999999999999</c:v>
                </c:pt>
                <c:pt idx="830">
                  <c:v>0.14713999999999999</c:v>
                </c:pt>
                <c:pt idx="831">
                  <c:v>0.1454</c:v>
                </c:pt>
                <c:pt idx="832">
                  <c:v>0.14404</c:v>
                </c:pt>
                <c:pt idx="833">
                  <c:v>0.14122000000000001</c:v>
                </c:pt>
                <c:pt idx="834">
                  <c:v>0.14243</c:v>
                </c:pt>
                <c:pt idx="835">
                  <c:v>0.14097000000000001</c:v>
                </c:pt>
                <c:pt idx="836">
                  <c:v>0.13961999999999999</c:v>
                </c:pt>
                <c:pt idx="837">
                  <c:v>0.13858000000000001</c:v>
                </c:pt>
                <c:pt idx="838">
                  <c:v>0.13839000000000001</c:v>
                </c:pt>
                <c:pt idx="839">
                  <c:v>0.13458000000000001</c:v>
                </c:pt>
                <c:pt idx="840">
                  <c:v>0.13525000000000001</c:v>
                </c:pt>
                <c:pt idx="841">
                  <c:v>0.1331</c:v>
                </c:pt>
                <c:pt idx="842">
                  <c:v>0.13181000000000001</c:v>
                </c:pt>
                <c:pt idx="843">
                  <c:v>0.13064999999999999</c:v>
                </c:pt>
                <c:pt idx="844">
                  <c:v>0.12887999999999999</c:v>
                </c:pt>
                <c:pt idx="845">
                  <c:v>0.12853000000000001</c:v>
                </c:pt>
                <c:pt idx="846">
                  <c:v>0.1275</c:v>
                </c:pt>
                <c:pt idx="847">
                  <c:v>0.12640000000000001</c:v>
                </c:pt>
                <c:pt idx="848">
                  <c:v>0.12836</c:v>
                </c:pt>
                <c:pt idx="849">
                  <c:v>0.12339</c:v>
                </c:pt>
                <c:pt idx="850">
                  <c:v>0.12343999999999999</c:v>
                </c:pt>
                <c:pt idx="851">
                  <c:v>0.12678</c:v>
                </c:pt>
                <c:pt idx="852">
                  <c:v>0.11969</c:v>
                </c:pt>
                <c:pt idx="853">
                  <c:v>0.1215</c:v>
                </c:pt>
                <c:pt idx="854">
                  <c:v>0.11992</c:v>
                </c:pt>
                <c:pt idx="855">
                  <c:v>0.11792999999999999</c:v>
                </c:pt>
                <c:pt idx="856">
                  <c:v>0.11864</c:v>
                </c:pt>
                <c:pt idx="857">
                  <c:v>0.11713</c:v>
                </c:pt>
                <c:pt idx="858">
                  <c:v>0.11422</c:v>
                </c:pt>
                <c:pt idx="859">
                  <c:v>0.11586</c:v>
                </c:pt>
                <c:pt idx="860">
                  <c:v>0.11395</c:v>
                </c:pt>
                <c:pt idx="861">
                  <c:v>0.11233</c:v>
                </c:pt>
                <c:pt idx="862">
                  <c:v>0.11334</c:v>
                </c:pt>
                <c:pt idx="863">
                  <c:v>0.11161</c:v>
                </c:pt>
                <c:pt idx="864">
                  <c:v>0.11221</c:v>
                </c:pt>
                <c:pt idx="865">
                  <c:v>0.10947</c:v>
                </c:pt>
                <c:pt idx="866">
                  <c:v>0.10799</c:v>
                </c:pt>
                <c:pt idx="867">
                  <c:v>0.10685</c:v>
                </c:pt>
                <c:pt idx="868">
                  <c:v>0.10699</c:v>
                </c:pt>
                <c:pt idx="869">
                  <c:v>0.10532999999999999</c:v>
                </c:pt>
                <c:pt idx="870">
                  <c:v>0.10464</c:v>
                </c:pt>
                <c:pt idx="871">
                  <c:v>0.10294</c:v>
                </c:pt>
                <c:pt idx="872">
                  <c:v>0.10238999999999999</c:v>
                </c:pt>
                <c:pt idx="873">
                  <c:v>0.10135</c:v>
                </c:pt>
                <c:pt idx="874">
                  <c:v>0.10184</c:v>
                </c:pt>
                <c:pt idx="875">
                  <c:v>9.9005999999999997E-2</c:v>
                </c:pt>
                <c:pt idx="876">
                  <c:v>9.8017999999999994E-2</c:v>
                </c:pt>
                <c:pt idx="877">
                  <c:v>9.6734000000000001E-2</c:v>
                </c:pt>
                <c:pt idx="878">
                  <c:v>9.4995999999999997E-2</c:v>
                </c:pt>
                <c:pt idx="879">
                  <c:v>9.7100000000000006E-2</c:v>
                </c:pt>
                <c:pt idx="880">
                  <c:v>9.4135999999999997E-2</c:v>
                </c:pt>
                <c:pt idx="881">
                  <c:v>9.4324000000000005E-2</c:v>
                </c:pt>
                <c:pt idx="882">
                  <c:v>9.3986E-2</c:v>
                </c:pt>
                <c:pt idx="883">
                  <c:v>9.2147000000000007E-2</c:v>
                </c:pt>
                <c:pt idx="884">
                  <c:v>9.0373999999999996E-2</c:v>
                </c:pt>
                <c:pt idx="885">
                  <c:v>9.0034000000000003E-2</c:v>
                </c:pt>
                <c:pt idx="886">
                  <c:v>9.0098999999999999E-2</c:v>
                </c:pt>
                <c:pt idx="887">
                  <c:v>8.9144000000000001E-2</c:v>
                </c:pt>
                <c:pt idx="888">
                  <c:v>8.7687000000000001E-2</c:v>
                </c:pt>
                <c:pt idx="889">
                  <c:v>8.8078000000000004E-2</c:v>
                </c:pt>
                <c:pt idx="890">
                  <c:v>8.6602999999999999E-2</c:v>
                </c:pt>
                <c:pt idx="891">
                  <c:v>8.6119000000000001E-2</c:v>
                </c:pt>
                <c:pt idx="892">
                  <c:v>8.6252999999999996E-2</c:v>
                </c:pt>
                <c:pt idx="893">
                  <c:v>8.2659999999999997E-2</c:v>
                </c:pt>
                <c:pt idx="894">
                  <c:v>8.3097000000000004E-2</c:v>
                </c:pt>
                <c:pt idx="895">
                  <c:v>8.2808999999999994E-2</c:v>
                </c:pt>
                <c:pt idx="896">
                  <c:v>8.1378000000000006E-2</c:v>
                </c:pt>
                <c:pt idx="897">
                  <c:v>8.165E-2</c:v>
                </c:pt>
                <c:pt idx="898">
                  <c:v>8.0789E-2</c:v>
                </c:pt>
                <c:pt idx="899">
                  <c:v>7.9648999999999998E-2</c:v>
                </c:pt>
                <c:pt idx="900">
                  <c:v>7.9038999999999998E-2</c:v>
                </c:pt>
                <c:pt idx="901">
                  <c:v>7.7088000000000004E-2</c:v>
                </c:pt>
                <c:pt idx="902">
                  <c:v>7.7618999999999994E-2</c:v>
                </c:pt>
                <c:pt idx="903">
                  <c:v>7.5324000000000002E-2</c:v>
                </c:pt>
                <c:pt idx="904">
                  <c:v>7.6163999999999996E-2</c:v>
                </c:pt>
                <c:pt idx="905">
                  <c:v>7.5655E-2</c:v>
                </c:pt>
                <c:pt idx="906">
                  <c:v>7.4318999999999996E-2</c:v>
                </c:pt>
                <c:pt idx="907">
                  <c:v>7.3665999999999995E-2</c:v>
                </c:pt>
                <c:pt idx="908">
                  <c:v>7.3011000000000006E-2</c:v>
                </c:pt>
                <c:pt idx="909">
                  <c:v>7.0532999999999998E-2</c:v>
                </c:pt>
                <c:pt idx="910">
                  <c:v>7.2248000000000007E-2</c:v>
                </c:pt>
                <c:pt idx="911">
                  <c:v>6.9485000000000005E-2</c:v>
                </c:pt>
                <c:pt idx="912">
                  <c:v>7.0463999999999999E-2</c:v>
                </c:pt>
                <c:pt idx="913">
                  <c:v>6.9344000000000003E-2</c:v>
                </c:pt>
                <c:pt idx="914">
                  <c:v>6.8365999999999996E-2</c:v>
                </c:pt>
                <c:pt idx="915">
                  <c:v>6.7399000000000001E-2</c:v>
                </c:pt>
                <c:pt idx="916">
                  <c:v>6.6192000000000001E-2</c:v>
                </c:pt>
                <c:pt idx="917">
                  <c:v>6.5994999999999998E-2</c:v>
                </c:pt>
                <c:pt idx="918">
                  <c:v>6.5033999999999995E-2</c:v>
                </c:pt>
                <c:pt idx="919">
                  <c:v>6.6434999999999994E-2</c:v>
                </c:pt>
                <c:pt idx="920">
                  <c:v>6.5254000000000006E-2</c:v>
                </c:pt>
                <c:pt idx="921">
                  <c:v>6.3881999999999994E-2</c:v>
                </c:pt>
                <c:pt idx="922">
                  <c:v>6.3403000000000001E-2</c:v>
                </c:pt>
                <c:pt idx="923">
                  <c:v>6.2292E-2</c:v>
                </c:pt>
                <c:pt idx="924">
                  <c:v>6.2703999999999996E-2</c:v>
                </c:pt>
                <c:pt idx="925">
                  <c:v>6.1309000000000002E-2</c:v>
                </c:pt>
                <c:pt idx="926">
                  <c:v>6.1098E-2</c:v>
                </c:pt>
                <c:pt idx="927">
                  <c:v>5.9892000000000001E-2</c:v>
                </c:pt>
                <c:pt idx="928">
                  <c:v>5.9360000000000003E-2</c:v>
                </c:pt>
                <c:pt idx="929">
                  <c:v>5.9066E-2</c:v>
                </c:pt>
                <c:pt idx="930">
                  <c:v>5.9086E-2</c:v>
                </c:pt>
                <c:pt idx="931">
                  <c:v>5.6972000000000002E-2</c:v>
                </c:pt>
                <c:pt idx="932">
                  <c:v>5.7910999999999997E-2</c:v>
                </c:pt>
                <c:pt idx="933">
                  <c:v>5.6269E-2</c:v>
                </c:pt>
                <c:pt idx="934">
                  <c:v>5.6724999999999998E-2</c:v>
                </c:pt>
                <c:pt idx="935">
                  <c:v>5.5792000000000001E-2</c:v>
                </c:pt>
                <c:pt idx="936">
                  <c:v>5.4641000000000002E-2</c:v>
                </c:pt>
                <c:pt idx="937">
                  <c:v>5.4740999999999998E-2</c:v>
                </c:pt>
                <c:pt idx="938">
                  <c:v>5.4045999999999997E-2</c:v>
                </c:pt>
                <c:pt idx="939">
                  <c:v>5.2974E-2</c:v>
                </c:pt>
                <c:pt idx="940">
                  <c:v>5.3130999999999998E-2</c:v>
                </c:pt>
                <c:pt idx="941">
                  <c:v>5.2398E-2</c:v>
                </c:pt>
                <c:pt idx="942">
                  <c:v>5.1325999999999997E-2</c:v>
                </c:pt>
                <c:pt idx="943">
                  <c:v>5.1194000000000003E-2</c:v>
                </c:pt>
                <c:pt idx="944">
                  <c:v>5.0375000000000003E-2</c:v>
                </c:pt>
                <c:pt idx="945">
                  <c:v>4.9918999999999998E-2</c:v>
                </c:pt>
                <c:pt idx="946">
                  <c:v>4.9936000000000001E-2</c:v>
                </c:pt>
                <c:pt idx="947">
                  <c:v>4.8402000000000001E-2</c:v>
                </c:pt>
                <c:pt idx="948">
                  <c:v>4.8311E-2</c:v>
                </c:pt>
                <c:pt idx="949">
                  <c:v>4.7287999999999997E-2</c:v>
                </c:pt>
                <c:pt idx="950">
                  <c:v>4.6872999999999998E-2</c:v>
                </c:pt>
                <c:pt idx="951">
                  <c:v>4.6341E-2</c:v>
                </c:pt>
                <c:pt idx="952">
                  <c:v>4.5970999999999998E-2</c:v>
                </c:pt>
                <c:pt idx="953">
                  <c:v>4.5920999999999997E-2</c:v>
                </c:pt>
                <c:pt idx="954">
                  <c:v>4.4995E-2</c:v>
                </c:pt>
                <c:pt idx="955">
                  <c:v>4.4588000000000003E-2</c:v>
                </c:pt>
                <c:pt idx="956">
                  <c:v>4.3393000000000001E-2</c:v>
                </c:pt>
                <c:pt idx="957">
                  <c:v>4.3128E-2</c:v>
                </c:pt>
                <c:pt idx="958">
                  <c:v>4.3180999999999997E-2</c:v>
                </c:pt>
                <c:pt idx="959">
                  <c:v>4.2641999999999999E-2</c:v>
                </c:pt>
                <c:pt idx="960">
                  <c:v>4.1284000000000001E-2</c:v>
                </c:pt>
                <c:pt idx="961">
                  <c:v>4.1871999999999999E-2</c:v>
                </c:pt>
                <c:pt idx="962">
                  <c:v>3.9655000000000003E-2</c:v>
                </c:pt>
                <c:pt idx="963">
                  <c:v>4.0536999999999997E-2</c:v>
                </c:pt>
                <c:pt idx="964">
                  <c:v>3.9845999999999999E-2</c:v>
                </c:pt>
                <c:pt idx="965">
                  <c:v>3.9558000000000003E-2</c:v>
                </c:pt>
                <c:pt idx="966">
                  <c:v>3.9112000000000001E-2</c:v>
                </c:pt>
                <c:pt idx="967">
                  <c:v>3.8635000000000003E-2</c:v>
                </c:pt>
                <c:pt idx="968">
                  <c:v>3.8815000000000002E-2</c:v>
                </c:pt>
                <c:pt idx="969">
                  <c:v>3.7186999999999998E-2</c:v>
                </c:pt>
                <c:pt idx="970">
                  <c:v>3.7314E-2</c:v>
                </c:pt>
                <c:pt idx="971">
                  <c:v>3.6851000000000002E-2</c:v>
                </c:pt>
                <c:pt idx="972">
                  <c:v>3.6359000000000002E-2</c:v>
                </c:pt>
                <c:pt idx="973">
                  <c:v>3.5853000000000003E-2</c:v>
                </c:pt>
                <c:pt idx="974">
                  <c:v>3.5340999999999997E-2</c:v>
                </c:pt>
                <c:pt idx="975">
                  <c:v>3.5187999999999997E-2</c:v>
                </c:pt>
                <c:pt idx="976">
                  <c:v>3.4604999999999997E-2</c:v>
                </c:pt>
                <c:pt idx="977">
                  <c:v>3.4980999999999998E-2</c:v>
                </c:pt>
                <c:pt idx="978">
                  <c:v>3.2904999999999997E-2</c:v>
                </c:pt>
                <c:pt idx="979">
                  <c:v>3.3784000000000002E-2</c:v>
                </c:pt>
                <c:pt idx="980">
                  <c:v>3.4035999999999997E-2</c:v>
                </c:pt>
                <c:pt idx="981">
                  <c:v>3.3286000000000003E-2</c:v>
                </c:pt>
                <c:pt idx="982">
                  <c:v>3.3085000000000003E-2</c:v>
                </c:pt>
                <c:pt idx="983">
                  <c:v>3.2516000000000003E-2</c:v>
                </c:pt>
                <c:pt idx="984">
                  <c:v>3.2328999999999997E-2</c:v>
                </c:pt>
                <c:pt idx="985">
                  <c:v>3.2244000000000002E-2</c:v>
                </c:pt>
                <c:pt idx="986">
                  <c:v>3.1994000000000002E-2</c:v>
                </c:pt>
                <c:pt idx="987">
                  <c:v>3.1633000000000001E-2</c:v>
                </c:pt>
                <c:pt idx="988">
                  <c:v>3.1452000000000001E-2</c:v>
                </c:pt>
                <c:pt idx="989">
                  <c:v>3.0866999999999999E-2</c:v>
                </c:pt>
                <c:pt idx="990">
                  <c:v>3.0501E-2</c:v>
                </c:pt>
                <c:pt idx="991">
                  <c:v>3.0522000000000001E-2</c:v>
                </c:pt>
                <c:pt idx="992">
                  <c:v>3.0276999999999998E-2</c:v>
                </c:pt>
                <c:pt idx="993">
                  <c:v>2.9856000000000001E-2</c:v>
                </c:pt>
                <c:pt idx="994">
                  <c:v>2.9246999999999999E-2</c:v>
                </c:pt>
                <c:pt idx="995">
                  <c:v>2.9458000000000002E-2</c:v>
                </c:pt>
                <c:pt idx="996">
                  <c:v>2.9699E-2</c:v>
                </c:pt>
                <c:pt idx="997">
                  <c:v>2.9137E-2</c:v>
                </c:pt>
                <c:pt idx="998">
                  <c:v>2.9085E-2</c:v>
                </c:pt>
                <c:pt idx="999">
                  <c:v>2.8485E-2</c:v>
                </c:pt>
                <c:pt idx="1000">
                  <c:v>2.8393000000000002E-2</c:v>
                </c:pt>
                <c:pt idx="1001">
                  <c:v>2.7723000000000001E-2</c:v>
                </c:pt>
                <c:pt idx="1002">
                  <c:v>2.8150000000000001E-2</c:v>
                </c:pt>
                <c:pt idx="1003">
                  <c:v>2.7387000000000002E-2</c:v>
                </c:pt>
                <c:pt idx="1004">
                  <c:v>2.6678E-2</c:v>
                </c:pt>
                <c:pt idx="1005">
                  <c:v>2.7140999999999998E-2</c:v>
                </c:pt>
                <c:pt idx="1006">
                  <c:v>2.6068000000000001E-2</c:v>
                </c:pt>
                <c:pt idx="1007">
                  <c:v>2.6322999999999999E-2</c:v>
                </c:pt>
                <c:pt idx="1008">
                  <c:v>2.5760000000000002E-2</c:v>
                </c:pt>
                <c:pt idx="1009">
                  <c:v>2.5357999999999999E-2</c:v>
                </c:pt>
                <c:pt idx="1010">
                  <c:v>2.562E-2</c:v>
                </c:pt>
                <c:pt idx="1011">
                  <c:v>2.5523000000000001E-2</c:v>
                </c:pt>
                <c:pt idx="1012">
                  <c:v>2.5193E-2</c:v>
                </c:pt>
                <c:pt idx="1013">
                  <c:v>2.4330000000000001E-2</c:v>
                </c:pt>
                <c:pt idx="1014">
                  <c:v>2.3954E-2</c:v>
                </c:pt>
                <c:pt idx="1015">
                  <c:v>2.4191000000000001E-2</c:v>
                </c:pt>
                <c:pt idx="1016">
                  <c:v>2.4101000000000001E-2</c:v>
                </c:pt>
                <c:pt idx="1017">
                  <c:v>2.4059000000000001E-2</c:v>
                </c:pt>
                <c:pt idx="1018">
                  <c:v>2.3029000000000001E-2</c:v>
                </c:pt>
                <c:pt idx="1019">
                  <c:v>2.3352000000000001E-2</c:v>
                </c:pt>
                <c:pt idx="1020">
                  <c:v>2.2832000000000002E-2</c:v>
                </c:pt>
                <c:pt idx="1021">
                  <c:v>2.2454999999999999E-2</c:v>
                </c:pt>
                <c:pt idx="1022">
                  <c:v>2.2225999999999999E-2</c:v>
                </c:pt>
                <c:pt idx="1023">
                  <c:v>2.1928E-2</c:v>
                </c:pt>
                <c:pt idx="1024">
                  <c:v>2.1762E-2</c:v>
                </c:pt>
                <c:pt idx="1025">
                  <c:v>2.1395000000000001E-2</c:v>
                </c:pt>
                <c:pt idx="1026">
                  <c:v>2.1576999999999999E-2</c:v>
                </c:pt>
                <c:pt idx="1027">
                  <c:v>2.1049999999999999E-2</c:v>
                </c:pt>
                <c:pt idx="1028">
                  <c:v>2.0426E-2</c:v>
                </c:pt>
                <c:pt idx="1029">
                  <c:v>2.1651E-2</c:v>
                </c:pt>
                <c:pt idx="1030">
                  <c:v>2.0416E-2</c:v>
                </c:pt>
                <c:pt idx="1031">
                  <c:v>1.9965E-2</c:v>
                </c:pt>
                <c:pt idx="1032">
                  <c:v>2.0156E-2</c:v>
                </c:pt>
                <c:pt idx="1033">
                  <c:v>1.9900999999999999E-2</c:v>
                </c:pt>
                <c:pt idx="1034">
                  <c:v>1.9716000000000001E-2</c:v>
                </c:pt>
                <c:pt idx="1035">
                  <c:v>1.9595999999999999E-2</c:v>
                </c:pt>
                <c:pt idx="1036">
                  <c:v>1.9057000000000001E-2</c:v>
                </c:pt>
                <c:pt idx="1037">
                  <c:v>1.9323E-2</c:v>
                </c:pt>
                <c:pt idx="1038">
                  <c:v>1.8766999999999999E-2</c:v>
                </c:pt>
                <c:pt idx="1039">
                  <c:v>1.8654E-2</c:v>
                </c:pt>
                <c:pt idx="1040">
                  <c:v>1.8821999999999998E-2</c:v>
                </c:pt>
                <c:pt idx="1041">
                  <c:v>1.8071E-2</c:v>
                </c:pt>
                <c:pt idx="1042">
                  <c:v>1.7838E-2</c:v>
                </c:pt>
                <c:pt idx="1043">
                  <c:v>1.797E-2</c:v>
                </c:pt>
                <c:pt idx="1044">
                  <c:v>1.8155000000000001E-2</c:v>
                </c:pt>
                <c:pt idx="1045">
                  <c:v>1.7287E-2</c:v>
                </c:pt>
                <c:pt idx="1046">
                  <c:v>1.7519E-2</c:v>
                </c:pt>
                <c:pt idx="1047">
                  <c:v>1.7121999999999998E-2</c:v>
                </c:pt>
                <c:pt idx="1048">
                  <c:v>1.6879000000000002E-2</c:v>
                </c:pt>
                <c:pt idx="1049">
                  <c:v>1.7117E-2</c:v>
                </c:pt>
                <c:pt idx="1050">
                  <c:v>1.6833000000000001E-2</c:v>
                </c:pt>
                <c:pt idx="1051">
                  <c:v>1.6794E-2</c:v>
                </c:pt>
                <c:pt idx="1052">
                  <c:v>1.6518000000000001E-2</c:v>
                </c:pt>
                <c:pt idx="1053">
                  <c:v>1.6364E-2</c:v>
                </c:pt>
                <c:pt idx="1054">
                  <c:v>1.5772000000000001E-2</c:v>
                </c:pt>
                <c:pt idx="1055">
                  <c:v>1.5778E-2</c:v>
                </c:pt>
                <c:pt idx="1056">
                  <c:v>1.5651999999999999E-2</c:v>
                </c:pt>
                <c:pt idx="1057">
                  <c:v>1.5087E-2</c:v>
                </c:pt>
                <c:pt idx="1058">
                  <c:v>1.4937000000000001E-2</c:v>
                </c:pt>
                <c:pt idx="1059">
                  <c:v>1.49E-2</c:v>
                </c:pt>
                <c:pt idx="1060">
                  <c:v>1.4912999999999999E-2</c:v>
                </c:pt>
                <c:pt idx="1061">
                  <c:v>1.4862E-2</c:v>
                </c:pt>
                <c:pt idx="1062">
                  <c:v>1.4654E-2</c:v>
                </c:pt>
                <c:pt idx="1063">
                  <c:v>1.4755000000000001E-2</c:v>
                </c:pt>
                <c:pt idx="1064">
                  <c:v>1.4401000000000001E-2</c:v>
                </c:pt>
                <c:pt idx="1065">
                  <c:v>1.4324E-2</c:v>
                </c:pt>
                <c:pt idx="1066">
                  <c:v>1.3723000000000001E-2</c:v>
                </c:pt>
                <c:pt idx="1067">
                  <c:v>1.3513000000000001E-2</c:v>
                </c:pt>
                <c:pt idx="1068">
                  <c:v>1.3504E-2</c:v>
                </c:pt>
                <c:pt idx="1069">
                  <c:v>1.3465E-2</c:v>
                </c:pt>
                <c:pt idx="1070">
                  <c:v>1.3495E-2</c:v>
                </c:pt>
                <c:pt idx="1071">
                  <c:v>1.3150999999999999E-2</c:v>
                </c:pt>
                <c:pt idx="1072">
                  <c:v>1.3509999999999999E-2</c:v>
                </c:pt>
                <c:pt idx="1073">
                  <c:v>1.2943E-2</c:v>
                </c:pt>
                <c:pt idx="1074">
                  <c:v>1.2935E-2</c:v>
                </c:pt>
                <c:pt idx="1075">
                  <c:v>1.256E-2</c:v>
                </c:pt>
                <c:pt idx="1076">
                  <c:v>1.2385999999999999E-2</c:v>
                </c:pt>
                <c:pt idx="1077">
                  <c:v>1.2263E-2</c:v>
                </c:pt>
                <c:pt idx="1078">
                  <c:v>1.2512000000000001E-2</c:v>
                </c:pt>
                <c:pt idx="1079">
                  <c:v>1.1984E-2</c:v>
                </c:pt>
                <c:pt idx="1080">
                  <c:v>1.1908999999999999E-2</c:v>
                </c:pt>
                <c:pt idx="1081">
                  <c:v>1.1764999999999999E-2</c:v>
                </c:pt>
                <c:pt idx="1082">
                  <c:v>1.1521E-2</c:v>
                </c:pt>
                <c:pt idx="1083">
                  <c:v>1.1709000000000001E-2</c:v>
                </c:pt>
                <c:pt idx="1084">
                  <c:v>1.1620999999999999E-2</c:v>
                </c:pt>
                <c:pt idx="1085">
                  <c:v>1.1387E-2</c:v>
                </c:pt>
                <c:pt idx="1086">
                  <c:v>1.1136E-2</c:v>
                </c:pt>
                <c:pt idx="1087">
                  <c:v>1.1273E-2</c:v>
                </c:pt>
                <c:pt idx="1088">
                  <c:v>1.1112E-2</c:v>
                </c:pt>
                <c:pt idx="1089">
                  <c:v>1.1172E-2</c:v>
                </c:pt>
                <c:pt idx="1090">
                  <c:v>1.0541999999999999E-2</c:v>
                </c:pt>
                <c:pt idx="1091">
                  <c:v>1.0684000000000001E-2</c:v>
                </c:pt>
                <c:pt idx="1092">
                  <c:v>1.1016E-2</c:v>
                </c:pt>
                <c:pt idx="1093">
                  <c:v>1.0732999999999999E-2</c:v>
                </c:pt>
                <c:pt idx="1094">
                  <c:v>1.0758E-2</c:v>
                </c:pt>
                <c:pt idx="1095">
                  <c:v>1.004E-2</c:v>
                </c:pt>
                <c:pt idx="1096">
                  <c:v>1.017E-2</c:v>
                </c:pt>
                <c:pt idx="1097">
                  <c:v>1.0697999999999999E-2</c:v>
                </c:pt>
                <c:pt idx="1098">
                  <c:v>1.0215999999999999E-2</c:v>
                </c:pt>
                <c:pt idx="1099">
                  <c:v>9.7646E-3</c:v>
                </c:pt>
                <c:pt idx="1100">
                  <c:v>9.9252000000000003E-3</c:v>
                </c:pt>
                <c:pt idx="1101">
                  <c:v>9.6705000000000003E-3</c:v>
                </c:pt>
                <c:pt idx="1102">
                  <c:v>9.8279999999999999E-3</c:v>
                </c:pt>
                <c:pt idx="1103">
                  <c:v>9.7357999999999993E-3</c:v>
                </c:pt>
                <c:pt idx="1104">
                  <c:v>9.3608000000000007E-3</c:v>
                </c:pt>
                <c:pt idx="1105">
                  <c:v>9.3247999999999994E-3</c:v>
                </c:pt>
                <c:pt idx="1106">
                  <c:v>9.3063999999999994E-3</c:v>
                </c:pt>
                <c:pt idx="1107">
                  <c:v>9.1733000000000006E-3</c:v>
                </c:pt>
                <c:pt idx="1108">
                  <c:v>9.1780999999999998E-3</c:v>
                </c:pt>
                <c:pt idx="1109">
                  <c:v>9.0320000000000001E-3</c:v>
                </c:pt>
                <c:pt idx="1110">
                  <c:v>9.1607000000000008E-3</c:v>
                </c:pt>
                <c:pt idx="1111">
                  <c:v>8.9920999999999994E-3</c:v>
                </c:pt>
                <c:pt idx="1112">
                  <c:v>8.7261000000000005E-3</c:v>
                </c:pt>
                <c:pt idx="1113">
                  <c:v>8.8453000000000004E-3</c:v>
                </c:pt>
                <c:pt idx="1114">
                  <c:v>8.6262999999999999E-3</c:v>
                </c:pt>
                <c:pt idx="1115">
                  <c:v>8.5742000000000006E-3</c:v>
                </c:pt>
                <c:pt idx="1116">
                  <c:v>8.7691000000000002E-3</c:v>
                </c:pt>
                <c:pt idx="1117">
                  <c:v>8.2159999999999993E-3</c:v>
                </c:pt>
                <c:pt idx="1118">
                  <c:v>8.0513000000000008E-3</c:v>
                </c:pt>
                <c:pt idx="1119">
                  <c:v>7.8619999999999992E-3</c:v>
                </c:pt>
                <c:pt idx="1120">
                  <c:v>8.0992000000000008E-3</c:v>
                </c:pt>
                <c:pt idx="1121">
                  <c:v>7.8038999999999999E-3</c:v>
                </c:pt>
                <c:pt idx="1122">
                  <c:v>7.8282999999999998E-3</c:v>
                </c:pt>
                <c:pt idx="1123">
                  <c:v>7.7558000000000002E-3</c:v>
                </c:pt>
                <c:pt idx="1124">
                  <c:v>7.9509000000000003E-3</c:v>
                </c:pt>
                <c:pt idx="1125">
                  <c:v>7.6156000000000001E-3</c:v>
                </c:pt>
                <c:pt idx="1126">
                  <c:v>7.5522999999999996E-3</c:v>
                </c:pt>
                <c:pt idx="1127">
                  <c:v>7.6271000000000004E-3</c:v>
                </c:pt>
                <c:pt idx="1128">
                  <c:v>7.6741999999999999E-3</c:v>
                </c:pt>
                <c:pt idx="1129">
                  <c:v>7.6775999999999997E-3</c:v>
                </c:pt>
                <c:pt idx="1130">
                  <c:v>7.0460999999999996E-3</c:v>
                </c:pt>
                <c:pt idx="1131">
                  <c:v>7.4638999999999999E-3</c:v>
                </c:pt>
                <c:pt idx="1132">
                  <c:v>7.0696999999999999E-3</c:v>
                </c:pt>
                <c:pt idx="1133">
                  <c:v>7.0311000000000002E-3</c:v>
                </c:pt>
                <c:pt idx="1134">
                  <c:v>7.3333000000000001E-3</c:v>
                </c:pt>
                <c:pt idx="1135">
                  <c:v>6.8094999999999996E-3</c:v>
                </c:pt>
                <c:pt idx="1136">
                  <c:v>7.0099999999999997E-3</c:v>
                </c:pt>
                <c:pt idx="1137">
                  <c:v>6.9436999999999997E-3</c:v>
                </c:pt>
                <c:pt idx="1138">
                  <c:v>6.5173999999999996E-3</c:v>
                </c:pt>
                <c:pt idx="1139">
                  <c:v>6.574E-3</c:v>
                </c:pt>
                <c:pt idx="1140">
                  <c:v>6.3160999999999998E-3</c:v>
                </c:pt>
                <c:pt idx="1141">
                  <c:v>6.6928999999999999E-3</c:v>
                </c:pt>
                <c:pt idx="1142">
                  <c:v>6.5897000000000004E-3</c:v>
                </c:pt>
                <c:pt idx="1143">
                  <c:v>6.2713999999999999E-3</c:v>
                </c:pt>
                <c:pt idx="1144">
                  <c:v>6.2824999999999999E-3</c:v>
                </c:pt>
                <c:pt idx="1145">
                  <c:v>6.1136999999999997E-3</c:v>
                </c:pt>
                <c:pt idx="1146">
                  <c:v>5.8669999999999998E-3</c:v>
                </c:pt>
                <c:pt idx="1147">
                  <c:v>6.0713E-3</c:v>
                </c:pt>
                <c:pt idx="1148">
                  <c:v>5.9949000000000001E-3</c:v>
                </c:pt>
                <c:pt idx="1149">
                  <c:v>6.0474999999999999E-3</c:v>
                </c:pt>
                <c:pt idx="1150">
                  <c:v>6.1396999999999997E-3</c:v>
                </c:pt>
                <c:pt idx="1151">
                  <c:v>5.7901999999999997E-3</c:v>
                </c:pt>
                <c:pt idx="1152">
                  <c:v>5.7276000000000002E-3</c:v>
                </c:pt>
                <c:pt idx="1153">
                  <c:v>5.751E-3</c:v>
                </c:pt>
                <c:pt idx="1154">
                  <c:v>5.8415999999999997E-3</c:v>
                </c:pt>
                <c:pt idx="1155">
                  <c:v>5.4200999999999997E-3</c:v>
                </c:pt>
                <c:pt idx="1156">
                  <c:v>5.5253999999999998E-3</c:v>
                </c:pt>
                <c:pt idx="1157">
                  <c:v>5.7720000000000002E-3</c:v>
                </c:pt>
                <c:pt idx="1158">
                  <c:v>5.2697999999999998E-3</c:v>
                </c:pt>
                <c:pt idx="1159">
                  <c:v>5.5231000000000004E-3</c:v>
                </c:pt>
                <c:pt idx="1160">
                  <c:v>5.2221999999999998E-3</c:v>
                </c:pt>
                <c:pt idx="1161">
                  <c:v>5.2629E-3</c:v>
                </c:pt>
                <c:pt idx="1162">
                  <c:v>4.8785E-3</c:v>
                </c:pt>
                <c:pt idx="1163">
                  <c:v>5.0014999999999999E-3</c:v>
                </c:pt>
                <c:pt idx="1164">
                  <c:v>4.8967999999999998E-3</c:v>
                </c:pt>
                <c:pt idx="1165">
                  <c:v>5.1406000000000004E-3</c:v>
                </c:pt>
                <c:pt idx="1166">
                  <c:v>5.071E-3</c:v>
                </c:pt>
                <c:pt idx="1167">
                  <c:v>4.7406999999999996E-3</c:v>
                </c:pt>
                <c:pt idx="1168">
                  <c:v>4.7718999999999999E-3</c:v>
                </c:pt>
                <c:pt idx="1169">
                  <c:v>4.8430000000000001E-3</c:v>
                </c:pt>
                <c:pt idx="1170">
                  <c:v>4.9899999999999996E-3</c:v>
                </c:pt>
                <c:pt idx="1171">
                  <c:v>4.8384999999999999E-3</c:v>
                </c:pt>
                <c:pt idx="1172">
                  <c:v>4.3927999999999997E-3</c:v>
                </c:pt>
                <c:pt idx="1173">
                  <c:v>4.3889000000000003E-3</c:v>
                </c:pt>
                <c:pt idx="1174">
                  <c:v>4.6991000000000003E-3</c:v>
                </c:pt>
                <c:pt idx="1175">
                  <c:v>4.3311000000000001E-3</c:v>
                </c:pt>
                <c:pt idx="1176">
                  <c:v>4.2570000000000004E-3</c:v>
                </c:pt>
                <c:pt idx="1177">
                  <c:v>4.2218000000000004E-3</c:v>
                </c:pt>
                <c:pt idx="1178">
                  <c:v>4.1279000000000003E-3</c:v>
                </c:pt>
                <c:pt idx="1179">
                  <c:v>4.0664999999999998E-3</c:v>
                </c:pt>
                <c:pt idx="1180">
                  <c:v>4.1340999999999999E-3</c:v>
                </c:pt>
                <c:pt idx="1181">
                  <c:v>4.4640000000000001E-3</c:v>
                </c:pt>
                <c:pt idx="1182">
                  <c:v>4.2956000000000001E-3</c:v>
                </c:pt>
                <c:pt idx="1183">
                  <c:v>4.1232999999999999E-3</c:v>
                </c:pt>
                <c:pt idx="1184">
                  <c:v>4.0929E-3</c:v>
                </c:pt>
                <c:pt idx="1185">
                  <c:v>3.5165999999999999E-3</c:v>
                </c:pt>
                <c:pt idx="1186">
                  <c:v>3.8914000000000002E-3</c:v>
                </c:pt>
                <c:pt idx="1187">
                  <c:v>3.7835999999999998E-3</c:v>
                </c:pt>
                <c:pt idx="1188">
                  <c:v>3.5035000000000001E-3</c:v>
                </c:pt>
                <c:pt idx="1189">
                  <c:v>3.8238999999999999E-3</c:v>
                </c:pt>
                <c:pt idx="1190">
                  <c:v>3.9297999999999998E-3</c:v>
                </c:pt>
                <c:pt idx="1191">
                  <c:v>3.3817000000000001E-3</c:v>
                </c:pt>
                <c:pt idx="1192">
                  <c:v>3.6570000000000001E-3</c:v>
                </c:pt>
                <c:pt idx="1193">
                  <c:v>3.3755999999999999E-3</c:v>
                </c:pt>
                <c:pt idx="1194">
                  <c:v>3.5439E-3</c:v>
                </c:pt>
                <c:pt idx="1195">
                  <c:v>3.5176999999999999E-3</c:v>
                </c:pt>
                <c:pt idx="1196">
                  <c:v>3.3286000000000001E-3</c:v>
                </c:pt>
                <c:pt idx="1197">
                  <c:v>3.4946999999999999E-3</c:v>
                </c:pt>
                <c:pt idx="1198">
                  <c:v>3.2052000000000001E-3</c:v>
                </c:pt>
                <c:pt idx="1199">
                  <c:v>3.1752999999999998E-3</c:v>
                </c:pt>
                <c:pt idx="1200">
                  <c:v>3.4952E-3</c:v>
                </c:pt>
                <c:pt idx="1201">
                  <c:v>3.1843000000000002E-3</c:v>
                </c:pt>
                <c:pt idx="1202">
                  <c:v>3.2041000000000001E-3</c:v>
                </c:pt>
                <c:pt idx="1203">
                  <c:v>3.2114000000000001E-3</c:v>
                </c:pt>
                <c:pt idx="1204">
                  <c:v>3.2142999999999998E-3</c:v>
                </c:pt>
                <c:pt idx="1205">
                  <c:v>2.8241999999999998E-3</c:v>
                </c:pt>
                <c:pt idx="1206">
                  <c:v>3.3698999999999999E-3</c:v>
                </c:pt>
                <c:pt idx="1207">
                  <c:v>2.9258000000000001E-3</c:v>
                </c:pt>
                <c:pt idx="1208">
                  <c:v>2.8121999999999999E-3</c:v>
                </c:pt>
                <c:pt idx="1209">
                  <c:v>3.0569E-3</c:v>
                </c:pt>
                <c:pt idx="1210">
                  <c:v>3.2758000000000002E-3</c:v>
                </c:pt>
                <c:pt idx="1211">
                  <c:v>3.1756000000000002E-3</c:v>
                </c:pt>
                <c:pt idx="1212">
                  <c:v>3.2729E-3</c:v>
                </c:pt>
                <c:pt idx="1213">
                  <c:v>2.9935999999999999E-3</c:v>
                </c:pt>
                <c:pt idx="1214">
                  <c:v>3.1051999999999998E-3</c:v>
                </c:pt>
                <c:pt idx="1215">
                  <c:v>3.0753999999999998E-3</c:v>
                </c:pt>
                <c:pt idx="1216">
                  <c:v>2.9137999999999998E-3</c:v>
                </c:pt>
                <c:pt idx="1217">
                  <c:v>3.0022E-3</c:v>
                </c:pt>
                <c:pt idx="1218">
                  <c:v>2.9383E-3</c:v>
                </c:pt>
                <c:pt idx="1219">
                  <c:v>2.9137E-3</c:v>
                </c:pt>
                <c:pt idx="1220">
                  <c:v>3.045E-3</c:v>
                </c:pt>
                <c:pt idx="1221">
                  <c:v>3.0599999999999998E-3</c:v>
                </c:pt>
                <c:pt idx="1222">
                  <c:v>2.7179000000000001E-3</c:v>
                </c:pt>
                <c:pt idx="1223">
                  <c:v>3.0934000000000001E-3</c:v>
                </c:pt>
                <c:pt idx="1224">
                  <c:v>2.8689000000000002E-3</c:v>
                </c:pt>
                <c:pt idx="1225">
                  <c:v>2.9689E-3</c:v>
                </c:pt>
                <c:pt idx="1226">
                  <c:v>3.1248999999999999E-3</c:v>
                </c:pt>
                <c:pt idx="1227">
                  <c:v>2.7252000000000001E-3</c:v>
                </c:pt>
                <c:pt idx="1228">
                  <c:v>2.9783000000000001E-3</c:v>
                </c:pt>
                <c:pt idx="1229">
                  <c:v>2.9954000000000001E-3</c:v>
                </c:pt>
                <c:pt idx="1230">
                  <c:v>3.0991E-3</c:v>
                </c:pt>
                <c:pt idx="1231">
                  <c:v>2.8102000000000001E-3</c:v>
                </c:pt>
                <c:pt idx="1232">
                  <c:v>2.6275000000000001E-3</c:v>
                </c:pt>
                <c:pt idx="1233">
                  <c:v>2.6711999999999999E-3</c:v>
                </c:pt>
                <c:pt idx="1234">
                  <c:v>2.545E-3</c:v>
                </c:pt>
                <c:pt idx="1235">
                  <c:v>2.4109999999999999E-3</c:v>
                </c:pt>
                <c:pt idx="1236">
                  <c:v>2.7287000000000001E-3</c:v>
                </c:pt>
                <c:pt idx="1237">
                  <c:v>2.6202E-3</c:v>
                </c:pt>
                <c:pt idx="1238">
                  <c:v>2.9245999999999999E-3</c:v>
                </c:pt>
                <c:pt idx="1239">
                  <c:v>2.8658999999999998E-3</c:v>
                </c:pt>
                <c:pt idx="1240">
                  <c:v>2.7769000000000001E-3</c:v>
                </c:pt>
                <c:pt idx="1241">
                  <c:v>2.8073E-3</c:v>
                </c:pt>
                <c:pt idx="1242">
                  <c:v>2.4542000000000001E-3</c:v>
                </c:pt>
                <c:pt idx="1243">
                  <c:v>2.5249000000000001E-3</c:v>
                </c:pt>
                <c:pt idx="1244">
                  <c:v>2.5262000000000001E-3</c:v>
                </c:pt>
                <c:pt idx="1245">
                  <c:v>2.5677999999999999E-3</c:v>
                </c:pt>
                <c:pt idx="1246">
                  <c:v>2.2039E-3</c:v>
                </c:pt>
                <c:pt idx="1247">
                  <c:v>2.4204000000000001E-3</c:v>
                </c:pt>
                <c:pt idx="1248">
                  <c:v>2.4480000000000001E-3</c:v>
                </c:pt>
                <c:pt idx="1249">
                  <c:v>2.5154999999999999E-3</c:v>
                </c:pt>
                <c:pt idx="1250">
                  <c:v>2.2564999999999998E-3</c:v>
                </c:pt>
                <c:pt idx="1251">
                  <c:v>2.5314999999999999E-3</c:v>
                </c:pt>
                <c:pt idx="1252">
                  <c:v>2.3435000000000001E-3</c:v>
                </c:pt>
                <c:pt idx="1253">
                  <c:v>2.3476999999999999E-3</c:v>
                </c:pt>
                <c:pt idx="1254">
                  <c:v>2.4545999999999999E-3</c:v>
                </c:pt>
                <c:pt idx="1255">
                  <c:v>2.1954000000000001E-3</c:v>
                </c:pt>
                <c:pt idx="1256">
                  <c:v>2.6243E-3</c:v>
                </c:pt>
                <c:pt idx="1257">
                  <c:v>2.2244000000000001E-3</c:v>
                </c:pt>
                <c:pt idx="1258">
                  <c:v>2.2398000000000001E-3</c:v>
                </c:pt>
                <c:pt idx="1259">
                  <c:v>2.2864000000000001E-3</c:v>
                </c:pt>
                <c:pt idx="1260">
                  <c:v>2.1243E-3</c:v>
                </c:pt>
                <c:pt idx="1261">
                  <c:v>2.1294999999999999E-3</c:v>
                </c:pt>
                <c:pt idx="1262">
                  <c:v>2.3473999999999999E-3</c:v>
                </c:pt>
                <c:pt idx="1263">
                  <c:v>2.1411999999999998E-3</c:v>
                </c:pt>
                <c:pt idx="1264">
                  <c:v>2.2342999999999998E-3</c:v>
                </c:pt>
                <c:pt idx="1265">
                  <c:v>1.9556999999999999E-3</c:v>
                </c:pt>
                <c:pt idx="1266">
                  <c:v>1.7654000000000001E-3</c:v>
                </c:pt>
                <c:pt idx="1267">
                  <c:v>2.1442000000000002E-3</c:v>
                </c:pt>
                <c:pt idx="1268">
                  <c:v>1.9819E-3</c:v>
                </c:pt>
                <c:pt idx="1269">
                  <c:v>2.0324000000000002E-3</c:v>
                </c:pt>
                <c:pt idx="1270">
                  <c:v>1.8672000000000001E-3</c:v>
                </c:pt>
                <c:pt idx="1271">
                  <c:v>2.1513999999999999E-3</c:v>
                </c:pt>
                <c:pt idx="1272">
                  <c:v>1.7497000000000001E-3</c:v>
                </c:pt>
                <c:pt idx="1273">
                  <c:v>1.9085E-3</c:v>
                </c:pt>
                <c:pt idx="1274">
                  <c:v>2.0972E-3</c:v>
                </c:pt>
                <c:pt idx="1275">
                  <c:v>1.8083000000000001E-3</c:v>
                </c:pt>
                <c:pt idx="1276">
                  <c:v>1.7413999999999999E-3</c:v>
                </c:pt>
                <c:pt idx="1277">
                  <c:v>2.0149999999999999E-3</c:v>
                </c:pt>
                <c:pt idx="1278">
                  <c:v>2.1042999999999999E-3</c:v>
                </c:pt>
                <c:pt idx="1279">
                  <c:v>2.3771E-3</c:v>
                </c:pt>
                <c:pt idx="1280">
                  <c:v>1.897E-3</c:v>
                </c:pt>
                <c:pt idx="1281">
                  <c:v>2.0807999999999998E-3</c:v>
                </c:pt>
                <c:pt idx="1282">
                  <c:v>1.6023999999999999E-3</c:v>
                </c:pt>
                <c:pt idx="1283">
                  <c:v>1.8592000000000001E-3</c:v>
                </c:pt>
                <c:pt idx="1284">
                  <c:v>1.6117E-3</c:v>
                </c:pt>
                <c:pt idx="1285">
                  <c:v>1.7741E-3</c:v>
                </c:pt>
                <c:pt idx="1286">
                  <c:v>1.5812999999999999E-3</c:v>
                </c:pt>
                <c:pt idx="1287">
                  <c:v>1.7955E-3</c:v>
                </c:pt>
                <c:pt idx="1288">
                  <c:v>1.3406E-3</c:v>
                </c:pt>
                <c:pt idx="1289">
                  <c:v>1.6253999999999999E-3</c:v>
                </c:pt>
                <c:pt idx="1290">
                  <c:v>1.5250000000000001E-3</c:v>
                </c:pt>
                <c:pt idx="1291">
                  <c:v>1.7511E-3</c:v>
                </c:pt>
                <c:pt idx="1292">
                  <c:v>1.5505E-3</c:v>
                </c:pt>
                <c:pt idx="1293">
                  <c:v>1.6798E-3</c:v>
                </c:pt>
                <c:pt idx="1294">
                  <c:v>1.4235000000000001E-3</c:v>
                </c:pt>
                <c:pt idx="1295">
                  <c:v>1.8716E-3</c:v>
                </c:pt>
                <c:pt idx="1296">
                  <c:v>1.7830000000000001E-3</c:v>
                </c:pt>
                <c:pt idx="1297">
                  <c:v>1.3443000000000001E-3</c:v>
                </c:pt>
                <c:pt idx="1298">
                  <c:v>1.0337E-3</c:v>
                </c:pt>
                <c:pt idx="1299">
                  <c:v>1.428E-3</c:v>
                </c:pt>
                <c:pt idx="1300">
                  <c:v>1.2901E-3</c:v>
                </c:pt>
                <c:pt idx="1301">
                  <c:v>1.3032E-3</c:v>
                </c:pt>
                <c:pt idx="1302">
                  <c:v>1.2413999999999999E-3</c:v>
                </c:pt>
                <c:pt idx="1303">
                  <c:v>1.5866999999999999E-3</c:v>
                </c:pt>
                <c:pt idx="1304">
                  <c:v>1.5031999999999999E-3</c:v>
                </c:pt>
                <c:pt idx="1305">
                  <c:v>1.4411000000000001E-3</c:v>
                </c:pt>
                <c:pt idx="1306">
                  <c:v>1.4101999999999999E-3</c:v>
                </c:pt>
                <c:pt idx="1307">
                  <c:v>1.5647E-3</c:v>
                </c:pt>
                <c:pt idx="1308">
                  <c:v>1.4304999999999999E-3</c:v>
                </c:pt>
                <c:pt idx="1309">
                  <c:v>1.6512E-3</c:v>
                </c:pt>
                <c:pt idx="1310">
                  <c:v>1.4595000000000001E-3</c:v>
                </c:pt>
                <c:pt idx="1311">
                  <c:v>1.2637E-3</c:v>
                </c:pt>
                <c:pt idx="1312">
                  <c:v>1.3975000000000001E-3</c:v>
                </c:pt>
                <c:pt idx="1313">
                  <c:v>1.4076E-3</c:v>
                </c:pt>
                <c:pt idx="1314">
                  <c:v>1.4935E-3</c:v>
                </c:pt>
                <c:pt idx="1315">
                  <c:v>1.3334E-3</c:v>
                </c:pt>
                <c:pt idx="1316">
                  <c:v>1.4794000000000001E-3</c:v>
                </c:pt>
                <c:pt idx="1317">
                  <c:v>1.7093E-3</c:v>
                </c:pt>
                <c:pt idx="1318">
                  <c:v>1.2101E-3</c:v>
                </c:pt>
                <c:pt idx="1319">
                  <c:v>1.3384E-3</c:v>
                </c:pt>
                <c:pt idx="1320">
                  <c:v>1.4421E-3</c:v>
                </c:pt>
                <c:pt idx="1321">
                  <c:v>1.3714E-3</c:v>
                </c:pt>
                <c:pt idx="1322">
                  <c:v>1.2465E-3</c:v>
                </c:pt>
                <c:pt idx="1323">
                  <c:v>1.2648E-3</c:v>
                </c:pt>
                <c:pt idx="1324">
                  <c:v>1.4419999999999999E-3</c:v>
                </c:pt>
                <c:pt idx="1325">
                  <c:v>1.4885E-3</c:v>
                </c:pt>
                <c:pt idx="1326">
                  <c:v>1.6869999999999999E-3</c:v>
                </c:pt>
                <c:pt idx="1327">
                  <c:v>1.2394999999999999E-3</c:v>
                </c:pt>
                <c:pt idx="1328">
                  <c:v>8.8907000000000005E-4</c:v>
                </c:pt>
                <c:pt idx="1329">
                  <c:v>1.4551E-3</c:v>
                </c:pt>
                <c:pt idx="1330">
                  <c:v>8.5309000000000003E-4</c:v>
                </c:pt>
                <c:pt idx="1331">
                  <c:v>1.3381000000000001E-3</c:v>
                </c:pt>
                <c:pt idx="1332">
                  <c:v>1.5199E-3</c:v>
                </c:pt>
                <c:pt idx="1333">
                  <c:v>1.5811E-3</c:v>
                </c:pt>
                <c:pt idx="1334">
                  <c:v>1.3113999999999999E-3</c:v>
                </c:pt>
                <c:pt idx="1335">
                  <c:v>1.1152E-3</c:v>
                </c:pt>
                <c:pt idx="1336">
                  <c:v>7.6124000000000005E-4</c:v>
                </c:pt>
                <c:pt idx="1337">
                  <c:v>1.2098E-3</c:v>
                </c:pt>
                <c:pt idx="1338">
                  <c:v>1.1351E-3</c:v>
                </c:pt>
                <c:pt idx="1339">
                  <c:v>1.3293000000000001E-3</c:v>
                </c:pt>
                <c:pt idx="1340">
                  <c:v>1.1280000000000001E-3</c:v>
                </c:pt>
                <c:pt idx="1341">
                  <c:v>1.1054000000000001E-3</c:v>
                </c:pt>
                <c:pt idx="1342">
                  <c:v>9.0131E-4</c:v>
                </c:pt>
                <c:pt idx="1343">
                  <c:v>1.2608999999999999E-3</c:v>
                </c:pt>
                <c:pt idx="1344">
                  <c:v>1.2194E-3</c:v>
                </c:pt>
                <c:pt idx="1345">
                  <c:v>1.1402999999999999E-3</c:v>
                </c:pt>
                <c:pt idx="1346">
                  <c:v>1.2607E-3</c:v>
                </c:pt>
                <c:pt idx="1347">
                  <c:v>1.1379999999999999E-3</c:v>
                </c:pt>
                <c:pt idx="1348">
                  <c:v>9.4729999999999999E-4</c:v>
                </c:pt>
                <c:pt idx="1349">
                  <c:v>1.0916000000000001E-3</c:v>
                </c:pt>
                <c:pt idx="1350">
                  <c:v>1.3265E-3</c:v>
                </c:pt>
                <c:pt idx="1351">
                  <c:v>1.0363E-3</c:v>
                </c:pt>
                <c:pt idx="1352">
                  <c:v>1.5035000000000001E-3</c:v>
                </c:pt>
                <c:pt idx="1353">
                  <c:v>9.827900000000001E-4</c:v>
                </c:pt>
                <c:pt idx="1354">
                  <c:v>8.7595999999999995E-4</c:v>
                </c:pt>
                <c:pt idx="1355">
                  <c:v>1.3682E-3</c:v>
                </c:pt>
                <c:pt idx="1356">
                  <c:v>1.2014E-3</c:v>
                </c:pt>
                <c:pt idx="1357">
                  <c:v>9.7666000000000007E-4</c:v>
                </c:pt>
                <c:pt idx="1358">
                  <c:v>1.1146999999999999E-3</c:v>
                </c:pt>
                <c:pt idx="1359">
                  <c:v>1.1053E-3</c:v>
                </c:pt>
                <c:pt idx="1360">
                  <c:v>1.3332000000000001E-3</c:v>
                </c:pt>
                <c:pt idx="1361">
                  <c:v>8.9676000000000003E-4</c:v>
                </c:pt>
                <c:pt idx="1362">
                  <c:v>9.8062999999999991E-4</c:v>
                </c:pt>
                <c:pt idx="1363">
                  <c:v>9.3618E-4</c:v>
                </c:pt>
                <c:pt idx="1364">
                  <c:v>5.4922E-4</c:v>
                </c:pt>
                <c:pt idx="1365">
                  <c:v>4.9344000000000005E-4</c:v>
                </c:pt>
                <c:pt idx="1366">
                  <c:v>1.1765E-3</c:v>
                </c:pt>
                <c:pt idx="1367">
                  <c:v>6.6538000000000003E-4</c:v>
                </c:pt>
                <c:pt idx="1368">
                  <c:v>8.9453000000000004E-4</c:v>
                </c:pt>
                <c:pt idx="1369">
                  <c:v>1.0872E-3</c:v>
                </c:pt>
                <c:pt idx="1370">
                  <c:v>9.7688000000000007E-4</c:v>
                </c:pt>
                <c:pt idx="1371">
                  <c:v>9.0105000000000003E-4</c:v>
                </c:pt>
                <c:pt idx="1372">
                  <c:v>6.0309999999999997E-4</c:v>
                </c:pt>
                <c:pt idx="1373">
                  <c:v>7.6999999999999996E-4</c:v>
                </c:pt>
                <c:pt idx="1374">
                  <c:v>8.4886E-4</c:v>
                </c:pt>
                <c:pt idx="1375">
                  <c:v>9.9365E-4</c:v>
                </c:pt>
                <c:pt idx="1376">
                  <c:v>9.4299E-4</c:v>
                </c:pt>
                <c:pt idx="1377">
                  <c:v>7.6033999999999997E-4</c:v>
                </c:pt>
                <c:pt idx="1378">
                  <c:v>7.5628000000000002E-4</c:v>
                </c:pt>
                <c:pt idx="1379">
                  <c:v>8.3405000000000003E-4</c:v>
                </c:pt>
                <c:pt idx="1380">
                  <c:v>1.1169999999999999E-3</c:v>
                </c:pt>
                <c:pt idx="1381">
                  <c:v>1.0357000000000001E-3</c:v>
                </c:pt>
                <c:pt idx="1382">
                  <c:v>1.0234E-3</c:v>
                </c:pt>
                <c:pt idx="1383">
                  <c:v>6.4534E-4</c:v>
                </c:pt>
                <c:pt idx="1384">
                  <c:v>6.9004999999999999E-4</c:v>
                </c:pt>
                <c:pt idx="1385">
                  <c:v>7.8978999999999996E-4</c:v>
                </c:pt>
                <c:pt idx="1386">
                  <c:v>6.8937000000000002E-4</c:v>
                </c:pt>
                <c:pt idx="1387">
                  <c:v>8.5923E-4</c:v>
                </c:pt>
                <c:pt idx="1388">
                  <c:v>1.0200000000000001E-3</c:v>
                </c:pt>
                <c:pt idx="1389">
                  <c:v>1.1681E-3</c:v>
                </c:pt>
                <c:pt idx="1390">
                  <c:v>7.5988E-4</c:v>
                </c:pt>
                <c:pt idx="1391">
                  <c:v>9.0262999999999997E-4</c:v>
                </c:pt>
                <c:pt idx="1392">
                  <c:v>8.6782000000000005E-4</c:v>
                </c:pt>
                <c:pt idx="1393">
                  <c:v>7.0045999999999997E-4</c:v>
                </c:pt>
                <c:pt idx="1394">
                  <c:v>8.9116E-4</c:v>
                </c:pt>
                <c:pt idx="1395">
                  <c:v>9.1476000000000003E-4</c:v>
                </c:pt>
                <c:pt idx="1396">
                  <c:v>7.1106000000000001E-4</c:v>
                </c:pt>
                <c:pt idx="1397">
                  <c:v>6.5370999999999995E-4</c:v>
                </c:pt>
                <c:pt idx="1398">
                  <c:v>1.1418000000000001E-3</c:v>
                </c:pt>
                <c:pt idx="1399">
                  <c:v>8.1957999999999998E-4</c:v>
                </c:pt>
                <c:pt idx="1400">
                  <c:v>6.6054000000000004E-4</c:v>
                </c:pt>
                <c:pt idx="1401">
                  <c:v>4.9633999999999995E-4</c:v>
                </c:pt>
                <c:pt idx="1402">
                  <c:v>1.0437000000000001E-3</c:v>
                </c:pt>
                <c:pt idx="1403">
                  <c:v>4.5487000000000001E-4</c:v>
                </c:pt>
                <c:pt idx="1404">
                  <c:v>4.0990999999999998E-4</c:v>
                </c:pt>
                <c:pt idx="1405">
                  <c:v>7.0839000000000004E-4</c:v>
                </c:pt>
                <c:pt idx="1406">
                  <c:v>9.3134000000000001E-4</c:v>
                </c:pt>
                <c:pt idx="1407">
                  <c:v>9.2968E-4</c:v>
                </c:pt>
                <c:pt idx="1408">
                  <c:v>6.9623000000000005E-4</c:v>
                </c:pt>
                <c:pt idx="1409">
                  <c:v>4.5294999999999998E-4</c:v>
                </c:pt>
                <c:pt idx="1410">
                  <c:v>7.4133999999999995E-4</c:v>
                </c:pt>
                <c:pt idx="1411">
                  <c:v>3.6059999999999998E-4</c:v>
                </c:pt>
                <c:pt idx="1412">
                  <c:v>4.6696999999999998E-4</c:v>
                </c:pt>
                <c:pt idx="1413">
                  <c:v>5.9778000000000001E-4</c:v>
                </c:pt>
                <c:pt idx="1414">
                  <c:v>9.7460000000000005E-4</c:v>
                </c:pt>
                <c:pt idx="1415">
                  <c:v>1.0623E-3</c:v>
                </c:pt>
                <c:pt idx="1416">
                  <c:v>8.1229999999999996E-4</c:v>
                </c:pt>
                <c:pt idx="1417">
                  <c:v>5.5729E-4</c:v>
                </c:pt>
                <c:pt idx="1418">
                  <c:v>1.0422999999999999E-3</c:v>
                </c:pt>
                <c:pt idx="1419">
                  <c:v>8.8783999999999998E-4</c:v>
                </c:pt>
                <c:pt idx="1420">
                  <c:v>8.1848000000000001E-4</c:v>
                </c:pt>
                <c:pt idx="1421">
                  <c:v>1.2076000000000001E-3</c:v>
                </c:pt>
                <c:pt idx="1422">
                  <c:v>8.7157999999999995E-4</c:v>
                </c:pt>
                <c:pt idx="1423">
                  <c:v>3.4018999999999998E-4</c:v>
                </c:pt>
                <c:pt idx="1424">
                  <c:v>9.8262000000000002E-4</c:v>
                </c:pt>
                <c:pt idx="1425">
                  <c:v>8.4274999999999997E-4</c:v>
                </c:pt>
                <c:pt idx="1426">
                  <c:v>6.4064000000000005E-4</c:v>
                </c:pt>
                <c:pt idx="1427">
                  <c:v>3.9572000000000001E-4</c:v>
                </c:pt>
                <c:pt idx="1428">
                  <c:v>4.0924000000000001E-4</c:v>
                </c:pt>
                <c:pt idx="1429">
                  <c:v>4.9649999999999998E-4</c:v>
                </c:pt>
                <c:pt idx="1430">
                  <c:v>8.4960999999999999E-4</c:v>
                </c:pt>
                <c:pt idx="1431">
                  <c:v>3.4035000000000001E-4</c:v>
                </c:pt>
                <c:pt idx="1432">
                  <c:v>2.4942999999999998E-4</c:v>
                </c:pt>
                <c:pt idx="1433">
                  <c:v>8.9081999999999996E-4</c:v>
                </c:pt>
                <c:pt idx="1434">
                  <c:v>4.1994999999999999E-4</c:v>
                </c:pt>
                <c:pt idx="1435">
                  <c:v>7.1955000000000001E-4</c:v>
                </c:pt>
                <c:pt idx="1436">
                  <c:v>6.4201999999999998E-4</c:v>
                </c:pt>
                <c:pt idx="1437">
                  <c:v>9.8078000000000011E-4</c:v>
                </c:pt>
                <c:pt idx="1438">
                  <c:v>7.8368000000000003E-4</c:v>
                </c:pt>
                <c:pt idx="1439">
                  <c:v>1.0103E-3</c:v>
                </c:pt>
                <c:pt idx="1440">
                  <c:v>2.2120000000000001E-4</c:v>
                </c:pt>
                <c:pt idx="1441">
                  <c:v>8.1977000000000005E-4</c:v>
                </c:pt>
                <c:pt idx="1442">
                  <c:v>5.8613999999999997E-4</c:v>
                </c:pt>
                <c:pt idx="1443">
                  <c:v>6.4364000000000001E-4</c:v>
                </c:pt>
                <c:pt idx="1444">
                  <c:v>2.7610999999999998E-4</c:v>
                </c:pt>
                <c:pt idx="1445">
                  <c:v>7.2696999999999996E-4</c:v>
                </c:pt>
                <c:pt idx="1446">
                  <c:v>4.3452999999999997E-4</c:v>
                </c:pt>
                <c:pt idx="1447">
                  <c:v>6.1308000000000001E-4</c:v>
                </c:pt>
                <c:pt idx="1448">
                  <c:v>8.6574000000000004E-4</c:v>
                </c:pt>
                <c:pt idx="1449">
                  <c:v>8.2872000000000002E-4</c:v>
                </c:pt>
                <c:pt idx="1450">
                  <c:v>1.142E-3</c:v>
                </c:pt>
                <c:pt idx="1451">
                  <c:v>1.3561000000000001E-4</c:v>
                </c:pt>
                <c:pt idx="1452">
                  <c:v>7.0520999999999995E-4</c:v>
                </c:pt>
                <c:pt idx="1453">
                  <c:v>2.5893999999999998E-4</c:v>
                </c:pt>
                <c:pt idx="1454">
                  <c:v>6.6726999999999997E-4</c:v>
                </c:pt>
                <c:pt idx="1455">
                  <c:v>7.9513000000000001E-4</c:v>
                </c:pt>
                <c:pt idx="1456">
                  <c:v>4.5251999999999998E-4</c:v>
                </c:pt>
                <c:pt idx="1457">
                  <c:v>8.3465000000000004E-4</c:v>
                </c:pt>
                <c:pt idx="1458">
                  <c:v>9.7199000000000002E-5</c:v>
                </c:pt>
                <c:pt idx="1459">
                  <c:v>1.2493000000000001E-4</c:v>
                </c:pt>
                <c:pt idx="1460">
                  <c:v>5.3264999999999996E-4</c:v>
                </c:pt>
                <c:pt idx="1461">
                  <c:v>3.2281999999999998E-4</c:v>
                </c:pt>
                <c:pt idx="1462">
                  <c:v>3.8092999999999997E-4</c:v>
                </c:pt>
                <c:pt idx="1463">
                  <c:v>1.9799999999999999E-4</c:v>
                </c:pt>
                <c:pt idx="1464">
                  <c:v>4.4162999999999998E-4</c:v>
                </c:pt>
                <c:pt idx="1465">
                  <c:v>6.2640999999999999E-4</c:v>
                </c:pt>
                <c:pt idx="1466">
                  <c:v>8.6228000000000002E-5</c:v>
                </c:pt>
                <c:pt idx="1467">
                  <c:v>1.438E-4</c:v>
                </c:pt>
                <c:pt idx="1468">
                  <c:v>5.1871000000000003E-4</c:v>
                </c:pt>
                <c:pt idx="1469">
                  <c:v>1.7317999999999999E-4</c:v>
                </c:pt>
                <c:pt idx="1470">
                  <c:v>1.7531E-4</c:v>
                </c:pt>
                <c:pt idx="1471">
                  <c:v>1.0069E-3</c:v>
                </c:pt>
                <c:pt idx="1472">
                  <c:v>4.3714000000000002E-5</c:v>
                </c:pt>
                <c:pt idx="1473">
                  <c:v>9.4773000000000004E-4</c:v>
                </c:pt>
                <c:pt idx="1474">
                  <c:v>-3.5346999999999999E-4</c:v>
                </c:pt>
                <c:pt idx="1475">
                  <c:v>6.0912E-4</c:v>
                </c:pt>
                <c:pt idx="1476">
                  <c:v>-1.0375E-4</c:v>
                </c:pt>
                <c:pt idx="1477">
                  <c:v>3.8848000000000002E-4</c:v>
                </c:pt>
                <c:pt idx="1478">
                  <c:v>1.7918E-4</c:v>
                </c:pt>
                <c:pt idx="1479">
                  <c:v>2.1028999999999999E-4</c:v>
                </c:pt>
                <c:pt idx="1480">
                  <c:v>3.9166E-4</c:v>
                </c:pt>
                <c:pt idx="1481">
                  <c:v>8.9172999999999997E-4</c:v>
                </c:pt>
                <c:pt idx="1482">
                  <c:v>6.6631000000000004E-4</c:v>
                </c:pt>
                <c:pt idx="1483">
                  <c:v>1.4117999999999999E-3</c:v>
                </c:pt>
                <c:pt idx="1484">
                  <c:v>4.4541999999999997E-4</c:v>
                </c:pt>
                <c:pt idx="1485">
                  <c:v>3.0825999999999999E-5</c:v>
                </c:pt>
                <c:pt idx="1486">
                  <c:v>-1.5526E-5</c:v>
                </c:pt>
                <c:pt idx="1487">
                  <c:v>1.2389000000000001E-4</c:v>
                </c:pt>
                <c:pt idx="1488">
                  <c:v>6.2208000000000001E-4</c:v>
                </c:pt>
                <c:pt idx="1489">
                  <c:v>7.8300999999999995E-5</c:v>
                </c:pt>
                <c:pt idx="1490">
                  <c:v>8.1731000000000002E-4</c:v>
                </c:pt>
                <c:pt idx="1491">
                  <c:v>1.5675000000000002E-5</c:v>
                </c:pt>
                <c:pt idx="1492">
                  <c:v>0</c:v>
                </c:pt>
                <c:pt idx="1493">
                  <c:v>6.0373000000000002E-4</c:v>
                </c:pt>
                <c:pt idx="1494">
                  <c:v>1.9216E-4</c:v>
                </c:pt>
                <c:pt idx="1495">
                  <c:v>8.0265000000000002E-4</c:v>
                </c:pt>
                <c:pt idx="1496">
                  <c:v>6.2211999999999999E-4</c:v>
                </c:pt>
                <c:pt idx="1497">
                  <c:v>2.5723E-4</c:v>
                </c:pt>
                <c:pt idx="1498">
                  <c:v>6.135E-4</c:v>
                </c:pt>
                <c:pt idx="1499">
                  <c:v>1.4611E-4</c:v>
                </c:pt>
                <c:pt idx="1500">
                  <c:v>2.9189999999999999E-4</c:v>
                </c:pt>
                <c:pt idx="1501">
                  <c:v>5.9245000000000001E-4</c:v>
                </c:pt>
                <c:pt idx="1502">
                  <c:v>2.6565999999999997E-4</c:v>
                </c:pt>
                <c:pt idx="1503">
                  <c:v>8.2339000000000002E-4</c:v>
                </c:pt>
                <c:pt idx="1504">
                  <c:v>5.3403000000000001E-4</c:v>
                </c:pt>
                <c:pt idx="1505">
                  <c:v>9.4906000000000005E-4</c:v>
                </c:pt>
                <c:pt idx="1506">
                  <c:v>8.3096999999999994E-5</c:v>
                </c:pt>
                <c:pt idx="1507">
                  <c:v>3.1780000000000003E-4</c:v>
                </c:pt>
                <c:pt idx="1508">
                  <c:v>1.3564999999999999E-4</c:v>
                </c:pt>
                <c:pt idx="1509">
                  <c:v>4.4104000000000002E-4</c:v>
                </c:pt>
                <c:pt idx="1510">
                  <c:v>5.0953999999999995E-4</c:v>
                </c:pt>
                <c:pt idx="1511">
                  <c:v>-1.3711999999999999E-4</c:v>
                </c:pt>
                <c:pt idx="1512">
                  <c:v>5.3069E-4</c:v>
                </c:pt>
                <c:pt idx="1513">
                  <c:v>8.1833999999999997E-4</c:v>
                </c:pt>
                <c:pt idx="1514">
                  <c:v>-1.0361000000000001E-4</c:v>
                </c:pt>
                <c:pt idx="1515">
                  <c:v>7.9993999999999996E-4</c:v>
                </c:pt>
                <c:pt idx="1516">
                  <c:v>3.5145E-4</c:v>
                </c:pt>
                <c:pt idx="1517">
                  <c:v>-1.7537E-4</c:v>
                </c:pt>
                <c:pt idx="1518">
                  <c:v>1.9256000000000001E-4</c:v>
                </c:pt>
                <c:pt idx="1519">
                  <c:v>2.4405E-4</c:v>
                </c:pt>
                <c:pt idx="1520">
                  <c:v>1.2436000000000001E-4</c:v>
                </c:pt>
                <c:pt idx="1521">
                  <c:v>-7.1166000000000003E-5</c:v>
                </c:pt>
                <c:pt idx="1522">
                  <c:v>1.0747E-4</c:v>
                </c:pt>
                <c:pt idx="1523">
                  <c:v>1.1276000000000001E-3</c:v>
                </c:pt>
                <c:pt idx="1524">
                  <c:v>-1.2567000000000001E-4</c:v>
                </c:pt>
                <c:pt idx="1525">
                  <c:v>4.8463999999999999E-4</c:v>
                </c:pt>
                <c:pt idx="1526">
                  <c:v>7.9825000000000002E-4</c:v>
                </c:pt>
                <c:pt idx="1527">
                  <c:v>5.8085000000000005E-4</c:v>
                </c:pt>
                <c:pt idx="1528">
                  <c:v>3.6489000000000002E-5</c:v>
                </c:pt>
                <c:pt idx="1529">
                  <c:v>-2.9482E-4</c:v>
                </c:pt>
                <c:pt idx="1530">
                  <c:v>1.4865000000000001E-4</c:v>
                </c:pt>
                <c:pt idx="1531">
                  <c:v>6.0864000000000003E-4</c:v>
                </c:pt>
                <c:pt idx="1532">
                  <c:v>4.6516999999999999E-4</c:v>
                </c:pt>
                <c:pt idx="1533">
                  <c:v>-3.1744999999999999E-4</c:v>
                </c:pt>
                <c:pt idx="1534">
                  <c:v>2.2604E-4</c:v>
                </c:pt>
                <c:pt idx="1535">
                  <c:v>2.9982000000000001E-4</c:v>
                </c:pt>
                <c:pt idx="1536">
                  <c:v>1.8770000000000002E-5</c:v>
                </c:pt>
                <c:pt idx="1537">
                  <c:v>7.0080000000000001E-4</c:v>
                </c:pt>
                <c:pt idx="1538">
                  <c:v>7.1882999999999995E-4</c:v>
                </c:pt>
                <c:pt idx="1539">
                  <c:v>6.9141999999999999E-4</c:v>
                </c:pt>
                <c:pt idx="1540">
                  <c:v>2.6782999999999999E-4</c:v>
                </c:pt>
                <c:pt idx="1541">
                  <c:v>-2.1146000000000001E-4</c:v>
                </c:pt>
                <c:pt idx="1542">
                  <c:v>2.7182999999999998E-4</c:v>
                </c:pt>
                <c:pt idx="1543">
                  <c:v>6.5979999999999999E-4</c:v>
                </c:pt>
                <c:pt idx="1544">
                  <c:v>-1.7427999999999999E-4</c:v>
                </c:pt>
                <c:pt idx="1545">
                  <c:v>1.9576000000000001E-4</c:v>
                </c:pt>
                <c:pt idx="1546">
                  <c:v>2.5729000000000003E-4</c:v>
                </c:pt>
                <c:pt idx="1547">
                  <c:v>6.4948000000000002E-4</c:v>
                </c:pt>
                <c:pt idx="1548">
                  <c:v>8.1910000000000001E-4</c:v>
                </c:pt>
                <c:pt idx="1549">
                  <c:v>1.6006000000000001E-4</c:v>
                </c:pt>
                <c:pt idx="1550">
                  <c:v>0</c:v>
                </c:pt>
                <c:pt idx="1551">
                  <c:v>4.8662E-4</c:v>
                </c:pt>
                <c:pt idx="1552">
                  <c:v>3.8696999999999999E-4</c:v>
                </c:pt>
                <c:pt idx="1553">
                  <c:v>1.8354999999999999E-4</c:v>
                </c:pt>
                <c:pt idx="1554">
                  <c:v>8.1539999999999995E-5</c:v>
                </c:pt>
                <c:pt idx="1555">
                  <c:v>6.1614000000000005E-4</c:v>
                </c:pt>
                <c:pt idx="1556">
                  <c:v>-4.0865999999999998E-5</c:v>
                </c:pt>
                <c:pt idx="1557">
                  <c:v>8.6501000000000004E-4</c:v>
                </c:pt>
                <c:pt idx="1558">
                  <c:v>-8.2694000000000005E-5</c:v>
                </c:pt>
                <c:pt idx="1559">
                  <c:v>9.4987999999999995E-4</c:v>
                </c:pt>
                <c:pt idx="1560">
                  <c:v>2.7009000000000001E-4</c:v>
                </c:pt>
                <c:pt idx="1561">
                  <c:v>7.7205000000000004E-4</c:v>
                </c:pt>
                <c:pt idx="1562">
                  <c:v>5.9299000000000005E-4</c:v>
                </c:pt>
                <c:pt idx="1563">
                  <c:v>1.495E-4</c:v>
                </c:pt>
                <c:pt idx="1564">
                  <c:v>4.3058E-5</c:v>
                </c:pt>
                <c:pt idx="1565">
                  <c:v>8.1201999999999999E-4</c:v>
                </c:pt>
                <c:pt idx="1566">
                  <c:v>0</c:v>
                </c:pt>
                <c:pt idx="1567">
                  <c:v>-8.5629000000000003E-5</c:v>
                </c:pt>
                <c:pt idx="1568">
                  <c:v>-8.6910000000000006E-5</c:v>
                </c:pt>
                <c:pt idx="1569">
                  <c:v>2.6155999999999998E-4</c:v>
                </c:pt>
                <c:pt idx="1570">
                  <c:v>-1.7555000000000001E-4</c:v>
                </c:pt>
                <c:pt idx="1571">
                  <c:v>-1.7751999999999999E-4</c:v>
                </c:pt>
                <c:pt idx="1572">
                  <c:v>-3.3372000000000002E-4</c:v>
                </c:pt>
                <c:pt idx="1573">
                  <c:v>7.7167999999999996E-4</c:v>
                </c:pt>
                <c:pt idx="1574">
                  <c:v>-4.4827000000000003E-5</c:v>
                </c:pt>
                <c:pt idx="1575">
                  <c:v>-6.7125999999999994E-5</c:v>
                </c:pt>
                <c:pt idx="1576">
                  <c:v>4.5310000000000001E-4</c:v>
                </c:pt>
                <c:pt idx="1577">
                  <c:v>2.2612999999999998E-5</c:v>
                </c:pt>
                <c:pt idx="1578">
                  <c:v>5.5199000000000003E-4</c:v>
                </c:pt>
                <c:pt idx="1579">
                  <c:v>0</c:v>
                </c:pt>
                <c:pt idx="1580">
                  <c:v>2.9710000000000001E-4</c:v>
                </c:pt>
                <c:pt idx="1581">
                  <c:v>-4.6489000000000002E-5</c:v>
                </c:pt>
                <c:pt idx="1582">
                  <c:v>4.1902999999999998E-4</c:v>
                </c:pt>
                <c:pt idx="1583">
                  <c:v>8.9300000000000002E-4</c:v>
                </c:pt>
                <c:pt idx="1584">
                  <c:v>-1.3999999999999999E-4</c:v>
                </c:pt>
                <c:pt idx="1585">
                  <c:v>4.7479E-4</c:v>
                </c:pt>
                <c:pt idx="1586">
                  <c:v>-5.7633000000000001E-4</c:v>
                </c:pt>
                <c:pt idx="1587">
                  <c:v>4.7509000000000002E-5</c:v>
                </c:pt>
                <c:pt idx="1588">
                  <c:v>-3.1831999999999997E-4</c:v>
                </c:pt>
                <c:pt idx="1589">
                  <c:v>6.5056000000000001E-4</c:v>
                </c:pt>
                <c:pt idx="1590">
                  <c:v>0</c:v>
                </c:pt>
                <c:pt idx="1591">
                  <c:v>5.4473E-4</c:v>
                </c:pt>
                <c:pt idx="1592">
                  <c:v>1.9738000000000001E-4</c:v>
                </c:pt>
                <c:pt idx="1593">
                  <c:v>-1.727E-4</c:v>
                </c:pt>
                <c:pt idx="1594">
                  <c:v>-7.5506000000000005E-5</c:v>
                </c:pt>
                <c:pt idx="1595">
                  <c:v>0</c:v>
                </c:pt>
                <c:pt idx="1596">
                  <c:v>4.08E-4</c:v>
                </c:pt>
                <c:pt idx="1597">
                  <c:v>-2.8077000000000001E-4</c:v>
                </c:pt>
                <c:pt idx="1598">
                  <c:v>7.1051999999999997E-4</c:v>
                </c:pt>
                <c:pt idx="1599">
                  <c:v>1.8233999999999999E-4</c:v>
                </c:pt>
                <c:pt idx="1600">
                  <c:v>-1.5771000000000001E-4</c:v>
                </c:pt>
                <c:pt idx="1601">
                  <c:v>3.9331000000000001E-4</c:v>
                </c:pt>
                <c:pt idx="1602">
                  <c:v>-2.1172000000000001E-4</c:v>
                </c:pt>
                <c:pt idx="1603">
                  <c:v>-5.3656999999999999E-4</c:v>
                </c:pt>
                <c:pt idx="1604">
                  <c:v>3.2362999999999999E-4</c:v>
                </c:pt>
                <c:pt idx="1605">
                  <c:v>7.2986000000000004E-4</c:v>
                </c:pt>
                <c:pt idx="1606">
                  <c:v>-1.1712000000000001E-3</c:v>
                </c:pt>
                <c:pt idx="1607">
                  <c:v>-2.7665E-5</c:v>
                </c:pt>
                <c:pt idx="1608">
                  <c:v>2.7526999999999999E-4</c:v>
                </c:pt>
                <c:pt idx="1609">
                  <c:v>1.1234999999999999E-4</c:v>
                </c:pt>
                <c:pt idx="1610">
                  <c:v>-4.4581999999999998E-4</c:v>
                </c:pt>
                <c:pt idx="1611">
                  <c:v>1.3993E-4</c:v>
                </c:pt>
                <c:pt idx="1612">
                  <c:v>-5.6329999999999998E-4</c:v>
                </c:pt>
                <c:pt idx="1613">
                  <c:v>-1.9944E-4</c:v>
                </c:pt>
                <c:pt idx="1614">
                  <c:v>8.5068999999999997E-4</c:v>
                </c:pt>
                <c:pt idx="1615">
                  <c:v>5.5183999999999995E-4</c:v>
                </c:pt>
                <c:pt idx="1616">
                  <c:v>5.7651999999999996E-4</c:v>
                </c:pt>
                <c:pt idx="1617">
                  <c:v>-7.6051000000000005E-4</c:v>
                </c:pt>
                <c:pt idx="1618">
                  <c:v>-7.5768999999999999E-4</c:v>
                </c:pt>
                <c:pt idx="1619">
                  <c:v>3.2246999999999999E-4</c:v>
                </c:pt>
                <c:pt idx="1620">
                  <c:v>8.6448000000000004E-4</c:v>
                </c:pt>
                <c:pt idx="1621">
                  <c:v>-2.3509E-4</c:v>
                </c:pt>
                <c:pt idx="1622">
                  <c:v>5.0872000000000005E-4</c:v>
                </c:pt>
                <c:pt idx="1623">
                  <c:v>-4.4536000000000001E-4</c:v>
                </c:pt>
                <c:pt idx="1624">
                  <c:v>1.7761E-4</c:v>
                </c:pt>
                <c:pt idx="1625">
                  <c:v>-1.5051999999999999E-4</c:v>
                </c:pt>
                <c:pt idx="1626">
                  <c:v>5.1281000000000005E-4</c:v>
                </c:pt>
                <c:pt idx="1627">
                  <c:v>4.2413999999999999E-4</c:v>
                </c:pt>
                <c:pt idx="1628">
                  <c:v>-9.2068E-5</c:v>
                </c:pt>
                <c:pt idx="1629">
                  <c:v>3.0568000000000001E-4</c:v>
                </c:pt>
                <c:pt idx="1630">
                  <c:v>7.9401000000000005E-4</c:v>
                </c:pt>
                <c:pt idx="1631">
                  <c:v>1.5388000000000001E-3</c:v>
                </c:pt>
                <c:pt idx="1632">
                  <c:v>1.2239999999999999E-4</c:v>
                </c:pt>
                <c:pt idx="1633">
                  <c:v>5.2189000000000001E-4</c:v>
                </c:pt>
                <c:pt idx="1634">
                  <c:v>-7.4299000000000001E-4</c:v>
                </c:pt>
                <c:pt idx="1635">
                  <c:v>-8.7735000000000005E-4</c:v>
                </c:pt>
                <c:pt idx="1636">
                  <c:v>9.1633999999999997E-5</c:v>
                </c:pt>
                <c:pt idx="1637">
                  <c:v>9.3713000000000002E-5</c:v>
                </c:pt>
                <c:pt idx="1638">
                  <c:v>8.6897000000000005E-4</c:v>
                </c:pt>
                <c:pt idx="1639">
                  <c:v>6.8946999999999997E-4</c:v>
                </c:pt>
                <c:pt idx="1640">
                  <c:v>3.7397E-4</c:v>
                </c:pt>
                <c:pt idx="1641">
                  <c:v>-2.8245000000000001E-4</c:v>
                </c:pt>
                <c:pt idx="1642">
                  <c:v>-2.8421000000000002E-4</c:v>
                </c:pt>
                <c:pt idx="1643">
                  <c:v>-4.1166E-4</c:v>
                </c:pt>
                <c:pt idx="1644">
                  <c:v>-1.8839E-4</c:v>
                </c:pt>
                <c:pt idx="1645">
                  <c:v>4.1219999999999999E-4</c:v>
                </c:pt>
                <c:pt idx="1646">
                  <c:v>-1.5809E-4</c:v>
                </c:pt>
                <c:pt idx="1647">
                  <c:v>-2.1749000000000001E-4</c:v>
                </c:pt>
                <c:pt idx="1648">
                  <c:v>9.4874E-5</c:v>
                </c:pt>
                <c:pt idx="1649">
                  <c:v>-4.1442999999999997E-4</c:v>
                </c:pt>
                <c:pt idx="1650">
                  <c:v>-1.259E-4</c:v>
                </c:pt>
                <c:pt idx="1651">
                  <c:v>-1.8968000000000001E-4</c:v>
                </c:pt>
                <c:pt idx="1652">
                  <c:v>3.4590000000000001E-4</c:v>
                </c:pt>
                <c:pt idx="1653">
                  <c:v>9.5472999999999999E-5</c:v>
                </c:pt>
                <c:pt idx="1654">
                  <c:v>1.0055999999999999E-3</c:v>
                </c:pt>
                <c:pt idx="1655">
                  <c:v>6.0218000000000001E-4</c:v>
                </c:pt>
                <c:pt idx="1656">
                  <c:v>1.8982999999999999E-4</c:v>
                </c:pt>
                <c:pt idx="1657">
                  <c:v>4.7570000000000002E-4</c:v>
                </c:pt>
                <c:pt idx="1658">
                  <c:v>1.2638E-3</c:v>
                </c:pt>
                <c:pt idx="1659">
                  <c:v>-1.2687000000000001E-4</c:v>
                </c:pt>
                <c:pt idx="1660">
                  <c:v>-2.2139999999999999E-4</c:v>
                </c:pt>
                <c:pt idx="1661">
                  <c:v>8.8873000000000001E-4</c:v>
                </c:pt>
                <c:pt idx="1662">
                  <c:v>3.1903999999999998E-5</c:v>
                </c:pt>
                <c:pt idx="1663">
                  <c:v>9.5416999999999995E-4</c:v>
                </c:pt>
                <c:pt idx="1664">
                  <c:v>1.259E-4</c:v>
                </c:pt>
                <c:pt idx="1665">
                  <c:v>5.7277000000000001E-4</c:v>
                </c:pt>
                <c:pt idx="1666">
                  <c:v>5.0845000000000003E-4</c:v>
                </c:pt>
                <c:pt idx="1667">
                  <c:v>-3.1300999999999997E-5</c:v>
                </c:pt>
                <c:pt idx="1668">
                  <c:v>6.3924000000000001E-4</c:v>
                </c:pt>
                <c:pt idx="1669">
                  <c:v>0</c:v>
                </c:pt>
                <c:pt idx="1670">
                  <c:v>1.0728999999999999E-3</c:v>
                </c:pt>
                <c:pt idx="1671">
                  <c:v>4.4267999999999998E-4</c:v>
                </c:pt>
                <c:pt idx="1672">
                  <c:v>7.3470000000000002E-4</c:v>
                </c:pt>
                <c:pt idx="1673">
                  <c:v>5.0383000000000003E-4</c:v>
                </c:pt>
                <c:pt idx="1674">
                  <c:v>3.2017999999999997E-5</c:v>
                </c:pt>
                <c:pt idx="1675">
                  <c:v>-6.3708999999999996E-5</c:v>
                </c:pt>
                <c:pt idx="1676">
                  <c:v>4.7688E-4</c:v>
                </c:pt>
                <c:pt idx="1677">
                  <c:v>4.1088000000000002E-4</c:v>
                </c:pt>
                <c:pt idx="1678">
                  <c:v>-2.8808000000000002E-4</c:v>
                </c:pt>
                <c:pt idx="1679">
                  <c:v>-8.1955000000000005E-4</c:v>
                </c:pt>
                <c:pt idx="1680">
                  <c:v>9.9368999999999998E-4</c:v>
                </c:pt>
                <c:pt idx="1681">
                  <c:v>7.9644000000000004E-4</c:v>
                </c:pt>
                <c:pt idx="1682">
                  <c:v>9.2382E-4</c:v>
                </c:pt>
                <c:pt idx="1683">
                  <c:v>4.1227000000000001E-4</c:v>
                </c:pt>
                <c:pt idx="1684">
                  <c:v>-1.6069000000000001E-4</c:v>
                </c:pt>
                <c:pt idx="1685">
                  <c:v>-1.6019E-4</c:v>
                </c:pt>
                <c:pt idx="1686">
                  <c:v>1.4063000000000001E-3</c:v>
                </c:pt>
                <c:pt idx="1687">
                  <c:v>1.3221000000000001E-3</c:v>
                </c:pt>
                <c:pt idx="1688">
                  <c:v>6.4212000000000004E-4</c:v>
                </c:pt>
                <c:pt idx="1689">
                  <c:v>3.2685000000000003E-5</c:v>
                </c:pt>
                <c:pt idx="1690">
                  <c:v>1.2926999999999999E-4</c:v>
                </c:pt>
                <c:pt idx="1691">
                  <c:v>-3.8457999999999998E-4</c:v>
                </c:pt>
                <c:pt idx="1692">
                  <c:v>-7.8149999999999997E-4</c:v>
                </c:pt>
                <c:pt idx="1693">
                  <c:v>3.5884000000000003E-4</c:v>
                </c:pt>
                <c:pt idx="1694">
                  <c:v>2.9193999999999997E-4</c:v>
                </c:pt>
                <c:pt idx="1695">
                  <c:v>3.5812000000000002E-4</c:v>
                </c:pt>
                <c:pt idx="1696">
                  <c:v>-6.1952000000000003E-4</c:v>
                </c:pt>
                <c:pt idx="1697">
                  <c:v>2.2848000000000001E-4</c:v>
                </c:pt>
                <c:pt idx="1698">
                  <c:v>-5.6349999999999998E-4</c:v>
                </c:pt>
                <c:pt idx="1699">
                  <c:v>-5.2771000000000003E-4</c:v>
                </c:pt>
                <c:pt idx="1700">
                  <c:v>5.9588999999999996E-4</c:v>
                </c:pt>
                <c:pt idx="1701">
                  <c:v>-1.6014E-3</c:v>
                </c:pt>
                <c:pt idx="1702">
                  <c:v>-2.987E-4</c:v>
                </c:pt>
                <c:pt idx="1703">
                  <c:v>3.6785000000000002E-4</c:v>
                </c:pt>
                <c:pt idx="1704">
                  <c:v>9.9609000000000001E-5</c:v>
                </c:pt>
                <c:pt idx="1705">
                  <c:v>-1.0174E-4</c:v>
                </c:pt>
                <c:pt idx="1706">
                  <c:v>-2.6908999999999999E-4</c:v>
                </c:pt>
                <c:pt idx="1707">
                  <c:v>1.0232E-4</c:v>
                </c:pt>
                <c:pt idx="1708">
                  <c:v>5.1477999999999995E-4</c:v>
                </c:pt>
                <c:pt idx="1709">
                  <c:v>2.0625E-4</c:v>
                </c:pt>
                <c:pt idx="1710">
                  <c:v>1.0284E-4</c:v>
                </c:pt>
                <c:pt idx="1711">
                  <c:v>-5.1325000000000003E-4</c:v>
                </c:pt>
                <c:pt idx="1712">
                  <c:v>-1.3956999999999999E-4</c:v>
                </c:pt>
                <c:pt idx="1713">
                  <c:v>7.2838999999999998E-4</c:v>
                </c:pt>
                <c:pt idx="1714">
                  <c:v>-5.6307999999999998E-4</c:v>
                </c:pt>
                <c:pt idx="1715">
                  <c:v>8.7514000000000005E-4</c:v>
                </c:pt>
                <c:pt idx="1716">
                  <c:v>2.4329E-3</c:v>
                </c:pt>
                <c:pt idx="1717">
                  <c:v>3.5887999999999999E-5</c:v>
                </c:pt>
                <c:pt idx="1718">
                  <c:v>-1.7898999999999999E-4</c:v>
                </c:pt>
                <c:pt idx="1719">
                  <c:v>-1.4247000000000001E-4</c:v>
                </c:pt>
                <c:pt idx="1720">
                  <c:v>7.2404000000000007E-5</c:v>
                </c:pt>
                <c:pt idx="1721">
                  <c:v>9.7205000000000002E-4</c:v>
                </c:pt>
                <c:pt idx="1722">
                  <c:v>5.4783000000000002E-4</c:v>
                </c:pt>
                <c:pt idx="1723">
                  <c:v>-2.5503E-4</c:v>
                </c:pt>
                <c:pt idx="1724">
                  <c:v>1.0284999999999999E-3</c:v>
                </c:pt>
                <c:pt idx="1725">
                  <c:v>-1.1540000000000001E-3</c:v>
                </c:pt>
                <c:pt idx="1726">
                  <c:v>1.1137999999999999E-4</c:v>
                </c:pt>
                <c:pt idx="1727">
                  <c:v>-6.6898999999999995E-4</c:v>
                </c:pt>
                <c:pt idx="1728">
                  <c:v>1.3546999999999999E-3</c:v>
                </c:pt>
                <c:pt idx="1729">
                  <c:v>1.5019999999999999E-4</c:v>
                </c:pt>
                <c:pt idx="1730">
                  <c:v>7.9827000000000001E-4</c:v>
                </c:pt>
                <c:pt idx="1731">
                  <c:v>-1.3196E-3</c:v>
                </c:pt>
                <c:pt idx="1732">
                  <c:v>5.7109999999999995E-4</c:v>
                </c:pt>
                <c:pt idx="1733">
                  <c:v>1.1199999999999999E-3</c:v>
                </c:pt>
                <c:pt idx="1734">
                  <c:v>-7.6767999999999994E-5</c:v>
                </c:pt>
                <c:pt idx="1735">
                  <c:v>-3.1383000000000002E-4</c:v>
                </c:pt>
                <c:pt idx="1736">
                  <c:v>-4.3310000000000001E-4</c:v>
                </c:pt>
                <c:pt idx="1737">
                  <c:v>-1.6206E-3</c:v>
                </c:pt>
                <c:pt idx="1738">
                  <c:v>-4.3731E-4</c:v>
                </c:pt>
                <c:pt idx="1739">
                  <c:v>-3.1980000000000002E-4</c:v>
                </c:pt>
                <c:pt idx="1740">
                  <c:v>-6.0539999999999997E-4</c:v>
                </c:pt>
                <c:pt idx="1741">
                  <c:v>2.8359000000000001E-4</c:v>
                </c:pt>
                <c:pt idx="1742">
                  <c:v>4.0874999999999999E-4</c:v>
                </c:pt>
                <c:pt idx="1743">
                  <c:v>5.7700000000000004E-4</c:v>
                </c:pt>
                <c:pt idx="1744">
                  <c:v>1.8736E-3</c:v>
                </c:pt>
                <c:pt idx="1745">
                  <c:v>-1.0732000000000001E-3</c:v>
                </c:pt>
                <c:pt idx="1746">
                  <c:v>8.9326E-4</c:v>
                </c:pt>
                <c:pt idx="1747">
                  <c:v>-8.3503000000000003E-5</c:v>
                </c:pt>
                <c:pt idx="1748">
                  <c:v>2.5525999999999999E-4</c:v>
                </c:pt>
                <c:pt idx="1749">
                  <c:v>-1.3236000000000001E-3</c:v>
                </c:pt>
                <c:pt idx="1750">
                  <c:v>-6.4115999999999999E-4</c:v>
                </c:pt>
                <c:pt idx="1751">
                  <c:v>-1.7254E-4</c:v>
                </c:pt>
                <c:pt idx="1752">
                  <c:v>-7.0120000000000002E-4</c:v>
                </c:pt>
                <c:pt idx="1753">
                  <c:v>0</c:v>
                </c:pt>
                <c:pt idx="1754">
                  <c:v>2.1903999999999999E-4</c:v>
                </c:pt>
                <c:pt idx="1755">
                  <c:v>2.2083000000000001E-4</c:v>
                </c:pt>
                <c:pt idx="1756">
                  <c:v>8.4798999999999996E-4</c:v>
                </c:pt>
                <c:pt idx="1757">
                  <c:v>9.3913999999999998E-4</c:v>
                </c:pt>
                <c:pt idx="1758">
                  <c:v>-1.4482E-3</c:v>
                </c:pt>
                <c:pt idx="1759">
                  <c:v>1.2191999999999999E-3</c:v>
                </c:pt>
                <c:pt idx="1760">
                  <c:v>2.7498000000000003E-4</c:v>
                </c:pt>
                <c:pt idx="1761">
                  <c:v>6.7876999999999998E-4</c:v>
                </c:pt>
                <c:pt idx="1762">
                  <c:v>-1.3772000000000001E-3</c:v>
                </c:pt>
                <c:pt idx="1763">
                  <c:v>5.0370000000000005E-4</c:v>
                </c:pt>
                <c:pt idx="1764">
                  <c:v>6.1297000000000001E-4</c:v>
                </c:pt>
                <c:pt idx="1765">
                  <c:v>-5.6070000000000002E-4</c:v>
                </c:pt>
                <c:pt idx="1766">
                  <c:v>1.1252E-3</c:v>
                </c:pt>
                <c:pt idx="1767">
                  <c:v>2.1107999999999999E-3</c:v>
                </c:pt>
                <c:pt idx="1768">
                  <c:v>1.1979E-3</c:v>
                </c:pt>
                <c:pt idx="1769">
                  <c:v>1.977E-3</c:v>
                </c:pt>
                <c:pt idx="1770">
                  <c:v>3.8164999999999998E-4</c:v>
                </c:pt>
                <c:pt idx="1771">
                  <c:v>-2.4216E-4</c:v>
                </c:pt>
                <c:pt idx="1772">
                  <c:v>2.9622999999999997E-4</c:v>
                </c:pt>
                <c:pt idx="1773">
                  <c:v>-4.9545000000000001E-5</c:v>
                </c:pt>
                <c:pt idx="1774">
                  <c:v>-5.8538000000000004E-4</c:v>
                </c:pt>
                <c:pt idx="1775">
                  <c:v>1.3569999999999999E-3</c:v>
                </c:pt>
                <c:pt idx="1776">
                  <c:v>1.7493000000000001E-3</c:v>
                </c:pt>
                <c:pt idx="1777">
                  <c:v>-2.0745E-3</c:v>
                </c:pt>
                <c:pt idx="1778">
                  <c:v>-2.1288000000000001E-3</c:v>
                </c:pt>
                <c:pt idx="1779">
                  <c:v>5.0413E-5</c:v>
                </c:pt>
                <c:pt idx="1780">
                  <c:v>-2.5705999999999998E-4</c:v>
                </c:pt>
                <c:pt idx="1781">
                  <c:v>3.6204999999999999E-4</c:v>
                </c:pt>
                <c:pt idx="1782">
                  <c:v>6.269E-4</c:v>
                </c:pt>
                <c:pt idx="1783">
                  <c:v>-3.1160999999999998E-4</c:v>
                </c:pt>
                <c:pt idx="1784">
                  <c:v>-4.2285000000000001E-4</c:v>
                </c:pt>
                <c:pt idx="1785">
                  <c:v>-1.0552000000000001E-4</c:v>
                </c:pt>
                <c:pt idx="1786">
                  <c:v>2.1254999999999999E-4</c:v>
                </c:pt>
                <c:pt idx="1787">
                  <c:v>1.3121999999999999E-3</c:v>
                </c:pt>
                <c:pt idx="1788">
                  <c:v>-1.1280000000000001E-3</c:v>
                </c:pt>
                <c:pt idx="1789">
                  <c:v>-1.6168000000000001E-3</c:v>
                </c:pt>
                <c:pt idx="1790">
                  <c:v>-1.5296000000000001E-3</c:v>
                </c:pt>
                <c:pt idx="1791">
                  <c:v>-9.4556999999999996E-4</c:v>
                </c:pt>
                <c:pt idx="1792">
                  <c:v>3.8509999999999998E-4</c:v>
                </c:pt>
                <c:pt idx="1793">
                  <c:v>-5.5577000000000003E-4</c:v>
                </c:pt>
                <c:pt idx="1794">
                  <c:v>-5.6353000000000002E-4</c:v>
                </c:pt>
                <c:pt idx="1795">
                  <c:v>-1.1261999999999999E-3</c:v>
                </c:pt>
                <c:pt idx="1796">
                  <c:v>-5.6433999999999998E-4</c:v>
                </c:pt>
                <c:pt idx="1797">
                  <c:v>9.817999999999999E-4</c:v>
                </c:pt>
                <c:pt idx="1798">
                  <c:v>1.8312000000000001E-3</c:v>
                </c:pt>
                <c:pt idx="1799">
                  <c:v>1.7134999999999999E-4</c:v>
                </c:pt>
                <c:pt idx="1800">
                  <c:v>-6.8300999999999995E-4</c:v>
                </c:pt>
                <c:pt idx="1801">
                  <c:v>6.9722000000000002E-4</c:v>
                </c:pt>
                <c:pt idx="1802">
                  <c:v>1.2233000000000001E-3</c:v>
                </c:pt>
                <c:pt idx="1803">
                  <c:v>1.4228000000000001E-3</c:v>
                </c:pt>
                <c:pt idx="1804">
                  <c:v>-1.4723E-3</c:v>
                </c:pt>
                <c:pt idx="1805">
                  <c:v>2.5523999999999998E-3</c:v>
                </c:pt>
                <c:pt idx="1806">
                  <c:v>2.0926999999999999E-3</c:v>
                </c:pt>
                <c:pt idx="1807">
                  <c:v>7.8512999999999999E-4</c:v>
                </c:pt>
                <c:pt idx="1808">
                  <c:v>3.6089999999999999E-4</c:v>
                </c:pt>
                <c:pt idx="1809">
                  <c:v>-6.6890000000000005E-4</c:v>
                </c:pt>
                <c:pt idx="1810">
                  <c:v>1.222E-3</c:v>
                </c:pt>
                <c:pt idx="1811">
                  <c:v>1.8521E-4</c:v>
                </c:pt>
                <c:pt idx="1812">
                  <c:v>-5.5146000000000004E-4</c:v>
                </c:pt>
                <c:pt idx="1813">
                  <c:v>8.1731999999999996E-4</c:v>
                </c:pt>
                <c:pt idx="1814">
                  <c:v>6.9225000000000005E-4</c:v>
                </c:pt>
                <c:pt idx="1815">
                  <c:v>-1.1456999999999999E-3</c:v>
                </c:pt>
                <c:pt idx="1816">
                  <c:v>-4.4507999999999999E-4</c:v>
                </c:pt>
                <c:pt idx="1817">
                  <c:v>9.0841000000000001E-4</c:v>
                </c:pt>
                <c:pt idx="1818">
                  <c:v>1.1619E-3</c:v>
                </c:pt>
                <c:pt idx="1819">
                  <c:v>2.2675999999999998E-3</c:v>
                </c:pt>
                <c:pt idx="1820">
                  <c:v>-4.6555000000000001E-4</c:v>
                </c:pt>
                <c:pt idx="1821">
                  <c:v>3.2718999999999999E-4</c:v>
                </c:pt>
                <c:pt idx="1822">
                  <c:v>-1.0027E-3</c:v>
                </c:pt>
                <c:pt idx="1823">
                  <c:v>1.0554E-3</c:v>
                </c:pt>
                <c:pt idx="1824">
                  <c:v>-6.5970999999999998E-4</c:v>
                </c:pt>
                <c:pt idx="1825">
                  <c:v>-5.4230999999999995E-4</c:v>
                </c:pt>
                <c:pt idx="1826">
                  <c:v>-2.0338000000000001E-3</c:v>
                </c:pt>
                <c:pt idx="1827">
                  <c:v>2.2574000000000001E-3</c:v>
                </c:pt>
                <c:pt idx="1828">
                  <c:v>1.6528999999999999E-3</c:v>
                </c:pt>
                <c:pt idx="1829">
                  <c:v>-1.3175000000000001E-3</c:v>
                </c:pt>
                <c:pt idx="1830">
                  <c:v>2.0771E-4</c:v>
                </c:pt>
                <c:pt idx="1831">
                  <c:v>5.5811000000000001E-4</c:v>
                </c:pt>
                <c:pt idx="1832">
                  <c:v>1.9044999999999999E-3</c:v>
                </c:pt>
                <c:pt idx="1833">
                  <c:v>9.2440000000000003E-4</c:v>
                </c:pt>
                <c:pt idx="1834">
                  <c:v>7.8752E-4</c:v>
                </c:pt>
                <c:pt idx="1835">
                  <c:v>1.7152999999999999E-3</c:v>
                </c:pt>
                <c:pt idx="1836">
                  <c:v>8.7469000000000002E-4</c:v>
                </c:pt>
                <c:pt idx="1837">
                  <c:v>-6.6235000000000003E-4</c:v>
                </c:pt>
                <c:pt idx="1838">
                  <c:v>6.5474000000000001E-4</c:v>
                </c:pt>
                <c:pt idx="1839">
                  <c:v>3.4023E-3</c:v>
                </c:pt>
                <c:pt idx="1840">
                  <c:v>-6.0066000000000004E-4</c:v>
                </c:pt>
                <c:pt idx="1841">
                  <c:v>-1.1950000000000001E-3</c:v>
                </c:pt>
                <c:pt idx="1842">
                  <c:v>-3.7776999999999998E-4</c:v>
                </c:pt>
                <c:pt idx="1843">
                  <c:v>1.2260999999999999E-3</c:v>
                </c:pt>
                <c:pt idx="1844">
                  <c:v>-2.3733000000000001E-3</c:v>
                </c:pt>
                <c:pt idx="1845">
                  <c:v>2.3125000000000001E-4</c:v>
                </c:pt>
                <c:pt idx="1846">
                  <c:v>-3.0812E-4</c:v>
                </c:pt>
                <c:pt idx="1847">
                  <c:v>1.5579999999999999E-3</c:v>
                </c:pt>
                <c:pt idx="1848">
                  <c:v>4.6596000000000002E-4</c:v>
                </c:pt>
                <c:pt idx="1849">
                  <c:v>-2.3822000000000001E-3</c:v>
                </c:pt>
                <c:pt idx="1850">
                  <c:v>-1.1157999999999999E-3</c:v>
                </c:pt>
                <c:pt idx="1851">
                  <c:v>1.5757E-4</c:v>
                </c:pt>
                <c:pt idx="1852">
                  <c:v>6.3710999999999998E-4</c:v>
                </c:pt>
                <c:pt idx="1853">
                  <c:v>-4.8292000000000002E-4</c:v>
                </c:pt>
                <c:pt idx="1854">
                  <c:v>4.7938000000000001E-4</c:v>
                </c:pt>
                <c:pt idx="1855">
                  <c:v>1.1538E-3</c:v>
                </c:pt>
                <c:pt idx="1856">
                  <c:v>1.6226000000000001E-4</c:v>
                </c:pt>
                <c:pt idx="1857">
                  <c:v>1.3940999999999999E-3</c:v>
                </c:pt>
                <c:pt idx="1858">
                  <c:v>-2.3419000000000001E-3</c:v>
                </c:pt>
                <c:pt idx="1859">
                  <c:v>2.0682999999999999E-3</c:v>
                </c:pt>
                <c:pt idx="1860">
                  <c:v>-1.4231000000000001E-3</c:v>
                </c:pt>
                <c:pt idx="1861">
                  <c:v>1.6785000000000001E-3</c:v>
                </c:pt>
                <c:pt idx="1862">
                  <c:v>-1.526E-3</c:v>
                </c:pt>
                <c:pt idx="1863">
                  <c:v>1.6371000000000001E-3</c:v>
                </c:pt>
                <c:pt idx="1864">
                  <c:v>-8.5129000000000004E-5</c:v>
                </c:pt>
                <c:pt idx="1865">
                  <c:v>-1.7344999999999999E-3</c:v>
                </c:pt>
                <c:pt idx="1866">
                  <c:v>8.8402000000000001E-4</c:v>
                </c:pt>
                <c:pt idx="1867">
                  <c:v>1.3091000000000001E-3</c:v>
                </c:pt>
                <c:pt idx="1868">
                  <c:v>0</c:v>
                </c:pt>
                <c:pt idx="1869">
                  <c:v>9.0467E-4</c:v>
                </c:pt>
                <c:pt idx="1870">
                  <c:v>-1.9775999999999999E-3</c:v>
                </c:pt>
                <c:pt idx="1871">
                  <c:v>7.2172999999999996E-4</c:v>
                </c:pt>
                <c:pt idx="1872">
                  <c:v>-1.9181000000000001E-3</c:v>
                </c:pt>
                <c:pt idx="1873">
                  <c:v>-1.0065E-3</c:v>
                </c:pt>
                <c:pt idx="1874">
                  <c:v>1.7378000000000001E-3</c:v>
                </c:pt>
                <c:pt idx="1875">
                  <c:v>-4.6036999999999998E-4</c:v>
                </c:pt>
                <c:pt idx="1876">
                  <c:v>1.1145E-3</c:v>
                </c:pt>
                <c:pt idx="1877">
                  <c:v>-2.7910000000000001E-3</c:v>
                </c:pt>
                <c:pt idx="1878">
                  <c:v>-3.9102E-3</c:v>
                </c:pt>
                <c:pt idx="1879">
                  <c:v>4.7584999999999999E-4</c:v>
                </c:pt>
                <c:pt idx="1880">
                  <c:v>1.2788999999999999E-3</c:v>
                </c:pt>
                <c:pt idx="1881">
                  <c:v>-8.7761999999999996E-4</c:v>
                </c:pt>
                <c:pt idx="1882">
                  <c:v>2.9064E-4</c:v>
                </c:pt>
                <c:pt idx="1883">
                  <c:v>-1.8711999999999999E-3</c:v>
                </c:pt>
                <c:pt idx="1884">
                  <c:v>-3.0040999999999998E-4</c:v>
                </c:pt>
                <c:pt idx="1885">
                  <c:v>-9.9329999999999991E-4</c:v>
                </c:pt>
                <c:pt idx="1886">
                  <c:v>-1.4188E-3</c:v>
                </c:pt>
                <c:pt idx="1887">
                  <c:v>1.1016999999999999E-3</c:v>
                </c:pt>
                <c:pt idx="1888">
                  <c:v>-3.0636999999999998E-4</c:v>
                </c:pt>
                <c:pt idx="1889">
                  <c:v>-1.3512000000000001E-3</c:v>
                </c:pt>
                <c:pt idx="1890">
                  <c:v>-2.6733E-3</c:v>
                </c:pt>
                <c:pt idx="1891">
                  <c:v>5.1245999999999996E-4</c:v>
                </c:pt>
                <c:pt idx="1892">
                  <c:v>-2.7495000000000002E-3</c:v>
                </c:pt>
                <c:pt idx="1893">
                  <c:v>-9.4622E-4</c:v>
                </c:pt>
                <c:pt idx="1894">
                  <c:v>2.5105000000000001E-3</c:v>
                </c:pt>
                <c:pt idx="1895">
                  <c:v>8.5787999999999999E-4</c:v>
                </c:pt>
                <c:pt idx="1896">
                  <c:v>-6.9785999999999997E-3</c:v>
                </c:pt>
                <c:pt idx="1897">
                  <c:v>-2.7845999999999999E-3</c:v>
                </c:pt>
                <c:pt idx="1898">
                  <c:v>3.2332999999999998E-4</c:v>
                </c:pt>
                <c:pt idx="1899">
                  <c:v>-9.6639000000000002E-4</c:v>
                </c:pt>
                <c:pt idx="1900">
                  <c:v>2.3768000000000001E-3</c:v>
                </c:pt>
                <c:pt idx="1901">
                  <c:v>-6.6107000000000004E-4</c:v>
                </c:pt>
                <c:pt idx="1902">
                  <c:v>-1.7953999999999999E-3</c:v>
                </c:pt>
                <c:pt idx="1903">
                  <c:v>1.3492000000000001E-3</c:v>
                </c:pt>
                <c:pt idx="1904">
                  <c:v>-3.3648E-4</c:v>
                </c:pt>
                <c:pt idx="1905">
                  <c:v>2.8406E-3</c:v>
                </c:pt>
                <c:pt idx="1906">
                  <c:v>3.3849000000000001E-3</c:v>
                </c:pt>
                <c:pt idx="1907">
                  <c:v>4.5917000000000001E-4</c:v>
                </c:pt>
                <c:pt idx="1908">
                  <c:v>-2.3227999999999999E-4</c:v>
                </c:pt>
                <c:pt idx="1909">
                  <c:v>-2.0320999999999998E-3</c:v>
                </c:pt>
                <c:pt idx="1910">
                  <c:v>-5.7733999999999997E-4</c:v>
                </c:pt>
                <c:pt idx="1911">
                  <c:v>-3.1289999999999998E-3</c:v>
                </c:pt>
                <c:pt idx="1912">
                  <c:v>1.2147E-4</c:v>
                </c:pt>
                <c:pt idx="1913">
                  <c:v>-2.4223000000000001E-3</c:v>
                </c:pt>
                <c:pt idx="1914">
                  <c:v>3.6275000000000001E-4</c:v>
                </c:pt>
                <c:pt idx="1915">
                  <c:v>-6.0884999999999997E-4</c:v>
                </c:pt>
                <c:pt idx="1916">
                  <c:v>-3.6228999999999998E-4</c:v>
                </c:pt>
                <c:pt idx="1917">
                  <c:v>-1.2473E-3</c:v>
                </c:pt>
                <c:pt idx="1918">
                  <c:v>-1.8952000000000001E-3</c:v>
                </c:pt>
                <c:pt idx="1919">
                  <c:v>-4.444E-3</c:v>
                </c:pt>
                <c:pt idx="1920">
                  <c:v>1.4004E-3</c:v>
                </c:pt>
                <c:pt idx="1921">
                  <c:v>-6.4404999999999996E-4</c:v>
                </c:pt>
                <c:pt idx="1922">
                  <c:v>1.2814E-4</c:v>
                </c:pt>
                <c:pt idx="1923">
                  <c:v>3.8332999999999998E-4</c:v>
                </c:pt>
                <c:pt idx="1924">
                  <c:v>-4.8817000000000001E-3</c:v>
                </c:pt>
                <c:pt idx="1925">
                  <c:v>2.4656000000000001E-3</c:v>
                </c:pt>
                <c:pt idx="1926">
                  <c:v>-3.2049000000000001E-3</c:v>
                </c:pt>
                <c:pt idx="1927">
                  <c:v>-2.6575000000000001E-3</c:v>
                </c:pt>
                <c:pt idx="1928">
                  <c:v>1.8963000000000001E-3</c:v>
                </c:pt>
                <c:pt idx="1929">
                  <c:v>1.8613E-3</c:v>
                </c:pt>
                <c:pt idx="1930">
                  <c:v>-1.3738000000000001E-3</c:v>
                </c:pt>
                <c:pt idx="1931">
                  <c:v>-3.5276999999999999E-3</c:v>
                </c:pt>
                <c:pt idx="1932">
                  <c:v>8.2543999999999998E-4</c:v>
                </c:pt>
                <c:pt idx="1933">
                  <c:v>-6.9317000000000001E-4</c:v>
                </c:pt>
                <c:pt idx="1934">
                  <c:v>-4.1000000000000003E-3</c:v>
                </c:pt>
                <c:pt idx="1935">
                  <c:v>-2.8121E-4</c:v>
                </c:pt>
                <c:pt idx="1936">
                  <c:v>1.0035000000000001E-3</c:v>
                </c:pt>
                <c:pt idx="1937">
                  <c:v>3.7418999999999998E-3</c:v>
                </c:pt>
                <c:pt idx="1938">
                  <c:v>2.1657999999999998E-3</c:v>
                </c:pt>
                <c:pt idx="1939">
                  <c:v>-7.0819000000000003E-4</c:v>
                </c:pt>
                <c:pt idx="1940">
                  <c:v>1.4973E-3</c:v>
                </c:pt>
                <c:pt idx="1941">
                  <c:v>-3.1281999999999998E-3</c:v>
                </c:pt>
                <c:pt idx="1942">
                  <c:v>-1.7691E-3</c:v>
                </c:pt>
                <c:pt idx="1943">
                  <c:v>-4.9221999999999998E-3</c:v>
                </c:pt>
                <c:pt idx="1944">
                  <c:v>-2.0806000000000002E-3</c:v>
                </c:pt>
                <c:pt idx="1945">
                  <c:v>2.7523999999999999E-3</c:v>
                </c:pt>
                <c:pt idx="1946">
                  <c:v>0</c:v>
                </c:pt>
                <c:pt idx="1947">
                  <c:v>4.0324000000000002E-3</c:v>
                </c:pt>
                <c:pt idx="1948">
                  <c:v>-1.6911000000000001E-3</c:v>
                </c:pt>
                <c:pt idx="1949">
                  <c:v>1.2581999999999999E-3</c:v>
                </c:pt>
                <c:pt idx="1950">
                  <c:v>-2.0260999999999999E-3</c:v>
                </c:pt>
                <c:pt idx="1951">
                  <c:v>7.8600999999999996E-4</c:v>
                </c:pt>
                <c:pt idx="1952">
                  <c:v>-2.7128999999999999E-3</c:v>
                </c:pt>
                <c:pt idx="1953">
                  <c:v>-4.8546E-4</c:v>
                </c:pt>
                <c:pt idx="1954">
                  <c:v>-1.6096999999999999E-3</c:v>
                </c:pt>
                <c:pt idx="1955">
                  <c:v>-2.7542999999999999E-3</c:v>
                </c:pt>
                <c:pt idx="1956">
                  <c:v>-2.4711999999999998E-3</c:v>
                </c:pt>
                <c:pt idx="1957">
                  <c:v>0</c:v>
                </c:pt>
                <c:pt idx="1958">
                  <c:v>-4.5196000000000004E-3</c:v>
                </c:pt>
                <c:pt idx="1959">
                  <c:v>0</c:v>
                </c:pt>
                <c:pt idx="1960">
                  <c:v>-3.8876000000000002E-3</c:v>
                </c:pt>
                <c:pt idx="1961">
                  <c:v>5.1577000000000003E-4</c:v>
                </c:pt>
                <c:pt idx="1962">
                  <c:v>3.9490000000000003E-3</c:v>
                </c:pt>
                <c:pt idx="1963">
                  <c:v>-4.8260000000000004E-3</c:v>
                </c:pt>
                <c:pt idx="1964">
                  <c:v>-3.1050000000000001E-3</c:v>
                </c:pt>
                <c:pt idx="1965">
                  <c:v>-1.7331E-3</c:v>
                </c:pt>
                <c:pt idx="1966">
                  <c:v>1.7565E-3</c:v>
                </c:pt>
                <c:pt idx="1967">
                  <c:v>3.2049999999999999E-3</c:v>
                </c:pt>
                <c:pt idx="1968">
                  <c:v>-5.8906999999999996E-3</c:v>
                </c:pt>
                <c:pt idx="1969">
                  <c:v>-1.6321E-3</c:v>
                </c:pt>
                <c:pt idx="1970">
                  <c:v>-3.9962000000000001E-3</c:v>
                </c:pt>
                <c:pt idx="1971">
                  <c:v>1.8377999999999999E-3</c:v>
                </c:pt>
                <c:pt idx="1972">
                  <c:v>5.4708000000000003E-4</c:v>
                </c:pt>
                <c:pt idx="1973">
                  <c:v>1.5169999999999999E-3</c:v>
                </c:pt>
                <c:pt idx="1974">
                  <c:v>-5.7407999999999999E-3</c:v>
                </c:pt>
                <c:pt idx="1975">
                  <c:v>5.8838E-4</c:v>
                </c:pt>
                <c:pt idx="1976">
                  <c:v>7.7755000000000001E-4</c:v>
                </c:pt>
                <c:pt idx="1977">
                  <c:v>3.7233000000000001E-3</c:v>
                </c:pt>
                <c:pt idx="1978">
                  <c:v>4.5218000000000003E-3</c:v>
                </c:pt>
                <c:pt idx="1979">
                  <c:v>2.9053999999999998E-3</c:v>
                </c:pt>
                <c:pt idx="1980">
                  <c:v>-1.9661E-4</c:v>
                </c:pt>
                <c:pt idx="1981">
                  <c:v>3.3089E-3</c:v>
                </c:pt>
                <c:pt idx="1982">
                  <c:v>-3.9446000000000004E-3</c:v>
                </c:pt>
                <c:pt idx="1983">
                  <c:v>3.4380999999999999E-3</c:v>
                </c:pt>
                <c:pt idx="1984">
                  <c:v>-4.3204000000000003E-3</c:v>
                </c:pt>
                <c:pt idx="1985">
                  <c:v>0</c:v>
                </c:pt>
                <c:pt idx="1986">
                  <c:v>1.0448E-3</c:v>
                </c:pt>
                <c:pt idx="1987">
                  <c:v>1.4601E-3</c:v>
                </c:pt>
                <c:pt idx="1988">
                  <c:v>3.9125000000000002E-3</c:v>
                </c:pt>
                <c:pt idx="1989">
                  <c:v>4.8547E-3</c:v>
                </c:pt>
                <c:pt idx="1990">
                  <c:v>3.6061000000000001E-3</c:v>
                </c:pt>
                <c:pt idx="1991">
                  <c:v>-2.7669000000000001E-3</c:v>
                </c:pt>
                <c:pt idx="1992">
                  <c:v>8.2143000000000008E-3</c:v>
                </c:pt>
                <c:pt idx="1993">
                  <c:v>-2.6158000000000002E-3</c:v>
                </c:pt>
                <c:pt idx="1994">
                  <c:v>-1.2224E-2</c:v>
                </c:pt>
                <c:pt idx="1995">
                  <c:v>-1.3147E-3</c:v>
                </c:pt>
                <c:pt idx="1996">
                  <c:v>-1.1104000000000001E-3</c:v>
                </c:pt>
                <c:pt idx="1997">
                  <c:v>-8.1160999999999994E-3</c:v>
                </c:pt>
                <c:pt idx="1998">
                  <c:v>-4.5184999999999999E-3</c:v>
                </c:pt>
                <c:pt idx="1999">
                  <c:v>6.9200999999999996E-4</c:v>
                </c:pt>
                <c:pt idx="2000">
                  <c:v>-3.0412E-3</c:v>
                </c:pt>
                <c:pt idx="2001">
                  <c:v>-5.084E-3</c:v>
                </c:pt>
                <c:pt idx="2002">
                  <c:v>-9.4649999999999997E-4</c:v>
                </c:pt>
                <c:pt idx="2003">
                  <c:v>-7.0560999999999996E-4</c:v>
                </c:pt>
                <c:pt idx="2004">
                  <c:v>4.8026999999999998E-4</c:v>
                </c:pt>
                <c:pt idx="2005">
                  <c:v>-5.8051999999999999E-3</c:v>
                </c:pt>
                <c:pt idx="2006">
                  <c:v>-2.3816000000000001E-4</c:v>
                </c:pt>
                <c:pt idx="2007">
                  <c:v>6.8621999999999997E-3</c:v>
                </c:pt>
                <c:pt idx="2008">
                  <c:v>5.3915999999999999E-3</c:v>
                </c:pt>
                <c:pt idx="2009">
                  <c:v>-5.0117E-4</c:v>
                </c:pt>
                <c:pt idx="2010">
                  <c:v>-2.2425000000000001E-3</c:v>
                </c:pt>
                <c:pt idx="2011">
                  <c:v>1.0202E-3</c:v>
                </c:pt>
                <c:pt idx="2012">
                  <c:v>4.1612000000000003E-3</c:v>
                </c:pt>
                <c:pt idx="2013">
                  <c:v>-2.1132E-3</c:v>
                </c:pt>
                <c:pt idx="2014">
                  <c:v>1.2991000000000001E-3</c:v>
                </c:pt>
                <c:pt idx="2015">
                  <c:v>-2.6378E-3</c:v>
                </c:pt>
                <c:pt idx="2016">
                  <c:v>0</c:v>
                </c:pt>
                <c:pt idx="2017">
                  <c:v>-5.2750999999999996E-3</c:v>
                </c:pt>
                <c:pt idx="2018">
                  <c:v>8.0879999999999997E-3</c:v>
                </c:pt>
                <c:pt idx="2019">
                  <c:v>8.6399000000000007E-3</c:v>
                </c:pt>
                <c:pt idx="2020">
                  <c:v>5.9630000000000004E-3</c:v>
                </c:pt>
                <c:pt idx="2021">
                  <c:v>8.8278000000000002E-3</c:v>
                </c:pt>
                <c:pt idx="2022">
                  <c:v>-5.2513999999999998E-3</c:v>
                </c:pt>
                <c:pt idx="2023">
                  <c:v>-9.8119999999999995E-3</c:v>
                </c:pt>
                <c:pt idx="2024">
                  <c:v>-4.2060999999999999E-3</c:v>
                </c:pt>
                <c:pt idx="2025">
                  <c:v>-1.0978999999999999E-2</c:v>
                </c:pt>
                <c:pt idx="2026">
                  <c:v>-1.1585E-3</c:v>
                </c:pt>
                <c:pt idx="2027">
                  <c:v>-4.4184999999999997E-3</c:v>
                </c:pt>
                <c:pt idx="2028">
                  <c:v>-9.0259999999999993E-3</c:v>
                </c:pt>
                <c:pt idx="2029">
                  <c:v>5.8885999999999997E-4</c:v>
                </c:pt>
                <c:pt idx="2030">
                  <c:v>1.1728999999999999E-3</c:v>
                </c:pt>
                <c:pt idx="2031">
                  <c:v>-3.9550999999999996E-3</c:v>
                </c:pt>
                <c:pt idx="2032">
                  <c:v>-3.9699000000000002E-3</c:v>
                </c:pt>
                <c:pt idx="2033">
                  <c:v>-1.5690999999999999E-3</c:v>
                </c:pt>
                <c:pt idx="2034">
                  <c:v>-3.1720000000000001E-4</c:v>
                </c:pt>
                <c:pt idx="2035">
                  <c:v>9.3658000000000001E-4</c:v>
                </c:pt>
                <c:pt idx="2036">
                  <c:v>1.9241E-3</c:v>
                </c:pt>
                <c:pt idx="2037">
                  <c:v>9.5284999999999999E-4</c:v>
                </c:pt>
                <c:pt idx="2038">
                  <c:v>-6.6831E-3</c:v>
                </c:pt>
                <c:pt idx="2039">
                  <c:v>3.9151999999999998E-3</c:v>
                </c:pt>
                <c:pt idx="2040">
                  <c:v>0</c:v>
                </c:pt>
                <c:pt idx="2041">
                  <c:v>-1.9673E-3</c:v>
                </c:pt>
                <c:pt idx="2042">
                  <c:v>-6.0369000000000004E-3</c:v>
                </c:pt>
                <c:pt idx="2043">
                  <c:v>-3.3556999999999999E-4</c:v>
                </c:pt>
                <c:pt idx="2044">
                  <c:v>2.6938999999999999E-3</c:v>
                </c:pt>
                <c:pt idx="2045">
                  <c:v>-2.8681000000000002E-3</c:v>
                </c:pt>
                <c:pt idx="2046">
                  <c:v>-2.8711000000000001E-3</c:v>
                </c:pt>
                <c:pt idx="2047">
                  <c:v>-2.8711000000000001E-3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'before irrad'!$D$1</c:f>
              <c:strCache>
                <c:ptCount val="1"/>
                <c:pt idx="0">
                  <c:v>d=50 cm</c:v>
                </c:pt>
              </c:strCache>
            </c:strRef>
          </c:tx>
          <c:spPr>
            <a:ln>
              <a:solidFill>
                <a:srgbClr val="1F497D"/>
              </a:solidFill>
            </a:ln>
          </c:spPr>
          <c:marker>
            <c:symbol val="none"/>
          </c:marker>
          <c:xVal>
            <c:numRef>
              <c:f>'before irrad'!$D$3:$D$2050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irrad'!$E$3:$E$2050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5.4025999999999998E-4</c:v>
                </c:pt>
                <c:pt idx="461">
                  <c:v>7.4918999999999995E-4</c:v>
                </c:pt>
                <c:pt idx="462">
                  <c:v>3.4185999999999998E-4</c:v>
                </c:pt>
                <c:pt idx="463">
                  <c:v>-1.8472E-3</c:v>
                </c:pt>
                <c:pt idx="464">
                  <c:v>1.2405999999999999E-3</c:v>
                </c:pt>
                <c:pt idx="465">
                  <c:v>6.8804999999999995E-4</c:v>
                </c:pt>
                <c:pt idx="466">
                  <c:v>-2.4513999999999998E-3</c:v>
                </c:pt>
                <c:pt idx="467">
                  <c:v>-5.7830000000000002E-4</c:v>
                </c:pt>
                <c:pt idx="468">
                  <c:v>-5.1053999999999997E-4</c:v>
                </c:pt>
                <c:pt idx="469">
                  <c:v>-2.4046000000000001E-4</c:v>
                </c:pt>
                <c:pt idx="470">
                  <c:v>-8.5904999999999998E-4</c:v>
                </c:pt>
                <c:pt idx="471">
                  <c:v>-9.2358000000000002E-4</c:v>
                </c:pt>
                <c:pt idx="472">
                  <c:v>-2.2431999999999999E-3</c:v>
                </c:pt>
                <c:pt idx="473">
                  <c:v>1.8105E-3</c:v>
                </c:pt>
                <c:pt idx="474">
                  <c:v>-2.6078999999999998E-3</c:v>
                </c:pt>
                <c:pt idx="475">
                  <c:v>1.7675E-3</c:v>
                </c:pt>
                <c:pt idx="476">
                  <c:v>8.8310999999999999E-4</c:v>
                </c:pt>
                <c:pt idx="477">
                  <c:v>-6.4294999999999999E-4</c:v>
                </c:pt>
                <c:pt idx="478">
                  <c:v>-7.8081999999999999E-4</c:v>
                </c:pt>
                <c:pt idx="479">
                  <c:v>3.5206000000000001E-4</c:v>
                </c:pt>
                <c:pt idx="480">
                  <c:v>6.8568000000000004E-4</c:v>
                </c:pt>
                <c:pt idx="481">
                  <c:v>7.1829000000000001E-4</c:v>
                </c:pt>
                <c:pt idx="482">
                  <c:v>-1.8567E-3</c:v>
                </c:pt>
                <c:pt idx="483">
                  <c:v>7.0074999999999998E-4</c:v>
                </c:pt>
                <c:pt idx="484">
                  <c:v>-2.47E-3</c:v>
                </c:pt>
                <c:pt idx="485">
                  <c:v>6.7274000000000001E-4</c:v>
                </c:pt>
                <c:pt idx="486">
                  <c:v>8.9309999999999997E-4</c:v>
                </c:pt>
                <c:pt idx="487">
                  <c:v>-2.9044999999999999E-4</c:v>
                </c:pt>
                <c:pt idx="488">
                  <c:v>-3.0938E-4</c:v>
                </c:pt>
                <c:pt idx="489">
                  <c:v>5.9153000000000001E-5</c:v>
                </c:pt>
                <c:pt idx="490">
                  <c:v>-4.6205999999999998E-4</c:v>
                </c:pt>
                <c:pt idx="491">
                  <c:v>-1.7815999999999999E-3</c:v>
                </c:pt>
                <c:pt idx="492">
                  <c:v>-5.0516999999999999E-4</c:v>
                </c:pt>
                <c:pt idx="493">
                  <c:v>-1.5920999999999999E-3</c:v>
                </c:pt>
                <c:pt idx="494">
                  <c:v>-1.0893000000000001E-3</c:v>
                </c:pt>
                <c:pt idx="495">
                  <c:v>3.9386999999999999E-4</c:v>
                </c:pt>
                <c:pt idx="496">
                  <c:v>5.6737999999999998E-5</c:v>
                </c:pt>
                <c:pt idx="497">
                  <c:v>-2.9485999999999998E-4</c:v>
                </c:pt>
                <c:pt idx="498">
                  <c:v>-1.5686999999999999E-3</c:v>
                </c:pt>
                <c:pt idx="499">
                  <c:v>1.2401999999999999E-3</c:v>
                </c:pt>
                <c:pt idx="500">
                  <c:v>-1.0556000000000001E-3</c:v>
                </c:pt>
                <c:pt idx="501">
                  <c:v>-1.2607E-3</c:v>
                </c:pt>
                <c:pt idx="502">
                  <c:v>-2.3939999999999999E-3</c:v>
                </c:pt>
                <c:pt idx="503">
                  <c:v>-1.7111000000000001E-4</c:v>
                </c:pt>
                <c:pt idx="504">
                  <c:v>-5.0028000000000003E-5</c:v>
                </c:pt>
                <c:pt idx="505">
                  <c:v>-4.4219000000000002E-4</c:v>
                </c:pt>
                <c:pt idx="506">
                  <c:v>1.8264999999999999E-4</c:v>
                </c:pt>
                <c:pt idx="507">
                  <c:v>7.9960000000000003E-4</c:v>
                </c:pt>
                <c:pt idx="508">
                  <c:v>1.4679000000000001E-3</c:v>
                </c:pt>
                <c:pt idx="509">
                  <c:v>-5.1862999999999996E-4</c:v>
                </c:pt>
                <c:pt idx="510">
                  <c:v>4.9226000000000001E-4</c:v>
                </c:pt>
                <c:pt idx="511">
                  <c:v>3.9457000000000001E-4</c:v>
                </c:pt>
                <c:pt idx="512">
                  <c:v>-2.3130000000000001E-4</c:v>
                </c:pt>
                <c:pt idx="513">
                  <c:v>4.6925999999999999E-4</c:v>
                </c:pt>
                <c:pt idx="514">
                  <c:v>5.0558999999999999E-4</c:v>
                </c:pt>
                <c:pt idx="515">
                  <c:v>2.8303999999999997E-4</c:v>
                </c:pt>
                <c:pt idx="516">
                  <c:v>-3.4853E-4</c:v>
                </c:pt>
                <c:pt idx="517">
                  <c:v>-3.8533000000000003E-4</c:v>
                </c:pt>
                <c:pt idx="518">
                  <c:v>9.9623000000000008E-4</c:v>
                </c:pt>
                <c:pt idx="519">
                  <c:v>4.8810999999999999E-4</c:v>
                </c:pt>
                <c:pt idx="520">
                  <c:v>-2.1153000000000001E-3</c:v>
                </c:pt>
                <c:pt idx="521">
                  <c:v>7.9801999999999998E-4</c:v>
                </c:pt>
                <c:pt idx="522">
                  <c:v>-6.3584000000000004E-4</c:v>
                </c:pt>
                <c:pt idx="523">
                  <c:v>3.4705000000000001E-4</c:v>
                </c:pt>
                <c:pt idx="524">
                  <c:v>1.8358E-4</c:v>
                </c:pt>
                <c:pt idx="525">
                  <c:v>1.7436999999999999E-3</c:v>
                </c:pt>
                <c:pt idx="526">
                  <c:v>1.6761E-4</c:v>
                </c:pt>
                <c:pt idx="527">
                  <c:v>5.5712999999999997E-4</c:v>
                </c:pt>
                <c:pt idx="528">
                  <c:v>1.5719E-3</c:v>
                </c:pt>
                <c:pt idx="529">
                  <c:v>5.3021000000000003E-4</c:v>
                </c:pt>
                <c:pt idx="530">
                  <c:v>2.3522E-3</c:v>
                </c:pt>
                <c:pt idx="531">
                  <c:v>1.9124999999999999E-3</c:v>
                </c:pt>
                <c:pt idx="532">
                  <c:v>8.1857999999999996E-4</c:v>
                </c:pt>
                <c:pt idx="533">
                  <c:v>3.8217999999999998E-4</c:v>
                </c:pt>
                <c:pt idx="534">
                  <c:v>-4.1082E-4</c:v>
                </c:pt>
                <c:pt idx="535">
                  <c:v>2.365E-4</c:v>
                </c:pt>
                <c:pt idx="536">
                  <c:v>-4.1820000000000003E-5</c:v>
                </c:pt>
                <c:pt idx="537">
                  <c:v>-2.3719E-4</c:v>
                </c:pt>
                <c:pt idx="538">
                  <c:v>4.3585E-4</c:v>
                </c:pt>
                <c:pt idx="539">
                  <c:v>6.2063000000000005E-4</c:v>
                </c:pt>
                <c:pt idx="540">
                  <c:v>-4.1826E-4</c:v>
                </c:pt>
                <c:pt idx="541">
                  <c:v>6.2608E-4</c:v>
                </c:pt>
                <c:pt idx="542">
                  <c:v>1.3715000000000001E-3</c:v>
                </c:pt>
                <c:pt idx="543">
                  <c:v>2.3022E-4</c:v>
                </c:pt>
                <c:pt idx="544">
                  <c:v>-1.0246000000000001E-3</c:v>
                </c:pt>
                <c:pt idx="545">
                  <c:v>-1.0938999999999999E-4</c:v>
                </c:pt>
                <c:pt idx="546">
                  <c:v>6.7229000000000003E-5</c:v>
                </c:pt>
                <c:pt idx="547">
                  <c:v>5.2574000000000002E-4</c:v>
                </c:pt>
                <c:pt idx="548">
                  <c:v>-8.9457000000000002E-4</c:v>
                </c:pt>
                <c:pt idx="549">
                  <c:v>-1.3794E-4</c:v>
                </c:pt>
                <c:pt idx="550">
                  <c:v>8.4261999999999998E-4</c:v>
                </c:pt>
                <c:pt idx="551">
                  <c:v>-1.5104000000000001E-3</c:v>
                </c:pt>
                <c:pt idx="552">
                  <c:v>-6.4032E-4</c:v>
                </c:pt>
                <c:pt idx="553">
                  <c:v>-3.1102000000000001E-4</c:v>
                </c:pt>
                <c:pt idx="554">
                  <c:v>3.18E-5</c:v>
                </c:pt>
                <c:pt idx="555">
                  <c:v>1.1602E-4</c:v>
                </c:pt>
                <c:pt idx="556">
                  <c:v>1.9001000000000001E-3</c:v>
                </c:pt>
                <c:pt idx="557">
                  <c:v>6.2228000000000001E-4</c:v>
                </c:pt>
                <c:pt idx="558">
                  <c:v>1.7846999999999999E-4</c:v>
                </c:pt>
                <c:pt idx="559">
                  <c:v>1.2535000000000001E-3</c:v>
                </c:pt>
                <c:pt idx="560">
                  <c:v>-3.8639000000000002E-4</c:v>
                </c:pt>
                <c:pt idx="561">
                  <c:v>8.7782999999999996E-5</c:v>
                </c:pt>
                <c:pt idx="562">
                  <c:v>4.9397000000000004E-4</c:v>
                </c:pt>
                <c:pt idx="563">
                  <c:v>-1.1542E-4</c:v>
                </c:pt>
                <c:pt idx="564">
                  <c:v>5.9708000000000005E-4</c:v>
                </c:pt>
                <c:pt idx="565">
                  <c:v>4.2873999999999999E-4</c:v>
                </c:pt>
                <c:pt idx="566">
                  <c:v>5.1663000000000002E-4</c:v>
                </c:pt>
                <c:pt idx="567">
                  <c:v>-5.5418999999999998E-4</c:v>
                </c:pt>
                <c:pt idx="568">
                  <c:v>3.8109E-4</c:v>
                </c:pt>
                <c:pt idx="569">
                  <c:v>9.9412999999999997E-4</c:v>
                </c:pt>
                <c:pt idx="570">
                  <c:v>-1.8801000000000001E-4</c:v>
                </c:pt>
                <c:pt idx="571">
                  <c:v>5.1533999999999998E-5</c:v>
                </c:pt>
                <c:pt idx="572">
                  <c:v>3.9825E-4</c:v>
                </c:pt>
                <c:pt idx="573">
                  <c:v>-4.0321999999999998E-4</c:v>
                </c:pt>
                <c:pt idx="574">
                  <c:v>6.3686999999999999E-4</c:v>
                </c:pt>
                <c:pt idx="575">
                  <c:v>-2.8412000000000001E-4</c:v>
                </c:pt>
                <c:pt idx="576">
                  <c:v>-1.3040999999999999E-4</c:v>
                </c:pt>
                <c:pt idx="577">
                  <c:v>-2.4854999999999998E-5</c:v>
                </c:pt>
                <c:pt idx="578">
                  <c:v>3.8313000000000003E-4</c:v>
                </c:pt>
                <c:pt idx="579">
                  <c:v>4.9870999999999997E-4</c:v>
                </c:pt>
                <c:pt idx="580">
                  <c:v>4.8695999999999999E-4</c:v>
                </c:pt>
                <c:pt idx="581">
                  <c:v>6.7413E-4</c:v>
                </c:pt>
                <c:pt idx="582">
                  <c:v>-1.7341000000000001E-4</c:v>
                </c:pt>
                <c:pt idx="583">
                  <c:v>5.9100000000000005E-4</c:v>
                </c:pt>
                <c:pt idx="584">
                  <c:v>3.4141999999999999E-4</c:v>
                </c:pt>
                <c:pt idx="585">
                  <c:v>2.2613000000000001E-4</c:v>
                </c:pt>
                <c:pt idx="586">
                  <c:v>5.084E-4</c:v>
                </c:pt>
                <c:pt idx="587">
                  <c:v>1.3803000000000001E-3</c:v>
                </c:pt>
                <c:pt idx="588">
                  <c:v>7.7963999999999996E-4</c:v>
                </c:pt>
                <c:pt idx="589">
                  <c:v>6.8251E-4</c:v>
                </c:pt>
                <c:pt idx="590">
                  <c:v>9.3346999999999999E-5</c:v>
                </c:pt>
                <c:pt idx="591">
                  <c:v>7.4996000000000004E-4</c:v>
                </c:pt>
                <c:pt idx="592">
                  <c:v>1.081E-4</c:v>
                </c:pt>
                <c:pt idx="593">
                  <c:v>4.4974000000000001E-4</c:v>
                </c:pt>
                <c:pt idx="594">
                  <c:v>9.5009999999999995E-4</c:v>
                </c:pt>
                <c:pt idx="595">
                  <c:v>5.7602E-4</c:v>
                </c:pt>
                <c:pt idx="596">
                  <c:v>5.0100999999999998E-4</c:v>
                </c:pt>
                <c:pt idx="597">
                  <c:v>5.7645000000000005E-4</c:v>
                </c:pt>
                <c:pt idx="598">
                  <c:v>2.2458999999999999E-4</c:v>
                </c:pt>
                <c:pt idx="599">
                  <c:v>-3.0268E-4</c:v>
                </c:pt>
                <c:pt idx="600">
                  <c:v>8.0515000000000003E-4</c:v>
                </c:pt>
                <c:pt idx="601">
                  <c:v>4.1688000000000001E-4</c:v>
                </c:pt>
                <c:pt idx="602">
                  <c:v>8.7622999999999998E-4</c:v>
                </c:pt>
                <c:pt idx="603">
                  <c:v>2.9473999999999999E-4</c:v>
                </c:pt>
                <c:pt idx="604">
                  <c:v>4.0721000000000003E-4</c:v>
                </c:pt>
                <c:pt idx="605">
                  <c:v>4.8293000000000001E-4</c:v>
                </c:pt>
                <c:pt idx="606">
                  <c:v>3.1869999999999999E-4</c:v>
                </c:pt>
                <c:pt idx="607">
                  <c:v>5.6512000000000001E-4</c:v>
                </c:pt>
                <c:pt idx="608">
                  <c:v>3.8852E-4</c:v>
                </c:pt>
                <c:pt idx="609">
                  <c:v>7.3601000000000002E-5</c:v>
                </c:pt>
                <c:pt idx="610">
                  <c:v>4.8166000000000002E-4</c:v>
                </c:pt>
                <c:pt idx="611">
                  <c:v>1.2183000000000001E-3</c:v>
                </c:pt>
                <c:pt idx="612">
                  <c:v>8.8938000000000005E-4</c:v>
                </c:pt>
                <c:pt idx="613">
                  <c:v>4.3418999999999999E-4</c:v>
                </c:pt>
                <c:pt idx="614">
                  <c:v>6.8117999999999998E-4</c:v>
                </c:pt>
                <c:pt idx="615">
                  <c:v>1.1307000000000001E-3</c:v>
                </c:pt>
                <c:pt idx="616">
                  <c:v>6.6073E-4</c:v>
                </c:pt>
                <c:pt idx="617">
                  <c:v>1.2901E-3</c:v>
                </c:pt>
                <c:pt idx="618">
                  <c:v>2.9244999999999998E-4</c:v>
                </c:pt>
                <c:pt idx="619">
                  <c:v>6.1686E-4</c:v>
                </c:pt>
                <c:pt idx="620">
                  <c:v>2.5803000000000002E-4</c:v>
                </c:pt>
                <c:pt idx="621">
                  <c:v>6.1386999999999998E-4</c:v>
                </c:pt>
                <c:pt idx="622">
                  <c:v>7.7669999999999996E-4</c:v>
                </c:pt>
                <c:pt idx="623">
                  <c:v>9.7955000000000004E-4</c:v>
                </c:pt>
                <c:pt idx="624">
                  <c:v>6.0910000000000001E-4</c:v>
                </c:pt>
                <c:pt idx="625">
                  <c:v>4.5249999999999999E-4</c:v>
                </c:pt>
                <c:pt idx="626">
                  <c:v>7.0883000000000003E-4</c:v>
                </c:pt>
                <c:pt idx="627">
                  <c:v>9.5326000000000004E-4</c:v>
                </c:pt>
                <c:pt idx="628">
                  <c:v>7.7506000000000005E-4</c:v>
                </c:pt>
                <c:pt idx="629">
                  <c:v>4.2714000000000001E-4</c:v>
                </c:pt>
                <c:pt idx="630">
                  <c:v>9.8258999999999998E-4</c:v>
                </c:pt>
                <c:pt idx="631">
                  <c:v>8.2390000000000002E-4</c:v>
                </c:pt>
                <c:pt idx="632">
                  <c:v>7.4666999999999995E-4</c:v>
                </c:pt>
                <c:pt idx="633">
                  <c:v>1.1987E-3</c:v>
                </c:pt>
                <c:pt idx="634">
                  <c:v>2.0519000000000001E-4</c:v>
                </c:pt>
                <c:pt idx="635">
                  <c:v>9.2015E-4</c:v>
                </c:pt>
                <c:pt idx="636">
                  <c:v>8.832E-4</c:v>
                </c:pt>
                <c:pt idx="637">
                  <c:v>6.0313000000000001E-4</c:v>
                </c:pt>
                <c:pt idx="638">
                  <c:v>1.2064000000000001E-3</c:v>
                </c:pt>
                <c:pt idx="639">
                  <c:v>1.5042E-3</c:v>
                </c:pt>
                <c:pt idx="640">
                  <c:v>1.1502999999999999E-3</c:v>
                </c:pt>
                <c:pt idx="641">
                  <c:v>1.7247E-3</c:v>
                </c:pt>
                <c:pt idx="642">
                  <c:v>7.8330999999999995E-4</c:v>
                </c:pt>
                <c:pt idx="643">
                  <c:v>1.9983000000000002E-3</c:v>
                </c:pt>
                <c:pt idx="644">
                  <c:v>1.2047E-3</c:v>
                </c:pt>
                <c:pt idx="645">
                  <c:v>1.3078E-3</c:v>
                </c:pt>
                <c:pt idx="646">
                  <c:v>8.6003999999999996E-4</c:v>
                </c:pt>
                <c:pt idx="647">
                  <c:v>1.3875999999999999E-3</c:v>
                </c:pt>
                <c:pt idx="648">
                  <c:v>1.4951999999999999E-3</c:v>
                </c:pt>
                <c:pt idx="649">
                  <c:v>1.5539E-3</c:v>
                </c:pt>
                <c:pt idx="650">
                  <c:v>1.441E-3</c:v>
                </c:pt>
                <c:pt idx="651">
                  <c:v>2.0398999999999999E-3</c:v>
                </c:pt>
                <c:pt idx="652">
                  <c:v>1.2485E-3</c:v>
                </c:pt>
                <c:pt idx="653">
                  <c:v>2.0731999999999999E-3</c:v>
                </c:pt>
                <c:pt idx="654">
                  <c:v>1.9948000000000001E-3</c:v>
                </c:pt>
                <c:pt idx="655">
                  <c:v>2.0474999999999998E-3</c:v>
                </c:pt>
                <c:pt idx="656">
                  <c:v>2.4968999999999998E-3</c:v>
                </c:pt>
                <c:pt idx="657">
                  <c:v>3.3051000000000001E-3</c:v>
                </c:pt>
                <c:pt idx="658">
                  <c:v>3.2163000000000001E-3</c:v>
                </c:pt>
                <c:pt idx="659">
                  <c:v>3.7152000000000001E-3</c:v>
                </c:pt>
                <c:pt idx="660">
                  <c:v>4.1392E-3</c:v>
                </c:pt>
                <c:pt idx="661">
                  <c:v>6.7669000000000002E-3</c:v>
                </c:pt>
                <c:pt idx="662">
                  <c:v>7.7523000000000002E-3</c:v>
                </c:pt>
                <c:pt idx="663">
                  <c:v>8.7627E-3</c:v>
                </c:pt>
                <c:pt idx="664">
                  <c:v>1.0659999999999999E-2</c:v>
                </c:pt>
                <c:pt idx="665">
                  <c:v>1.2418999999999999E-2</c:v>
                </c:pt>
                <c:pt idx="666">
                  <c:v>1.6046000000000001E-2</c:v>
                </c:pt>
                <c:pt idx="667">
                  <c:v>1.7578E-2</c:v>
                </c:pt>
                <c:pt idx="668">
                  <c:v>2.0431000000000001E-2</c:v>
                </c:pt>
                <c:pt idx="669">
                  <c:v>2.4235E-2</c:v>
                </c:pt>
                <c:pt idx="670">
                  <c:v>2.6412000000000001E-2</c:v>
                </c:pt>
                <c:pt idx="671">
                  <c:v>3.1517000000000003E-2</c:v>
                </c:pt>
                <c:pt idx="672">
                  <c:v>3.6943999999999998E-2</c:v>
                </c:pt>
                <c:pt idx="673">
                  <c:v>4.1782E-2</c:v>
                </c:pt>
                <c:pt idx="674">
                  <c:v>4.3290000000000002E-2</c:v>
                </c:pt>
                <c:pt idx="675">
                  <c:v>5.1202999999999999E-2</c:v>
                </c:pt>
                <c:pt idx="676">
                  <c:v>5.6799000000000002E-2</c:v>
                </c:pt>
                <c:pt idx="677">
                  <c:v>6.3296000000000005E-2</c:v>
                </c:pt>
                <c:pt idx="678">
                  <c:v>6.5297999999999995E-2</c:v>
                </c:pt>
                <c:pt idx="679">
                  <c:v>7.6078000000000007E-2</c:v>
                </c:pt>
                <c:pt idx="680">
                  <c:v>8.1821000000000005E-2</c:v>
                </c:pt>
                <c:pt idx="681">
                  <c:v>8.7918999999999997E-2</c:v>
                </c:pt>
                <c:pt idx="682">
                  <c:v>9.3503000000000003E-2</c:v>
                </c:pt>
                <c:pt idx="683">
                  <c:v>9.8044000000000006E-2</c:v>
                </c:pt>
                <c:pt idx="684">
                  <c:v>0.10732999999999999</c:v>
                </c:pt>
                <c:pt idx="685">
                  <c:v>0.10859000000000001</c:v>
                </c:pt>
                <c:pt idx="686">
                  <c:v>0.11498999999999999</c:v>
                </c:pt>
                <c:pt idx="687">
                  <c:v>0.11329</c:v>
                </c:pt>
                <c:pt idx="688">
                  <c:v>0.12143</c:v>
                </c:pt>
                <c:pt idx="689">
                  <c:v>0.12712000000000001</c:v>
                </c:pt>
                <c:pt idx="690">
                  <c:v>0.13489999999999999</c:v>
                </c:pt>
                <c:pt idx="691">
                  <c:v>0.14187</c:v>
                </c:pt>
                <c:pt idx="692">
                  <c:v>0.14011999999999999</c:v>
                </c:pt>
                <c:pt idx="693">
                  <c:v>0.14745</c:v>
                </c:pt>
                <c:pt idx="694">
                  <c:v>0.15615999999999999</c:v>
                </c:pt>
                <c:pt idx="695">
                  <c:v>0.15296999999999999</c:v>
                </c:pt>
                <c:pt idx="696">
                  <c:v>0.16203999999999999</c:v>
                </c:pt>
                <c:pt idx="697">
                  <c:v>0.16503000000000001</c:v>
                </c:pt>
                <c:pt idx="698">
                  <c:v>0.16469</c:v>
                </c:pt>
                <c:pt idx="699">
                  <c:v>0.16836000000000001</c:v>
                </c:pt>
                <c:pt idx="700">
                  <c:v>0.17352000000000001</c:v>
                </c:pt>
                <c:pt idx="701">
                  <c:v>0.17429</c:v>
                </c:pt>
                <c:pt idx="702">
                  <c:v>0.17132</c:v>
                </c:pt>
                <c:pt idx="703">
                  <c:v>0.18668000000000001</c:v>
                </c:pt>
                <c:pt idx="704">
                  <c:v>0.19031000000000001</c:v>
                </c:pt>
                <c:pt idx="705">
                  <c:v>0.18701000000000001</c:v>
                </c:pt>
                <c:pt idx="706">
                  <c:v>0.18634999999999999</c:v>
                </c:pt>
                <c:pt idx="707">
                  <c:v>0.18917999999999999</c:v>
                </c:pt>
                <c:pt idx="708">
                  <c:v>0.18917</c:v>
                </c:pt>
                <c:pt idx="709">
                  <c:v>0.19120000000000001</c:v>
                </c:pt>
                <c:pt idx="710">
                  <c:v>0.20276</c:v>
                </c:pt>
                <c:pt idx="711">
                  <c:v>0.19853999999999999</c:v>
                </c:pt>
                <c:pt idx="712">
                  <c:v>0.20277000000000001</c:v>
                </c:pt>
                <c:pt idx="713">
                  <c:v>0.20571</c:v>
                </c:pt>
                <c:pt idx="714">
                  <c:v>0.20216000000000001</c:v>
                </c:pt>
                <c:pt idx="715">
                  <c:v>0.21595</c:v>
                </c:pt>
                <c:pt idx="716">
                  <c:v>0.20551</c:v>
                </c:pt>
                <c:pt idx="717">
                  <c:v>0.20905000000000001</c:v>
                </c:pt>
                <c:pt idx="718">
                  <c:v>0.21382999999999999</c:v>
                </c:pt>
                <c:pt idx="719">
                  <c:v>0.21531</c:v>
                </c:pt>
                <c:pt idx="720">
                  <c:v>0.20516000000000001</c:v>
                </c:pt>
                <c:pt idx="721">
                  <c:v>0.21636</c:v>
                </c:pt>
                <c:pt idx="722">
                  <c:v>0.21607000000000001</c:v>
                </c:pt>
                <c:pt idx="723">
                  <c:v>0.21023</c:v>
                </c:pt>
                <c:pt idx="724">
                  <c:v>0.22056000000000001</c:v>
                </c:pt>
                <c:pt idx="725">
                  <c:v>0.21678</c:v>
                </c:pt>
                <c:pt idx="726">
                  <c:v>0.21382000000000001</c:v>
                </c:pt>
                <c:pt idx="727">
                  <c:v>0.21217</c:v>
                </c:pt>
                <c:pt idx="728">
                  <c:v>0.22120999999999999</c:v>
                </c:pt>
                <c:pt idx="729">
                  <c:v>0.21994</c:v>
                </c:pt>
                <c:pt idx="730">
                  <c:v>0.21723999999999999</c:v>
                </c:pt>
                <c:pt idx="731">
                  <c:v>0.21854000000000001</c:v>
                </c:pt>
                <c:pt idx="732">
                  <c:v>0.21557000000000001</c:v>
                </c:pt>
                <c:pt idx="733">
                  <c:v>0.21904000000000001</c:v>
                </c:pt>
                <c:pt idx="734">
                  <c:v>0.21473999999999999</c:v>
                </c:pt>
                <c:pt idx="735">
                  <c:v>0.21368000000000001</c:v>
                </c:pt>
                <c:pt idx="736">
                  <c:v>0.217</c:v>
                </c:pt>
                <c:pt idx="737">
                  <c:v>0.21626000000000001</c:v>
                </c:pt>
                <c:pt idx="738">
                  <c:v>0.21926999999999999</c:v>
                </c:pt>
                <c:pt idx="739">
                  <c:v>0.21321999999999999</c:v>
                </c:pt>
                <c:pt idx="740">
                  <c:v>0.21076</c:v>
                </c:pt>
                <c:pt idx="741">
                  <c:v>0.21299000000000001</c:v>
                </c:pt>
                <c:pt idx="742">
                  <c:v>0.21487999999999999</c:v>
                </c:pt>
                <c:pt idx="743">
                  <c:v>0.21628</c:v>
                </c:pt>
                <c:pt idx="744">
                  <c:v>0.21174999999999999</c:v>
                </c:pt>
                <c:pt idx="745">
                  <c:v>0.21307999999999999</c:v>
                </c:pt>
                <c:pt idx="746">
                  <c:v>0.21845999999999999</c:v>
                </c:pt>
                <c:pt idx="747">
                  <c:v>0.21901000000000001</c:v>
                </c:pt>
                <c:pt idx="748">
                  <c:v>0.20780999999999999</c:v>
                </c:pt>
                <c:pt idx="749">
                  <c:v>0.21340999999999999</c:v>
                </c:pt>
                <c:pt idx="750">
                  <c:v>0.21043000000000001</c:v>
                </c:pt>
                <c:pt idx="751">
                  <c:v>0.20930000000000001</c:v>
                </c:pt>
                <c:pt idx="752">
                  <c:v>0.2127</c:v>
                </c:pt>
                <c:pt idx="753">
                  <c:v>0.20907000000000001</c:v>
                </c:pt>
                <c:pt idx="754">
                  <c:v>0.20737</c:v>
                </c:pt>
                <c:pt idx="755">
                  <c:v>0.20521</c:v>
                </c:pt>
                <c:pt idx="756">
                  <c:v>0.20466999999999999</c:v>
                </c:pt>
                <c:pt idx="757">
                  <c:v>0.21651999999999999</c:v>
                </c:pt>
                <c:pt idx="758">
                  <c:v>0.20784</c:v>
                </c:pt>
                <c:pt idx="759">
                  <c:v>0.20523</c:v>
                </c:pt>
                <c:pt idx="760">
                  <c:v>0.20666999999999999</c:v>
                </c:pt>
                <c:pt idx="761">
                  <c:v>0.19982</c:v>
                </c:pt>
                <c:pt idx="762">
                  <c:v>0.20407</c:v>
                </c:pt>
                <c:pt idx="763">
                  <c:v>0.21335000000000001</c:v>
                </c:pt>
                <c:pt idx="764">
                  <c:v>0.20050000000000001</c:v>
                </c:pt>
                <c:pt idx="765">
                  <c:v>0.20696999999999999</c:v>
                </c:pt>
                <c:pt idx="766">
                  <c:v>0.20341999999999999</c:v>
                </c:pt>
                <c:pt idx="767">
                  <c:v>0.19244</c:v>
                </c:pt>
                <c:pt idx="768">
                  <c:v>0.20779</c:v>
                </c:pt>
                <c:pt idx="769">
                  <c:v>0.20024</c:v>
                </c:pt>
                <c:pt idx="770">
                  <c:v>0.19689000000000001</c:v>
                </c:pt>
                <c:pt idx="771">
                  <c:v>0.19925000000000001</c:v>
                </c:pt>
                <c:pt idx="772">
                  <c:v>0.20313999999999999</c:v>
                </c:pt>
                <c:pt idx="773">
                  <c:v>0.19320999999999999</c:v>
                </c:pt>
                <c:pt idx="774">
                  <c:v>0.19875000000000001</c:v>
                </c:pt>
                <c:pt idx="775">
                  <c:v>0.1933</c:v>
                </c:pt>
                <c:pt idx="776">
                  <c:v>0.19777</c:v>
                </c:pt>
                <c:pt idx="777">
                  <c:v>0.19256999999999999</c:v>
                </c:pt>
                <c:pt idx="778">
                  <c:v>0.19933999999999999</c:v>
                </c:pt>
                <c:pt idx="779">
                  <c:v>0.18973000000000001</c:v>
                </c:pt>
                <c:pt idx="780">
                  <c:v>0.19383</c:v>
                </c:pt>
                <c:pt idx="781">
                  <c:v>0.18828</c:v>
                </c:pt>
                <c:pt idx="782">
                  <c:v>0.18915999999999999</c:v>
                </c:pt>
                <c:pt idx="783">
                  <c:v>0.18901999999999999</c:v>
                </c:pt>
                <c:pt idx="784">
                  <c:v>0.18895999999999999</c:v>
                </c:pt>
                <c:pt idx="785">
                  <c:v>0.18251000000000001</c:v>
                </c:pt>
                <c:pt idx="786">
                  <c:v>0.18690999999999999</c:v>
                </c:pt>
                <c:pt idx="787">
                  <c:v>0.18729000000000001</c:v>
                </c:pt>
                <c:pt idx="788">
                  <c:v>0.1799</c:v>
                </c:pt>
                <c:pt idx="789">
                  <c:v>0.18106</c:v>
                </c:pt>
                <c:pt idx="790">
                  <c:v>0.18103</c:v>
                </c:pt>
                <c:pt idx="791">
                  <c:v>0.18643000000000001</c:v>
                </c:pt>
                <c:pt idx="792">
                  <c:v>0.17937</c:v>
                </c:pt>
                <c:pt idx="793">
                  <c:v>0.17992</c:v>
                </c:pt>
                <c:pt idx="794">
                  <c:v>0.17893999999999999</c:v>
                </c:pt>
                <c:pt idx="795">
                  <c:v>0.18057000000000001</c:v>
                </c:pt>
                <c:pt idx="796">
                  <c:v>0.17605999999999999</c:v>
                </c:pt>
                <c:pt idx="797">
                  <c:v>0.17546999999999999</c:v>
                </c:pt>
                <c:pt idx="798">
                  <c:v>0.17227000000000001</c:v>
                </c:pt>
                <c:pt idx="799">
                  <c:v>0.17383000000000001</c:v>
                </c:pt>
                <c:pt idx="800">
                  <c:v>0.17973</c:v>
                </c:pt>
                <c:pt idx="801">
                  <c:v>0.17011999999999999</c:v>
                </c:pt>
                <c:pt idx="802">
                  <c:v>0.17161999999999999</c:v>
                </c:pt>
                <c:pt idx="803">
                  <c:v>0.17212</c:v>
                </c:pt>
                <c:pt idx="804">
                  <c:v>0.16592999999999999</c:v>
                </c:pt>
                <c:pt idx="805">
                  <c:v>0.16782</c:v>
                </c:pt>
                <c:pt idx="806">
                  <c:v>0.16578999999999999</c:v>
                </c:pt>
                <c:pt idx="807">
                  <c:v>0.16094</c:v>
                </c:pt>
                <c:pt idx="808">
                  <c:v>0.16370000000000001</c:v>
                </c:pt>
                <c:pt idx="809">
                  <c:v>0.16342000000000001</c:v>
                </c:pt>
                <c:pt idx="810">
                  <c:v>0.1598</c:v>
                </c:pt>
                <c:pt idx="811">
                  <c:v>0.16031000000000001</c:v>
                </c:pt>
                <c:pt idx="812">
                  <c:v>0.15747</c:v>
                </c:pt>
                <c:pt idx="813">
                  <c:v>0.15715000000000001</c:v>
                </c:pt>
                <c:pt idx="814">
                  <c:v>0.15725</c:v>
                </c:pt>
                <c:pt idx="815">
                  <c:v>0.15489</c:v>
                </c:pt>
                <c:pt idx="816">
                  <c:v>0.15154000000000001</c:v>
                </c:pt>
                <c:pt idx="817">
                  <c:v>0.15447</c:v>
                </c:pt>
                <c:pt idx="818">
                  <c:v>0.15135999999999999</c:v>
                </c:pt>
                <c:pt idx="819">
                  <c:v>0.14987</c:v>
                </c:pt>
                <c:pt idx="820">
                  <c:v>0.14924999999999999</c:v>
                </c:pt>
                <c:pt idx="821">
                  <c:v>0.1474</c:v>
                </c:pt>
                <c:pt idx="822">
                  <c:v>0.14942</c:v>
                </c:pt>
                <c:pt idx="823">
                  <c:v>0.14713000000000001</c:v>
                </c:pt>
                <c:pt idx="824">
                  <c:v>0.14543</c:v>
                </c:pt>
                <c:pt idx="825">
                  <c:v>0.14515</c:v>
                </c:pt>
                <c:pt idx="826">
                  <c:v>0.14197000000000001</c:v>
                </c:pt>
                <c:pt idx="827">
                  <c:v>0.14094000000000001</c:v>
                </c:pt>
                <c:pt idx="828">
                  <c:v>0.14169000000000001</c:v>
                </c:pt>
                <c:pt idx="829">
                  <c:v>0.14099999999999999</c:v>
                </c:pt>
                <c:pt idx="830">
                  <c:v>0.13972999999999999</c:v>
                </c:pt>
                <c:pt idx="831">
                  <c:v>0.13730000000000001</c:v>
                </c:pt>
                <c:pt idx="832">
                  <c:v>0.1361</c:v>
                </c:pt>
                <c:pt idx="833">
                  <c:v>0.13439000000000001</c:v>
                </c:pt>
                <c:pt idx="834">
                  <c:v>0.13558000000000001</c:v>
                </c:pt>
                <c:pt idx="835">
                  <c:v>0.13428999999999999</c:v>
                </c:pt>
                <c:pt idx="836">
                  <c:v>0.13317000000000001</c:v>
                </c:pt>
                <c:pt idx="837">
                  <c:v>0.13103000000000001</c:v>
                </c:pt>
                <c:pt idx="838">
                  <c:v>0.13084999999999999</c:v>
                </c:pt>
                <c:pt idx="839">
                  <c:v>0.12778</c:v>
                </c:pt>
                <c:pt idx="840">
                  <c:v>0.12909999999999999</c:v>
                </c:pt>
                <c:pt idx="841">
                  <c:v>0.12748000000000001</c:v>
                </c:pt>
                <c:pt idx="842">
                  <c:v>0.1244</c:v>
                </c:pt>
                <c:pt idx="843">
                  <c:v>0.12403</c:v>
                </c:pt>
                <c:pt idx="844">
                  <c:v>0.12367</c:v>
                </c:pt>
                <c:pt idx="845">
                  <c:v>0.12286</c:v>
                </c:pt>
                <c:pt idx="846">
                  <c:v>0.12086</c:v>
                </c:pt>
                <c:pt idx="847">
                  <c:v>0.12056</c:v>
                </c:pt>
                <c:pt idx="848">
                  <c:v>0.12239999999999999</c:v>
                </c:pt>
                <c:pt idx="849">
                  <c:v>0.11906</c:v>
                </c:pt>
                <c:pt idx="850">
                  <c:v>0.11695999999999999</c:v>
                </c:pt>
                <c:pt idx="851">
                  <c:v>0.12031</c:v>
                </c:pt>
                <c:pt idx="852">
                  <c:v>0.11433</c:v>
                </c:pt>
                <c:pt idx="853">
                  <c:v>0.11524</c:v>
                </c:pt>
                <c:pt idx="854">
                  <c:v>0.11373</c:v>
                </c:pt>
                <c:pt idx="855">
                  <c:v>0.11385000000000001</c:v>
                </c:pt>
                <c:pt idx="856">
                  <c:v>0.11244</c:v>
                </c:pt>
                <c:pt idx="857">
                  <c:v>0.11065999999999999</c:v>
                </c:pt>
                <c:pt idx="858">
                  <c:v>0.10854999999999999</c:v>
                </c:pt>
                <c:pt idx="859">
                  <c:v>0.11121</c:v>
                </c:pt>
                <c:pt idx="860">
                  <c:v>0.10822</c:v>
                </c:pt>
                <c:pt idx="861">
                  <c:v>0.10706</c:v>
                </c:pt>
                <c:pt idx="862">
                  <c:v>0.10796</c:v>
                </c:pt>
                <c:pt idx="863">
                  <c:v>0.10725</c:v>
                </c:pt>
                <c:pt idx="864">
                  <c:v>0.10666</c:v>
                </c:pt>
                <c:pt idx="865">
                  <c:v>0.10556</c:v>
                </c:pt>
                <c:pt idx="866">
                  <c:v>0.10308</c:v>
                </c:pt>
                <c:pt idx="867">
                  <c:v>0.10129000000000001</c:v>
                </c:pt>
                <c:pt idx="868">
                  <c:v>0.10027999999999999</c:v>
                </c:pt>
                <c:pt idx="869">
                  <c:v>0.10049</c:v>
                </c:pt>
                <c:pt idx="870">
                  <c:v>0.10034</c:v>
                </c:pt>
                <c:pt idx="871">
                  <c:v>9.8516999999999993E-2</c:v>
                </c:pt>
                <c:pt idx="872">
                  <c:v>9.8905000000000007E-2</c:v>
                </c:pt>
                <c:pt idx="873">
                  <c:v>9.7722000000000003E-2</c:v>
                </c:pt>
                <c:pt idx="874">
                  <c:v>9.7741999999999996E-2</c:v>
                </c:pt>
                <c:pt idx="875">
                  <c:v>9.5939999999999998E-2</c:v>
                </c:pt>
                <c:pt idx="876">
                  <c:v>9.3531000000000003E-2</c:v>
                </c:pt>
                <c:pt idx="877">
                  <c:v>9.3937000000000007E-2</c:v>
                </c:pt>
                <c:pt idx="878">
                  <c:v>9.0537999999999993E-2</c:v>
                </c:pt>
                <c:pt idx="879">
                  <c:v>9.3143000000000004E-2</c:v>
                </c:pt>
                <c:pt idx="880">
                  <c:v>9.0364E-2</c:v>
                </c:pt>
                <c:pt idx="881">
                  <c:v>9.0495999999999993E-2</c:v>
                </c:pt>
                <c:pt idx="882">
                  <c:v>8.9728000000000002E-2</c:v>
                </c:pt>
                <c:pt idx="883">
                  <c:v>8.9467000000000005E-2</c:v>
                </c:pt>
                <c:pt idx="884">
                  <c:v>8.6762000000000006E-2</c:v>
                </c:pt>
                <c:pt idx="885">
                  <c:v>8.5680999999999993E-2</c:v>
                </c:pt>
                <c:pt idx="886">
                  <c:v>8.7466000000000002E-2</c:v>
                </c:pt>
                <c:pt idx="887">
                  <c:v>8.4557999999999994E-2</c:v>
                </c:pt>
                <c:pt idx="888">
                  <c:v>8.4012000000000003E-2</c:v>
                </c:pt>
                <c:pt idx="889">
                  <c:v>8.4168999999999994E-2</c:v>
                </c:pt>
                <c:pt idx="890">
                  <c:v>8.3067000000000002E-2</c:v>
                </c:pt>
                <c:pt idx="891">
                  <c:v>8.1053E-2</c:v>
                </c:pt>
                <c:pt idx="892">
                  <c:v>8.2948999999999995E-2</c:v>
                </c:pt>
                <c:pt idx="893">
                  <c:v>8.0384999999999998E-2</c:v>
                </c:pt>
                <c:pt idx="894">
                  <c:v>7.9144999999999993E-2</c:v>
                </c:pt>
                <c:pt idx="895">
                  <c:v>7.9349000000000003E-2</c:v>
                </c:pt>
                <c:pt idx="896">
                  <c:v>7.7814999999999995E-2</c:v>
                </c:pt>
                <c:pt idx="897">
                  <c:v>7.8040999999999999E-2</c:v>
                </c:pt>
                <c:pt idx="898">
                  <c:v>7.7475000000000002E-2</c:v>
                </c:pt>
                <c:pt idx="899">
                  <c:v>7.6770000000000005E-2</c:v>
                </c:pt>
                <c:pt idx="900">
                  <c:v>7.5608999999999996E-2</c:v>
                </c:pt>
                <c:pt idx="901">
                  <c:v>7.4637999999999996E-2</c:v>
                </c:pt>
                <c:pt idx="902">
                  <c:v>7.3365E-2</c:v>
                </c:pt>
                <c:pt idx="903">
                  <c:v>7.3139999999999997E-2</c:v>
                </c:pt>
                <c:pt idx="904">
                  <c:v>7.2942000000000007E-2</c:v>
                </c:pt>
                <c:pt idx="905">
                  <c:v>7.1861999999999995E-2</c:v>
                </c:pt>
                <c:pt idx="906">
                  <c:v>7.2067999999999993E-2</c:v>
                </c:pt>
                <c:pt idx="907">
                  <c:v>7.1633000000000002E-2</c:v>
                </c:pt>
                <c:pt idx="908">
                  <c:v>6.9492999999999999E-2</c:v>
                </c:pt>
                <c:pt idx="909">
                  <c:v>6.8721000000000004E-2</c:v>
                </c:pt>
                <c:pt idx="910">
                  <c:v>6.8093000000000001E-2</c:v>
                </c:pt>
                <c:pt idx="911">
                  <c:v>6.6226999999999994E-2</c:v>
                </c:pt>
                <c:pt idx="912">
                  <c:v>6.7193000000000003E-2</c:v>
                </c:pt>
                <c:pt idx="913">
                  <c:v>6.5735000000000002E-2</c:v>
                </c:pt>
                <c:pt idx="914">
                  <c:v>6.6518999999999995E-2</c:v>
                </c:pt>
                <c:pt idx="915">
                  <c:v>6.4929000000000001E-2</c:v>
                </c:pt>
                <c:pt idx="916">
                  <c:v>6.3406000000000004E-2</c:v>
                </c:pt>
                <c:pt idx="917">
                  <c:v>6.3841999999999996E-2</c:v>
                </c:pt>
                <c:pt idx="918">
                  <c:v>6.2158999999999999E-2</c:v>
                </c:pt>
                <c:pt idx="919">
                  <c:v>6.3556000000000001E-2</c:v>
                </c:pt>
                <c:pt idx="920">
                  <c:v>6.3E-2</c:v>
                </c:pt>
                <c:pt idx="921">
                  <c:v>6.1531000000000002E-2</c:v>
                </c:pt>
                <c:pt idx="922">
                  <c:v>6.1108000000000003E-2</c:v>
                </c:pt>
                <c:pt idx="923">
                  <c:v>6.0135000000000001E-2</c:v>
                </c:pt>
                <c:pt idx="924">
                  <c:v>6.0019999999999997E-2</c:v>
                </c:pt>
                <c:pt idx="925">
                  <c:v>5.8798000000000003E-2</c:v>
                </c:pt>
                <c:pt idx="926">
                  <c:v>5.9843E-2</c:v>
                </c:pt>
                <c:pt idx="927">
                  <c:v>5.8037999999999999E-2</c:v>
                </c:pt>
                <c:pt idx="928">
                  <c:v>5.7208000000000002E-2</c:v>
                </c:pt>
                <c:pt idx="929">
                  <c:v>5.7113999999999998E-2</c:v>
                </c:pt>
                <c:pt idx="930">
                  <c:v>5.6230000000000002E-2</c:v>
                </c:pt>
                <c:pt idx="931">
                  <c:v>5.4837999999999998E-2</c:v>
                </c:pt>
                <c:pt idx="932">
                  <c:v>5.5989999999999998E-2</c:v>
                </c:pt>
                <c:pt idx="933">
                  <c:v>5.4427000000000003E-2</c:v>
                </c:pt>
                <c:pt idx="934">
                  <c:v>5.3956999999999998E-2</c:v>
                </c:pt>
                <c:pt idx="935">
                  <c:v>5.2956999999999997E-2</c:v>
                </c:pt>
                <c:pt idx="936">
                  <c:v>5.2810000000000003E-2</c:v>
                </c:pt>
                <c:pt idx="937">
                  <c:v>5.1898E-2</c:v>
                </c:pt>
                <c:pt idx="938">
                  <c:v>5.2150000000000002E-2</c:v>
                </c:pt>
                <c:pt idx="939">
                  <c:v>5.1901000000000003E-2</c:v>
                </c:pt>
                <c:pt idx="940">
                  <c:v>5.1306999999999998E-2</c:v>
                </c:pt>
                <c:pt idx="941">
                  <c:v>4.9779999999999998E-2</c:v>
                </c:pt>
                <c:pt idx="942">
                  <c:v>4.8766999999999998E-2</c:v>
                </c:pt>
                <c:pt idx="943">
                  <c:v>4.9693000000000001E-2</c:v>
                </c:pt>
                <c:pt idx="944">
                  <c:v>4.8802999999999999E-2</c:v>
                </c:pt>
                <c:pt idx="945">
                  <c:v>4.8971000000000001E-2</c:v>
                </c:pt>
                <c:pt idx="946">
                  <c:v>4.8025999999999999E-2</c:v>
                </c:pt>
                <c:pt idx="947">
                  <c:v>4.7105000000000001E-2</c:v>
                </c:pt>
                <c:pt idx="948">
                  <c:v>4.7071000000000002E-2</c:v>
                </c:pt>
                <c:pt idx="949">
                  <c:v>4.6126E-2</c:v>
                </c:pt>
                <c:pt idx="950">
                  <c:v>4.5269999999999998E-2</c:v>
                </c:pt>
                <c:pt idx="951">
                  <c:v>4.5045000000000002E-2</c:v>
                </c:pt>
                <c:pt idx="952">
                  <c:v>4.3811999999999997E-2</c:v>
                </c:pt>
                <c:pt idx="953">
                  <c:v>4.4292999999999999E-2</c:v>
                </c:pt>
                <c:pt idx="954">
                  <c:v>4.3225E-2</c:v>
                </c:pt>
                <c:pt idx="955">
                  <c:v>4.2290000000000001E-2</c:v>
                </c:pt>
                <c:pt idx="956">
                  <c:v>4.1505E-2</c:v>
                </c:pt>
                <c:pt idx="957">
                  <c:v>4.1945000000000003E-2</c:v>
                </c:pt>
                <c:pt idx="958">
                  <c:v>4.1686000000000001E-2</c:v>
                </c:pt>
                <c:pt idx="959">
                  <c:v>4.1404000000000003E-2</c:v>
                </c:pt>
                <c:pt idx="960">
                  <c:v>3.9879999999999999E-2</c:v>
                </c:pt>
                <c:pt idx="961">
                  <c:v>4.0086999999999998E-2</c:v>
                </c:pt>
                <c:pt idx="962">
                  <c:v>3.8878000000000003E-2</c:v>
                </c:pt>
                <c:pt idx="963">
                  <c:v>3.8559000000000003E-2</c:v>
                </c:pt>
                <c:pt idx="964">
                  <c:v>3.8106000000000001E-2</c:v>
                </c:pt>
                <c:pt idx="965">
                  <c:v>3.8169000000000002E-2</c:v>
                </c:pt>
                <c:pt idx="966">
                  <c:v>3.7397E-2</c:v>
                </c:pt>
                <c:pt idx="967">
                  <c:v>3.5955000000000001E-2</c:v>
                </c:pt>
                <c:pt idx="968">
                  <c:v>3.6158000000000003E-2</c:v>
                </c:pt>
                <c:pt idx="969">
                  <c:v>3.6345000000000002E-2</c:v>
                </c:pt>
                <c:pt idx="970">
                  <c:v>3.6512000000000003E-2</c:v>
                </c:pt>
                <c:pt idx="971">
                  <c:v>3.5229999999999997E-2</c:v>
                </c:pt>
                <c:pt idx="972">
                  <c:v>3.4602000000000001E-2</c:v>
                </c:pt>
                <c:pt idx="973">
                  <c:v>3.4467999999999999E-2</c:v>
                </c:pt>
                <c:pt idx="974">
                  <c:v>3.3894000000000001E-2</c:v>
                </c:pt>
                <c:pt idx="975">
                  <c:v>3.3183999999999998E-2</c:v>
                </c:pt>
                <c:pt idx="976">
                  <c:v>3.3064000000000003E-2</c:v>
                </c:pt>
                <c:pt idx="977">
                  <c:v>3.3420999999999999E-2</c:v>
                </c:pt>
                <c:pt idx="978">
                  <c:v>3.2523000000000003E-2</c:v>
                </c:pt>
                <c:pt idx="979">
                  <c:v>3.3066999999999999E-2</c:v>
                </c:pt>
                <c:pt idx="980">
                  <c:v>3.2412999999999997E-2</c:v>
                </c:pt>
                <c:pt idx="981">
                  <c:v>3.1992E-2</c:v>
                </c:pt>
                <c:pt idx="982">
                  <c:v>3.1842000000000002E-2</c:v>
                </c:pt>
                <c:pt idx="983">
                  <c:v>3.1879999999999999E-2</c:v>
                </c:pt>
                <c:pt idx="984">
                  <c:v>3.1440000000000003E-2</c:v>
                </c:pt>
                <c:pt idx="985">
                  <c:v>3.0799E-2</c:v>
                </c:pt>
                <c:pt idx="986">
                  <c:v>3.0917E-2</c:v>
                </c:pt>
                <c:pt idx="987">
                  <c:v>3.0453999999999998E-2</c:v>
                </c:pt>
                <c:pt idx="988">
                  <c:v>3.0748999999999999E-2</c:v>
                </c:pt>
                <c:pt idx="989">
                  <c:v>3.0002999999999998E-2</c:v>
                </c:pt>
                <c:pt idx="990">
                  <c:v>2.9148E-2</c:v>
                </c:pt>
                <c:pt idx="991">
                  <c:v>2.964E-2</c:v>
                </c:pt>
                <c:pt idx="992">
                  <c:v>2.8981E-2</c:v>
                </c:pt>
                <c:pt idx="993">
                  <c:v>2.8604000000000001E-2</c:v>
                </c:pt>
                <c:pt idx="994">
                  <c:v>2.8594999999999999E-2</c:v>
                </c:pt>
                <c:pt idx="995">
                  <c:v>2.8399000000000001E-2</c:v>
                </c:pt>
                <c:pt idx="996">
                  <c:v>2.8124E-2</c:v>
                </c:pt>
                <c:pt idx="997">
                  <c:v>2.7588000000000001E-2</c:v>
                </c:pt>
                <c:pt idx="998">
                  <c:v>2.7772999999999999E-2</c:v>
                </c:pt>
                <c:pt idx="999">
                  <c:v>2.7314000000000001E-2</c:v>
                </c:pt>
                <c:pt idx="1000">
                  <c:v>2.6773999999999999E-2</c:v>
                </c:pt>
                <c:pt idx="1001">
                  <c:v>2.6904000000000001E-2</c:v>
                </c:pt>
                <c:pt idx="1002">
                  <c:v>2.6793999999999998E-2</c:v>
                </c:pt>
                <c:pt idx="1003">
                  <c:v>2.6328000000000001E-2</c:v>
                </c:pt>
                <c:pt idx="1004">
                  <c:v>2.5748E-2</c:v>
                </c:pt>
                <c:pt idx="1005">
                  <c:v>2.6037000000000001E-2</c:v>
                </c:pt>
                <c:pt idx="1006">
                  <c:v>2.5633E-2</c:v>
                </c:pt>
                <c:pt idx="1007">
                  <c:v>2.5311E-2</c:v>
                </c:pt>
                <c:pt idx="1008">
                  <c:v>2.5600999999999999E-2</c:v>
                </c:pt>
                <c:pt idx="1009">
                  <c:v>2.4681000000000002E-2</c:v>
                </c:pt>
                <c:pt idx="1010">
                  <c:v>2.4268000000000001E-2</c:v>
                </c:pt>
                <c:pt idx="1011">
                  <c:v>2.4781000000000001E-2</c:v>
                </c:pt>
                <c:pt idx="1012">
                  <c:v>2.4292000000000001E-2</c:v>
                </c:pt>
                <c:pt idx="1013">
                  <c:v>2.3182999999999999E-2</c:v>
                </c:pt>
                <c:pt idx="1014">
                  <c:v>2.3126000000000001E-2</c:v>
                </c:pt>
                <c:pt idx="1015">
                  <c:v>2.3397000000000001E-2</c:v>
                </c:pt>
                <c:pt idx="1016">
                  <c:v>2.2737E-2</c:v>
                </c:pt>
                <c:pt idx="1017">
                  <c:v>2.2759999999999999E-2</c:v>
                </c:pt>
                <c:pt idx="1018">
                  <c:v>2.2176000000000001E-2</c:v>
                </c:pt>
                <c:pt idx="1019">
                  <c:v>2.2402999999999999E-2</c:v>
                </c:pt>
                <c:pt idx="1020">
                  <c:v>2.2093999999999999E-2</c:v>
                </c:pt>
                <c:pt idx="1021">
                  <c:v>2.1471000000000001E-2</c:v>
                </c:pt>
                <c:pt idx="1022">
                  <c:v>2.1419000000000001E-2</c:v>
                </c:pt>
                <c:pt idx="1023">
                  <c:v>2.1187000000000001E-2</c:v>
                </c:pt>
                <c:pt idx="1024">
                  <c:v>2.1242E-2</c:v>
                </c:pt>
                <c:pt idx="1025">
                  <c:v>2.0764999999999999E-2</c:v>
                </c:pt>
                <c:pt idx="1026">
                  <c:v>2.0865000000000002E-2</c:v>
                </c:pt>
                <c:pt idx="1027">
                  <c:v>1.9918000000000002E-2</c:v>
                </c:pt>
                <c:pt idx="1028">
                  <c:v>1.9744999999999999E-2</c:v>
                </c:pt>
                <c:pt idx="1029">
                  <c:v>1.9918000000000002E-2</c:v>
                </c:pt>
                <c:pt idx="1030">
                  <c:v>1.9616000000000001E-2</c:v>
                </c:pt>
                <c:pt idx="1031">
                  <c:v>1.9595000000000001E-2</c:v>
                </c:pt>
                <c:pt idx="1032">
                  <c:v>1.9584000000000001E-2</c:v>
                </c:pt>
                <c:pt idx="1033">
                  <c:v>1.9477000000000001E-2</c:v>
                </c:pt>
                <c:pt idx="1034">
                  <c:v>1.9143E-2</c:v>
                </c:pt>
                <c:pt idx="1035">
                  <c:v>1.8563E-2</c:v>
                </c:pt>
                <c:pt idx="1036">
                  <c:v>1.8551999999999999E-2</c:v>
                </c:pt>
                <c:pt idx="1037">
                  <c:v>1.8581E-2</c:v>
                </c:pt>
                <c:pt idx="1038">
                  <c:v>1.8477E-2</c:v>
                </c:pt>
                <c:pt idx="1039">
                  <c:v>1.8062999999999999E-2</c:v>
                </c:pt>
                <c:pt idx="1040">
                  <c:v>1.7843000000000001E-2</c:v>
                </c:pt>
                <c:pt idx="1041">
                  <c:v>1.7552000000000002E-2</c:v>
                </c:pt>
                <c:pt idx="1042">
                  <c:v>1.7676000000000001E-2</c:v>
                </c:pt>
                <c:pt idx="1043">
                  <c:v>1.755E-2</c:v>
                </c:pt>
                <c:pt idx="1044">
                  <c:v>1.7183E-2</c:v>
                </c:pt>
                <c:pt idx="1045">
                  <c:v>1.6867E-2</c:v>
                </c:pt>
                <c:pt idx="1046">
                  <c:v>1.6851999999999999E-2</c:v>
                </c:pt>
                <c:pt idx="1047">
                  <c:v>1.6865000000000002E-2</c:v>
                </c:pt>
                <c:pt idx="1048">
                  <c:v>1.6452000000000001E-2</c:v>
                </c:pt>
                <c:pt idx="1049">
                  <c:v>1.5782000000000001E-2</c:v>
                </c:pt>
                <c:pt idx="1050">
                  <c:v>1.6038E-2</c:v>
                </c:pt>
                <c:pt idx="1051">
                  <c:v>1.6149E-2</c:v>
                </c:pt>
                <c:pt idx="1052">
                  <c:v>1.5563E-2</c:v>
                </c:pt>
                <c:pt idx="1053">
                  <c:v>1.5509999999999999E-2</c:v>
                </c:pt>
                <c:pt idx="1054">
                  <c:v>1.5232000000000001E-2</c:v>
                </c:pt>
                <c:pt idx="1055">
                  <c:v>1.5096999999999999E-2</c:v>
                </c:pt>
                <c:pt idx="1056">
                  <c:v>1.5029000000000001E-2</c:v>
                </c:pt>
                <c:pt idx="1057">
                  <c:v>1.4865E-2</c:v>
                </c:pt>
                <c:pt idx="1058">
                  <c:v>1.4678999999999999E-2</c:v>
                </c:pt>
                <c:pt idx="1059">
                  <c:v>1.405E-2</c:v>
                </c:pt>
                <c:pt idx="1060">
                  <c:v>1.4454E-2</c:v>
                </c:pt>
                <c:pt idx="1061">
                  <c:v>1.4303E-2</c:v>
                </c:pt>
                <c:pt idx="1062">
                  <c:v>1.4092E-2</c:v>
                </c:pt>
                <c:pt idx="1063">
                  <c:v>1.3896E-2</c:v>
                </c:pt>
                <c:pt idx="1064">
                  <c:v>1.3728000000000001E-2</c:v>
                </c:pt>
                <c:pt idx="1065">
                  <c:v>1.3416000000000001E-2</c:v>
                </c:pt>
                <c:pt idx="1066">
                  <c:v>1.3119E-2</c:v>
                </c:pt>
                <c:pt idx="1067">
                  <c:v>1.3325E-2</c:v>
                </c:pt>
                <c:pt idx="1068">
                  <c:v>1.3050000000000001E-2</c:v>
                </c:pt>
                <c:pt idx="1069">
                  <c:v>1.2664E-2</c:v>
                </c:pt>
                <c:pt idx="1070">
                  <c:v>1.3436E-2</c:v>
                </c:pt>
                <c:pt idx="1071">
                  <c:v>1.2859000000000001E-2</c:v>
                </c:pt>
                <c:pt idx="1072">
                  <c:v>1.2813E-2</c:v>
                </c:pt>
                <c:pt idx="1073">
                  <c:v>1.2383999999999999E-2</c:v>
                </c:pt>
                <c:pt idx="1074">
                  <c:v>1.2511E-2</c:v>
                </c:pt>
                <c:pt idx="1075">
                  <c:v>1.2033E-2</c:v>
                </c:pt>
                <c:pt idx="1076">
                  <c:v>1.2009000000000001E-2</c:v>
                </c:pt>
                <c:pt idx="1077">
                  <c:v>1.2383E-2</c:v>
                </c:pt>
                <c:pt idx="1078">
                  <c:v>1.1938000000000001E-2</c:v>
                </c:pt>
                <c:pt idx="1079">
                  <c:v>1.1344999999999999E-2</c:v>
                </c:pt>
                <c:pt idx="1080">
                  <c:v>1.1663E-2</c:v>
                </c:pt>
                <c:pt idx="1081">
                  <c:v>1.1396999999999999E-2</c:v>
                </c:pt>
                <c:pt idx="1082">
                  <c:v>1.1077999999999999E-2</c:v>
                </c:pt>
                <c:pt idx="1083">
                  <c:v>1.0899000000000001E-2</c:v>
                </c:pt>
                <c:pt idx="1084">
                  <c:v>1.1246000000000001E-2</c:v>
                </c:pt>
                <c:pt idx="1085">
                  <c:v>1.1028E-2</c:v>
                </c:pt>
                <c:pt idx="1086">
                  <c:v>1.0753E-2</c:v>
                </c:pt>
                <c:pt idx="1087">
                  <c:v>1.074E-2</c:v>
                </c:pt>
                <c:pt idx="1088">
                  <c:v>1.0416999999999999E-2</c:v>
                </c:pt>
                <c:pt idx="1089">
                  <c:v>1.074E-2</c:v>
                </c:pt>
                <c:pt idx="1090">
                  <c:v>1.0671E-2</c:v>
                </c:pt>
                <c:pt idx="1091">
                  <c:v>1.035E-2</c:v>
                </c:pt>
                <c:pt idx="1092">
                  <c:v>1.073E-2</c:v>
                </c:pt>
                <c:pt idx="1093">
                  <c:v>9.9331000000000003E-3</c:v>
                </c:pt>
                <c:pt idx="1094">
                  <c:v>1.0073E-2</c:v>
                </c:pt>
                <c:pt idx="1095">
                  <c:v>1.0007E-2</c:v>
                </c:pt>
                <c:pt idx="1096">
                  <c:v>9.8667000000000008E-3</c:v>
                </c:pt>
                <c:pt idx="1097">
                  <c:v>9.6667000000000003E-3</c:v>
                </c:pt>
                <c:pt idx="1098">
                  <c:v>9.8160000000000001E-3</c:v>
                </c:pt>
                <c:pt idx="1099">
                  <c:v>9.5554000000000004E-3</c:v>
                </c:pt>
                <c:pt idx="1100">
                  <c:v>9.5589000000000004E-3</c:v>
                </c:pt>
                <c:pt idx="1101">
                  <c:v>9.4704999999999998E-3</c:v>
                </c:pt>
                <c:pt idx="1102">
                  <c:v>9.1742999999999998E-3</c:v>
                </c:pt>
                <c:pt idx="1103">
                  <c:v>9.3124999999999996E-3</c:v>
                </c:pt>
                <c:pt idx="1104">
                  <c:v>9.2280999999999995E-3</c:v>
                </c:pt>
                <c:pt idx="1105">
                  <c:v>8.5778999999999994E-3</c:v>
                </c:pt>
                <c:pt idx="1106">
                  <c:v>9.1619000000000006E-3</c:v>
                </c:pt>
                <c:pt idx="1107">
                  <c:v>8.9700000000000005E-3</c:v>
                </c:pt>
                <c:pt idx="1108">
                  <c:v>8.7700999999999994E-3</c:v>
                </c:pt>
                <c:pt idx="1109">
                  <c:v>8.5941999999999998E-3</c:v>
                </c:pt>
                <c:pt idx="1110">
                  <c:v>8.4977000000000004E-3</c:v>
                </c:pt>
                <c:pt idx="1111">
                  <c:v>8.3733000000000002E-3</c:v>
                </c:pt>
                <c:pt idx="1112">
                  <c:v>8.3315999999999998E-3</c:v>
                </c:pt>
                <c:pt idx="1113">
                  <c:v>8.4314999999999998E-3</c:v>
                </c:pt>
                <c:pt idx="1114">
                  <c:v>8.4855E-3</c:v>
                </c:pt>
                <c:pt idx="1115">
                  <c:v>8.1601E-3</c:v>
                </c:pt>
                <c:pt idx="1116">
                  <c:v>8.4761999999999997E-3</c:v>
                </c:pt>
                <c:pt idx="1117">
                  <c:v>8.0067000000000003E-3</c:v>
                </c:pt>
                <c:pt idx="1118">
                  <c:v>7.7396000000000001E-3</c:v>
                </c:pt>
                <c:pt idx="1119">
                  <c:v>7.7387999999999997E-3</c:v>
                </c:pt>
                <c:pt idx="1120">
                  <c:v>7.9205000000000005E-3</c:v>
                </c:pt>
                <c:pt idx="1121">
                  <c:v>7.3420999999999998E-3</c:v>
                </c:pt>
                <c:pt idx="1122">
                  <c:v>7.6036000000000003E-3</c:v>
                </c:pt>
                <c:pt idx="1123">
                  <c:v>7.6125000000000003E-3</c:v>
                </c:pt>
                <c:pt idx="1124">
                  <c:v>7.4047999999999996E-3</c:v>
                </c:pt>
                <c:pt idx="1125">
                  <c:v>7.6392999999999999E-3</c:v>
                </c:pt>
                <c:pt idx="1126">
                  <c:v>7.3171E-3</c:v>
                </c:pt>
                <c:pt idx="1127">
                  <c:v>7.2970999999999999E-3</c:v>
                </c:pt>
                <c:pt idx="1128">
                  <c:v>7.3007999999999997E-3</c:v>
                </c:pt>
                <c:pt idx="1129">
                  <c:v>7.3019000000000001E-3</c:v>
                </c:pt>
                <c:pt idx="1130">
                  <c:v>6.8352999999999999E-3</c:v>
                </c:pt>
                <c:pt idx="1131">
                  <c:v>6.8450000000000004E-3</c:v>
                </c:pt>
                <c:pt idx="1132">
                  <c:v>7.0394999999999998E-3</c:v>
                </c:pt>
                <c:pt idx="1133">
                  <c:v>6.9087999999999997E-3</c:v>
                </c:pt>
                <c:pt idx="1134">
                  <c:v>6.2477000000000001E-3</c:v>
                </c:pt>
                <c:pt idx="1135">
                  <c:v>6.3404999999999998E-3</c:v>
                </c:pt>
                <c:pt idx="1136">
                  <c:v>6.6252999999999998E-3</c:v>
                </c:pt>
                <c:pt idx="1137">
                  <c:v>6.1640000000000002E-3</c:v>
                </c:pt>
                <c:pt idx="1138">
                  <c:v>6.1951999999999997E-3</c:v>
                </c:pt>
                <c:pt idx="1139">
                  <c:v>6.0654999999999997E-3</c:v>
                </c:pt>
                <c:pt idx="1140">
                  <c:v>6.3039000000000003E-3</c:v>
                </c:pt>
                <c:pt idx="1141">
                  <c:v>6.3911999999999997E-3</c:v>
                </c:pt>
                <c:pt idx="1142">
                  <c:v>6.0851999999999998E-3</c:v>
                </c:pt>
                <c:pt idx="1143">
                  <c:v>6.2776000000000004E-3</c:v>
                </c:pt>
                <c:pt idx="1144">
                  <c:v>5.9553999999999996E-3</c:v>
                </c:pt>
                <c:pt idx="1145">
                  <c:v>5.7908999999999999E-3</c:v>
                </c:pt>
                <c:pt idx="1146">
                  <c:v>6.0041000000000001E-3</c:v>
                </c:pt>
                <c:pt idx="1147">
                  <c:v>5.8091999999999996E-3</c:v>
                </c:pt>
                <c:pt idx="1148">
                  <c:v>5.8377999999999998E-3</c:v>
                </c:pt>
                <c:pt idx="1149">
                  <c:v>5.6392999999999999E-3</c:v>
                </c:pt>
                <c:pt idx="1150">
                  <c:v>5.4013999999999998E-3</c:v>
                </c:pt>
                <c:pt idx="1151">
                  <c:v>5.7838999999999998E-3</c:v>
                </c:pt>
                <c:pt idx="1152">
                  <c:v>5.2177999999999999E-3</c:v>
                </c:pt>
                <c:pt idx="1153">
                  <c:v>5.3841000000000002E-3</c:v>
                </c:pt>
                <c:pt idx="1154">
                  <c:v>5.6953999999999998E-3</c:v>
                </c:pt>
                <c:pt idx="1155">
                  <c:v>5.0076000000000001E-3</c:v>
                </c:pt>
                <c:pt idx="1156">
                  <c:v>5.2525999999999996E-3</c:v>
                </c:pt>
                <c:pt idx="1157">
                  <c:v>4.9728000000000003E-3</c:v>
                </c:pt>
                <c:pt idx="1158">
                  <c:v>5.1357E-3</c:v>
                </c:pt>
                <c:pt idx="1159">
                  <c:v>5.2810000000000001E-3</c:v>
                </c:pt>
                <c:pt idx="1160">
                  <c:v>4.9737999999999996E-3</c:v>
                </c:pt>
                <c:pt idx="1161">
                  <c:v>4.9484000000000004E-3</c:v>
                </c:pt>
                <c:pt idx="1162">
                  <c:v>5.2592999999999997E-3</c:v>
                </c:pt>
                <c:pt idx="1163">
                  <c:v>4.8151000000000001E-3</c:v>
                </c:pt>
                <c:pt idx="1164">
                  <c:v>4.8190999999999998E-3</c:v>
                </c:pt>
                <c:pt idx="1165">
                  <c:v>4.6344000000000003E-3</c:v>
                </c:pt>
                <c:pt idx="1166">
                  <c:v>4.8310999999999996E-3</c:v>
                </c:pt>
                <c:pt idx="1167">
                  <c:v>4.5440000000000003E-3</c:v>
                </c:pt>
                <c:pt idx="1168">
                  <c:v>4.3947999999999999E-3</c:v>
                </c:pt>
                <c:pt idx="1169">
                  <c:v>4.5942999999999999E-3</c:v>
                </c:pt>
                <c:pt idx="1170">
                  <c:v>4.7204999999999999E-3</c:v>
                </c:pt>
                <c:pt idx="1171">
                  <c:v>4.4111999999999997E-3</c:v>
                </c:pt>
                <c:pt idx="1172">
                  <c:v>4.1374999999999997E-3</c:v>
                </c:pt>
                <c:pt idx="1173">
                  <c:v>4.1789000000000001E-3</c:v>
                </c:pt>
                <c:pt idx="1174">
                  <c:v>4.1307000000000002E-3</c:v>
                </c:pt>
                <c:pt idx="1175">
                  <c:v>4.1990999999999999E-3</c:v>
                </c:pt>
                <c:pt idx="1176">
                  <c:v>3.8579E-3</c:v>
                </c:pt>
                <c:pt idx="1177">
                  <c:v>3.895E-3</c:v>
                </c:pt>
                <c:pt idx="1178">
                  <c:v>3.7943999999999999E-3</c:v>
                </c:pt>
                <c:pt idx="1179">
                  <c:v>3.8517999999999998E-3</c:v>
                </c:pt>
                <c:pt idx="1180">
                  <c:v>3.9316999999999998E-3</c:v>
                </c:pt>
                <c:pt idx="1181">
                  <c:v>3.8866999999999999E-3</c:v>
                </c:pt>
                <c:pt idx="1182">
                  <c:v>3.6300999999999998E-3</c:v>
                </c:pt>
                <c:pt idx="1183">
                  <c:v>3.7571000000000002E-3</c:v>
                </c:pt>
                <c:pt idx="1184">
                  <c:v>3.6538999999999999E-3</c:v>
                </c:pt>
                <c:pt idx="1185">
                  <c:v>3.3335999999999999E-3</c:v>
                </c:pt>
                <c:pt idx="1186">
                  <c:v>3.2214000000000001E-3</c:v>
                </c:pt>
                <c:pt idx="1187">
                  <c:v>3.3820999999999999E-3</c:v>
                </c:pt>
                <c:pt idx="1188">
                  <c:v>3.2325000000000001E-3</c:v>
                </c:pt>
                <c:pt idx="1189">
                  <c:v>3.3501999999999998E-3</c:v>
                </c:pt>
                <c:pt idx="1190">
                  <c:v>3.4610000000000001E-3</c:v>
                </c:pt>
                <c:pt idx="1191">
                  <c:v>3.2098999999999999E-3</c:v>
                </c:pt>
                <c:pt idx="1192">
                  <c:v>3.1955E-3</c:v>
                </c:pt>
                <c:pt idx="1193">
                  <c:v>2.9613999999999999E-3</c:v>
                </c:pt>
                <c:pt idx="1194">
                  <c:v>3.2469E-3</c:v>
                </c:pt>
                <c:pt idx="1195">
                  <c:v>3.1618000000000002E-3</c:v>
                </c:pt>
                <c:pt idx="1196">
                  <c:v>2.9115999999999999E-3</c:v>
                </c:pt>
                <c:pt idx="1197">
                  <c:v>3.0054999999999999E-3</c:v>
                </c:pt>
                <c:pt idx="1198">
                  <c:v>3.2542999999999999E-3</c:v>
                </c:pt>
                <c:pt idx="1199">
                  <c:v>3.0287999999999999E-3</c:v>
                </c:pt>
                <c:pt idx="1200">
                  <c:v>3.0795000000000002E-3</c:v>
                </c:pt>
                <c:pt idx="1201">
                  <c:v>2.6982E-3</c:v>
                </c:pt>
                <c:pt idx="1202">
                  <c:v>2.65E-3</c:v>
                </c:pt>
                <c:pt idx="1203">
                  <c:v>2.9702999999999999E-3</c:v>
                </c:pt>
                <c:pt idx="1204">
                  <c:v>2.7591999999999998E-3</c:v>
                </c:pt>
                <c:pt idx="1205">
                  <c:v>2.7317000000000001E-3</c:v>
                </c:pt>
                <c:pt idx="1206">
                  <c:v>2.9478E-3</c:v>
                </c:pt>
                <c:pt idx="1207">
                  <c:v>2.6664000000000002E-3</c:v>
                </c:pt>
                <c:pt idx="1208">
                  <c:v>2.7334999999999998E-3</c:v>
                </c:pt>
                <c:pt idx="1209">
                  <c:v>2.7431999999999999E-3</c:v>
                </c:pt>
                <c:pt idx="1210">
                  <c:v>3.0588999999999998E-3</c:v>
                </c:pt>
                <c:pt idx="1211">
                  <c:v>2.6584999999999998E-3</c:v>
                </c:pt>
                <c:pt idx="1212">
                  <c:v>2.6605999999999999E-3</c:v>
                </c:pt>
                <c:pt idx="1213">
                  <c:v>2.7009E-3</c:v>
                </c:pt>
                <c:pt idx="1214">
                  <c:v>2.9513999999999999E-3</c:v>
                </c:pt>
                <c:pt idx="1215">
                  <c:v>2.8191000000000002E-3</c:v>
                </c:pt>
                <c:pt idx="1216">
                  <c:v>2.6429000000000001E-3</c:v>
                </c:pt>
                <c:pt idx="1217">
                  <c:v>2.7055999999999998E-3</c:v>
                </c:pt>
                <c:pt idx="1218">
                  <c:v>2.7225999999999999E-3</c:v>
                </c:pt>
                <c:pt idx="1219">
                  <c:v>2.6522E-3</c:v>
                </c:pt>
                <c:pt idx="1220">
                  <c:v>2.5834E-3</c:v>
                </c:pt>
                <c:pt idx="1221">
                  <c:v>2.8636E-3</c:v>
                </c:pt>
                <c:pt idx="1222">
                  <c:v>2.4605E-3</c:v>
                </c:pt>
                <c:pt idx="1223">
                  <c:v>2.6145999999999999E-3</c:v>
                </c:pt>
                <c:pt idx="1224">
                  <c:v>2.3162999999999999E-3</c:v>
                </c:pt>
                <c:pt idx="1225">
                  <c:v>2.4145999999999998E-3</c:v>
                </c:pt>
                <c:pt idx="1226">
                  <c:v>2.4185000000000001E-3</c:v>
                </c:pt>
                <c:pt idx="1227">
                  <c:v>2.4342999999999999E-3</c:v>
                </c:pt>
                <c:pt idx="1228">
                  <c:v>2.5450999999999998E-3</c:v>
                </c:pt>
                <c:pt idx="1229">
                  <c:v>2.6557E-3</c:v>
                </c:pt>
                <c:pt idx="1230">
                  <c:v>2.4589999999999998E-3</c:v>
                </c:pt>
                <c:pt idx="1231">
                  <c:v>2.5760000000000002E-3</c:v>
                </c:pt>
                <c:pt idx="1232">
                  <c:v>2.3922000000000001E-3</c:v>
                </c:pt>
                <c:pt idx="1233">
                  <c:v>2.5690000000000001E-3</c:v>
                </c:pt>
                <c:pt idx="1234">
                  <c:v>2.2455999999999999E-3</c:v>
                </c:pt>
                <c:pt idx="1235">
                  <c:v>2.3633999999999999E-3</c:v>
                </c:pt>
                <c:pt idx="1236">
                  <c:v>2.4821000000000001E-3</c:v>
                </c:pt>
                <c:pt idx="1237">
                  <c:v>2.4599999999999999E-3</c:v>
                </c:pt>
                <c:pt idx="1238">
                  <c:v>2.4145999999999998E-3</c:v>
                </c:pt>
                <c:pt idx="1239">
                  <c:v>2.6716000000000001E-3</c:v>
                </c:pt>
                <c:pt idx="1240">
                  <c:v>2.0907E-3</c:v>
                </c:pt>
                <c:pt idx="1241">
                  <c:v>2.6621000000000001E-3</c:v>
                </c:pt>
                <c:pt idx="1242">
                  <c:v>2.2840999999999998E-3</c:v>
                </c:pt>
                <c:pt idx="1243">
                  <c:v>2.4272E-3</c:v>
                </c:pt>
                <c:pt idx="1244">
                  <c:v>2.5915999999999999E-3</c:v>
                </c:pt>
                <c:pt idx="1245">
                  <c:v>2.2815999999999999E-3</c:v>
                </c:pt>
                <c:pt idx="1246">
                  <c:v>1.9417E-3</c:v>
                </c:pt>
                <c:pt idx="1247">
                  <c:v>2.1733999999999998E-3</c:v>
                </c:pt>
                <c:pt idx="1248">
                  <c:v>2.0758999999999999E-3</c:v>
                </c:pt>
                <c:pt idx="1249">
                  <c:v>2.4155000000000001E-3</c:v>
                </c:pt>
                <c:pt idx="1250">
                  <c:v>1.9723000000000002E-3</c:v>
                </c:pt>
                <c:pt idx="1251">
                  <c:v>2.2975999999999999E-3</c:v>
                </c:pt>
                <c:pt idx="1252">
                  <c:v>2.2100000000000002E-3</c:v>
                </c:pt>
                <c:pt idx="1253">
                  <c:v>1.9980000000000002E-3</c:v>
                </c:pt>
                <c:pt idx="1254">
                  <c:v>1.8223E-3</c:v>
                </c:pt>
                <c:pt idx="1255">
                  <c:v>1.5560999999999999E-3</c:v>
                </c:pt>
                <c:pt idx="1256">
                  <c:v>2.0355E-3</c:v>
                </c:pt>
                <c:pt idx="1257">
                  <c:v>2.1906E-3</c:v>
                </c:pt>
                <c:pt idx="1258">
                  <c:v>1.8002999999999999E-3</c:v>
                </c:pt>
                <c:pt idx="1259">
                  <c:v>2.1678999999999999E-3</c:v>
                </c:pt>
                <c:pt idx="1260">
                  <c:v>1.9797999999999999E-3</c:v>
                </c:pt>
                <c:pt idx="1261">
                  <c:v>2.4106000000000002E-3</c:v>
                </c:pt>
                <c:pt idx="1262">
                  <c:v>2.0133E-3</c:v>
                </c:pt>
                <c:pt idx="1263">
                  <c:v>1.9876E-3</c:v>
                </c:pt>
                <c:pt idx="1264">
                  <c:v>2.3111E-3</c:v>
                </c:pt>
                <c:pt idx="1265">
                  <c:v>1.8270999999999999E-3</c:v>
                </c:pt>
                <c:pt idx="1266">
                  <c:v>1.3986999999999999E-3</c:v>
                </c:pt>
                <c:pt idx="1267">
                  <c:v>1.8366999999999999E-3</c:v>
                </c:pt>
                <c:pt idx="1268">
                  <c:v>1.7930999999999999E-3</c:v>
                </c:pt>
                <c:pt idx="1269">
                  <c:v>1.836E-3</c:v>
                </c:pt>
                <c:pt idx="1270">
                  <c:v>1.8499E-3</c:v>
                </c:pt>
                <c:pt idx="1271">
                  <c:v>1.7382999999999999E-3</c:v>
                </c:pt>
                <c:pt idx="1272">
                  <c:v>1.5514999999999999E-3</c:v>
                </c:pt>
                <c:pt idx="1273">
                  <c:v>1.4786000000000001E-3</c:v>
                </c:pt>
                <c:pt idx="1274">
                  <c:v>1.6965000000000001E-3</c:v>
                </c:pt>
                <c:pt idx="1275">
                  <c:v>1.593E-3</c:v>
                </c:pt>
                <c:pt idx="1276">
                  <c:v>1.6287000000000001E-3</c:v>
                </c:pt>
                <c:pt idx="1277">
                  <c:v>1.8161E-3</c:v>
                </c:pt>
                <c:pt idx="1278">
                  <c:v>1.7738999999999999E-3</c:v>
                </c:pt>
                <c:pt idx="1279">
                  <c:v>1.7742000000000001E-3</c:v>
                </c:pt>
                <c:pt idx="1280">
                  <c:v>1.7237000000000001E-3</c:v>
                </c:pt>
                <c:pt idx="1281">
                  <c:v>1.3265E-3</c:v>
                </c:pt>
                <c:pt idx="1282">
                  <c:v>1.7057999999999999E-3</c:v>
                </c:pt>
                <c:pt idx="1283">
                  <c:v>1.5911E-3</c:v>
                </c:pt>
                <c:pt idx="1284">
                  <c:v>1.2997E-3</c:v>
                </c:pt>
                <c:pt idx="1285">
                  <c:v>1.4436E-3</c:v>
                </c:pt>
                <c:pt idx="1286">
                  <c:v>1.6764E-3</c:v>
                </c:pt>
                <c:pt idx="1287">
                  <c:v>1.6486999999999999E-3</c:v>
                </c:pt>
                <c:pt idx="1288">
                  <c:v>1.2117E-3</c:v>
                </c:pt>
                <c:pt idx="1289">
                  <c:v>1.2796000000000001E-3</c:v>
                </c:pt>
                <c:pt idx="1290">
                  <c:v>1.2044E-3</c:v>
                </c:pt>
                <c:pt idx="1291">
                  <c:v>1.3956000000000001E-3</c:v>
                </c:pt>
                <c:pt idx="1292">
                  <c:v>1.152E-3</c:v>
                </c:pt>
                <c:pt idx="1293">
                  <c:v>1.2555000000000001E-3</c:v>
                </c:pt>
                <c:pt idx="1294">
                  <c:v>1.3977E-3</c:v>
                </c:pt>
                <c:pt idx="1295">
                  <c:v>1.4147000000000001E-3</c:v>
                </c:pt>
                <c:pt idx="1296">
                  <c:v>1.3091999999999999E-3</c:v>
                </c:pt>
                <c:pt idx="1297">
                  <c:v>9.9737000000000003E-4</c:v>
                </c:pt>
                <c:pt idx="1298">
                  <c:v>9.8160999999999995E-4</c:v>
                </c:pt>
                <c:pt idx="1299">
                  <c:v>1.1509999999999999E-3</c:v>
                </c:pt>
                <c:pt idx="1300">
                  <c:v>1.2726E-3</c:v>
                </c:pt>
                <c:pt idx="1301">
                  <c:v>1.0425E-3</c:v>
                </c:pt>
                <c:pt idx="1302">
                  <c:v>1.1452000000000001E-3</c:v>
                </c:pt>
                <c:pt idx="1303">
                  <c:v>1.0462E-3</c:v>
                </c:pt>
                <c:pt idx="1304">
                  <c:v>8.3896999999999997E-4</c:v>
                </c:pt>
                <c:pt idx="1305">
                  <c:v>1.1862999999999999E-3</c:v>
                </c:pt>
                <c:pt idx="1306">
                  <c:v>1.2622E-3</c:v>
                </c:pt>
                <c:pt idx="1307">
                  <c:v>1.5471E-3</c:v>
                </c:pt>
                <c:pt idx="1308">
                  <c:v>1.2462E-3</c:v>
                </c:pt>
                <c:pt idx="1309">
                  <c:v>1.2539000000000001E-3</c:v>
                </c:pt>
                <c:pt idx="1310">
                  <c:v>1.3012E-3</c:v>
                </c:pt>
                <c:pt idx="1311">
                  <c:v>8.4834999999999999E-4</c:v>
                </c:pt>
                <c:pt idx="1312">
                  <c:v>1.1674999999999999E-3</c:v>
                </c:pt>
                <c:pt idx="1313">
                  <c:v>1.2205E-3</c:v>
                </c:pt>
                <c:pt idx="1314">
                  <c:v>1.3246E-3</c:v>
                </c:pt>
                <c:pt idx="1315">
                  <c:v>1.1289E-3</c:v>
                </c:pt>
                <c:pt idx="1316">
                  <c:v>1.3457E-3</c:v>
                </c:pt>
                <c:pt idx="1317">
                  <c:v>9.2584000000000004E-4</c:v>
                </c:pt>
                <c:pt idx="1318">
                  <c:v>1.0398E-3</c:v>
                </c:pt>
                <c:pt idx="1319">
                  <c:v>1.0330000000000001E-3</c:v>
                </c:pt>
                <c:pt idx="1320">
                  <c:v>9.9423999999999997E-4</c:v>
                </c:pt>
                <c:pt idx="1321">
                  <c:v>1.2361E-3</c:v>
                </c:pt>
                <c:pt idx="1322">
                  <c:v>6.1423999999999995E-4</c:v>
                </c:pt>
                <c:pt idx="1323">
                  <c:v>9.8476000000000011E-4</c:v>
                </c:pt>
                <c:pt idx="1324">
                  <c:v>1.0996000000000001E-3</c:v>
                </c:pt>
                <c:pt idx="1325">
                  <c:v>5.8993999999999995E-4</c:v>
                </c:pt>
                <c:pt idx="1326">
                  <c:v>1.1490000000000001E-3</c:v>
                </c:pt>
                <c:pt idx="1327">
                  <c:v>1.0755000000000001E-3</c:v>
                </c:pt>
                <c:pt idx="1328">
                  <c:v>7.8927000000000001E-4</c:v>
                </c:pt>
                <c:pt idx="1329">
                  <c:v>1.1186E-3</c:v>
                </c:pt>
                <c:pt idx="1330">
                  <c:v>8.2556999999999997E-4</c:v>
                </c:pt>
                <c:pt idx="1331">
                  <c:v>1.2832E-3</c:v>
                </c:pt>
                <c:pt idx="1332">
                  <c:v>1.1238000000000001E-3</c:v>
                </c:pt>
                <c:pt idx="1333">
                  <c:v>1.2317999999999999E-3</c:v>
                </c:pt>
                <c:pt idx="1334">
                  <c:v>1.0158999999999999E-3</c:v>
                </c:pt>
                <c:pt idx="1335">
                  <c:v>7.8996000000000003E-4</c:v>
                </c:pt>
                <c:pt idx="1336">
                  <c:v>5.1059E-4</c:v>
                </c:pt>
                <c:pt idx="1337">
                  <c:v>8.2527000000000002E-4</c:v>
                </c:pt>
                <c:pt idx="1338">
                  <c:v>1.2007999999999999E-3</c:v>
                </c:pt>
                <c:pt idx="1339">
                  <c:v>8.5185000000000002E-4</c:v>
                </c:pt>
                <c:pt idx="1340">
                  <c:v>9.7759999999999991E-4</c:v>
                </c:pt>
                <c:pt idx="1341">
                  <c:v>8.5033000000000005E-4</c:v>
                </c:pt>
                <c:pt idx="1342">
                  <c:v>6.5463999999999995E-4</c:v>
                </c:pt>
                <c:pt idx="1343">
                  <c:v>9.1014000000000004E-4</c:v>
                </c:pt>
                <c:pt idx="1344">
                  <c:v>9.3362000000000002E-4</c:v>
                </c:pt>
                <c:pt idx="1345">
                  <c:v>1.1307999999999999E-3</c:v>
                </c:pt>
                <c:pt idx="1346">
                  <c:v>1.1849E-3</c:v>
                </c:pt>
                <c:pt idx="1347">
                  <c:v>1.1475999999999999E-3</c:v>
                </c:pt>
                <c:pt idx="1348">
                  <c:v>7.4635999999999995E-4</c:v>
                </c:pt>
                <c:pt idx="1349">
                  <c:v>7.8518999999999995E-4</c:v>
                </c:pt>
                <c:pt idx="1350">
                  <c:v>8.5203000000000004E-4</c:v>
                </c:pt>
                <c:pt idx="1351">
                  <c:v>8.7314999999999995E-4</c:v>
                </c:pt>
                <c:pt idx="1352">
                  <c:v>9.4450999999999997E-4</c:v>
                </c:pt>
                <c:pt idx="1353">
                  <c:v>9.5359999999999998E-4</c:v>
                </c:pt>
                <c:pt idx="1354">
                  <c:v>7.6889999999999999E-4</c:v>
                </c:pt>
                <c:pt idx="1355">
                  <c:v>8.3449999999999996E-4</c:v>
                </c:pt>
                <c:pt idx="1356">
                  <c:v>8.2719E-4</c:v>
                </c:pt>
                <c:pt idx="1357">
                  <c:v>6.7084000000000002E-4</c:v>
                </c:pt>
                <c:pt idx="1358">
                  <c:v>7.2013999999999997E-4</c:v>
                </c:pt>
                <c:pt idx="1359">
                  <c:v>1.0165E-3</c:v>
                </c:pt>
                <c:pt idx="1360">
                  <c:v>1.0073E-3</c:v>
                </c:pt>
                <c:pt idx="1361">
                  <c:v>6.5762000000000004E-4</c:v>
                </c:pt>
                <c:pt idx="1362">
                  <c:v>1.0907E-3</c:v>
                </c:pt>
                <c:pt idx="1363">
                  <c:v>8.7642000000000004E-4</c:v>
                </c:pt>
                <c:pt idx="1364">
                  <c:v>7.1898000000000003E-4</c:v>
                </c:pt>
                <c:pt idx="1365">
                  <c:v>8.2574999999999999E-4</c:v>
                </c:pt>
                <c:pt idx="1366">
                  <c:v>8.4181000000000002E-4</c:v>
                </c:pt>
                <c:pt idx="1367">
                  <c:v>9.4766000000000002E-4</c:v>
                </c:pt>
                <c:pt idx="1368">
                  <c:v>9.2502000000000003E-4</c:v>
                </c:pt>
                <c:pt idx="1369">
                  <c:v>9.2464000000000001E-4</c:v>
                </c:pt>
                <c:pt idx="1370">
                  <c:v>5.1415E-4</c:v>
                </c:pt>
                <c:pt idx="1371">
                  <c:v>9.0105000000000003E-4</c:v>
                </c:pt>
                <c:pt idx="1372">
                  <c:v>7.2575999999999999E-4</c:v>
                </c:pt>
                <c:pt idx="1373">
                  <c:v>5.6466999999999997E-4</c:v>
                </c:pt>
                <c:pt idx="1374">
                  <c:v>6.3146999999999997E-4</c:v>
                </c:pt>
                <c:pt idx="1375">
                  <c:v>6.1067999999999995E-4</c:v>
                </c:pt>
                <c:pt idx="1376">
                  <c:v>7.2537999999999997E-4</c:v>
                </c:pt>
                <c:pt idx="1377">
                  <c:v>4.7911999999999998E-4</c:v>
                </c:pt>
                <c:pt idx="1378">
                  <c:v>3.6764000000000002E-4</c:v>
                </c:pt>
                <c:pt idx="1379">
                  <c:v>5.1732000000000004E-4</c:v>
                </c:pt>
                <c:pt idx="1380">
                  <c:v>6.6388000000000005E-4</c:v>
                </c:pt>
                <c:pt idx="1381">
                  <c:v>5.4955E-4</c:v>
                </c:pt>
                <c:pt idx="1382">
                  <c:v>6.5028000000000004E-4</c:v>
                </c:pt>
                <c:pt idx="1383">
                  <c:v>4.3375E-4</c:v>
                </c:pt>
                <c:pt idx="1384">
                  <c:v>1.6986E-4</c:v>
                </c:pt>
                <c:pt idx="1385">
                  <c:v>4.6961000000000003E-4</c:v>
                </c:pt>
                <c:pt idx="1386">
                  <c:v>7.4323E-4</c:v>
                </c:pt>
                <c:pt idx="1387">
                  <c:v>7.1960000000000004E-4</c:v>
                </c:pt>
                <c:pt idx="1388">
                  <c:v>3.3283E-4</c:v>
                </c:pt>
                <c:pt idx="1389">
                  <c:v>8.2202000000000002E-4</c:v>
                </c:pt>
                <c:pt idx="1390">
                  <c:v>3.3651999999999998E-4</c:v>
                </c:pt>
                <c:pt idx="1391">
                  <c:v>3.9149999999999998E-4</c:v>
                </c:pt>
                <c:pt idx="1392">
                  <c:v>4.6644999999999998E-4</c:v>
                </c:pt>
                <c:pt idx="1393">
                  <c:v>6.1289999999999999E-4</c:v>
                </c:pt>
                <c:pt idx="1394">
                  <c:v>5.5009999999999998E-4</c:v>
                </c:pt>
                <c:pt idx="1395">
                  <c:v>5.0697999999999997E-4</c:v>
                </c:pt>
                <c:pt idx="1396">
                  <c:v>2.9997999999999998E-4</c:v>
                </c:pt>
                <c:pt idx="1397">
                  <c:v>2.2159999999999999E-4</c:v>
                </c:pt>
                <c:pt idx="1398">
                  <c:v>7.3881000000000001E-4</c:v>
                </c:pt>
                <c:pt idx="1399">
                  <c:v>4.0418000000000002E-4</c:v>
                </c:pt>
                <c:pt idx="1400">
                  <c:v>3.2466999999999999E-4</c:v>
                </c:pt>
                <c:pt idx="1401">
                  <c:v>2.7073E-4</c:v>
                </c:pt>
                <c:pt idx="1402">
                  <c:v>5.9480999999999998E-4</c:v>
                </c:pt>
                <c:pt idx="1403">
                  <c:v>2.5018000000000002E-4</c:v>
                </c:pt>
                <c:pt idx="1404">
                  <c:v>2.3912E-4</c:v>
                </c:pt>
                <c:pt idx="1405">
                  <c:v>3.0849000000000002E-4</c:v>
                </c:pt>
                <c:pt idx="1406">
                  <c:v>1.4946999999999999E-4</c:v>
                </c:pt>
                <c:pt idx="1407">
                  <c:v>7.0012999999999998E-4</c:v>
                </c:pt>
                <c:pt idx="1408">
                  <c:v>8.3547000000000005E-4</c:v>
                </c:pt>
                <c:pt idx="1409">
                  <c:v>2.5551000000000003E-4</c:v>
                </c:pt>
                <c:pt idx="1410">
                  <c:v>5.0967000000000004E-4</c:v>
                </c:pt>
                <c:pt idx="1411">
                  <c:v>2.2101E-4</c:v>
                </c:pt>
                <c:pt idx="1412">
                  <c:v>1.6343999999999999E-4</c:v>
                </c:pt>
                <c:pt idx="1413">
                  <c:v>3.8680000000000002E-4</c:v>
                </c:pt>
                <c:pt idx="1414">
                  <c:v>4.8142999999999998E-4</c:v>
                </c:pt>
                <c:pt idx="1415">
                  <c:v>5.6656000000000002E-4</c:v>
                </c:pt>
                <c:pt idx="1416">
                  <c:v>4.3557999999999997E-4</c:v>
                </c:pt>
                <c:pt idx="1417">
                  <c:v>3.2014000000000001E-4</c:v>
                </c:pt>
                <c:pt idx="1418">
                  <c:v>8.7454999999999998E-4</c:v>
                </c:pt>
                <c:pt idx="1419">
                  <c:v>5.9988999999999995E-4</c:v>
                </c:pt>
                <c:pt idx="1420">
                  <c:v>4.2128000000000001E-4</c:v>
                </c:pt>
                <c:pt idx="1421">
                  <c:v>6.4004000000000003E-4</c:v>
                </c:pt>
                <c:pt idx="1422">
                  <c:v>4.3578999999999997E-4</c:v>
                </c:pt>
                <c:pt idx="1423">
                  <c:v>1.4579999999999999E-4</c:v>
                </c:pt>
                <c:pt idx="1424">
                  <c:v>4.7311E-4</c:v>
                </c:pt>
                <c:pt idx="1425">
                  <c:v>7.8167999999999998E-4</c:v>
                </c:pt>
                <c:pt idx="1426">
                  <c:v>4.3120000000000002E-4</c:v>
                </c:pt>
                <c:pt idx="1427">
                  <c:v>2.1023E-4</c:v>
                </c:pt>
                <c:pt idx="1428">
                  <c:v>4.7123999999999999E-4</c:v>
                </c:pt>
                <c:pt idx="1429">
                  <c:v>5.3372999999999995E-4</c:v>
                </c:pt>
                <c:pt idx="1430">
                  <c:v>4.6229000000000002E-4</c:v>
                </c:pt>
                <c:pt idx="1431">
                  <c:v>5.7985999999999997E-4</c:v>
                </c:pt>
                <c:pt idx="1432">
                  <c:v>6.2356999999999999E-5</c:v>
                </c:pt>
                <c:pt idx="1433">
                  <c:v>3.5131000000000002E-4</c:v>
                </c:pt>
                <c:pt idx="1434">
                  <c:v>1.0181E-4</c:v>
                </c:pt>
                <c:pt idx="1435">
                  <c:v>4.2920000000000002E-4</c:v>
                </c:pt>
                <c:pt idx="1436">
                  <c:v>2.1400999999999999E-4</c:v>
                </c:pt>
                <c:pt idx="1437">
                  <c:v>5.0949999999999997E-4</c:v>
                </c:pt>
                <c:pt idx="1438">
                  <c:v>-1.0278E-4</c:v>
                </c:pt>
                <c:pt idx="1439">
                  <c:v>5.1154E-4</c:v>
                </c:pt>
                <c:pt idx="1440">
                  <c:v>-6.5059000000000002E-5</c:v>
                </c:pt>
                <c:pt idx="1441">
                  <c:v>2.9928000000000002E-4</c:v>
                </c:pt>
                <c:pt idx="1442">
                  <c:v>3.5168999999999999E-4</c:v>
                </c:pt>
                <c:pt idx="1443">
                  <c:v>3.9406999999999997E-5</c:v>
                </c:pt>
                <c:pt idx="1444">
                  <c:v>3.9443999999999997E-5</c:v>
                </c:pt>
                <c:pt idx="1445">
                  <c:v>6.6087999999999995E-5</c:v>
                </c:pt>
                <c:pt idx="1446">
                  <c:v>6.0570999999999997E-4</c:v>
                </c:pt>
                <c:pt idx="1447">
                  <c:v>4.5313999999999999E-4</c:v>
                </c:pt>
                <c:pt idx="1448">
                  <c:v>9.3233000000000007E-5</c:v>
                </c:pt>
                <c:pt idx="1449">
                  <c:v>5.7476000000000001E-4</c:v>
                </c:pt>
                <c:pt idx="1450">
                  <c:v>5.9117000000000002E-4</c:v>
                </c:pt>
                <c:pt idx="1451">
                  <c:v>-1.3561000000000001E-4</c:v>
                </c:pt>
                <c:pt idx="1452">
                  <c:v>6.7809000000000001E-5</c:v>
                </c:pt>
                <c:pt idx="1453">
                  <c:v>1.0903E-4</c:v>
                </c:pt>
                <c:pt idx="1454">
                  <c:v>3.5406000000000001E-4</c:v>
                </c:pt>
                <c:pt idx="1455">
                  <c:v>6.5804000000000004E-4</c:v>
                </c:pt>
                <c:pt idx="1456">
                  <c:v>1.9197999999999999E-4</c:v>
                </c:pt>
                <c:pt idx="1457">
                  <c:v>2.2257000000000001E-4</c:v>
                </c:pt>
                <c:pt idx="1458">
                  <c:v>4.1657E-4</c:v>
                </c:pt>
                <c:pt idx="1459">
                  <c:v>-1.2493000000000001E-4</c:v>
                </c:pt>
                <c:pt idx="1460">
                  <c:v>2.2426999999999999E-4</c:v>
                </c:pt>
                <c:pt idx="1461">
                  <c:v>4.4914E-4</c:v>
                </c:pt>
                <c:pt idx="1462">
                  <c:v>4.7969000000000001E-4</c:v>
                </c:pt>
                <c:pt idx="1463">
                  <c:v>8.4857000000000004E-5</c:v>
                </c:pt>
                <c:pt idx="1464">
                  <c:v>7.5504000000000001E-4</c:v>
                </c:pt>
                <c:pt idx="1465">
                  <c:v>4.4132999999999998E-4</c:v>
                </c:pt>
                <c:pt idx="1466">
                  <c:v>1.1497000000000001E-4</c:v>
                </c:pt>
                <c:pt idx="1467">
                  <c:v>3.7387E-4</c:v>
                </c:pt>
                <c:pt idx="1468">
                  <c:v>-2.1613000000000001E-4</c:v>
                </c:pt>
                <c:pt idx="1469">
                  <c:v>-2.0204000000000001E-4</c:v>
                </c:pt>
                <c:pt idx="1470">
                  <c:v>3.7983E-4</c:v>
                </c:pt>
                <c:pt idx="1471">
                  <c:v>-1.4593000000000001E-4</c:v>
                </c:pt>
                <c:pt idx="1472">
                  <c:v>5.8285999999999997E-5</c:v>
                </c:pt>
                <c:pt idx="1473">
                  <c:v>2.9161000000000001E-5</c:v>
                </c:pt>
                <c:pt idx="1474">
                  <c:v>-2.2091999999999999E-4</c:v>
                </c:pt>
                <c:pt idx="1475">
                  <c:v>3.2685E-4</c:v>
                </c:pt>
                <c:pt idx="1476">
                  <c:v>-6.6693999999999998E-4</c:v>
                </c:pt>
                <c:pt idx="1477">
                  <c:v>-2.5400999999999999E-4</c:v>
                </c:pt>
                <c:pt idx="1478">
                  <c:v>-2.9862999999999999E-5</c:v>
                </c:pt>
                <c:pt idx="1479">
                  <c:v>-2.1028999999999999E-4</c:v>
                </c:pt>
                <c:pt idx="1480">
                  <c:v>4.6697999999999998E-4</c:v>
                </c:pt>
                <c:pt idx="1481">
                  <c:v>6.8013000000000004E-4</c:v>
                </c:pt>
                <c:pt idx="1482">
                  <c:v>1.2115E-4</c:v>
                </c:pt>
                <c:pt idx="1483">
                  <c:v>7.4386999999999999E-4</c:v>
                </c:pt>
                <c:pt idx="1484">
                  <c:v>-3.0718999999999999E-4</c:v>
                </c:pt>
                <c:pt idx="1485">
                  <c:v>2.6202000000000002E-4</c:v>
                </c:pt>
                <c:pt idx="1486">
                  <c:v>9.3153999999999996E-5</c:v>
                </c:pt>
                <c:pt idx="1487">
                  <c:v>-2.7876000000000002E-4</c:v>
                </c:pt>
                <c:pt idx="1488">
                  <c:v>4.6656000000000002E-5</c:v>
                </c:pt>
                <c:pt idx="1489">
                  <c:v>1.4093999999999999E-4</c:v>
                </c:pt>
                <c:pt idx="1490">
                  <c:v>2.2005000000000001E-4</c:v>
                </c:pt>
                <c:pt idx="1491">
                  <c:v>-2.0377000000000001E-4</c:v>
                </c:pt>
                <c:pt idx="1492">
                  <c:v>-5.0730000000000003E-4</c:v>
                </c:pt>
                <c:pt idx="1493">
                  <c:v>4.9251999999999998E-4</c:v>
                </c:pt>
                <c:pt idx="1494">
                  <c:v>6.2451E-4</c:v>
                </c:pt>
                <c:pt idx="1495">
                  <c:v>2.8895E-4</c:v>
                </c:pt>
                <c:pt idx="1496">
                  <c:v>2.7117999999999999E-4</c:v>
                </c:pt>
                <c:pt idx="1497">
                  <c:v>4.8229999999999997E-5</c:v>
                </c:pt>
                <c:pt idx="1498">
                  <c:v>-9.6868999999999997E-5</c:v>
                </c:pt>
                <c:pt idx="1499">
                  <c:v>-2.2728000000000001E-4</c:v>
                </c:pt>
                <c:pt idx="1500">
                  <c:v>3.4055000000000001E-4</c:v>
                </c:pt>
                <c:pt idx="1501">
                  <c:v>-3.7850999999999998E-4</c:v>
                </c:pt>
                <c:pt idx="1502">
                  <c:v>-2.4905000000000001E-4</c:v>
                </c:pt>
                <c:pt idx="1503">
                  <c:v>3.6228999999999998E-4</c:v>
                </c:pt>
                <c:pt idx="1504">
                  <c:v>1.5019E-4</c:v>
                </c:pt>
                <c:pt idx="1505">
                  <c:v>6.6600999999999995E-5</c:v>
                </c:pt>
                <c:pt idx="1506">
                  <c:v>-3.1576999999999999E-4</c:v>
                </c:pt>
                <c:pt idx="1507">
                  <c:v>-4.6832999999999998E-4</c:v>
                </c:pt>
                <c:pt idx="1508">
                  <c:v>-2.0347E-4</c:v>
                </c:pt>
                <c:pt idx="1509">
                  <c:v>-3.3925999999999997E-4</c:v>
                </c:pt>
                <c:pt idx="1510">
                  <c:v>-2.7176000000000001E-4</c:v>
                </c:pt>
                <c:pt idx="1511">
                  <c:v>-3.9420999999999998E-4</c:v>
                </c:pt>
                <c:pt idx="1512">
                  <c:v>1.8830999999999999E-4</c:v>
                </c:pt>
                <c:pt idx="1513">
                  <c:v>-1.7411E-5</c:v>
                </c:pt>
                <c:pt idx="1514">
                  <c:v>-3.6264000000000001E-4</c:v>
                </c:pt>
                <c:pt idx="1515">
                  <c:v>1.702E-5</c:v>
                </c:pt>
                <c:pt idx="1516">
                  <c:v>4.2173999999999998E-4</c:v>
                </c:pt>
                <c:pt idx="1517">
                  <c:v>-3.1566999999999999E-4</c:v>
                </c:pt>
                <c:pt idx="1518">
                  <c:v>1.4004999999999999E-4</c:v>
                </c:pt>
                <c:pt idx="1519">
                  <c:v>-3.1377999999999999E-4</c:v>
                </c:pt>
                <c:pt idx="1520">
                  <c:v>-6.3955999999999995E-4</c:v>
                </c:pt>
                <c:pt idx="1521">
                  <c:v>-4.4478999999999997E-4</c:v>
                </c:pt>
                <c:pt idx="1522">
                  <c:v>-6.9855000000000004E-4</c:v>
                </c:pt>
                <c:pt idx="1523">
                  <c:v>-2.6847999999999998E-4</c:v>
                </c:pt>
                <c:pt idx="1524">
                  <c:v>-7.7196999999999997E-4</c:v>
                </c:pt>
                <c:pt idx="1525">
                  <c:v>6.6414000000000002E-4</c:v>
                </c:pt>
                <c:pt idx="1526">
                  <c:v>-1.9955999999999999E-4</c:v>
                </c:pt>
                <c:pt idx="1527">
                  <c:v>7.2606000000000002E-5</c:v>
                </c:pt>
                <c:pt idx="1528">
                  <c:v>-7.2978000000000005E-5</c:v>
                </c:pt>
                <c:pt idx="1529">
                  <c:v>-1.8426E-4</c:v>
                </c:pt>
                <c:pt idx="1530">
                  <c:v>-9.2906999999999997E-5</c:v>
                </c:pt>
                <c:pt idx="1531">
                  <c:v>3.3199E-4</c:v>
                </c:pt>
                <c:pt idx="1532">
                  <c:v>3.5353000000000001E-4</c:v>
                </c:pt>
                <c:pt idx="1533">
                  <c:v>5.6021E-4</c:v>
                </c:pt>
                <c:pt idx="1534">
                  <c:v>-3.7672999999999998E-4</c:v>
                </c:pt>
                <c:pt idx="1535">
                  <c:v>-6.5585000000000003E-4</c:v>
                </c:pt>
                <c:pt idx="1536">
                  <c:v>-4.3169999999999998E-4</c:v>
                </c:pt>
                <c:pt idx="1537">
                  <c:v>-2.2729E-4</c:v>
                </c:pt>
                <c:pt idx="1538">
                  <c:v>-2.4592E-4</c:v>
                </c:pt>
                <c:pt idx="1539">
                  <c:v>-1.5364999999999999E-4</c:v>
                </c:pt>
                <c:pt idx="1540">
                  <c:v>-2.1044E-4</c:v>
                </c:pt>
                <c:pt idx="1541">
                  <c:v>-6.9205000000000004E-4</c:v>
                </c:pt>
                <c:pt idx="1542">
                  <c:v>1.5532999999999999E-4</c:v>
                </c:pt>
                <c:pt idx="1543">
                  <c:v>3.8812E-5</c:v>
                </c:pt>
                <c:pt idx="1544">
                  <c:v>-8.5201000000000005E-4</c:v>
                </c:pt>
                <c:pt idx="1545">
                  <c:v>-4.1109000000000002E-4</c:v>
                </c:pt>
                <c:pt idx="1546">
                  <c:v>-9.8958999999999999E-5</c:v>
                </c:pt>
                <c:pt idx="1547">
                  <c:v>9.8406000000000006E-5</c:v>
                </c:pt>
                <c:pt idx="1548">
                  <c:v>1.9978000000000001E-5</c:v>
                </c:pt>
                <c:pt idx="1549">
                  <c:v>5.6019999999999996E-4</c:v>
                </c:pt>
                <c:pt idx="1550">
                  <c:v>-6.9899000000000003E-4</c:v>
                </c:pt>
                <c:pt idx="1551">
                  <c:v>-4.4607000000000002E-4</c:v>
                </c:pt>
                <c:pt idx="1552">
                  <c:v>-2.8514000000000002E-4</c:v>
                </c:pt>
                <c:pt idx="1553">
                  <c:v>-1.2236E-3</c:v>
                </c:pt>
                <c:pt idx="1554">
                  <c:v>-4.0769999999999998E-5</c:v>
                </c:pt>
                <c:pt idx="1555">
                  <c:v>2.2592000000000001E-4</c:v>
                </c:pt>
                <c:pt idx="1556">
                  <c:v>-3.0648999999999997E-4</c:v>
                </c:pt>
                <c:pt idx="1557">
                  <c:v>2.2655E-4</c:v>
                </c:pt>
                <c:pt idx="1558">
                  <c:v>-2.0672999999999999E-4</c:v>
                </c:pt>
                <c:pt idx="1559">
                  <c:v>3.7168999999999999E-4</c:v>
                </c:pt>
                <c:pt idx="1560">
                  <c:v>-3.7397999999999999E-4</c:v>
                </c:pt>
                <c:pt idx="1561">
                  <c:v>-2.0866E-4</c:v>
                </c:pt>
                <c:pt idx="1562">
                  <c:v>2.1178E-5</c:v>
                </c:pt>
                <c:pt idx="1563">
                  <c:v>-7.6886999999999995E-4</c:v>
                </c:pt>
                <c:pt idx="1564">
                  <c:v>-3.0141E-4</c:v>
                </c:pt>
                <c:pt idx="1565">
                  <c:v>4.4874999999999998E-4</c:v>
                </c:pt>
                <c:pt idx="1566">
                  <c:v>4.2837000000000003E-5</c:v>
                </c:pt>
                <c:pt idx="1567">
                  <c:v>-8.9910999999999995E-4</c:v>
                </c:pt>
                <c:pt idx="1568">
                  <c:v>-3.4764000000000003E-4</c:v>
                </c:pt>
                <c:pt idx="1569">
                  <c:v>2.8334999999999998E-4</c:v>
                </c:pt>
                <c:pt idx="1570">
                  <c:v>-8.7776E-4</c:v>
                </c:pt>
                <c:pt idx="1571">
                  <c:v>2.2189999999999999E-5</c:v>
                </c:pt>
                <c:pt idx="1572">
                  <c:v>-5.1170999999999996E-4</c:v>
                </c:pt>
                <c:pt idx="1573">
                  <c:v>-2.6457999999999999E-4</c:v>
                </c:pt>
                <c:pt idx="1574">
                  <c:v>-9.1896000000000002E-4</c:v>
                </c:pt>
                <c:pt idx="1575">
                  <c:v>-8.7264000000000005E-4</c:v>
                </c:pt>
                <c:pt idx="1576">
                  <c:v>-3.3982000000000001E-4</c:v>
                </c:pt>
                <c:pt idx="1577">
                  <c:v>-7.4622000000000002E-4</c:v>
                </c:pt>
                <c:pt idx="1578">
                  <c:v>-6.8999000000000003E-4</c:v>
                </c:pt>
                <c:pt idx="1579">
                  <c:v>-8.0320000000000001E-4</c:v>
                </c:pt>
                <c:pt idx="1580">
                  <c:v>4.5707000000000001E-5</c:v>
                </c:pt>
                <c:pt idx="1581">
                  <c:v>-1.1622E-3</c:v>
                </c:pt>
                <c:pt idx="1582">
                  <c:v>-2.3278999999999999E-5</c:v>
                </c:pt>
                <c:pt idx="1583">
                  <c:v>3.525E-4</c:v>
                </c:pt>
                <c:pt idx="1584">
                  <c:v>-5.3667000000000005E-4</c:v>
                </c:pt>
                <c:pt idx="1585">
                  <c:v>-6.6469999999999995E-4</c:v>
                </c:pt>
                <c:pt idx="1586">
                  <c:v>0</c:v>
                </c:pt>
                <c:pt idx="1587">
                  <c:v>-3.5631999999999998E-4</c:v>
                </c:pt>
                <c:pt idx="1588">
                  <c:v>-8.8150999999999995E-4</c:v>
                </c:pt>
                <c:pt idx="1589">
                  <c:v>7.2284000000000001E-5</c:v>
                </c:pt>
                <c:pt idx="1590">
                  <c:v>-8.6010000000000004E-4</c:v>
                </c:pt>
                <c:pt idx="1591">
                  <c:v>1.238E-4</c:v>
                </c:pt>
                <c:pt idx="1592">
                  <c:v>-3.7008000000000001E-4</c:v>
                </c:pt>
                <c:pt idx="1593">
                  <c:v>1.2336000000000001E-4</c:v>
                </c:pt>
                <c:pt idx="1594">
                  <c:v>2.2651999999999999E-4</c:v>
                </c:pt>
                <c:pt idx="1595">
                  <c:v>-2.0295999999999999E-4</c:v>
                </c:pt>
                <c:pt idx="1596">
                  <c:v>-4.08E-4</c:v>
                </c:pt>
                <c:pt idx="1597">
                  <c:v>-9.6993000000000003E-4</c:v>
                </c:pt>
                <c:pt idx="1598">
                  <c:v>7.6126999999999998E-5</c:v>
                </c:pt>
                <c:pt idx="1599">
                  <c:v>-2.8654E-4</c:v>
                </c:pt>
                <c:pt idx="1600">
                  <c:v>-7.6227E-4</c:v>
                </c:pt>
                <c:pt idx="1601">
                  <c:v>-6.0307999999999998E-4</c:v>
                </c:pt>
                <c:pt idx="1602">
                  <c:v>-2.6465000000000001E-4</c:v>
                </c:pt>
                <c:pt idx="1603">
                  <c:v>-7.5120000000000004E-4</c:v>
                </c:pt>
                <c:pt idx="1604">
                  <c:v>-2.1575000000000001E-4</c:v>
                </c:pt>
                <c:pt idx="1605">
                  <c:v>2.1625999999999999E-4</c:v>
                </c:pt>
                <c:pt idx="1606">
                  <c:v>-1.4708E-3</c:v>
                </c:pt>
                <c:pt idx="1607">
                  <c:v>-1.1066E-4</c:v>
                </c:pt>
                <c:pt idx="1608">
                  <c:v>-6.6065999999999998E-4</c:v>
                </c:pt>
                <c:pt idx="1609">
                  <c:v>-5.8980999999999997E-4</c:v>
                </c:pt>
                <c:pt idx="1610">
                  <c:v>-4.7367999999999998E-4</c:v>
                </c:pt>
                <c:pt idx="1611">
                  <c:v>-1.6791000000000001E-4</c:v>
                </c:pt>
                <c:pt idx="1612">
                  <c:v>-1.3519000000000001E-3</c:v>
                </c:pt>
                <c:pt idx="1613">
                  <c:v>-8.5475999999999998E-4</c:v>
                </c:pt>
                <c:pt idx="1614">
                  <c:v>-5.9548999999999995E-4</c:v>
                </c:pt>
                <c:pt idx="1615">
                  <c:v>2.9043999999999998E-5</c:v>
                </c:pt>
                <c:pt idx="1616">
                  <c:v>7.4947000000000002E-4</c:v>
                </c:pt>
                <c:pt idx="1617">
                  <c:v>-8.1901000000000001E-4</c:v>
                </c:pt>
                <c:pt idx="1618">
                  <c:v>-1.3404999999999999E-3</c:v>
                </c:pt>
                <c:pt idx="1619">
                  <c:v>1.1726E-4</c:v>
                </c:pt>
                <c:pt idx="1620">
                  <c:v>1.4904999999999999E-4</c:v>
                </c:pt>
                <c:pt idx="1621">
                  <c:v>-9.9913999999999992E-4</c:v>
                </c:pt>
                <c:pt idx="1622">
                  <c:v>7.7804999999999997E-4</c:v>
                </c:pt>
                <c:pt idx="1623">
                  <c:v>-7.7196000000000003E-4</c:v>
                </c:pt>
                <c:pt idx="1624">
                  <c:v>-1.0656999999999999E-3</c:v>
                </c:pt>
                <c:pt idx="1625">
                  <c:v>-8.1280000000000002E-4</c:v>
                </c:pt>
                <c:pt idx="1626">
                  <c:v>2.1116E-4</c:v>
                </c:pt>
                <c:pt idx="1627">
                  <c:v>-3.6354999999999997E-4</c:v>
                </c:pt>
                <c:pt idx="1628">
                  <c:v>-5.5241000000000003E-4</c:v>
                </c:pt>
                <c:pt idx="1629">
                  <c:v>-1.2227E-3</c:v>
                </c:pt>
                <c:pt idx="1630">
                  <c:v>-5.1915999999999996E-4</c:v>
                </c:pt>
                <c:pt idx="1631">
                  <c:v>5.2318000000000004E-4</c:v>
                </c:pt>
                <c:pt idx="1632">
                  <c:v>-8.2618999999999998E-4</c:v>
                </c:pt>
                <c:pt idx="1633">
                  <c:v>-1.8420000000000001E-4</c:v>
                </c:pt>
                <c:pt idx="1634">
                  <c:v>-1.0215999999999999E-3</c:v>
                </c:pt>
                <c:pt idx="1635">
                  <c:v>-1.8487E-3</c:v>
                </c:pt>
                <c:pt idx="1636">
                  <c:v>-1.1302E-3</c:v>
                </c:pt>
                <c:pt idx="1637">
                  <c:v>-7.1845999999999998E-4</c:v>
                </c:pt>
                <c:pt idx="1638">
                  <c:v>-4.3448E-4</c:v>
                </c:pt>
                <c:pt idx="1639">
                  <c:v>-3.4474000000000001E-4</c:v>
                </c:pt>
                <c:pt idx="1640">
                  <c:v>2.4931999999999998E-4</c:v>
                </c:pt>
                <c:pt idx="1641">
                  <c:v>-1.0984E-3</c:v>
                </c:pt>
                <c:pt idx="1642">
                  <c:v>-1.0736999999999999E-3</c:v>
                </c:pt>
                <c:pt idx="1643">
                  <c:v>-1.2983000000000001E-3</c:v>
                </c:pt>
                <c:pt idx="1644">
                  <c:v>-1.8839E-4</c:v>
                </c:pt>
                <c:pt idx="1645">
                  <c:v>2.2196E-4</c:v>
                </c:pt>
                <c:pt idx="1646">
                  <c:v>-4.7426E-4</c:v>
                </c:pt>
                <c:pt idx="1647">
                  <c:v>-1.2118000000000001E-3</c:v>
                </c:pt>
                <c:pt idx="1648">
                  <c:v>-1.0120000000000001E-3</c:v>
                </c:pt>
                <c:pt idx="1649">
                  <c:v>-9.5637000000000001E-4</c:v>
                </c:pt>
                <c:pt idx="1650">
                  <c:v>-5.9803999999999999E-4</c:v>
                </c:pt>
                <c:pt idx="1651">
                  <c:v>-7.2709999999999995E-4</c:v>
                </c:pt>
                <c:pt idx="1652">
                  <c:v>-3.7734999999999998E-4</c:v>
                </c:pt>
                <c:pt idx="1653">
                  <c:v>-9.5472999999999999E-5</c:v>
                </c:pt>
                <c:pt idx="1654">
                  <c:v>4.7137999999999998E-4</c:v>
                </c:pt>
                <c:pt idx="1655">
                  <c:v>-9.1911E-4</c:v>
                </c:pt>
                <c:pt idx="1656">
                  <c:v>-6.3276999999999995E-4</c:v>
                </c:pt>
                <c:pt idx="1657">
                  <c:v>9.5138999999999998E-5</c:v>
                </c:pt>
                <c:pt idx="1658">
                  <c:v>-4.4231000000000001E-4</c:v>
                </c:pt>
                <c:pt idx="1659">
                  <c:v>-1.9031000000000001E-4</c:v>
                </c:pt>
                <c:pt idx="1660">
                  <c:v>-3.4790999999999999E-4</c:v>
                </c:pt>
                <c:pt idx="1661">
                  <c:v>-7.6177000000000005E-4</c:v>
                </c:pt>
                <c:pt idx="1662">
                  <c:v>-4.4665999999999998E-4</c:v>
                </c:pt>
                <c:pt idx="1663">
                  <c:v>-3.8167000000000002E-4</c:v>
                </c:pt>
                <c:pt idx="1664">
                  <c:v>-3.1474999999999998E-4</c:v>
                </c:pt>
                <c:pt idx="1665">
                  <c:v>-3.8184999999999998E-4</c:v>
                </c:pt>
                <c:pt idx="1666">
                  <c:v>-3.1777999999999998E-4</c:v>
                </c:pt>
                <c:pt idx="1667">
                  <c:v>-1.3772999999999999E-3</c:v>
                </c:pt>
                <c:pt idx="1668">
                  <c:v>-8.6297999999999995E-4</c:v>
                </c:pt>
                <c:pt idx="1669">
                  <c:v>-1.0827E-3</c:v>
                </c:pt>
                <c:pt idx="1670">
                  <c:v>-3.7868E-4</c:v>
                </c:pt>
                <c:pt idx="1671">
                  <c:v>-1.2648E-4</c:v>
                </c:pt>
                <c:pt idx="1672">
                  <c:v>1.5972E-4</c:v>
                </c:pt>
                <c:pt idx="1673">
                  <c:v>-3.4639000000000002E-4</c:v>
                </c:pt>
                <c:pt idx="1674">
                  <c:v>-1.0246000000000001E-3</c:v>
                </c:pt>
                <c:pt idx="1675">
                  <c:v>-6.3708999999999996E-5</c:v>
                </c:pt>
                <c:pt idx="1676">
                  <c:v>-2.2253999999999999E-4</c:v>
                </c:pt>
                <c:pt idx="1677">
                  <c:v>-9.4820000000000004E-5</c:v>
                </c:pt>
                <c:pt idx="1678">
                  <c:v>1.6004999999999999E-4</c:v>
                </c:pt>
                <c:pt idx="1679">
                  <c:v>-1.0717000000000001E-3</c:v>
                </c:pt>
                <c:pt idx="1680">
                  <c:v>-9.6163999999999996E-5</c:v>
                </c:pt>
                <c:pt idx="1681">
                  <c:v>-7.3273000000000001E-4</c:v>
                </c:pt>
                <c:pt idx="1682">
                  <c:v>-9.5568000000000004E-5</c:v>
                </c:pt>
                <c:pt idx="1683">
                  <c:v>-6.0254999999999998E-4</c:v>
                </c:pt>
                <c:pt idx="1684">
                  <c:v>-1.2534E-3</c:v>
                </c:pt>
                <c:pt idx="1685">
                  <c:v>-3.8444E-4</c:v>
                </c:pt>
                <c:pt idx="1686">
                  <c:v>-5.1137000000000003E-4</c:v>
                </c:pt>
                <c:pt idx="1687">
                  <c:v>-1.0964E-3</c:v>
                </c:pt>
                <c:pt idx="1688">
                  <c:v>1.6053000000000001E-4</c:v>
                </c:pt>
                <c:pt idx="1689">
                  <c:v>-2.2879000000000001E-4</c:v>
                </c:pt>
                <c:pt idx="1690">
                  <c:v>1.2926999999999999E-4</c:v>
                </c:pt>
                <c:pt idx="1691">
                  <c:v>-1.0256E-3</c:v>
                </c:pt>
                <c:pt idx="1692">
                  <c:v>-1.5956E-3</c:v>
                </c:pt>
                <c:pt idx="1693">
                  <c:v>-1.0112999999999999E-3</c:v>
                </c:pt>
                <c:pt idx="1694">
                  <c:v>-5.5144999999999999E-4</c:v>
                </c:pt>
                <c:pt idx="1695">
                  <c:v>-9.1158999999999999E-4</c:v>
                </c:pt>
                <c:pt idx="1696">
                  <c:v>-4.8910000000000002E-4</c:v>
                </c:pt>
                <c:pt idx="1697">
                  <c:v>-2.2848000000000001E-4</c:v>
                </c:pt>
                <c:pt idx="1698">
                  <c:v>-6.9607999999999996E-4</c:v>
                </c:pt>
                <c:pt idx="1699">
                  <c:v>3.2981999999999998E-4</c:v>
                </c:pt>
                <c:pt idx="1700">
                  <c:v>6.6209999999999999E-4</c:v>
                </c:pt>
                <c:pt idx="1701">
                  <c:v>-2.0016999999999999E-3</c:v>
                </c:pt>
                <c:pt idx="1702">
                  <c:v>-1.062E-3</c:v>
                </c:pt>
                <c:pt idx="1703">
                  <c:v>-2.0064E-4</c:v>
                </c:pt>
                <c:pt idx="1704">
                  <c:v>-7.3046000000000005E-4</c:v>
                </c:pt>
                <c:pt idx="1705">
                  <c:v>-1.0513E-3</c:v>
                </c:pt>
                <c:pt idx="1706">
                  <c:v>-2.3546E-4</c:v>
                </c:pt>
                <c:pt idx="1707">
                  <c:v>1.3642999999999999E-4</c:v>
                </c:pt>
                <c:pt idx="1708">
                  <c:v>-4.1182000000000002E-4</c:v>
                </c:pt>
                <c:pt idx="1709">
                  <c:v>-1.4438000000000001E-3</c:v>
                </c:pt>
                <c:pt idx="1710">
                  <c:v>-1.0625999999999999E-3</c:v>
                </c:pt>
                <c:pt idx="1711">
                  <c:v>-8.8964000000000003E-4</c:v>
                </c:pt>
                <c:pt idx="1712">
                  <c:v>-1.2561E-3</c:v>
                </c:pt>
                <c:pt idx="1713">
                  <c:v>8.3244999999999999E-4</c:v>
                </c:pt>
                <c:pt idx="1714">
                  <c:v>-7.0385000000000001E-4</c:v>
                </c:pt>
                <c:pt idx="1715">
                  <c:v>7.0011000000000004E-5</c:v>
                </c:pt>
                <c:pt idx="1716">
                  <c:v>1.4809000000000001E-3</c:v>
                </c:pt>
                <c:pt idx="1717">
                  <c:v>-5.0244000000000005E-4</c:v>
                </c:pt>
                <c:pt idx="1718">
                  <c:v>-1.0024000000000001E-3</c:v>
                </c:pt>
                <c:pt idx="1719">
                  <c:v>-6.7672000000000001E-4</c:v>
                </c:pt>
                <c:pt idx="1720">
                  <c:v>-6.5163000000000005E-4</c:v>
                </c:pt>
                <c:pt idx="1721">
                  <c:v>-8.6403999999999995E-4</c:v>
                </c:pt>
                <c:pt idx="1722">
                  <c:v>4.3826999999999999E-4</c:v>
                </c:pt>
                <c:pt idx="1723">
                  <c:v>-1.8216E-3</c:v>
                </c:pt>
                <c:pt idx="1724">
                  <c:v>-3.6733000000000002E-5</c:v>
                </c:pt>
                <c:pt idx="1725">
                  <c:v>-1.2657E-3</c:v>
                </c:pt>
                <c:pt idx="1726">
                  <c:v>-5.9402999999999995E-4</c:v>
                </c:pt>
                <c:pt idx="1727">
                  <c:v>-1.5238000000000001E-3</c:v>
                </c:pt>
                <c:pt idx="1728">
                  <c:v>7.5259000000000006E-5</c:v>
                </c:pt>
                <c:pt idx="1729">
                  <c:v>1.1265E-4</c:v>
                </c:pt>
                <c:pt idx="1730">
                  <c:v>-1.9006000000000001E-4</c:v>
                </c:pt>
                <c:pt idx="1731">
                  <c:v>-7.9173999999999998E-4</c:v>
                </c:pt>
                <c:pt idx="1732">
                  <c:v>-7.6145999999999999E-5</c:v>
                </c:pt>
                <c:pt idx="1733">
                  <c:v>1.1586000000000001E-4</c:v>
                </c:pt>
                <c:pt idx="1734">
                  <c:v>-8.0606000000000004E-4</c:v>
                </c:pt>
                <c:pt idx="1735">
                  <c:v>-7.0611000000000003E-4</c:v>
                </c:pt>
                <c:pt idx="1736">
                  <c:v>-1.6142999999999999E-3</c:v>
                </c:pt>
                <c:pt idx="1737">
                  <c:v>-7.1148000000000001E-4</c:v>
                </c:pt>
                <c:pt idx="1738">
                  <c:v>-1.0734E-3</c:v>
                </c:pt>
                <c:pt idx="1739">
                  <c:v>-5.1968000000000001E-4</c:v>
                </c:pt>
                <c:pt idx="1740">
                  <c:v>-1.4530000000000001E-3</c:v>
                </c:pt>
                <c:pt idx="1741">
                  <c:v>-6.0769999999999997E-4</c:v>
                </c:pt>
                <c:pt idx="1742">
                  <c:v>6.5401000000000001E-4</c:v>
                </c:pt>
                <c:pt idx="1743">
                  <c:v>-2.8850000000000002E-4</c:v>
                </c:pt>
                <c:pt idx="1744">
                  <c:v>1.059E-3</c:v>
                </c:pt>
                <c:pt idx="1745">
                  <c:v>-1.7336000000000001E-3</c:v>
                </c:pt>
                <c:pt idx="1746">
                  <c:v>-3.8283000000000002E-4</c:v>
                </c:pt>
                <c:pt idx="1747">
                  <c:v>-1.0020000000000001E-3</c:v>
                </c:pt>
                <c:pt idx="1748">
                  <c:v>-1.3188E-3</c:v>
                </c:pt>
                <c:pt idx="1749">
                  <c:v>-1.2382000000000001E-3</c:v>
                </c:pt>
                <c:pt idx="1750">
                  <c:v>-2.3081999999999998E-3</c:v>
                </c:pt>
                <c:pt idx="1751">
                  <c:v>-6.9015000000000005E-4</c:v>
                </c:pt>
                <c:pt idx="1752">
                  <c:v>-1.6654E-3</c:v>
                </c:pt>
                <c:pt idx="1753">
                  <c:v>-1.1823999999999999E-3</c:v>
                </c:pt>
                <c:pt idx="1754">
                  <c:v>-9.6378000000000002E-4</c:v>
                </c:pt>
                <c:pt idx="1755">
                  <c:v>-1.6783E-3</c:v>
                </c:pt>
                <c:pt idx="1756">
                  <c:v>-7.1409999999999996E-4</c:v>
                </c:pt>
                <c:pt idx="1757">
                  <c:v>-6.2609000000000004E-4</c:v>
                </c:pt>
                <c:pt idx="1758">
                  <c:v>-1.3577000000000001E-3</c:v>
                </c:pt>
                <c:pt idx="1759">
                  <c:v>9.4830000000000001E-4</c:v>
                </c:pt>
                <c:pt idx="1760">
                  <c:v>-9.6241999999999996E-4</c:v>
                </c:pt>
                <c:pt idx="1761">
                  <c:v>2.7150999999999998E-4</c:v>
                </c:pt>
                <c:pt idx="1762">
                  <c:v>-2.0198999999999998E-3</c:v>
                </c:pt>
                <c:pt idx="1763">
                  <c:v>-3.2054000000000002E-4</c:v>
                </c:pt>
                <c:pt idx="1764">
                  <c:v>-3.7721E-4</c:v>
                </c:pt>
                <c:pt idx="1765">
                  <c:v>-8.8776999999999997E-4</c:v>
                </c:pt>
                <c:pt idx="1766">
                  <c:v>-1.4066E-3</c:v>
                </c:pt>
                <c:pt idx="1767">
                  <c:v>2.1588000000000002E-3</c:v>
                </c:pt>
                <c:pt idx="1768">
                  <c:v>2.875E-4</c:v>
                </c:pt>
                <c:pt idx="1769">
                  <c:v>-3.8575000000000003E-4</c:v>
                </c:pt>
                <c:pt idx="1770">
                  <c:v>4.7706E-5</c:v>
                </c:pt>
                <c:pt idx="1771">
                  <c:v>-9.6864E-4</c:v>
                </c:pt>
                <c:pt idx="1772">
                  <c:v>-7.4058000000000001E-4</c:v>
                </c:pt>
                <c:pt idx="1773">
                  <c:v>-6.9364000000000003E-4</c:v>
                </c:pt>
                <c:pt idx="1774">
                  <c:v>-8.7807E-4</c:v>
                </c:pt>
                <c:pt idx="1775">
                  <c:v>-9.5491E-4</c:v>
                </c:pt>
                <c:pt idx="1776">
                  <c:v>-8.4964999999999997E-4</c:v>
                </c:pt>
                <c:pt idx="1777">
                  <c:v>-1.5311999999999999E-3</c:v>
                </c:pt>
                <c:pt idx="1778">
                  <c:v>-2.2301999999999999E-3</c:v>
                </c:pt>
                <c:pt idx="1779">
                  <c:v>-4.5371000000000002E-4</c:v>
                </c:pt>
                <c:pt idx="1780">
                  <c:v>-2.3135999999999999E-3</c:v>
                </c:pt>
                <c:pt idx="1781">
                  <c:v>-2.0688999999999999E-4</c:v>
                </c:pt>
                <c:pt idx="1782">
                  <c:v>-1.4105000000000001E-3</c:v>
                </c:pt>
                <c:pt idx="1783">
                  <c:v>-1.4541999999999999E-3</c:v>
                </c:pt>
                <c:pt idx="1784">
                  <c:v>-2.4313999999999998E-3</c:v>
                </c:pt>
                <c:pt idx="1785">
                  <c:v>-3.6933000000000002E-4</c:v>
                </c:pt>
                <c:pt idx="1786">
                  <c:v>-3.0287999999999999E-3</c:v>
                </c:pt>
                <c:pt idx="1787">
                  <c:v>1.5746999999999999E-4</c:v>
                </c:pt>
                <c:pt idx="1788">
                  <c:v>-1.6114999999999999E-4</c:v>
                </c:pt>
                <c:pt idx="1789">
                  <c:v>-9.1617999999999995E-4</c:v>
                </c:pt>
                <c:pt idx="1790">
                  <c:v>-2.7314000000000001E-3</c:v>
                </c:pt>
                <c:pt idx="1791">
                  <c:v>-1.8354999999999999E-3</c:v>
                </c:pt>
                <c:pt idx="1792">
                  <c:v>-8.8022999999999997E-4</c:v>
                </c:pt>
                <c:pt idx="1793">
                  <c:v>-2.2231E-3</c:v>
                </c:pt>
                <c:pt idx="1794">
                  <c:v>-2.0850999999999999E-3</c:v>
                </c:pt>
                <c:pt idx="1795">
                  <c:v>-2.3649000000000001E-3</c:v>
                </c:pt>
                <c:pt idx="1796">
                  <c:v>-1.7495E-3</c:v>
                </c:pt>
                <c:pt idx="1797">
                  <c:v>-1.3282999999999999E-3</c:v>
                </c:pt>
                <c:pt idx="1798">
                  <c:v>-1.0300999999999999E-3</c:v>
                </c:pt>
                <c:pt idx="1799">
                  <c:v>-1.5992000000000001E-3</c:v>
                </c:pt>
                <c:pt idx="1800">
                  <c:v>-1.4228999999999999E-3</c:v>
                </c:pt>
                <c:pt idx="1801">
                  <c:v>-2.0335000000000002E-3</c:v>
                </c:pt>
                <c:pt idx="1802">
                  <c:v>-1.1068E-3</c:v>
                </c:pt>
                <c:pt idx="1803">
                  <c:v>-2.9641999999999998E-4</c:v>
                </c:pt>
                <c:pt idx="1804">
                  <c:v>-2.3556E-4</c:v>
                </c:pt>
                <c:pt idx="1805">
                  <c:v>1.1872E-3</c:v>
                </c:pt>
                <c:pt idx="1806">
                  <c:v>-1.1360000000000001E-3</c:v>
                </c:pt>
                <c:pt idx="1807">
                  <c:v>-1.4495000000000001E-3</c:v>
                </c:pt>
                <c:pt idx="1808">
                  <c:v>-6.0150999999999998E-4</c:v>
                </c:pt>
                <c:pt idx="1809">
                  <c:v>-9.1213000000000004E-4</c:v>
                </c:pt>
                <c:pt idx="1810">
                  <c:v>-1.8942E-3</c:v>
                </c:pt>
                <c:pt idx="1811">
                  <c:v>-6.7909000000000003E-4</c:v>
                </c:pt>
                <c:pt idx="1812">
                  <c:v>-1.348E-3</c:v>
                </c:pt>
                <c:pt idx="1813">
                  <c:v>5.0297000000000004E-4</c:v>
                </c:pt>
                <c:pt idx="1814">
                  <c:v>-6.9225000000000005E-4</c:v>
                </c:pt>
                <c:pt idx="1815">
                  <c:v>-6.3651000000000004E-5</c:v>
                </c:pt>
                <c:pt idx="1816">
                  <c:v>-3.1156000000000001E-3</c:v>
                </c:pt>
                <c:pt idx="1817">
                  <c:v>-1.4924000000000001E-3</c:v>
                </c:pt>
                <c:pt idx="1818">
                  <c:v>1.8073E-3</c:v>
                </c:pt>
                <c:pt idx="1819">
                  <c:v>7.1268999999999998E-4</c:v>
                </c:pt>
                <c:pt idx="1820">
                  <c:v>-1.6627E-3</c:v>
                </c:pt>
                <c:pt idx="1821">
                  <c:v>-3.9262999999999999E-4</c:v>
                </c:pt>
                <c:pt idx="1822">
                  <c:v>-5.3479000000000005E-4</c:v>
                </c:pt>
                <c:pt idx="1823">
                  <c:v>-8.5755E-4</c:v>
                </c:pt>
                <c:pt idx="1824">
                  <c:v>5.2777E-4</c:v>
                </c:pt>
                <c:pt idx="1825">
                  <c:v>-1.9659E-3</c:v>
                </c:pt>
                <c:pt idx="1826">
                  <c:v>-2.2372E-3</c:v>
                </c:pt>
                <c:pt idx="1827">
                  <c:v>-1.3680999999999999E-3</c:v>
                </c:pt>
                <c:pt idx="1828">
                  <c:v>8.2646E-4</c:v>
                </c:pt>
                <c:pt idx="1829">
                  <c:v>-1.1788E-3</c:v>
                </c:pt>
                <c:pt idx="1830">
                  <c:v>0</c:v>
                </c:pt>
                <c:pt idx="1831">
                  <c:v>-1.8139E-3</c:v>
                </c:pt>
                <c:pt idx="1832">
                  <c:v>0</c:v>
                </c:pt>
                <c:pt idx="1833">
                  <c:v>7.8218000000000005E-4</c:v>
                </c:pt>
                <c:pt idx="1834">
                  <c:v>-8.5912E-4</c:v>
                </c:pt>
                <c:pt idx="1835">
                  <c:v>3.5734999999999999E-4</c:v>
                </c:pt>
                <c:pt idx="1836">
                  <c:v>-1.6765E-3</c:v>
                </c:pt>
                <c:pt idx="1837">
                  <c:v>-2.2078000000000002E-3</c:v>
                </c:pt>
                <c:pt idx="1838">
                  <c:v>-2.5462000000000002E-3</c:v>
                </c:pt>
                <c:pt idx="1839">
                  <c:v>-1.4053E-3</c:v>
                </c:pt>
                <c:pt idx="1840">
                  <c:v>-1.8771E-3</c:v>
                </c:pt>
                <c:pt idx="1841">
                  <c:v>-3.3609E-3</c:v>
                </c:pt>
                <c:pt idx="1842">
                  <c:v>-2.5688E-3</c:v>
                </c:pt>
                <c:pt idx="1843">
                  <c:v>-2.3755E-3</c:v>
                </c:pt>
                <c:pt idx="1844">
                  <c:v>-4.0575000000000003E-3</c:v>
                </c:pt>
                <c:pt idx="1845">
                  <c:v>-2.0041999999999998E-3</c:v>
                </c:pt>
                <c:pt idx="1846">
                  <c:v>-1.6176000000000001E-3</c:v>
                </c:pt>
                <c:pt idx="1847">
                  <c:v>-7.0109999999999997E-4</c:v>
                </c:pt>
                <c:pt idx="1848">
                  <c:v>0</c:v>
                </c:pt>
                <c:pt idx="1849">
                  <c:v>-2.6998E-3</c:v>
                </c:pt>
                <c:pt idx="1850">
                  <c:v>-2.9489E-3</c:v>
                </c:pt>
                <c:pt idx="1851">
                  <c:v>-2.0484000000000001E-3</c:v>
                </c:pt>
                <c:pt idx="1852">
                  <c:v>-1.9113000000000001E-3</c:v>
                </c:pt>
                <c:pt idx="1853">
                  <c:v>-3.9439000000000002E-3</c:v>
                </c:pt>
                <c:pt idx="1854">
                  <c:v>-2.2371000000000001E-3</c:v>
                </c:pt>
                <c:pt idx="1855">
                  <c:v>-2.6373E-3</c:v>
                </c:pt>
                <c:pt idx="1856">
                  <c:v>-7.3017999999999998E-4</c:v>
                </c:pt>
                <c:pt idx="1857">
                  <c:v>-2.0501E-3</c:v>
                </c:pt>
                <c:pt idx="1858">
                  <c:v>-2.4255000000000001E-3</c:v>
                </c:pt>
                <c:pt idx="1859">
                  <c:v>-1.0755000000000001E-3</c:v>
                </c:pt>
                <c:pt idx="1860">
                  <c:v>-5.1900999999999996E-3</c:v>
                </c:pt>
                <c:pt idx="1861">
                  <c:v>-5.8748999999999997E-4</c:v>
                </c:pt>
                <c:pt idx="1862">
                  <c:v>-3.8998000000000001E-3</c:v>
                </c:pt>
                <c:pt idx="1863">
                  <c:v>-9.4782000000000004E-4</c:v>
                </c:pt>
                <c:pt idx="1864">
                  <c:v>-2.2985000000000002E-3</c:v>
                </c:pt>
                <c:pt idx="1865">
                  <c:v>-2.8619000000000001E-3</c:v>
                </c:pt>
                <c:pt idx="1866">
                  <c:v>3.5361000000000002E-4</c:v>
                </c:pt>
                <c:pt idx="1867">
                  <c:v>-1.0472999999999999E-3</c:v>
                </c:pt>
                <c:pt idx="1868">
                  <c:v>-8.7936000000000006E-5</c:v>
                </c:pt>
                <c:pt idx="1869">
                  <c:v>-2.1711999999999999E-3</c:v>
                </c:pt>
                <c:pt idx="1870">
                  <c:v>-3.8654000000000002E-3</c:v>
                </c:pt>
                <c:pt idx="1871">
                  <c:v>-1.3531999999999999E-3</c:v>
                </c:pt>
                <c:pt idx="1872">
                  <c:v>-3.3796E-3</c:v>
                </c:pt>
                <c:pt idx="1873">
                  <c:v>-2.4704000000000002E-3</c:v>
                </c:pt>
                <c:pt idx="1874">
                  <c:v>-1.0061E-3</c:v>
                </c:pt>
                <c:pt idx="1875">
                  <c:v>-5.4324000000000004E-3</c:v>
                </c:pt>
                <c:pt idx="1876">
                  <c:v>-1.5788E-3</c:v>
                </c:pt>
                <c:pt idx="1877">
                  <c:v>-3.9072999999999998E-3</c:v>
                </c:pt>
                <c:pt idx="1878">
                  <c:v>-9.5370000000000003E-4</c:v>
                </c:pt>
                <c:pt idx="1879">
                  <c:v>-1.4276E-3</c:v>
                </c:pt>
                <c:pt idx="1880">
                  <c:v>-5.9024999999999995E-4</c:v>
                </c:pt>
                <c:pt idx="1881">
                  <c:v>-7.8010999999999998E-4</c:v>
                </c:pt>
                <c:pt idx="1882">
                  <c:v>-2.1313E-3</c:v>
                </c:pt>
                <c:pt idx="1883">
                  <c:v>-1.6742E-3</c:v>
                </c:pt>
                <c:pt idx="1884">
                  <c:v>-2.7036999999999999E-3</c:v>
                </c:pt>
                <c:pt idx="1885">
                  <c:v>-4.5691999999999998E-3</c:v>
                </c:pt>
                <c:pt idx="1886">
                  <c:v>-6.1818999999999997E-3</c:v>
                </c:pt>
                <c:pt idx="1887">
                  <c:v>-1.6025E-3</c:v>
                </c:pt>
                <c:pt idx="1888">
                  <c:v>-2.1446E-3</c:v>
                </c:pt>
                <c:pt idx="1889">
                  <c:v>-2.3906000000000001E-3</c:v>
                </c:pt>
                <c:pt idx="1890">
                  <c:v>-3.1874E-3</c:v>
                </c:pt>
                <c:pt idx="1891">
                  <c:v>-2.3573000000000001E-3</c:v>
                </c:pt>
                <c:pt idx="1892">
                  <c:v>-6.1335000000000001E-3</c:v>
                </c:pt>
                <c:pt idx="1893">
                  <c:v>-2.2078000000000002E-3</c:v>
                </c:pt>
                <c:pt idx="1894">
                  <c:v>-3.1381E-3</c:v>
                </c:pt>
                <c:pt idx="1895">
                  <c:v>-3.4315000000000001E-3</c:v>
                </c:pt>
                <c:pt idx="1896">
                  <c:v>-5.3682000000000001E-3</c:v>
                </c:pt>
                <c:pt idx="1897">
                  <c:v>-1.0709999999999999E-3</c:v>
                </c:pt>
                <c:pt idx="1898">
                  <c:v>-1.7244000000000001E-3</c:v>
                </c:pt>
                <c:pt idx="1899">
                  <c:v>-4.2950000000000002E-3</c:v>
                </c:pt>
                <c:pt idx="1900">
                  <c:v>-3.5652000000000001E-3</c:v>
                </c:pt>
                <c:pt idx="1901">
                  <c:v>-2.5341000000000001E-3</c:v>
                </c:pt>
                <c:pt idx="1902">
                  <c:v>-1.3466000000000001E-3</c:v>
                </c:pt>
                <c:pt idx="1903">
                  <c:v>-2.0238000000000001E-3</c:v>
                </c:pt>
                <c:pt idx="1904">
                  <c:v>-2.6917999999999998E-3</c:v>
                </c:pt>
                <c:pt idx="1905">
                  <c:v>-3.6359999999999999E-3</c:v>
                </c:pt>
                <c:pt idx="1906">
                  <c:v>1.354E-3</c:v>
                </c:pt>
                <c:pt idx="1907">
                  <c:v>5.7397000000000004E-4</c:v>
                </c:pt>
                <c:pt idx="1908">
                  <c:v>-3.9487000000000003E-3</c:v>
                </c:pt>
                <c:pt idx="1909">
                  <c:v>-4.7813999999999999E-3</c:v>
                </c:pt>
                <c:pt idx="1910">
                  <c:v>-2.1938999999999999E-3</c:v>
                </c:pt>
                <c:pt idx="1911">
                  <c:v>-6.4986999999999996E-3</c:v>
                </c:pt>
                <c:pt idx="1912">
                  <c:v>-3.8869E-3</c:v>
                </c:pt>
                <c:pt idx="1913">
                  <c:v>-4.3601999999999998E-3</c:v>
                </c:pt>
                <c:pt idx="1914">
                  <c:v>-1.2092E-4</c:v>
                </c:pt>
                <c:pt idx="1915">
                  <c:v>-3.5312999999999998E-3</c:v>
                </c:pt>
                <c:pt idx="1916">
                  <c:v>2.6568E-3</c:v>
                </c:pt>
                <c:pt idx="1917">
                  <c:v>-1.4968E-3</c:v>
                </c:pt>
                <c:pt idx="1918">
                  <c:v>-2.7796000000000001E-3</c:v>
                </c:pt>
                <c:pt idx="1919">
                  <c:v>-6.4755000000000004E-3</c:v>
                </c:pt>
                <c:pt idx="1920">
                  <c:v>-5.8561000000000004E-3</c:v>
                </c:pt>
                <c:pt idx="1921">
                  <c:v>-1.2881000000000001E-4</c:v>
                </c:pt>
                <c:pt idx="1922">
                  <c:v>-3.588E-3</c:v>
                </c:pt>
                <c:pt idx="1923">
                  <c:v>-4.8554999999999996E-3</c:v>
                </c:pt>
                <c:pt idx="1924">
                  <c:v>-9.5066000000000005E-3</c:v>
                </c:pt>
                <c:pt idx="1925">
                  <c:v>-4.1526000000000002E-3</c:v>
                </c:pt>
                <c:pt idx="1926">
                  <c:v>-7.2110000000000004E-3</c:v>
                </c:pt>
                <c:pt idx="1927">
                  <c:v>-7.3081999999999999E-3</c:v>
                </c:pt>
                <c:pt idx="1928">
                  <c:v>8.1271000000000002E-4</c:v>
                </c:pt>
                <c:pt idx="1929">
                  <c:v>9.3066000000000004E-4</c:v>
                </c:pt>
                <c:pt idx="1930">
                  <c:v>-7.4184999999999997E-3</c:v>
                </c:pt>
                <c:pt idx="1931">
                  <c:v>-5.6985999999999998E-3</c:v>
                </c:pt>
                <c:pt idx="1932">
                  <c:v>-2.7514999999999999E-4</c:v>
                </c:pt>
                <c:pt idx="1933">
                  <c:v>-4.8522000000000001E-3</c:v>
                </c:pt>
                <c:pt idx="1934">
                  <c:v>-5.7965999999999998E-3</c:v>
                </c:pt>
                <c:pt idx="1935">
                  <c:v>-4.7805E-3</c:v>
                </c:pt>
                <c:pt idx="1936">
                  <c:v>-3.1538E-3</c:v>
                </c:pt>
                <c:pt idx="1937">
                  <c:v>-1.1513999999999999E-3</c:v>
                </c:pt>
                <c:pt idx="1938">
                  <c:v>-2.8877999999999998E-4</c:v>
                </c:pt>
                <c:pt idx="1939">
                  <c:v>-2.4079000000000001E-3</c:v>
                </c:pt>
                <c:pt idx="1940">
                  <c:v>-1.647E-3</c:v>
                </c:pt>
                <c:pt idx="1941">
                  <c:v>-3.8730000000000001E-3</c:v>
                </c:pt>
                <c:pt idx="1942">
                  <c:v>-8.4034999999999995E-3</c:v>
                </c:pt>
                <c:pt idx="1943">
                  <c:v>-4.1764000000000003E-3</c:v>
                </c:pt>
                <c:pt idx="1944">
                  <c:v>-6.9848000000000002E-3</c:v>
                </c:pt>
                <c:pt idx="1945">
                  <c:v>1.6819999999999999E-3</c:v>
                </c:pt>
                <c:pt idx="1946">
                  <c:v>-1.3588000000000001E-3</c:v>
                </c:pt>
                <c:pt idx="1947">
                  <c:v>0</c:v>
                </c:pt>
                <c:pt idx="1948">
                  <c:v>-7.6869000000000004E-4</c:v>
                </c:pt>
                <c:pt idx="1949">
                  <c:v>4.0892999999999997E-3</c:v>
                </c:pt>
                <c:pt idx="1950">
                  <c:v>-1.091E-3</c:v>
                </c:pt>
                <c:pt idx="1951">
                  <c:v>3.144E-4</c:v>
                </c:pt>
                <c:pt idx="1952">
                  <c:v>-5.5853999999999999E-3</c:v>
                </c:pt>
                <c:pt idx="1953">
                  <c:v>-1.6182E-3</c:v>
                </c:pt>
                <c:pt idx="1954">
                  <c:v>9.6579999999999995E-4</c:v>
                </c:pt>
                <c:pt idx="1955">
                  <c:v>-5.3467000000000002E-3</c:v>
                </c:pt>
                <c:pt idx="1956">
                  <c:v>-8.2372999999999995E-3</c:v>
                </c:pt>
                <c:pt idx="1957">
                  <c:v>1.6331000000000001E-4</c:v>
                </c:pt>
                <c:pt idx="1958">
                  <c:v>-6.8631999999999999E-3</c:v>
                </c:pt>
                <c:pt idx="1959">
                  <c:v>-2.3549E-3</c:v>
                </c:pt>
                <c:pt idx="1960">
                  <c:v>-3.0425000000000001E-3</c:v>
                </c:pt>
                <c:pt idx="1961">
                  <c:v>-2.9226999999999999E-3</c:v>
                </c:pt>
                <c:pt idx="1962">
                  <c:v>-5.1508999999999999E-3</c:v>
                </c:pt>
                <c:pt idx="1963">
                  <c:v>-4.8260000000000004E-3</c:v>
                </c:pt>
                <c:pt idx="1964">
                  <c:v>-3.6224999999999999E-3</c:v>
                </c:pt>
                <c:pt idx="1965">
                  <c:v>-6.4123000000000001E-3</c:v>
                </c:pt>
                <c:pt idx="1966">
                  <c:v>-6.1478000000000001E-3</c:v>
                </c:pt>
                <c:pt idx="1967">
                  <c:v>-3.2049999999999999E-3</c:v>
                </c:pt>
                <c:pt idx="1968">
                  <c:v>-1.9635999999999998E-3</c:v>
                </c:pt>
                <c:pt idx="1969">
                  <c:v>3.6267999999999999E-4</c:v>
                </c:pt>
                <c:pt idx="1970">
                  <c:v>-2.9063000000000001E-3</c:v>
                </c:pt>
                <c:pt idx="1971">
                  <c:v>-2.7566999999999999E-3</c:v>
                </c:pt>
                <c:pt idx="1972">
                  <c:v>-3.2824999999999998E-3</c:v>
                </c:pt>
                <c:pt idx="1973">
                  <c:v>-7.5849999999999995E-4</c:v>
                </c:pt>
                <c:pt idx="1974">
                  <c:v>-9.8148999999999997E-3</c:v>
                </c:pt>
                <c:pt idx="1975">
                  <c:v>-1.3729E-3</c:v>
                </c:pt>
                <c:pt idx="1976">
                  <c:v>-7.9699000000000002E-3</c:v>
                </c:pt>
                <c:pt idx="1977">
                  <c:v>-1.9595999999999999E-4</c:v>
                </c:pt>
                <c:pt idx="1978">
                  <c:v>-5.3081999999999999E-3</c:v>
                </c:pt>
                <c:pt idx="1979">
                  <c:v>-4.6486000000000001E-3</c:v>
                </c:pt>
                <c:pt idx="1980">
                  <c:v>-1.1403999999999999E-2</c:v>
                </c:pt>
                <c:pt idx="1981">
                  <c:v>-5.8393000000000004E-3</c:v>
                </c:pt>
                <c:pt idx="1982">
                  <c:v>-4.1418000000000002E-3</c:v>
                </c:pt>
                <c:pt idx="1983">
                  <c:v>-5.6628E-3</c:v>
                </c:pt>
                <c:pt idx="1984">
                  <c:v>-6.1720000000000004E-3</c:v>
                </c:pt>
                <c:pt idx="1985">
                  <c:v>-5.9483000000000001E-3</c:v>
                </c:pt>
                <c:pt idx="1986">
                  <c:v>-7.9406000000000008E-3</c:v>
                </c:pt>
                <c:pt idx="1987">
                  <c:v>-1.0847000000000001E-2</c:v>
                </c:pt>
                <c:pt idx="1988">
                  <c:v>-4.1184000000000001E-4</c:v>
                </c:pt>
                <c:pt idx="1989">
                  <c:v>-4.4324999999999998E-3</c:v>
                </c:pt>
                <c:pt idx="1990">
                  <c:v>-8.4851000000000002E-4</c:v>
                </c:pt>
                <c:pt idx="1991">
                  <c:v>-2.3413000000000002E-3</c:v>
                </c:pt>
                <c:pt idx="1992">
                  <c:v>2.1615999999999999E-4</c:v>
                </c:pt>
                <c:pt idx="1993">
                  <c:v>-4.5776000000000002E-3</c:v>
                </c:pt>
                <c:pt idx="1994">
                  <c:v>-8.5134000000000008E-3</c:v>
                </c:pt>
                <c:pt idx="1995">
                  <c:v>-4.6014000000000003E-3</c:v>
                </c:pt>
                <c:pt idx="1996">
                  <c:v>-8.6613999999999997E-3</c:v>
                </c:pt>
                <c:pt idx="1997">
                  <c:v>-2.9307999999999999E-3</c:v>
                </c:pt>
                <c:pt idx="1998">
                  <c:v>-1.3554999999999999E-2</c:v>
                </c:pt>
                <c:pt idx="1999">
                  <c:v>2.3067000000000001E-4</c:v>
                </c:pt>
                <c:pt idx="2000">
                  <c:v>-7.9539999999999993E-3</c:v>
                </c:pt>
                <c:pt idx="2001">
                  <c:v>-4.3907E-3</c:v>
                </c:pt>
                <c:pt idx="2002">
                  <c:v>-1.8929999999999999E-3</c:v>
                </c:pt>
                <c:pt idx="2003">
                  <c:v>-4.4688000000000002E-3</c:v>
                </c:pt>
                <c:pt idx="2004">
                  <c:v>-8.4048000000000005E-3</c:v>
                </c:pt>
                <c:pt idx="2005">
                  <c:v>-1.282E-2</c:v>
                </c:pt>
                <c:pt idx="2006">
                  <c:v>7.1447999999999998E-4</c:v>
                </c:pt>
                <c:pt idx="2007">
                  <c:v>-1.0538E-2</c:v>
                </c:pt>
                <c:pt idx="2008">
                  <c:v>1.9605999999999998E-3</c:v>
                </c:pt>
                <c:pt idx="2009">
                  <c:v>-2.5057999999999998E-4</c:v>
                </c:pt>
                <c:pt idx="2010">
                  <c:v>-4.2358999999999999E-3</c:v>
                </c:pt>
                <c:pt idx="2011">
                  <c:v>-1.2751999999999999E-2</c:v>
                </c:pt>
                <c:pt idx="2012">
                  <c:v>-1.8205000000000001E-3</c:v>
                </c:pt>
                <c:pt idx="2013">
                  <c:v>-5.0188000000000003E-3</c:v>
                </c:pt>
                <c:pt idx="2014">
                  <c:v>-1.507E-2</c:v>
                </c:pt>
                <c:pt idx="2015">
                  <c:v>-1.8465000000000001E-3</c:v>
                </c:pt>
                <c:pt idx="2016">
                  <c:v>-4.5335000000000002E-3</c:v>
                </c:pt>
                <c:pt idx="2017">
                  <c:v>-6.9408999999999998E-3</c:v>
                </c:pt>
                <c:pt idx="2018">
                  <c:v>-3.2352000000000001E-3</c:v>
                </c:pt>
                <c:pt idx="2019">
                  <c:v>-3.5100000000000001E-3</c:v>
                </c:pt>
                <c:pt idx="2020">
                  <c:v>-6.5050000000000004E-3</c:v>
                </c:pt>
                <c:pt idx="2021">
                  <c:v>-8.0002000000000007E-3</c:v>
                </c:pt>
                <c:pt idx="2022">
                  <c:v>-9.3971999999999997E-3</c:v>
                </c:pt>
                <c:pt idx="2023">
                  <c:v>-1.1214E-2</c:v>
                </c:pt>
                <c:pt idx="2024">
                  <c:v>-8.4122999999999993E-3</c:v>
                </c:pt>
                <c:pt idx="2025">
                  <c:v>-1.2387E-2</c:v>
                </c:pt>
                <c:pt idx="2026">
                  <c:v>-9.2677999999999996E-3</c:v>
                </c:pt>
                <c:pt idx="2027">
                  <c:v>-1.5611999999999999E-2</c:v>
                </c:pt>
                <c:pt idx="2028">
                  <c:v>-1.2335E-2</c:v>
                </c:pt>
                <c:pt idx="2029">
                  <c:v>4.4164E-3</c:v>
                </c:pt>
                <c:pt idx="2030">
                  <c:v>4.3983E-3</c:v>
                </c:pt>
                <c:pt idx="2031">
                  <c:v>-1.6733000000000001E-2</c:v>
                </c:pt>
                <c:pt idx="2032">
                  <c:v>-1.1299E-2</c:v>
                </c:pt>
                <c:pt idx="2033">
                  <c:v>-5.3349000000000001E-3</c:v>
                </c:pt>
                <c:pt idx="2034">
                  <c:v>2.8547999999999998E-3</c:v>
                </c:pt>
                <c:pt idx="2035">
                  <c:v>-7.8047999999999998E-3</c:v>
                </c:pt>
                <c:pt idx="2036">
                  <c:v>-6.4136999999999996E-3</c:v>
                </c:pt>
                <c:pt idx="2037">
                  <c:v>-9.5285000000000005E-3</c:v>
                </c:pt>
                <c:pt idx="2038">
                  <c:v>-1.1775000000000001E-2</c:v>
                </c:pt>
                <c:pt idx="2039">
                  <c:v>-6.5253000000000004E-3</c:v>
                </c:pt>
                <c:pt idx="2040">
                  <c:v>-1.3775000000000001E-2</c:v>
                </c:pt>
                <c:pt idx="2041">
                  <c:v>-6.2297000000000003E-3</c:v>
                </c:pt>
                <c:pt idx="2042">
                  <c:v>-5.3661999999999998E-3</c:v>
                </c:pt>
                <c:pt idx="2043">
                  <c:v>6.3759000000000003E-3</c:v>
                </c:pt>
                <c:pt idx="2044">
                  <c:v>-1.2796E-2</c:v>
                </c:pt>
                <c:pt idx="2045">
                  <c:v>-6.8117000000000004E-3</c:v>
                </c:pt>
                <c:pt idx="2046">
                  <c:v>-6.8187999999999999E-3</c:v>
                </c:pt>
                <c:pt idx="2047">
                  <c:v>-6.8187999999999999E-3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'before irrad'!$G$1</c:f>
              <c:strCache>
                <c:ptCount val="1"/>
                <c:pt idx="0">
                  <c:v>d=100 cm</c:v>
                </c:pt>
              </c:strCache>
            </c:strRef>
          </c:tx>
          <c:spPr>
            <a:ln>
              <a:solidFill>
                <a:srgbClr val="4BACC6">
                  <a:lumMod val="75000"/>
                </a:srgbClr>
              </a:solidFill>
            </a:ln>
          </c:spPr>
          <c:marker>
            <c:symbol val="none"/>
          </c:marker>
          <c:xVal>
            <c:numRef>
              <c:f>'before irrad'!$G$3:$G$2050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irrad'!$H$3:$H$2050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-3.5117E-3</c:v>
                </c:pt>
                <c:pt idx="461">
                  <c:v>7.4918999999999995E-4</c:v>
                </c:pt>
                <c:pt idx="462">
                  <c:v>-1.2819999999999999E-3</c:v>
                </c:pt>
                <c:pt idx="463">
                  <c:v>-1.1754999999999999E-3</c:v>
                </c:pt>
                <c:pt idx="464">
                  <c:v>-3.5445000000000002E-4</c:v>
                </c:pt>
                <c:pt idx="465">
                  <c:v>7.7406000000000003E-4</c:v>
                </c:pt>
                <c:pt idx="466">
                  <c:v>-1.3022999999999999E-3</c:v>
                </c:pt>
                <c:pt idx="467">
                  <c:v>-2.1480000000000002E-3</c:v>
                </c:pt>
                <c:pt idx="468">
                  <c:v>-3.7780000000000001E-3</c:v>
                </c:pt>
                <c:pt idx="469">
                  <c:v>-1.6831999999999999E-3</c:v>
                </c:pt>
                <c:pt idx="470">
                  <c:v>-9.1273999999999999E-4</c:v>
                </c:pt>
                <c:pt idx="471">
                  <c:v>-1.4513E-3</c:v>
                </c:pt>
                <c:pt idx="472">
                  <c:v>-1.0593E-3</c:v>
                </c:pt>
                <c:pt idx="473">
                  <c:v>7.0083000000000005E-4</c:v>
                </c:pt>
                <c:pt idx="474">
                  <c:v>-2.1145000000000001E-3</c:v>
                </c:pt>
                <c:pt idx="475">
                  <c:v>-5.5235000000000002E-5</c:v>
                </c:pt>
                <c:pt idx="476">
                  <c:v>-7.2725999999999997E-4</c:v>
                </c:pt>
                <c:pt idx="477">
                  <c:v>-2.1432000000000001E-3</c:v>
                </c:pt>
                <c:pt idx="478">
                  <c:v>-1.8018999999999999E-3</c:v>
                </c:pt>
                <c:pt idx="479">
                  <c:v>-8.2147000000000003E-4</c:v>
                </c:pt>
                <c:pt idx="480">
                  <c:v>-7.4801999999999996E-4</c:v>
                </c:pt>
                <c:pt idx="481">
                  <c:v>-2.7627000000000001E-4</c:v>
                </c:pt>
                <c:pt idx="482">
                  <c:v>-6.6310999999999996E-4</c:v>
                </c:pt>
                <c:pt idx="483">
                  <c:v>-5.2556E-4</c:v>
                </c:pt>
                <c:pt idx="484">
                  <c:v>-1.2048999999999999E-4</c:v>
                </c:pt>
                <c:pt idx="485">
                  <c:v>6.1159000000000002E-5</c:v>
                </c:pt>
                <c:pt idx="486">
                  <c:v>-5.0237000000000003E-4</c:v>
                </c:pt>
                <c:pt idx="487">
                  <c:v>-6.3898999999999998E-4</c:v>
                </c:pt>
                <c:pt idx="488">
                  <c:v>-1.9078999999999999E-3</c:v>
                </c:pt>
                <c:pt idx="489">
                  <c:v>-1.3604999999999999E-3</c:v>
                </c:pt>
                <c:pt idx="490">
                  <c:v>-1.0560999999999999E-3</c:v>
                </c:pt>
                <c:pt idx="491">
                  <c:v>-2.0362000000000002E-3</c:v>
                </c:pt>
                <c:pt idx="492">
                  <c:v>-4.4202E-4</c:v>
                </c:pt>
                <c:pt idx="493">
                  <c:v>-1.6584E-3</c:v>
                </c:pt>
                <c:pt idx="494">
                  <c:v>2.7231999999999999E-4</c:v>
                </c:pt>
                <c:pt idx="495">
                  <c:v>-1.9693999999999999E-4</c:v>
                </c:pt>
                <c:pt idx="496">
                  <c:v>-1.305E-3</c:v>
                </c:pt>
                <c:pt idx="497">
                  <c:v>-3.9314999999999999E-4</c:v>
                </c:pt>
                <c:pt idx="498">
                  <c:v>-1.7205E-3</c:v>
                </c:pt>
                <c:pt idx="499">
                  <c:v>-1.4698000000000001E-3</c:v>
                </c:pt>
                <c:pt idx="500">
                  <c:v>-1.6086E-3</c:v>
                </c:pt>
                <c:pt idx="501">
                  <c:v>-2.5214E-3</c:v>
                </c:pt>
                <c:pt idx="502">
                  <c:v>-3.9899999999999996E-3</c:v>
                </c:pt>
                <c:pt idx="503">
                  <c:v>-2.5666000000000003E-4</c:v>
                </c:pt>
                <c:pt idx="504">
                  <c:v>-1.1006E-3</c:v>
                </c:pt>
                <c:pt idx="505">
                  <c:v>-7.8611000000000002E-4</c:v>
                </c:pt>
                <c:pt idx="506">
                  <c:v>-5.9360000000000001E-4</c:v>
                </c:pt>
                <c:pt idx="507">
                  <c:v>-2.6653000000000001E-4</c:v>
                </c:pt>
                <c:pt idx="508">
                  <c:v>-6.0738999999999997E-4</c:v>
                </c:pt>
                <c:pt idx="509">
                  <c:v>-1.3672999999999999E-3</c:v>
                </c:pt>
                <c:pt idx="510">
                  <c:v>-1.2306000000000001E-3</c:v>
                </c:pt>
                <c:pt idx="511">
                  <c:v>3.9456999999999998E-5</c:v>
                </c:pt>
                <c:pt idx="512">
                  <c:v>-6.0137999999999999E-4</c:v>
                </c:pt>
                <c:pt idx="513">
                  <c:v>9.3851000000000007E-5</c:v>
                </c:pt>
                <c:pt idx="514">
                  <c:v>-5.0558999999999999E-4</c:v>
                </c:pt>
                <c:pt idx="515">
                  <c:v>-2.7361E-3</c:v>
                </c:pt>
                <c:pt idx="516">
                  <c:v>-3.9209999999999999E-4</c:v>
                </c:pt>
                <c:pt idx="517">
                  <c:v>-2.3601999999999998E-3</c:v>
                </c:pt>
                <c:pt idx="518">
                  <c:v>1.9924999999999999E-3</c:v>
                </c:pt>
                <c:pt idx="519">
                  <c:v>3.9936000000000003E-4</c:v>
                </c:pt>
                <c:pt idx="520">
                  <c:v>-8.2952999999999998E-4</c:v>
                </c:pt>
                <c:pt idx="521">
                  <c:v>-7.9801999999999998E-4</c:v>
                </c:pt>
                <c:pt idx="522">
                  <c:v>-8.4778000000000002E-4</c:v>
                </c:pt>
                <c:pt idx="523">
                  <c:v>8.2423999999999996E-4</c:v>
                </c:pt>
                <c:pt idx="524">
                  <c:v>-5.9661999999999996E-4</c:v>
                </c:pt>
                <c:pt idx="525">
                  <c:v>5.5287999999999995E-4</c:v>
                </c:pt>
                <c:pt idx="526">
                  <c:v>-2.0950999999999999E-4</c:v>
                </c:pt>
                <c:pt idx="527">
                  <c:v>0</c:v>
                </c:pt>
                <c:pt idx="528">
                  <c:v>3.9297E-5</c:v>
                </c:pt>
                <c:pt idx="529">
                  <c:v>-1.2643000000000001E-3</c:v>
                </c:pt>
                <c:pt idx="530">
                  <c:v>6.3705000000000001E-4</c:v>
                </c:pt>
                <c:pt idx="531">
                  <c:v>-3.5127999999999998E-4</c:v>
                </c:pt>
                <c:pt idx="532">
                  <c:v>-7.7960000000000006E-5</c:v>
                </c:pt>
                <c:pt idx="533">
                  <c:v>-7.6437E-5</c:v>
                </c:pt>
                <c:pt idx="534">
                  <c:v>-1.3351999999999999E-3</c:v>
                </c:pt>
                <c:pt idx="535">
                  <c:v>-5.1241000000000004E-4</c:v>
                </c:pt>
                <c:pt idx="536">
                  <c:v>-5.0184999999999997E-4</c:v>
                </c:pt>
                <c:pt idx="537">
                  <c:v>1.1859E-4</c:v>
                </c:pt>
                <c:pt idx="538">
                  <c:v>-2.0116000000000001E-4</c:v>
                </c:pt>
                <c:pt idx="539">
                  <c:v>-5.8615000000000002E-4</c:v>
                </c:pt>
                <c:pt idx="540">
                  <c:v>-3.0419000000000003E-4</c:v>
                </c:pt>
                <c:pt idx="541">
                  <c:v>-1.6475999999999999E-4</c:v>
                </c:pt>
                <c:pt idx="542">
                  <c:v>7.7364999999999997E-4</c:v>
                </c:pt>
                <c:pt idx="543">
                  <c:v>-1.1511E-4</c:v>
                </c:pt>
                <c:pt idx="544">
                  <c:v>-3.4152E-4</c:v>
                </c:pt>
                <c:pt idx="545">
                  <c:v>-1.0938999999999999E-4</c:v>
                </c:pt>
                <c:pt idx="546">
                  <c:v>1.3446000000000001E-4</c:v>
                </c:pt>
                <c:pt idx="547">
                  <c:v>-6.5717999999999997E-5</c:v>
                </c:pt>
                <c:pt idx="548">
                  <c:v>-1.5571999999999999E-3</c:v>
                </c:pt>
                <c:pt idx="549">
                  <c:v>0</c:v>
                </c:pt>
                <c:pt idx="550">
                  <c:v>9.3983999999999995E-4</c:v>
                </c:pt>
                <c:pt idx="551">
                  <c:v>-2.2983999999999999E-3</c:v>
                </c:pt>
                <c:pt idx="552">
                  <c:v>3.5573000000000001E-4</c:v>
                </c:pt>
                <c:pt idx="553">
                  <c:v>-8.0864000000000001E-4</c:v>
                </c:pt>
                <c:pt idx="554">
                  <c:v>-3.18E-5</c:v>
                </c:pt>
                <c:pt idx="555">
                  <c:v>-5.5108000000000002E-4</c:v>
                </c:pt>
                <c:pt idx="556">
                  <c:v>1.9322999999999999E-4</c:v>
                </c:pt>
                <c:pt idx="557">
                  <c:v>-5.2893000000000005E-4</c:v>
                </c:pt>
                <c:pt idx="558">
                  <c:v>-9.8156999999999997E-4</c:v>
                </c:pt>
                <c:pt idx="559">
                  <c:v>1.9943000000000001E-4</c:v>
                </c:pt>
                <c:pt idx="560">
                  <c:v>3.2199000000000001E-5</c:v>
                </c:pt>
                <c:pt idx="561">
                  <c:v>-2.9261000000000001E-4</c:v>
                </c:pt>
                <c:pt idx="562">
                  <c:v>-3.3960000000000001E-4</c:v>
                </c:pt>
                <c:pt idx="563">
                  <c:v>4.0397000000000002E-4</c:v>
                </c:pt>
                <c:pt idx="564">
                  <c:v>5.4280000000000002E-5</c:v>
                </c:pt>
                <c:pt idx="565">
                  <c:v>5.7164999999999999E-5</c:v>
                </c:pt>
                <c:pt idx="566">
                  <c:v>-2.5831999999999998E-4</c:v>
                </c:pt>
                <c:pt idx="567">
                  <c:v>-1.0028000000000001E-3</c:v>
                </c:pt>
                <c:pt idx="568">
                  <c:v>-8.1662000000000005E-5</c:v>
                </c:pt>
                <c:pt idx="569">
                  <c:v>9.6725999999999995E-4</c:v>
                </c:pt>
                <c:pt idx="570">
                  <c:v>-4.8344000000000002E-4</c:v>
                </c:pt>
                <c:pt idx="571">
                  <c:v>-1.8037000000000001E-4</c:v>
                </c:pt>
                <c:pt idx="572">
                  <c:v>1.7068000000000001E-4</c:v>
                </c:pt>
                <c:pt idx="573">
                  <c:v>1.6129E-4</c:v>
                </c:pt>
                <c:pt idx="574">
                  <c:v>3.9804E-4</c:v>
                </c:pt>
                <c:pt idx="575">
                  <c:v>-2.0662999999999999E-4</c:v>
                </c:pt>
                <c:pt idx="576">
                  <c:v>7.8246999999999998E-5</c:v>
                </c:pt>
                <c:pt idx="577">
                  <c:v>-1.7399000000000001E-4</c:v>
                </c:pt>
                <c:pt idx="578">
                  <c:v>-1.5325000000000001E-4</c:v>
                </c:pt>
                <c:pt idx="579">
                  <c:v>-6.2339000000000003E-4</c:v>
                </c:pt>
                <c:pt idx="580">
                  <c:v>-2.5629000000000001E-5</c:v>
                </c:pt>
                <c:pt idx="581">
                  <c:v>2.6484000000000002E-4</c:v>
                </c:pt>
                <c:pt idx="582">
                  <c:v>-3.7157999999999999E-4</c:v>
                </c:pt>
                <c:pt idx="583">
                  <c:v>-5.6636999999999996E-4</c:v>
                </c:pt>
                <c:pt idx="584">
                  <c:v>-1.4631999999999999E-4</c:v>
                </c:pt>
                <c:pt idx="585">
                  <c:v>-1.8091E-4</c:v>
                </c:pt>
                <c:pt idx="586">
                  <c:v>-1.9893999999999999E-4</c:v>
                </c:pt>
                <c:pt idx="587">
                  <c:v>-1.1899E-4</c:v>
                </c:pt>
                <c:pt idx="588">
                  <c:v>2.3625E-4</c:v>
                </c:pt>
                <c:pt idx="589">
                  <c:v>-1.8614E-4</c:v>
                </c:pt>
                <c:pt idx="590">
                  <c:v>-3.2672000000000002E-4</c:v>
                </c:pt>
                <c:pt idx="591">
                  <c:v>-1.9285E-4</c:v>
                </c:pt>
                <c:pt idx="592">
                  <c:v>8.6479999999999999E-5</c:v>
                </c:pt>
                <c:pt idx="593">
                  <c:v>2.3557999999999999E-4</c:v>
                </c:pt>
                <c:pt idx="594">
                  <c:v>4.6449000000000002E-4</c:v>
                </c:pt>
                <c:pt idx="595">
                  <c:v>4.6525000000000001E-4</c:v>
                </c:pt>
                <c:pt idx="596">
                  <c:v>-6.2626999999999995E-5</c:v>
                </c:pt>
                <c:pt idx="597">
                  <c:v>1.9215000000000001E-4</c:v>
                </c:pt>
                <c:pt idx="598">
                  <c:v>-2.4705000000000001E-4</c:v>
                </c:pt>
                <c:pt idx="599">
                  <c:v>2.162E-5</c:v>
                </c:pt>
                <c:pt idx="600">
                  <c:v>4.6613999999999998E-4</c:v>
                </c:pt>
                <c:pt idx="601">
                  <c:v>2.2929E-4</c:v>
                </c:pt>
                <c:pt idx="602">
                  <c:v>-2.1906E-5</c:v>
                </c:pt>
                <c:pt idx="603">
                  <c:v>2.5263999999999999E-4</c:v>
                </c:pt>
                <c:pt idx="604">
                  <c:v>-1.1635E-4</c:v>
                </c:pt>
                <c:pt idx="605">
                  <c:v>4.0244000000000003E-5</c:v>
                </c:pt>
                <c:pt idx="606">
                  <c:v>-2.1911000000000001E-4</c:v>
                </c:pt>
                <c:pt idx="607">
                  <c:v>-3.3127999999999999E-4</c:v>
                </c:pt>
                <c:pt idx="608">
                  <c:v>-6.7480000000000003E-4</c:v>
                </c:pt>
                <c:pt idx="609">
                  <c:v>-3.68E-4</c:v>
                </c:pt>
                <c:pt idx="610">
                  <c:v>7.4102E-4</c:v>
                </c:pt>
                <c:pt idx="611">
                  <c:v>5.8012999999999999E-4</c:v>
                </c:pt>
                <c:pt idx="612">
                  <c:v>1.3533999999999999E-4</c:v>
                </c:pt>
                <c:pt idx="613">
                  <c:v>2.9604000000000002E-4</c:v>
                </c:pt>
                <c:pt idx="614">
                  <c:v>-5.6765000000000003E-5</c:v>
                </c:pt>
                <c:pt idx="615">
                  <c:v>2.2614E-4</c:v>
                </c:pt>
                <c:pt idx="616">
                  <c:v>5.8522000000000001E-4</c:v>
                </c:pt>
                <c:pt idx="617">
                  <c:v>7.6314000000000004E-4</c:v>
                </c:pt>
                <c:pt idx="618">
                  <c:v>2.9244999999999998E-4</c:v>
                </c:pt>
                <c:pt idx="619">
                  <c:v>1.7625000000000002E-5</c:v>
                </c:pt>
                <c:pt idx="620">
                  <c:v>-9.2153999999999999E-5</c:v>
                </c:pt>
                <c:pt idx="621">
                  <c:v>2.5276999999999998E-4</c:v>
                </c:pt>
                <c:pt idx="622">
                  <c:v>3.5304999999999999E-4</c:v>
                </c:pt>
                <c:pt idx="623">
                  <c:v>1.9591000000000001E-4</c:v>
                </c:pt>
                <c:pt idx="624">
                  <c:v>3.1325E-4</c:v>
                </c:pt>
                <c:pt idx="625">
                  <c:v>8.876E-4</c:v>
                </c:pt>
                <c:pt idx="626">
                  <c:v>4.2192E-4</c:v>
                </c:pt>
                <c:pt idx="627">
                  <c:v>4.0601999999999999E-4</c:v>
                </c:pt>
                <c:pt idx="628">
                  <c:v>7.4136000000000004E-4</c:v>
                </c:pt>
                <c:pt idx="629">
                  <c:v>1.4238E-4</c:v>
                </c:pt>
                <c:pt idx="630">
                  <c:v>7.7572999999999997E-4</c:v>
                </c:pt>
                <c:pt idx="631">
                  <c:v>5.6643000000000004E-4</c:v>
                </c:pt>
                <c:pt idx="632">
                  <c:v>1.1460999999999999E-3</c:v>
                </c:pt>
                <c:pt idx="633">
                  <c:v>8.1039999999999997E-4</c:v>
                </c:pt>
                <c:pt idx="634">
                  <c:v>1.1969E-4</c:v>
                </c:pt>
                <c:pt idx="635">
                  <c:v>6.0765000000000005E-4</c:v>
                </c:pt>
                <c:pt idx="636">
                  <c:v>4.7430999999999998E-4</c:v>
                </c:pt>
                <c:pt idx="637">
                  <c:v>2.2821000000000001E-4</c:v>
                </c:pt>
                <c:pt idx="638">
                  <c:v>7.1730999999999997E-4</c:v>
                </c:pt>
                <c:pt idx="639">
                  <c:v>6.0170000000000004E-4</c:v>
                </c:pt>
                <c:pt idx="640">
                  <c:v>7.2906000000000002E-4</c:v>
                </c:pt>
                <c:pt idx="641">
                  <c:v>7.8978999999999996E-4</c:v>
                </c:pt>
                <c:pt idx="642">
                  <c:v>3.5760000000000002E-4</c:v>
                </c:pt>
                <c:pt idx="643">
                  <c:v>1.0658E-3</c:v>
                </c:pt>
                <c:pt idx="644">
                  <c:v>7.8142000000000001E-4</c:v>
                </c:pt>
                <c:pt idx="645">
                  <c:v>5.2651E-4</c:v>
                </c:pt>
                <c:pt idx="646">
                  <c:v>3.0832E-4</c:v>
                </c:pt>
                <c:pt idx="647">
                  <c:v>1.2733E-3</c:v>
                </c:pt>
                <c:pt idx="648">
                  <c:v>8.9041999999999995E-4</c:v>
                </c:pt>
                <c:pt idx="649">
                  <c:v>8.6328999999999996E-4</c:v>
                </c:pt>
                <c:pt idx="650">
                  <c:v>1.4096E-3</c:v>
                </c:pt>
                <c:pt idx="651">
                  <c:v>1.4524E-3</c:v>
                </c:pt>
                <c:pt idx="652">
                  <c:v>7.2962000000000005E-4</c:v>
                </c:pt>
                <c:pt idx="653">
                  <c:v>1.2978E-3</c:v>
                </c:pt>
                <c:pt idx="654">
                  <c:v>1.067E-3</c:v>
                </c:pt>
                <c:pt idx="655">
                  <c:v>8.0659999999999998E-4</c:v>
                </c:pt>
                <c:pt idx="656">
                  <c:v>1.3577000000000001E-3</c:v>
                </c:pt>
                <c:pt idx="657">
                  <c:v>7.8235999999999996E-4</c:v>
                </c:pt>
                <c:pt idx="658">
                  <c:v>6.9919000000000003E-4</c:v>
                </c:pt>
                <c:pt idx="659">
                  <c:v>1.9713E-3</c:v>
                </c:pt>
                <c:pt idx="660">
                  <c:v>8.9579000000000004E-4</c:v>
                </c:pt>
                <c:pt idx="661">
                  <c:v>1.6716000000000001E-3</c:v>
                </c:pt>
                <c:pt idx="662">
                  <c:v>2.1099000000000001E-3</c:v>
                </c:pt>
                <c:pt idx="663">
                  <c:v>1.8319E-3</c:v>
                </c:pt>
                <c:pt idx="664">
                  <c:v>1.825E-3</c:v>
                </c:pt>
                <c:pt idx="665">
                  <c:v>2.189E-3</c:v>
                </c:pt>
                <c:pt idx="666">
                  <c:v>2.8774999999999998E-3</c:v>
                </c:pt>
                <c:pt idx="667">
                  <c:v>2.8313000000000001E-3</c:v>
                </c:pt>
                <c:pt idx="668">
                  <c:v>2.7680999999999999E-3</c:v>
                </c:pt>
                <c:pt idx="669">
                  <c:v>4.1879999999999999E-3</c:v>
                </c:pt>
                <c:pt idx="670">
                  <c:v>4.535E-3</c:v>
                </c:pt>
                <c:pt idx="671">
                  <c:v>6.0511000000000002E-3</c:v>
                </c:pt>
                <c:pt idx="672">
                  <c:v>7.0485000000000001E-3</c:v>
                </c:pt>
                <c:pt idx="673">
                  <c:v>8.7904999999999997E-3</c:v>
                </c:pt>
                <c:pt idx="674">
                  <c:v>1.0214000000000001E-2</c:v>
                </c:pt>
                <c:pt idx="675">
                  <c:v>1.2113000000000001E-2</c:v>
                </c:pt>
                <c:pt idx="676">
                  <c:v>1.4801999999999999E-2</c:v>
                </c:pt>
                <c:pt idx="677">
                  <c:v>1.7596000000000001E-2</c:v>
                </c:pt>
                <c:pt idx="678">
                  <c:v>1.9456999999999999E-2</c:v>
                </c:pt>
                <c:pt idx="679">
                  <c:v>2.5108999999999999E-2</c:v>
                </c:pt>
                <c:pt idx="680">
                  <c:v>2.8163000000000001E-2</c:v>
                </c:pt>
                <c:pt idx="681">
                  <c:v>3.1496999999999997E-2</c:v>
                </c:pt>
                <c:pt idx="682">
                  <c:v>3.6211E-2</c:v>
                </c:pt>
                <c:pt idx="683">
                  <c:v>4.0168000000000002E-2</c:v>
                </c:pt>
                <c:pt idx="684">
                  <c:v>4.4593000000000001E-2</c:v>
                </c:pt>
                <c:pt idx="685">
                  <c:v>4.8321999999999997E-2</c:v>
                </c:pt>
                <c:pt idx="686">
                  <c:v>5.4417E-2</c:v>
                </c:pt>
                <c:pt idx="687">
                  <c:v>5.5258000000000002E-2</c:v>
                </c:pt>
                <c:pt idx="688">
                  <c:v>6.2096999999999999E-2</c:v>
                </c:pt>
                <c:pt idx="689">
                  <c:v>6.6900000000000001E-2</c:v>
                </c:pt>
                <c:pt idx="690">
                  <c:v>7.2930999999999996E-2</c:v>
                </c:pt>
                <c:pt idx="691">
                  <c:v>7.8979999999999995E-2</c:v>
                </c:pt>
                <c:pt idx="692">
                  <c:v>8.0709000000000003E-2</c:v>
                </c:pt>
                <c:pt idx="693">
                  <c:v>8.8606000000000004E-2</c:v>
                </c:pt>
                <c:pt idx="694">
                  <c:v>9.5128000000000004E-2</c:v>
                </c:pt>
                <c:pt idx="695">
                  <c:v>9.5919000000000004E-2</c:v>
                </c:pt>
                <c:pt idx="696">
                  <c:v>0.10639999999999999</c:v>
                </c:pt>
                <c:pt idx="697">
                  <c:v>0.10927000000000001</c:v>
                </c:pt>
                <c:pt idx="698">
                  <c:v>0.10944</c:v>
                </c:pt>
                <c:pt idx="699">
                  <c:v>0.11423999999999999</c:v>
                </c:pt>
                <c:pt idx="700">
                  <c:v>0.11791</c:v>
                </c:pt>
                <c:pt idx="701">
                  <c:v>0.12267</c:v>
                </c:pt>
                <c:pt idx="702">
                  <c:v>0.12189999999999999</c:v>
                </c:pt>
                <c:pt idx="703">
                  <c:v>0.13643</c:v>
                </c:pt>
                <c:pt idx="704">
                  <c:v>0.13832</c:v>
                </c:pt>
                <c:pt idx="705">
                  <c:v>0.14147999999999999</c:v>
                </c:pt>
                <c:pt idx="706">
                  <c:v>0.14093</c:v>
                </c:pt>
                <c:pt idx="707">
                  <c:v>0.14817</c:v>
                </c:pt>
                <c:pt idx="708">
                  <c:v>0.14792</c:v>
                </c:pt>
                <c:pt idx="709">
                  <c:v>0.15032000000000001</c:v>
                </c:pt>
                <c:pt idx="710">
                  <c:v>0.15873999999999999</c:v>
                </c:pt>
                <c:pt idx="711">
                  <c:v>0.15869</c:v>
                </c:pt>
                <c:pt idx="712">
                  <c:v>0.16417999999999999</c:v>
                </c:pt>
                <c:pt idx="713">
                  <c:v>0.16694999999999999</c:v>
                </c:pt>
                <c:pt idx="714">
                  <c:v>0.16578000000000001</c:v>
                </c:pt>
                <c:pt idx="715">
                  <c:v>0.17846000000000001</c:v>
                </c:pt>
                <c:pt idx="716">
                  <c:v>0.17063</c:v>
                </c:pt>
                <c:pt idx="717">
                  <c:v>0.17365</c:v>
                </c:pt>
                <c:pt idx="718">
                  <c:v>0.17923</c:v>
                </c:pt>
                <c:pt idx="719">
                  <c:v>0.18196999999999999</c:v>
                </c:pt>
                <c:pt idx="720">
                  <c:v>0.17534</c:v>
                </c:pt>
                <c:pt idx="721">
                  <c:v>0.18421999999999999</c:v>
                </c:pt>
                <c:pt idx="722">
                  <c:v>0.18628</c:v>
                </c:pt>
                <c:pt idx="723">
                  <c:v>0.18214</c:v>
                </c:pt>
                <c:pt idx="724">
                  <c:v>0.19125</c:v>
                </c:pt>
                <c:pt idx="725">
                  <c:v>0.18776000000000001</c:v>
                </c:pt>
                <c:pt idx="726">
                  <c:v>0.18512999999999999</c:v>
                </c:pt>
                <c:pt idx="727">
                  <c:v>0.184</c:v>
                </c:pt>
                <c:pt idx="728">
                  <c:v>0.19213</c:v>
                </c:pt>
                <c:pt idx="729">
                  <c:v>0.18920999999999999</c:v>
                </c:pt>
                <c:pt idx="730">
                  <c:v>0.19189000000000001</c:v>
                </c:pt>
                <c:pt idx="731">
                  <c:v>0.18689</c:v>
                </c:pt>
                <c:pt idx="732">
                  <c:v>0.18867999999999999</c:v>
                </c:pt>
                <c:pt idx="733">
                  <c:v>0.19322</c:v>
                </c:pt>
                <c:pt idx="734">
                  <c:v>0.18912000000000001</c:v>
                </c:pt>
                <c:pt idx="735">
                  <c:v>0.18761</c:v>
                </c:pt>
                <c:pt idx="736">
                  <c:v>0.19406000000000001</c:v>
                </c:pt>
                <c:pt idx="737">
                  <c:v>0.19142999999999999</c:v>
                </c:pt>
                <c:pt idx="738">
                  <c:v>0.19564999999999999</c:v>
                </c:pt>
                <c:pt idx="739">
                  <c:v>0.19234000000000001</c:v>
                </c:pt>
                <c:pt idx="740">
                  <c:v>0.18908</c:v>
                </c:pt>
                <c:pt idx="741">
                  <c:v>0.18991</c:v>
                </c:pt>
                <c:pt idx="742">
                  <c:v>0.19239000000000001</c:v>
                </c:pt>
                <c:pt idx="743">
                  <c:v>0.19081999999999999</c:v>
                </c:pt>
                <c:pt idx="744">
                  <c:v>0.18817</c:v>
                </c:pt>
                <c:pt idx="745">
                  <c:v>0.18840000000000001</c:v>
                </c:pt>
                <c:pt idx="746">
                  <c:v>0.19711000000000001</c:v>
                </c:pt>
                <c:pt idx="747">
                  <c:v>0.19597999999999999</c:v>
                </c:pt>
                <c:pt idx="748">
                  <c:v>0.18842</c:v>
                </c:pt>
                <c:pt idx="749">
                  <c:v>0.19006000000000001</c:v>
                </c:pt>
                <c:pt idx="750">
                  <c:v>0.19374</c:v>
                </c:pt>
                <c:pt idx="751">
                  <c:v>0.19051000000000001</c:v>
                </c:pt>
                <c:pt idx="752">
                  <c:v>0.19133</c:v>
                </c:pt>
                <c:pt idx="753">
                  <c:v>0.18998000000000001</c:v>
                </c:pt>
                <c:pt idx="754">
                  <c:v>0.18872</c:v>
                </c:pt>
                <c:pt idx="755">
                  <c:v>0.18476999999999999</c:v>
                </c:pt>
                <c:pt idx="756">
                  <c:v>0.18745999999999999</c:v>
                </c:pt>
                <c:pt idx="757">
                  <c:v>0.19499</c:v>
                </c:pt>
                <c:pt idx="758">
                  <c:v>0.18658</c:v>
                </c:pt>
                <c:pt idx="759">
                  <c:v>0.18506</c:v>
                </c:pt>
                <c:pt idx="760">
                  <c:v>0.18712999999999999</c:v>
                </c:pt>
                <c:pt idx="761">
                  <c:v>0.18501999999999999</c:v>
                </c:pt>
                <c:pt idx="762">
                  <c:v>0.18501999999999999</c:v>
                </c:pt>
                <c:pt idx="763">
                  <c:v>0.19173000000000001</c:v>
                </c:pt>
                <c:pt idx="764">
                  <c:v>0.18442</c:v>
                </c:pt>
                <c:pt idx="765">
                  <c:v>0.18753</c:v>
                </c:pt>
                <c:pt idx="766">
                  <c:v>0.18582000000000001</c:v>
                </c:pt>
                <c:pt idx="767">
                  <c:v>0.17682</c:v>
                </c:pt>
                <c:pt idx="768">
                  <c:v>0.18764</c:v>
                </c:pt>
                <c:pt idx="769">
                  <c:v>0.18339</c:v>
                </c:pt>
                <c:pt idx="770">
                  <c:v>0.18276999999999999</c:v>
                </c:pt>
                <c:pt idx="771">
                  <c:v>0.18447</c:v>
                </c:pt>
                <c:pt idx="772">
                  <c:v>0.18747</c:v>
                </c:pt>
                <c:pt idx="773">
                  <c:v>0.17862</c:v>
                </c:pt>
                <c:pt idx="774">
                  <c:v>0.18328</c:v>
                </c:pt>
                <c:pt idx="775">
                  <c:v>0.17665</c:v>
                </c:pt>
                <c:pt idx="776">
                  <c:v>0.18237999999999999</c:v>
                </c:pt>
                <c:pt idx="777">
                  <c:v>0.17731</c:v>
                </c:pt>
                <c:pt idx="778">
                  <c:v>0.18203</c:v>
                </c:pt>
                <c:pt idx="779">
                  <c:v>0.17688999999999999</c:v>
                </c:pt>
                <c:pt idx="780">
                  <c:v>0.17968000000000001</c:v>
                </c:pt>
                <c:pt idx="781">
                  <c:v>0.17582999999999999</c:v>
                </c:pt>
                <c:pt idx="782">
                  <c:v>0.17555999999999999</c:v>
                </c:pt>
                <c:pt idx="783">
                  <c:v>0.17555000000000001</c:v>
                </c:pt>
                <c:pt idx="784">
                  <c:v>0.17534</c:v>
                </c:pt>
                <c:pt idx="785">
                  <c:v>0.17127999999999999</c:v>
                </c:pt>
                <c:pt idx="786">
                  <c:v>0.17427000000000001</c:v>
                </c:pt>
                <c:pt idx="787">
                  <c:v>0.17063</c:v>
                </c:pt>
                <c:pt idx="788">
                  <c:v>0.16714999999999999</c:v>
                </c:pt>
                <c:pt idx="789">
                  <c:v>0.16824</c:v>
                </c:pt>
                <c:pt idx="790">
                  <c:v>0.16925999999999999</c:v>
                </c:pt>
                <c:pt idx="791">
                  <c:v>0.17349000000000001</c:v>
                </c:pt>
                <c:pt idx="792">
                  <c:v>0.16703000000000001</c:v>
                </c:pt>
                <c:pt idx="793">
                  <c:v>0.16628999999999999</c:v>
                </c:pt>
                <c:pt idx="794">
                  <c:v>0.16406000000000001</c:v>
                </c:pt>
                <c:pt idx="795">
                  <c:v>0.16825999999999999</c:v>
                </c:pt>
                <c:pt idx="796">
                  <c:v>0.16397999999999999</c:v>
                </c:pt>
                <c:pt idx="797">
                  <c:v>0.16336999999999999</c:v>
                </c:pt>
                <c:pt idx="798">
                  <c:v>0.16062000000000001</c:v>
                </c:pt>
                <c:pt idx="799">
                  <c:v>0.16153999999999999</c:v>
                </c:pt>
                <c:pt idx="800">
                  <c:v>0.16508</c:v>
                </c:pt>
                <c:pt idx="801">
                  <c:v>0.15908</c:v>
                </c:pt>
                <c:pt idx="802">
                  <c:v>0.16114999999999999</c:v>
                </c:pt>
                <c:pt idx="803">
                  <c:v>0.16092000000000001</c:v>
                </c:pt>
                <c:pt idx="804">
                  <c:v>0.15543999999999999</c:v>
                </c:pt>
                <c:pt idx="805">
                  <c:v>0.15562000000000001</c:v>
                </c:pt>
                <c:pt idx="806">
                  <c:v>0.15583</c:v>
                </c:pt>
                <c:pt idx="807">
                  <c:v>0.15043000000000001</c:v>
                </c:pt>
                <c:pt idx="808">
                  <c:v>0.15178</c:v>
                </c:pt>
                <c:pt idx="809">
                  <c:v>0.15293000000000001</c:v>
                </c:pt>
                <c:pt idx="810">
                  <c:v>0.14895</c:v>
                </c:pt>
                <c:pt idx="811">
                  <c:v>0.15024000000000001</c:v>
                </c:pt>
                <c:pt idx="812">
                  <c:v>0.14752999999999999</c:v>
                </c:pt>
                <c:pt idx="813">
                  <c:v>0.1482</c:v>
                </c:pt>
                <c:pt idx="814">
                  <c:v>0.14826</c:v>
                </c:pt>
                <c:pt idx="815">
                  <c:v>0.14696000000000001</c:v>
                </c:pt>
                <c:pt idx="816">
                  <c:v>0.14216999999999999</c:v>
                </c:pt>
                <c:pt idx="817">
                  <c:v>0.14409</c:v>
                </c:pt>
                <c:pt idx="818">
                  <c:v>0.14176</c:v>
                </c:pt>
                <c:pt idx="819">
                  <c:v>0.14058000000000001</c:v>
                </c:pt>
                <c:pt idx="820">
                  <c:v>0.14054</c:v>
                </c:pt>
                <c:pt idx="821">
                  <c:v>0.14080000000000001</c:v>
                </c:pt>
                <c:pt idx="822">
                  <c:v>0.14141999999999999</c:v>
                </c:pt>
                <c:pt idx="823">
                  <c:v>0.13958000000000001</c:v>
                </c:pt>
                <c:pt idx="824">
                  <c:v>0.13879</c:v>
                </c:pt>
                <c:pt idx="825">
                  <c:v>0.13782</c:v>
                </c:pt>
                <c:pt idx="826">
                  <c:v>0.1351</c:v>
                </c:pt>
                <c:pt idx="827">
                  <c:v>0.13247</c:v>
                </c:pt>
                <c:pt idx="828">
                  <c:v>0.13175999999999999</c:v>
                </c:pt>
                <c:pt idx="829">
                  <c:v>0.13400000000000001</c:v>
                </c:pt>
                <c:pt idx="830">
                  <c:v>0.13272999999999999</c:v>
                </c:pt>
                <c:pt idx="831">
                  <c:v>0.12939000000000001</c:v>
                </c:pt>
                <c:pt idx="832">
                  <c:v>0.12841</c:v>
                </c:pt>
                <c:pt idx="833">
                  <c:v>0.12625</c:v>
                </c:pt>
                <c:pt idx="834">
                  <c:v>0.12864999999999999</c:v>
                </c:pt>
                <c:pt idx="835">
                  <c:v>0.12609999999999999</c:v>
                </c:pt>
                <c:pt idx="836">
                  <c:v>0.12703999999999999</c:v>
                </c:pt>
                <c:pt idx="837">
                  <c:v>0.12422</c:v>
                </c:pt>
                <c:pt idx="838">
                  <c:v>0.12341000000000001</c:v>
                </c:pt>
                <c:pt idx="839">
                  <c:v>0.12182999999999999</c:v>
                </c:pt>
                <c:pt idx="840">
                  <c:v>0.1226</c:v>
                </c:pt>
                <c:pt idx="841">
                  <c:v>0.12127</c:v>
                </c:pt>
                <c:pt idx="842">
                  <c:v>0.11973</c:v>
                </c:pt>
                <c:pt idx="843">
                  <c:v>0.11631</c:v>
                </c:pt>
                <c:pt idx="844">
                  <c:v>0.11751</c:v>
                </c:pt>
                <c:pt idx="845">
                  <c:v>0.11663999999999999</c:v>
                </c:pt>
                <c:pt idx="846">
                  <c:v>0.11483</c:v>
                </c:pt>
                <c:pt idx="847">
                  <c:v>0.11394</c:v>
                </c:pt>
                <c:pt idx="848">
                  <c:v>0.11494</c:v>
                </c:pt>
                <c:pt idx="849">
                  <c:v>0.11255</c:v>
                </c:pt>
                <c:pt idx="850">
                  <c:v>0.11297</c:v>
                </c:pt>
                <c:pt idx="851">
                  <c:v>0.11411</c:v>
                </c:pt>
                <c:pt idx="852">
                  <c:v>0.10876</c:v>
                </c:pt>
                <c:pt idx="853">
                  <c:v>0.10881</c:v>
                </c:pt>
                <c:pt idx="854">
                  <c:v>0.10836999999999999</c:v>
                </c:pt>
                <c:pt idx="855">
                  <c:v>0.10758</c:v>
                </c:pt>
                <c:pt idx="856">
                  <c:v>0.10705000000000001</c:v>
                </c:pt>
                <c:pt idx="857">
                  <c:v>0.10623</c:v>
                </c:pt>
                <c:pt idx="858">
                  <c:v>0.104</c:v>
                </c:pt>
                <c:pt idx="859">
                  <c:v>0.1051</c:v>
                </c:pt>
                <c:pt idx="860">
                  <c:v>0.10358000000000001</c:v>
                </c:pt>
                <c:pt idx="861">
                  <c:v>0.10224</c:v>
                </c:pt>
                <c:pt idx="862">
                  <c:v>0.1027</c:v>
                </c:pt>
                <c:pt idx="863">
                  <c:v>0.10187</c:v>
                </c:pt>
                <c:pt idx="864">
                  <c:v>0.1014</c:v>
                </c:pt>
                <c:pt idx="865">
                  <c:v>9.9712999999999996E-2</c:v>
                </c:pt>
                <c:pt idx="866">
                  <c:v>9.7754999999999995E-2</c:v>
                </c:pt>
                <c:pt idx="867">
                  <c:v>9.8000000000000004E-2</c:v>
                </c:pt>
                <c:pt idx="868">
                  <c:v>9.6366999999999994E-2</c:v>
                </c:pt>
                <c:pt idx="869">
                  <c:v>9.5811999999999994E-2</c:v>
                </c:pt>
                <c:pt idx="870">
                  <c:v>9.5902000000000001E-2</c:v>
                </c:pt>
                <c:pt idx="871">
                  <c:v>9.4449000000000005E-2</c:v>
                </c:pt>
                <c:pt idx="872">
                  <c:v>9.3594999999999998E-2</c:v>
                </c:pt>
                <c:pt idx="873">
                  <c:v>9.1482999999999995E-2</c:v>
                </c:pt>
                <c:pt idx="874">
                  <c:v>9.1609999999999997E-2</c:v>
                </c:pt>
                <c:pt idx="875">
                  <c:v>9.0395000000000003E-2</c:v>
                </c:pt>
                <c:pt idx="876">
                  <c:v>8.9449000000000001E-2</c:v>
                </c:pt>
                <c:pt idx="877">
                  <c:v>8.8512999999999994E-2</c:v>
                </c:pt>
                <c:pt idx="878">
                  <c:v>8.5891999999999996E-2</c:v>
                </c:pt>
                <c:pt idx="879">
                  <c:v>8.9680999999999997E-2</c:v>
                </c:pt>
                <c:pt idx="880">
                  <c:v>8.6947999999999998E-2</c:v>
                </c:pt>
                <c:pt idx="881">
                  <c:v>8.7209999999999996E-2</c:v>
                </c:pt>
                <c:pt idx="882">
                  <c:v>8.4744E-2</c:v>
                </c:pt>
                <c:pt idx="883">
                  <c:v>8.5122000000000003E-2</c:v>
                </c:pt>
                <c:pt idx="884">
                  <c:v>8.3134E-2</c:v>
                </c:pt>
                <c:pt idx="885">
                  <c:v>8.2581000000000002E-2</c:v>
                </c:pt>
                <c:pt idx="886">
                  <c:v>8.3352999999999997E-2</c:v>
                </c:pt>
                <c:pt idx="887">
                  <c:v>8.1433000000000005E-2</c:v>
                </c:pt>
                <c:pt idx="888">
                  <c:v>8.1119999999999998E-2</c:v>
                </c:pt>
                <c:pt idx="889">
                  <c:v>7.9435000000000006E-2</c:v>
                </c:pt>
                <c:pt idx="890">
                  <c:v>7.9829999999999998E-2</c:v>
                </c:pt>
                <c:pt idx="891">
                  <c:v>7.8282000000000004E-2</c:v>
                </c:pt>
                <c:pt idx="892">
                  <c:v>7.8995999999999997E-2</c:v>
                </c:pt>
                <c:pt idx="893">
                  <c:v>7.5898999999999994E-2</c:v>
                </c:pt>
                <c:pt idx="894">
                  <c:v>7.6156000000000001E-2</c:v>
                </c:pt>
                <c:pt idx="895">
                  <c:v>7.6025999999999996E-2</c:v>
                </c:pt>
                <c:pt idx="896">
                  <c:v>7.4819999999999998E-2</c:v>
                </c:pt>
                <c:pt idx="897">
                  <c:v>7.4095999999999995E-2</c:v>
                </c:pt>
                <c:pt idx="898">
                  <c:v>7.4297000000000002E-2</c:v>
                </c:pt>
                <c:pt idx="899">
                  <c:v>7.3692999999999995E-2</c:v>
                </c:pt>
                <c:pt idx="900">
                  <c:v>7.3126999999999998E-2</c:v>
                </c:pt>
                <c:pt idx="901">
                  <c:v>7.0433999999999997E-2</c:v>
                </c:pt>
                <c:pt idx="902">
                  <c:v>7.0596000000000006E-2</c:v>
                </c:pt>
                <c:pt idx="903">
                  <c:v>6.9869000000000001E-2</c:v>
                </c:pt>
                <c:pt idx="904">
                  <c:v>6.9141999999999995E-2</c:v>
                </c:pt>
                <c:pt idx="905">
                  <c:v>6.8675E-2</c:v>
                </c:pt>
                <c:pt idx="906">
                  <c:v>6.8421999999999997E-2</c:v>
                </c:pt>
                <c:pt idx="907">
                  <c:v>6.7274E-2</c:v>
                </c:pt>
                <c:pt idx="908">
                  <c:v>6.7284999999999998E-2</c:v>
                </c:pt>
                <c:pt idx="909">
                  <c:v>6.6142000000000006E-2</c:v>
                </c:pt>
                <c:pt idx="910">
                  <c:v>6.5367999999999996E-2</c:v>
                </c:pt>
                <c:pt idx="911">
                  <c:v>6.4269000000000007E-2</c:v>
                </c:pt>
                <c:pt idx="912">
                  <c:v>6.4360000000000001E-2</c:v>
                </c:pt>
                <c:pt idx="913">
                  <c:v>6.3618999999999995E-2</c:v>
                </c:pt>
                <c:pt idx="914">
                  <c:v>6.2008000000000001E-2</c:v>
                </c:pt>
                <c:pt idx="915">
                  <c:v>6.2751000000000001E-2</c:v>
                </c:pt>
                <c:pt idx="916">
                  <c:v>6.1060999999999997E-2</c:v>
                </c:pt>
                <c:pt idx="917">
                  <c:v>6.1092E-2</c:v>
                </c:pt>
                <c:pt idx="918">
                  <c:v>6.0248999999999997E-2</c:v>
                </c:pt>
                <c:pt idx="919">
                  <c:v>6.1246000000000002E-2</c:v>
                </c:pt>
                <c:pt idx="920">
                  <c:v>5.9930999999999998E-2</c:v>
                </c:pt>
                <c:pt idx="921">
                  <c:v>5.9131999999999997E-2</c:v>
                </c:pt>
                <c:pt idx="922">
                  <c:v>5.8866000000000002E-2</c:v>
                </c:pt>
                <c:pt idx="923">
                  <c:v>5.6675999999999997E-2</c:v>
                </c:pt>
                <c:pt idx="924">
                  <c:v>5.7200000000000001E-2</c:v>
                </c:pt>
                <c:pt idx="925">
                  <c:v>5.6589E-2</c:v>
                </c:pt>
                <c:pt idx="926">
                  <c:v>5.7419999999999999E-2</c:v>
                </c:pt>
                <c:pt idx="927">
                  <c:v>5.5053999999999999E-2</c:v>
                </c:pt>
                <c:pt idx="928">
                  <c:v>5.5627000000000003E-2</c:v>
                </c:pt>
                <c:pt idx="929">
                  <c:v>5.4812E-2</c:v>
                </c:pt>
                <c:pt idx="930">
                  <c:v>5.4174E-2</c:v>
                </c:pt>
                <c:pt idx="931">
                  <c:v>5.3356000000000001E-2</c:v>
                </c:pt>
                <c:pt idx="932">
                  <c:v>5.3488000000000001E-2</c:v>
                </c:pt>
                <c:pt idx="933">
                  <c:v>5.2387000000000003E-2</c:v>
                </c:pt>
                <c:pt idx="934">
                  <c:v>5.2211E-2</c:v>
                </c:pt>
                <c:pt idx="935">
                  <c:v>5.16E-2</c:v>
                </c:pt>
                <c:pt idx="936">
                  <c:v>5.0909000000000003E-2</c:v>
                </c:pt>
                <c:pt idx="937">
                  <c:v>4.9693000000000001E-2</c:v>
                </c:pt>
                <c:pt idx="938">
                  <c:v>4.9562000000000002E-2</c:v>
                </c:pt>
                <c:pt idx="939">
                  <c:v>4.9515000000000003E-2</c:v>
                </c:pt>
                <c:pt idx="940">
                  <c:v>4.8958000000000002E-2</c:v>
                </c:pt>
                <c:pt idx="941">
                  <c:v>4.7608999999999999E-2</c:v>
                </c:pt>
                <c:pt idx="942">
                  <c:v>4.7080999999999998E-2</c:v>
                </c:pt>
                <c:pt idx="943">
                  <c:v>4.7407999999999999E-2</c:v>
                </c:pt>
                <c:pt idx="944">
                  <c:v>4.6761999999999998E-2</c:v>
                </c:pt>
                <c:pt idx="945">
                  <c:v>4.6595999999999999E-2</c:v>
                </c:pt>
                <c:pt idx="946">
                  <c:v>4.5609999999999998E-2</c:v>
                </c:pt>
                <c:pt idx="947">
                  <c:v>4.5047999999999998E-2</c:v>
                </c:pt>
                <c:pt idx="948">
                  <c:v>4.4618999999999999E-2</c:v>
                </c:pt>
                <c:pt idx="949">
                  <c:v>4.3965999999999998E-2</c:v>
                </c:pt>
                <c:pt idx="950">
                  <c:v>4.3788000000000001E-2</c:v>
                </c:pt>
                <c:pt idx="951">
                  <c:v>4.2833000000000003E-2</c:v>
                </c:pt>
                <c:pt idx="952">
                  <c:v>4.1952000000000003E-2</c:v>
                </c:pt>
                <c:pt idx="953">
                  <c:v>4.2733E-2</c:v>
                </c:pt>
                <c:pt idx="954">
                  <c:v>4.1209999999999997E-2</c:v>
                </c:pt>
                <c:pt idx="955">
                  <c:v>4.0941999999999999E-2</c:v>
                </c:pt>
                <c:pt idx="956">
                  <c:v>3.9766000000000003E-2</c:v>
                </c:pt>
                <c:pt idx="957">
                  <c:v>4.0300999999999997E-2</c:v>
                </c:pt>
                <c:pt idx="958">
                  <c:v>3.9608999999999998E-2</c:v>
                </c:pt>
                <c:pt idx="959">
                  <c:v>3.9274000000000003E-2</c:v>
                </c:pt>
                <c:pt idx="960">
                  <c:v>3.8816000000000003E-2</c:v>
                </c:pt>
                <c:pt idx="961">
                  <c:v>3.8473E-2</c:v>
                </c:pt>
                <c:pt idx="962">
                  <c:v>3.7268000000000003E-2</c:v>
                </c:pt>
                <c:pt idx="963">
                  <c:v>3.7287000000000001E-2</c:v>
                </c:pt>
                <c:pt idx="964">
                  <c:v>3.7039000000000002E-2</c:v>
                </c:pt>
                <c:pt idx="965">
                  <c:v>3.7600000000000001E-2</c:v>
                </c:pt>
                <c:pt idx="966">
                  <c:v>3.5443000000000002E-2</c:v>
                </c:pt>
                <c:pt idx="967">
                  <c:v>3.5185000000000001E-2</c:v>
                </c:pt>
                <c:pt idx="968">
                  <c:v>3.5219E-2</c:v>
                </c:pt>
                <c:pt idx="969">
                  <c:v>3.4939999999999999E-2</c:v>
                </c:pt>
                <c:pt idx="970">
                  <c:v>3.4433999999999999E-2</c:v>
                </c:pt>
                <c:pt idx="971">
                  <c:v>3.3434999999999999E-2</c:v>
                </c:pt>
                <c:pt idx="972">
                  <c:v>3.3137E-2</c:v>
                </c:pt>
                <c:pt idx="973">
                  <c:v>3.2888000000000001E-2</c:v>
                </c:pt>
                <c:pt idx="974">
                  <c:v>3.2523000000000003E-2</c:v>
                </c:pt>
                <c:pt idx="975">
                  <c:v>3.1995999999999997E-2</c:v>
                </c:pt>
                <c:pt idx="976">
                  <c:v>3.1744000000000001E-2</c:v>
                </c:pt>
                <c:pt idx="977">
                  <c:v>3.1944E-2</c:v>
                </c:pt>
                <c:pt idx="978">
                  <c:v>3.0814999999999999E-2</c:v>
                </c:pt>
                <c:pt idx="979">
                  <c:v>3.1453000000000002E-2</c:v>
                </c:pt>
                <c:pt idx="980">
                  <c:v>3.0877000000000002E-2</c:v>
                </c:pt>
                <c:pt idx="981">
                  <c:v>3.0842999999999999E-2</c:v>
                </c:pt>
                <c:pt idx="982">
                  <c:v>3.0609000000000001E-2</c:v>
                </c:pt>
                <c:pt idx="983">
                  <c:v>3.0474000000000001E-2</c:v>
                </c:pt>
                <c:pt idx="984">
                  <c:v>3.0107999999999999E-2</c:v>
                </c:pt>
                <c:pt idx="985">
                  <c:v>2.9319999999999999E-2</c:v>
                </c:pt>
                <c:pt idx="986">
                  <c:v>2.937E-2</c:v>
                </c:pt>
                <c:pt idx="987">
                  <c:v>2.9316999999999999E-2</c:v>
                </c:pt>
                <c:pt idx="988">
                  <c:v>2.9617000000000001E-2</c:v>
                </c:pt>
                <c:pt idx="989">
                  <c:v>2.8847000000000001E-2</c:v>
                </c:pt>
                <c:pt idx="990">
                  <c:v>2.8580000000000001E-2</c:v>
                </c:pt>
                <c:pt idx="991">
                  <c:v>2.7868E-2</c:v>
                </c:pt>
                <c:pt idx="992">
                  <c:v>2.7767E-2</c:v>
                </c:pt>
                <c:pt idx="993">
                  <c:v>2.7525000000000001E-2</c:v>
                </c:pt>
                <c:pt idx="994">
                  <c:v>2.7723000000000001E-2</c:v>
                </c:pt>
                <c:pt idx="995">
                  <c:v>2.7681999999999998E-2</c:v>
                </c:pt>
                <c:pt idx="996">
                  <c:v>2.7487999999999999E-2</c:v>
                </c:pt>
                <c:pt idx="997">
                  <c:v>2.6293E-2</c:v>
                </c:pt>
                <c:pt idx="998">
                  <c:v>2.691E-2</c:v>
                </c:pt>
                <c:pt idx="999">
                  <c:v>2.6505999999999998E-2</c:v>
                </c:pt>
                <c:pt idx="1000">
                  <c:v>2.6178E-2</c:v>
                </c:pt>
                <c:pt idx="1001">
                  <c:v>2.555E-2</c:v>
                </c:pt>
                <c:pt idx="1002">
                  <c:v>2.5526E-2</c:v>
                </c:pt>
                <c:pt idx="1003">
                  <c:v>2.5269E-2</c:v>
                </c:pt>
                <c:pt idx="1004">
                  <c:v>2.4731E-2</c:v>
                </c:pt>
                <c:pt idx="1005">
                  <c:v>2.4825E-2</c:v>
                </c:pt>
                <c:pt idx="1006">
                  <c:v>2.4496E-2</c:v>
                </c:pt>
                <c:pt idx="1007">
                  <c:v>2.4559000000000001E-2</c:v>
                </c:pt>
                <c:pt idx="1008">
                  <c:v>2.4091999999999999E-2</c:v>
                </c:pt>
                <c:pt idx="1009">
                  <c:v>2.4212999999999998E-2</c:v>
                </c:pt>
                <c:pt idx="1010">
                  <c:v>2.3444E-2</c:v>
                </c:pt>
                <c:pt idx="1011">
                  <c:v>2.3675999999999999E-2</c:v>
                </c:pt>
                <c:pt idx="1012">
                  <c:v>2.3519000000000002E-2</c:v>
                </c:pt>
                <c:pt idx="1013">
                  <c:v>2.3314999999999999E-2</c:v>
                </c:pt>
                <c:pt idx="1014">
                  <c:v>2.3219E-2</c:v>
                </c:pt>
                <c:pt idx="1015">
                  <c:v>2.2224000000000001E-2</c:v>
                </c:pt>
                <c:pt idx="1016">
                  <c:v>2.2322000000000002E-2</c:v>
                </c:pt>
                <c:pt idx="1017">
                  <c:v>2.2252999999999998E-2</c:v>
                </c:pt>
                <c:pt idx="1018">
                  <c:v>2.2377000000000001E-2</c:v>
                </c:pt>
                <c:pt idx="1019">
                  <c:v>2.1367000000000001E-2</c:v>
                </c:pt>
                <c:pt idx="1020">
                  <c:v>2.1250000000000002E-2</c:v>
                </c:pt>
                <c:pt idx="1021">
                  <c:v>2.0905E-2</c:v>
                </c:pt>
                <c:pt idx="1022">
                  <c:v>2.0893999999999999E-2</c:v>
                </c:pt>
                <c:pt idx="1023">
                  <c:v>2.0451E-2</c:v>
                </c:pt>
                <c:pt idx="1024">
                  <c:v>2.0233000000000001E-2</c:v>
                </c:pt>
                <c:pt idx="1025">
                  <c:v>2.0313999999999999E-2</c:v>
                </c:pt>
                <c:pt idx="1026">
                  <c:v>1.9956999999999999E-2</c:v>
                </c:pt>
                <c:pt idx="1027">
                  <c:v>1.9769999999999999E-2</c:v>
                </c:pt>
                <c:pt idx="1028">
                  <c:v>1.8967000000000001E-2</c:v>
                </c:pt>
                <c:pt idx="1029">
                  <c:v>1.9151999999999999E-2</c:v>
                </c:pt>
                <c:pt idx="1030">
                  <c:v>1.9047999999999999E-2</c:v>
                </c:pt>
                <c:pt idx="1031">
                  <c:v>1.9363999999999999E-2</c:v>
                </c:pt>
                <c:pt idx="1032">
                  <c:v>1.8801999999999999E-2</c:v>
                </c:pt>
                <c:pt idx="1033">
                  <c:v>1.7996999999999999E-2</c:v>
                </c:pt>
                <c:pt idx="1034">
                  <c:v>1.8161E-2</c:v>
                </c:pt>
                <c:pt idx="1035">
                  <c:v>1.8103000000000001E-2</c:v>
                </c:pt>
                <c:pt idx="1036">
                  <c:v>1.7971000000000001E-2</c:v>
                </c:pt>
                <c:pt idx="1037">
                  <c:v>1.7974E-2</c:v>
                </c:pt>
                <c:pt idx="1038">
                  <c:v>1.7666999999999999E-2</c:v>
                </c:pt>
                <c:pt idx="1039">
                  <c:v>1.7590999999999999E-2</c:v>
                </c:pt>
                <c:pt idx="1040">
                  <c:v>1.7242E-2</c:v>
                </c:pt>
                <c:pt idx="1041">
                  <c:v>1.6898E-2</c:v>
                </c:pt>
                <c:pt idx="1042">
                  <c:v>1.6695000000000002E-2</c:v>
                </c:pt>
                <c:pt idx="1043">
                  <c:v>1.6664000000000002E-2</c:v>
                </c:pt>
                <c:pt idx="1044">
                  <c:v>1.6577000000000001E-2</c:v>
                </c:pt>
                <c:pt idx="1045">
                  <c:v>1.6631E-2</c:v>
                </c:pt>
                <c:pt idx="1046">
                  <c:v>1.6112000000000001E-2</c:v>
                </c:pt>
                <c:pt idx="1047">
                  <c:v>1.5720000000000001E-2</c:v>
                </c:pt>
                <c:pt idx="1048">
                  <c:v>1.6244000000000001E-2</c:v>
                </c:pt>
                <c:pt idx="1049">
                  <c:v>1.5692999999999999E-2</c:v>
                </c:pt>
                <c:pt idx="1050">
                  <c:v>1.5306E-2</c:v>
                </c:pt>
                <c:pt idx="1051">
                  <c:v>1.5765000000000001E-2</c:v>
                </c:pt>
                <c:pt idx="1052">
                  <c:v>1.5458E-2</c:v>
                </c:pt>
                <c:pt idx="1053">
                  <c:v>1.4853E-2</c:v>
                </c:pt>
                <c:pt idx="1054">
                  <c:v>1.4574999999999999E-2</c:v>
                </c:pt>
                <c:pt idx="1055">
                  <c:v>1.4489E-2</c:v>
                </c:pt>
                <c:pt idx="1056">
                  <c:v>1.4378999999999999E-2</c:v>
                </c:pt>
                <c:pt idx="1057">
                  <c:v>1.4422000000000001E-2</c:v>
                </c:pt>
                <c:pt idx="1058">
                  <c:v>1.4264000000000001E-2</c:v>
                </c:pt>
                <c:pt idx="1059">
                  <c:v>1.4003E-2</c:v>
                </c:pt>
                <c:pt idx="1060">
                  <c:v>1.3931000000000001E-2</c:v>
                </c:pt>
                <c:pt idx="1061">
                  <c:v>1.3476999999999999E-2</c:v>
                </c:pt>
                <c:pt idx="1062">
                  <c:v>1.3611E-2</c:v>
                </c:pt>
                <c:pt idx="1063">
                  <c:v>1.3698E-2</c:v>
                </c:pt>
                <c:pt idx="1064">
                  <c:v>1.3193E-2</c:v>
                </c:pt>
                <c:pt idx="1065">
                  <c:v>1.2762000000000001E-2</c:v>
                </c:pt>
                <c:pt idx="1066">
                  <c:v>1.2917E-2</c:v>
                </c:pt>
                <c:pt idx="1067">
                  <c:v>1.2652E-2</c:v>
                </c:pt>
                <c:pt idx="1068">
                  <c:v>1.2597000000000001E-2</c:v>
                </c:pt>
                <c:pt idx="1069">
                  <c:v>1.2354E-2</c:v>
                </c:pt>
                <c:pt idx="1070">
                  <c:v>1.2682000000000001E-2</c:v>
                </c:pt>
                <c:pt idx="1071">
                  <c:v>1.2373E-2</c:v>
                </c:pt>
                <c:pt idx="1072">
                  <c:v>1.1953999999999999E-2</c:v>
                </c:pt>
                <c:pt idx="1073">
                  <c:v>1.1934E-2</c:v>
                </c:pt>
                <c:pt idx="1074">
                  <c:v>1.1695000000000001E-2</c:v>
                </c:pt>
                <c:pt idx="1075">
                  <c:v>1.1868999999999999E-2</c:v>
                </c:pt>
                <c:pt idx="1076">
                  <c:v>1.1676000000000001E-2</c:v>
                </c:pt>
                <c:pt idx="1077">
                  <c:v>1.1717E-2</c:v>
                </c:pt>
                <c:pt idx="1078">
                  <c:v>1.1653999999999999E-2</c:v>
                </c:pt>
                <c:pt idx="1079">
                  <c:v>1.1214E-2</c:v>
                </c:pt>
                <c:pt idx="1080">
                  <c:v>1.1079E-2</c:v>
                </c:pt>
                <c:pt idx="1081">
                  <c:v>1.1062000000000001E-2</c:v>
                </c:pt>
                <c:pt idx="1082">
                  <c:v>1.1220000000000001E-2</c:v>
                </c:pt>
                <c:pt idx="1083">
                  <c:v>1.0767000000000001E-2</c:v>
                </c:pt>
                <c:pt idx="1084">
                  <c:v>1.0545000000000001E-2</c:v>
                </c:pt>
                <c:pt idx="1085">
                  <c:v>1.0565E-2</c:v>
                </c:pt>
                <c:pt idx="1086">
                  <c:v>1.0640999999999999E-2</c:v>
                </c:pt>
                <c:pt idx="1087">
                  <c:v>1.0363000000000001E-2</c:v>
                </c:pt>
                <c:pt idx="1088">
                  <c:v>1.0151E-2</c:v>
                </c:pt>
                <c:pt idx="1089">
                  <c:v>1.008E-2</c:v>
                </c:pt>
                <c:pt idx="1090">
                  <c:v>1.0238000000000001E-2</c:v>
                </c:pt>
                <c:pt idx="1091">
                  <c:v>1.0038999999999999E-2</c:v>
                </c:pt>
                <c:pt idx="1092">
                  <c:v>1.0218E-2</c:v>
                </c:pt>
                <c:pt idx="1093">
                  <c:v>1.0102E-2</c:v>
                </c:pt>
                <c:pt idx="1094">
                  <c:v>9.6259999999999991E-3</c:v>
                </c:pt>
                <c:pt idx="1095">
                  <c:v>9.5665999999999998E-3</c:v>
                </c:pt>
                <c:pt idx="1096">
                  <c:v>9.5294000000000004E-3</c:v>
                </c:pt>
                <c:pt idx="1097">
                  <c:v>9.3533999999999996E-3</c:v>
                </c:pt>
                <c:pt idx="1098">
                  <c:v>9.5305000000000008E-3</c:v>
                </c:pt>
                <c:pt idx="1099">
                  <c:v>9.1708999999999992E-3</c:v>
                </c:pt>
                <c:pt idx="1100">
                  <c:v>9.5989000000000005E-3</c:v>
                </c:pt>
                <c:pt idx="1101">
                  <c:v>9.2703999999999998E-3</c:v>
                </c:pt>
                <c:pt idx="1102">
                  <c:v>9.0022999999999995E-3</c:v>
                </c:pt>
                <c:pt idx="1103">
                  <c:v>8.9236000000000003E-3</c:v>
                </c:pt>
                <c:pt idx="1104">
                  <c:v>8.6225E-3</c:v>
                </c:pt>
                <c:pt idx="1105">
                  <c:v>8.4285000000000002E-3</c:v>
                </c:pt>
                <c:pt idx="1106">
                  <c:v>8.2833000000000004E-3</c:v>
                </c:pt>
                <c:pt idx="1107">
                  <c:v>8.4471000000000008E-3</c:v>
                </c:pt>
                <c:pt idx="1108">
                  <c:v>8.1838999999999992E-3</c:v>
                </c:pt>
                <c:pt idx="1109">
                  <c:v>8.4848000000000007E-3</c:v>
                </c:pt>
                <c:pt idx="1110">
                  <c:v>8.2786000000000005E-3</c:v>
                </c:pt>
                <c:pt idx="1111">
                  <c:v>8.3791000000000004E-3</c:v>
                </c:pt>
                <c:pt idx="1112">
                  <c:v>7.7514000000000003E-3</c:v>
                </c:pt>
                <c:pt idx="1113">
                  <c:v>8.3091999999999992E-3</c:v>
                </c:pt>
                <c:pt idx="1114">
                  <c:v>8.1391999999999992E-3</c:v>
                </c:pt>
                <c:pt idx="1115">
                  <c:v>7.9384999999999994E-3</c:v>
                </c:pt>
                <c:pt idx="1116">
                  <c:v>7.8084000000000001E-3</c:v>
                </c:pt>
                <c:pt idx="1117">
                  <c:v>7.5706000000000002E-3</c:v>
                </c:pt>
                <c:pt idx="1118">
                  <c:v>7.4396999999999996E-3</c:v>
                </c:pt>
                <c:pt idx="1119">
                  <c:v>7.7622999999999998E-3</c:v>
                </c:pt>
                <c:pt idx="1120">
                  <c:v>7.4203000000000003E-3</c:v>
                </c:pt>
                <c:pt idx="1121">
                  <c:v>7.1643999999999996E-3</c:v>
                </c:pt>
                <c:pt idx="1122">
                  <c:v>7.2192999999999997E-3</c:v>
                </c:pt>
                <c:pt idx="1123">
                  <c:v>7.4633E-3</c:v>
                </c:pt>
                <c:pt idx="1124">
                  <c:v>7.0147999999999999E-3</c:v>
                </c:pt>
                <c:pt idx="1125">
                  <c:v>7.1830000000000001E-3</c:v>
                </c:pt>
                <c:pt idx="1126">
                  <c:v>7.2506999999999997E-3</c:v>
                </c:pt>
                <c:pt idx="1127">
                  <c:v>6.7930000000000004E-3</c:v>
                </c:pt>
                <c:pt idx="1128">
                  <c:v>7.0838999999999997E-3</c:v>
                </c:pt>
                <c:pt idx="1129">
                  <c:v>6.7504000000000002E-3</c:v>
                </c:pt>
                <c:pt idx="1130">
                  <c:v>6.3956999999999998E-3</c:v>
                </c:pt>
                <c:pt idx="1131">
                  <c:v>6.6993E-3</c:v>
                </c:pt>
                <c:pt idx="1132">
                  <c:v>6.7374000000000002E-3</c:v>
                </c:pt>
                <c:pt idx="1133">
                  <c:v>6.4013999999999998E-3</c:v>
                </c:pt>
                <c:pt idx="1134">
                  <c:v>6.6578000000000002E-3</c:v>
                </c:pt>
                <c:pt idx="1135">
                  <c:v>6.1272999999999996E-3</c:v>
                </c:pt>
                <c:pt idx="1136">
                  <c:v>6.7291E-3</c:v>
                </c:pt>
                <c:pt idx="1137">
                  <c:v>6.3001000000000003E-3</c:v>
                </c:pt>
                <c:pt idx="1138">
                  <c:v>6.1161999999999996E-3</c:v>
                </c:pt>
                <c:pt idx="1139">
                  <c:v>5.6794999999999997E-3</c:v>
                </c:pt>
                <c:pt idx="1140">
                  <c:v>5.9109999999999996E-3</c:v>
                </c:pt>
                <c:pt idx="1141">
                  <c:v>6.0401999999999999E-3</c:v>
                </c:pt>
                <c:pt idx="1142">
                  <c:v>5.9189999999999998E-3</c:v>
                </c:pt>
                <c:pt idx="1143">
                  <c:v>6.0784999999999997E-3</c:v>
                </c:pt>
                <c:pt idx="1144">
                  <c:v>5.8751999999999997E-3</c:v>
                </c:pt>
                <c:pt idx="1145">
                  <c:v>5.8157E-3</c:v>
                </c:pt>
                <c:pt idx="1146">
                  <c:v>5.5053000000000003E-3</c:v>
                </c:pt>
                <c:pt idx="1147">
                  <c:v>5.6407999999999996E-3</c:v>
                </c:pt>
                <c:pt idx="1148">
                  <c:v>5.6931999999999998E-3</c:v>
                </c:pt>
                <c:pt idx="1149">
                  <c:v>5.2813000000000001E-3</c:v>
                </c:pt>
                <c:pt idx="1150">
                  <c:v>5.4076999999999997E-3</c:v>
                </c:pt>
                <c:pt idx="1151">
                  <c:v>5.4834999999999997E-3</c:v>
                </c:pt>
                <c:pt idx="1152">
                  <c:v>5.4003000000000002E-3</c:v>
                </c:pt>
                <c:pt idx="1153">
                  <c:v>5.2829000000000001E-3</c:v>
                </c:pt>
                <c:pt idx="1154">
                  <c:v>5.1615000000000003E-3</c:v>
                </c:pt>
                <c:pt idx="1155">
                  <c:v>4.9123999999999999E-3</c:v>
                </c:pt>
                <c:pt idx="1156">
                  <c:v>4.8149000000000004E-3</c:v>
                </c:pt>
                <c:pt idx="1157">
                  <c:v>4.7952000000000003E-3</c:v>
                </c:pt>
                <c:pt idx="1158">
                  <c:v>4.7396000000000001E-3</c:v>
                </c:pt>
                <c:pt idx="1159">
                  <c:v>4.8732999999999997E-3</c:v>
                </c:pt>
                <c:pt idx="1160">
                  <c:v>4.5980999999999999E-3</c:v>
                </c:pt>
                <c:pt idx="1161">
                  <c:v>4.7236999999999999E-3</c:v>
                </c:pt>
                <c:pt idx="1162">
                  <c:v>4.6655999999999998E-3</c:v>
                </c:pt>
                <c:pt idx="1163">
                  <c:v>4.4101000000000001E-3</c:v>
                </c:pt>
                <c:pt idx="1164">
                  <c:v>4.7996999999999996E-3</c:v>
                </c:pt>
                <c:pt idx="1165">
                  <c:v>4.4136999999999996E-3</c:v>
                </c:pt>
                <c:pt idx="1166">
                  <c:v>4.5328E-3</c:v>
                </c:pt>
                <c:pt idx="1167">
                  <c:v>4.3800999999999996E-3</c:v>
                </c:pt>
                <c:pt idx="1168">
                  <c:v>4.2842999999999996E-3</c:v>
                </c:pt>
                <c:pt idx="1169">
                  <c:v>4.2408999999999997E-3</c:v>
                </c:pt>
                <c:pt idx="1170">
                  <c:v>4.3062999999999999E-3</c:v>
                </c:pt>
                <c:pt idx="1171">
                  <c:v>4.0955999999999996E-3</c:v>
                </c:pt>
                <c:pt idx="1172">
                  <c:v>3.9345999999999999E-3</c:v>
                </c:pt>
                <c:pt idx="1173">
                  <c:v>3.5753999999999998E-3</c:v>
                </c:pt>
                <c:pt idx="1174">
                  <c:v>4.2760999999999997E-3</c:v>
                </c:pt>
                <c:pt idx="1175">
                  <c:v>3.8822000000000001E-3</c:v>
                </c:pt>
                <c:pt idx="1176">
                  <c:v>3.8180000000000002E-3</c:v>
                </c:pt>
                <c:pt idx="1177">
                  <c:v>3.8682999999999999E-3</c:v>
                </c:pt>
                <c:pt idx="1178">
                  <c:v>3.5944000000000002E-3</c:v>
                </c:pt>
                <c:pt idx="1179">
                  <c:v>3.6638999999999999E-3</c:v>
                </c:pt>
                <c:pt idx="1180">
                  <c:v>3.8643000000000002E-3</c:v>
                </c:pt>
                <c:pt idx="1181">
                  <c:v>3.3765000000000002E-3</c:v>
                </c:pt>
                <c:pt idx="1182">
                  <c:v>3.6032E-3</c:v>
                </c:pt>
                <c:pt idx="1183">
                  <c:v>3.6418000000000002E-3</c:v>
                </c:pt>
                <c:pt idx="1184">
                  <c:v>3.2891999999999999E-3</c:v>
                </c:pt>
                <c:pt idx="1185">
                  <c:v>3.0287000000000001E-3</c:v>
                </c:pt>
                <c:pt idx="1186">
                  <c:v>3.0928000000000001E-3</c:v>
                </c:pt>
                <c:pt idx="1187">
                  <c:v>3.1370999999999999E-3</c:v>
                </c:pt>
                <c:pt idx="1188">
                  <c:v>2.9884999999999998E-3</c:v>
                </c:pt>
                <c:pt idx="1189">
                  <c:v>2.9383E-3</c:v>
                </c:pt>
                <c:pt idx="1190">
                  <c:v>3.3300000000000001E-3</c:v>
                </c:pt>
                <c:pt idx="1191">
                  <c:v>2.8456000000000002E-3</c:v>
                </c:pt>
                <c:pt idx="1192">
                  <c:v>2.9751999999999999E-3</c:v>
                </c:pt>
                <c:pt idx="1193">
                  <c:v>2.9269000000000001E-3</c:v>
                </c:pt>
                <c:pt idx="1194">
                  <c:v>3.1086999999999998E-3</c:v>
                </c:pt>
                <c:pt idx="1195">
                  <c:v>2.7360000000000002E-3</c:v>
                </c:pt>
                <c:pt idx="1196">
                  <c:v>2.6684E-3</c:v>
                </c:pt>
                <c:pt idx="1197">
                  <c:v>2.7049000000000001E-3</c:v>
                </c:pt>
                <c:pt idx="1198">
                  <c:v>2.6021E-3</c:v>
                </c:pt>
                <c:pt idx="1199">
                  <c:v>2.7705999999999998E-3</c:v>
                </c:pt>
                <c:pt idx="1200">
                  <c:v>2.8540000000000002E-3</c:v>
                </c:pt>
                <c:pt idx="1201">
                  <c:v>2.6770000000000001E-3</c:v>
                </c:pt>
                <c:pt idx="1202">
                  <c:v>2.6143999999999998E-3</c:v>
                </c:pt>
                <c:pt idx="1203">
                  <c:v>2.9207E-3</c:v>
                </c:pt>
                <c:pt idx="1204">
                  <c:v>2.4321E-3</c:v>
                </c:pt>
                <c:pt idx="1205">
                  <c:v>2.3689000000000002E-3</c:v>
                </c:pt>
                <c:pt idx="1206">
                  <c:v>2.5184999999999999E-3</c:v>
                </c:pt>
                <c:pt idx="1207">
                  <c:v>2.5151000000000001E-3</c:v>
                </c:pt>
                <c:pt idx="1208">
                  <c:v>2.5045000000000002E-3</c:v>
                </c:pt>
                <c:pt idx="1209">
                  <c:v>2.6410000000000001E-3</c:v>
                </c:pt>
                <c:pt idx="1210">
                  <c:v>2.5815999999999999E-3</c:v>
                </c:pt>
                <c:pt idx="1211">
                  <c:v>2.3525999999999998E-3</c:v>
                </c:pt>
                <c:pt idx="1212">
                  <c:v>2.7553E-3</c:v>
                </c:pt>
                <c:pt idx="1213">
                  <c:v>2.3422E-3</c:v>
                </c:pt>
                <c:pt idx="1214">
                  <c:v>2.6511E-3</c:v>
                </c:pt>
                <c:pt idx="1215">
                  <c:v>2.2112999999999998E-3</c:v>
                </c:pt>
                <c:pt idx="1216">
                  <c:v>2.3939999999999999E-3</c:v>
                </c:pt>
                <c:pt idx="1217">
                  <c:v>2.4091E-3</c:v>
                </c:pt>
                <c:pt idx="1218">
                  <c:v>2.5812000000000001E-3</c:v>
                </c:pt>
                <c:pt idx="1219">
                  <c:v>2.5027999999999999E-3</c:v>
                </c:pt>
                <c:pt idx="1220">
                  <c:v>2.5983E-3</c:v>
                </c:pt>
                <c:pt idx="1221">
                  <c:v>2.5387000000000001E-3</c:v>
                </c:pt>
                <c:pt idx="1222">
                  <c:v>2.3394000000000002E-3</c:v>
                </c:pt>
                <c:pt idx="1223">
                  <c:v>2.493E-3</c:v>
                </c:pt>
                <c:pt idx="1224">
                  <c:v>2.1800999999999999E-3</c:v>
                </c:pt>
                <c:pt idx="1225">
                  <c:v>2.1640000000000001E-3</c:v>
                </c:pt>
                <c:pt idx="1226">
                  <c:v>2.2648999999999998E-3</c:v>
                </c:pt>
                <c:pt idx="1227">
                  <c:v>2.3119E-3</c:v>
                </c:pt>
                <c:pt idx="1228">
                  <c:v>2.6689000000000001E-3</c:v>
                </c:pt>
                <c:pt idx="1229">
                  <c:v>2.5089999999999999E-3</c:v>
                </c:pt>
                <c:pt idx="1230">
                  <c:v>2.1857999999999999E-3</c:v>
                </c:pt>
                <c:pt idx="1231">
                  <c:v>2.5213000000000002E-3</c:v>
                </c:pt>
                <c:pt idx="1232">
                  <c:v>2.1098000000000002E-3</c:v>
                </c:pt>
                <c:pt idx="1233">
                  <c:v>2.2547999999999999E-3</c:v>
                </c:pt>
                <c:pt idx="1234">
                  <c:v>2.1746999999999999E-3</c:v>
                </c:pt>
                <c:pt idx="1235">
                  <c:v>1.8638000000000001E-3</c:v>
                </c:pt>
                <c:pt idx="1236">
                  <c:v>2.0842999999999999E-3</c:v>
                </c:pt>
                <c:pt idx="1237">
                  <c:v>2.3798999999999999E-3</c:v>
                </c:pt>
                <c:pt idx="1238">
                  <c:v>2.3349E-3</c:v>
                </c:pt>
                <c:pt idx="1239">
                  <c:v>2.542E-3</c:v>
                </c:pt>
                <c:pt idx="1240">
                  <c:v>2.3812999999999998E-3</c:v>
                </c:pt>
                <c:pt idx="1241">
                  <c:v>2.6056E-3</c:v>
                </c:pt>
                <c:pt idx="1242">
                  <c:v>2.3002999999999999E-3</c:v>
                </c:pt>
                <c:pt idx="1243">
                  <c:v>2.1909999999999998E-3</c:v>
                </c:pt>
                <c:pt idx="1244">
                  <c:v>2.0847000000000001E-3</c:v>
                </c:pt>
                <c:pt idx="1245">
                  <c:v>2.0525999999999999E-3</c:v>
                </c:pt>
                <c:pt idx="1246">
                  <c:v>1.7696000000000001E-3</c:v>
                </c:pt>
                <c:pt idx="1247">
                  <c:v>2.2886999999999998E-3</c:v>
                </c:pt>
                <c:pt idx="1248">
                  <c:v>1.8112E-3</c:v>
                </c:pt>
                <c:pt idx="1249">
                  <c:v>2.0573000000000002E-3</c:v>
                </c:pt>
                <c:pt idx="1250">
                  <c:v>1.8721E-3</c:v>
                </c:pt>
                <c:pt idx="1251">
                  <c:v>2.0552999999999999E-3</c:v>
                </c:pt>
                <c:pt idx="1252">
                  <c:v>1.9514999999999999E-3</c:v>
                </c:pt>
                <c:pt idx="1253">
                  <c:v>2.0313000000000002E-3</c:v>
                </c:pt>
                <c:pt idx="1254">
                  <c:v>1.8139E-3</c:v>
                </c:pt>
                <c:pt idx="1255">
                  <c:v>1.7917E-3</c:v>
                </c:pt>
                <c:pt idx="1256">
                  <c:v>2.1700999999999999E-3</c:v>
                </c:pt>
                <c:pt idx="1257">
                  <c:v>2.0214999999999999E-3</c:v>
                </c:pt>
                <c:pt idx="1258">
                  <c:v>1.7918000000000001E-3</c:v>
                </c:pt>
                <c:pt idx="1259">
                  <c:v>2.0324000000000002E-3</c:v>
                </c:pt>
                <c:pt idx="1260">
                  <c:v>2.0647999999999999E-3</c:v>
                </c:pt>
                <c:pt idx="1261">
                  <c:v>2.0357999999999999E-3</c:v>
                </c:pt>
                <c:pt idx="1262">
                  <c:v>1.9789999999999999E-3</c:v>
                </c:pt>
                <c:pt idx="1263">
                  <c:v>1.7658000000000001E-3</c:v>
                </c:pt>
                <c:pt idx="1264">
                  <c:v>2.1489999999999999E-3</c:v>
                </c:pt>
                <c:pt idx="1265">
                  <c:v>1.7327E-3</c:v>
                </c:pt>
                <c:pt idx="1266">
                  <c:v>1.5522000000000001E-3</c:v>
                </c:pt>
                <c:pt idx="1267">
                  <c:v>1.7853999999999999E-3</c:v>
                </c:pt>
                <c:pt idx="1268">
                  <c:v>1.4756999999999999E-3</c:v>
                </c:pt>
                <c:pt idx="1269">
                  <c:v>1.853E-3</c:v>
                </c:pt>
                <c:pt idx="1270">
                  <c:v>1.7891000000000001E-3</c:v>
                </c:pt>
                <c:pt idx="1271">
                  <c:v>1.8674E-3</c:v>
                </c:pt>
                <c:pt idx="1272">
                  <c:v>1.3188E-3</c:v>
                </c:pt>
                <c:pt idx="1273">
                  <c:v>1.5302E-3</c:v>
                </c:pt>
                <c:pt idx="1274">
                  <c:v>1.5942E-3</c:v>
                </c:pt>
                <c:pt idx="1275">
                  <c:v>1.7221999999999999E-3</c:v>
                </c:pt>
                <c:pt idx="1276">
                  <c:v>1.6980999999999999E-3</c:v>
                </c:pt>
                <c:pt idx="1277">
                  <c:v>1.5826E-3</c:v>
                </c:pt>
                <c:pt idx="1278">
                  <c:v>1.513E-3</c:v>
                </c:pt>
                <c:pt idx="1279">
                  <c:v>1.6536999999999999E-3</c:v>
                </c:pt>
                <c:pt idx="1280">
                  <c:v>1.4639E-3</c:v>
                </c:pt>
                <c:pt idx="1281">
                  <c:v>1.5606000000000001E-3</c:v>
                </c:pt>
                <c:pt idx="1282">
                  <c:v>1.2061000000000001E-3</c:v>
                </c:pt>
                <c:pt idx="1283">
                  <c:v>9.7714999999999998E-4</c:v>
                </c:pt>
                <c:pt idx="1284">
                  <c:v>1.5077000000000001E-3</c:v>
                </c:pt>
                <c:pt idx="1285">
                  <c:v>1.3565999999999999E-3</c:v>
                </c:pt>
                <c:pt idx="1286">
                  <c:v>1.2962E-3</c:v>
                </c:pt>
                <c:pt idx="1287">
                  <c:v>1.5451E-3</c:v>
                </c:pt>
                <c:pt idx="1288">
                  <c:v>1.0742E-3</c:v>
                </c:pt>
                <c:pt idx="1289">
                  <c:v>1.0375E-3</c:v>
                </c:pt>
                <c:pt idx="1290">
                  <c:v>1.2737E-3</c:v>
                </c:pt>
                <c:pt idx="1291">
                  <c:v>1.361E-3</c:v>
                </c:pt>
                <c:pt idx="1292">
                  <c:v>1.1433999999999999E-3</c:v>
                </c:pt>
                <c:pt idx="1293">
                  <c:v>1.6884000000000001E-3</c:v>
                </c:pt>
                <c:pt idx="1294">
                  <c:v>1.2596E-3</c:v>
                </c:pt>
                <c:pt idx="1295">
                  <c:v>1.2829E-3</c:v>
                </c:pt>
                <c:pt idx="1296">
                  <c:v>1.2489000000000001E-3</c:v>
                </c:pt>
                <c:pt idx="1297">
                  <c:v>1.1535E-3</c:v>
                </c:pt>
                <c:pt idx="1298">
                  <c:v>9.8160999999999995E-4</c:v>
                </c:pt>
                <c:pt idx="1299">
                  <c:v>1.0039000000000001E-3</c:v>
                </c:pt>
                <c:pt idx="1300">
                  <c:v>9.7417000000000001E-4</c:v>
                </c:pt>
                <c:pt idx="1301">
                  <c:v>9.209E-4</c:v>
                </c:pt>
                <c:pt idx="1302">
                  <c:v>7.1686999999999999E-4</c:v>
                </c:pt>
                <c:pt idx="1303">
                  <c:v>1.0462E-3</c:v>
                </c:pt>
                <c:pt idx="1304">
                  <c:v>8.0400999999999997E-4</c:v>
                </c:pt>
                <c:pt idx="1305">
                  <c:v>8.1720000000000002E-4</c:v>
                </c:pt>
                <c:pt idx="1306">
                  <c:v>1.2099999999999999E-3</c:v>
                </c:pt>
                <c:pt idx="1307">
                  <c:v>1.1252E-3</c:v>
                </c:pt>
                <c:pt idx="1308">
                  <c:v>1.018E-3</c:v>
                </c:pt>
                <c:pt idx="1309">
                  <c:v>1.1302E-3</c:v>
                </c:pt>
                <c:pt idx="1310">
                  <c:v>1.0813999999999999E-3</c:v>
                </c:pt>
                <c:pt idx="1311">
                  <c:v>9.3672000000000004E-4</c:v>
                </c:pt>
                <c:pt idx="1312">
                  <c:v>1.1762999999999999E-3</c:v>
                </c:pt>
                <c:pt idx="1313">
                  <c:v>9.1761999999999996E-4</c:v>
                </c:pt>
                <c:pt idx="1314">
                  <c:v>1.2179000000000001E-3</c:v>
                </c:pt>
                <c:pt idx="1315">
                  <c:v>9.2447999999999998E-4</c:v>
                </c:pt>
                <c:pt idx="1316">
                  <c:v>1.2833E-3</c:v>
                </c:pt>
                <c:pt idx="1317">
                  <c:v>8.0121000000000001E-4</c:v>
                </c:pt>
                <c:pt idx="1318">
                  <c:v>8.1572000000000003E-4</c:v>
                </c:pt>
                <c:pt idx="1319">
                  <c:v>7.2760000000000001E-4</c:v>
                </c:pt>
                <c:pt idx="1320">
                  <c:v>8.8674999999999995E-4</c:v>
                </c:pt>
                <c:pt idx="1321">
                  <c:v>1.1458E-3</c:v>
                </c:pt>
                <c:pt idx="1322">
                  <c:v>7.4069999999999995E-4</c:v>
                </c:pt>
                <c:pt idx="1323">
                  <c:v>6.6854999999999996E-4</c:v>
                </c:pt>
                <c:pt idx="1324">
                  <c:v>1.0093999999999999E-3</c:v>
                </c:pt>
                <c:pt idx="1325">
                  <c:v>7.8052999999999998E-4</c:v>
                </c:pt>
                <c:pt idx="1326">
                  <c:v>8.4803999999999999E-4</c:v>
                </c:pt>
                <c:pt idx="1327">
                  <c:v>1.0480999999999999E-3</c:v>
                </c:pt>
                <c:pt idx="1328">
                  <c:v>1.0433E-3</c:v>
                </c:pt>
                <c:pt idx="1329">
                  <c:v>9.9128999999999992E-4</c:v>
                </c:pt>
                <c:pt idx="1330">
                  <c:v>6.9715E-4</c:v>
                </c:pt>
                <c:pt idx="1331">
                  <c:v>1.3381000000000001E-3</c:v>
                </c:pt>
                <c:pt idx="1332">
                  <c:v>1.2527E-3</c:v>
                </c:pt>
                <c:pt idx="1333">
                  <c:v>1.1582999999999999E-3</c:v>
                </c:pt>
                <c:pt idx="1334">
                  <c:v>1.0897999999999999E-3</c:v>
                </c:pt>
                <c:pt idx="1335">
                  <c:v>9.8511999999999992E-4</c:v>
                </c:pt>
                <c:pt idx="1336">
                  <c:v>5.7556999999999997E-4</c:v>
                </c:pt>
                <c:pt idx="1337">
                  <c:v>1.1723E-3</c:v>
                </c:pt>
                <c:pt idx="1338">
                  <c:v>6.4729999999999996E-4</c:v>
                </c:pt>
                <c:pt idx="1339">
                  <c:v>5.1486000000000001E-4</c:v>
                </c:pt>
                <c:pt idx="1340">
                  <c:v>9.0240000000000003E-4</c:v>
                </c:pt>
                <c:pt idx="1341">
                  <c:v>9.5425999999999996E-4</c:v>
                </c:pt>
                <c:pt idx="1342">
                  <c:v>8.6335999999999997E-4</c:v>
                </c:pt>
                <c:pt idx="1343">
                  <c:v>8.9117999999999999E-4</c:v>
                </c:pt>
                <c:pt idx="1344">
                  <c:v>7.3355999999999996E-4</c:v>
                </c:pt>
                <c:pt idx="1345">
                  <c:v>9.4868999999999997E-4</c:v>
                </c:pt>
                <c:pt idx="1346">
                  <c:v>9.7634000000000002E-4</c:v>
                </c:pt>
                <c:pt idx="1347">
                  <c:v>6.0249999999999995E-4</c:v>
                </c:pt>
                <c:pt idx="1348">
                  <c:v>5.1670999999999998E-4</c:v>
                </c:pt>
                <c:pt idx="1349">
                  <c:v>8.1391999999999999E-4</c:v>
                </c:pt>
                <c:pt idx="1350">
                  <c:v>7.2616E-4</c:v>
                </c:pt>
                <c:pt idx="1351">
                  <c:v>6.6206000000000001E-4</c:v>
                </c:pt>
                <c:pt idx="1352">
                  <c:v>1.1276000000000001E-3</c:v>
                </c:pt>
                <c:pt idx="1353">
                  <c:v>9.6332999999999998E-4</c:v>
                </c:pt>
                <c:pt idx="1354">
                  <c:v>6.9103000000000003E-4</c:v>
                </c:pt>
                <c:pt idx="1355">
                  <c:v>1.0674E-3</c:v>
                </c:pt>
                <c:pt idx="1356">
                  <c:v>7.8779999999999996E-4</c:v>
                </c:pt>
                <c:pt idx="1357">
                  <c:v>7.1029999999999997E-4</c:v>
                </c:pt>
                <c:pt idx="1358">
                  <c:v>6.6094999999999999E-4</c:v>
                </c:pt>
                <c:pt idx="1359">
                  <c:v>5.2306E-4</c:v>
                </c:pt>
                <c:pt idx="1360">
                  <c:v>7.9989999999999998E-4</c:v>
                </c:pt>
                <c:pt idx="1361">
                  <c:v>5.7790999999999995E-4</c:v>
                </c:pt>
                <c:pt idx="1362">
                  <c:v>8.2052999999999998E-4</c:v>
                </c:pt>
                <c:pt idx="1363">
                  <c:v>9.5609999999999998E-4</c:v>
                </c:pt>
                <c:pt idx="1364">
                  <c:v>6.3909000000000004E-4</c:v>
                </c:pt>
                <c:pt idx="1365">
                  <c:v>2.3160999999999999E-4</c:v>
                </c:pt>
                <c:pt idx="1366">
                  <c:v>6.3896999999999999E-4</c:v>
                </c:pt>
                <c:pt idx="1367">
                  <c:v>5.9480999999999998E-4</c:v>
                </c:pt>
                <c:pt idx="1368">
                  <c:v>6.3022999999999996E-4</c:v>
                </c:pt>
                <c:pt idx="1369">
                  <c:v>5.5884999999999995E-4</c:v>
                </c:pt>
                <c:pt idx="1370">
                  <c:v>4.3187999999999999E-4</c:v>
                </c:pt>
                <c:pt idx="1371">
                  <c:v>3.9932999999999999E-4</c:v>
                </c:pt>
                <c:pt idx="1372">
                  <c:v>5.7242999999999997E-4</c:v>
                </c:pt>
                <c:pt idx="1373">
                  <c:v>2.4640000000000003E-4</c:v>
                </c:pt>
                <c:pt idx="1374">
                  <c:v>8.6956999999999996E-4</c:v>
                </c:pt>
                <c:pt idx="1375">
                  <c:v>4.4506999999999999E-4</c:v>
                </c:pt>
                <c:pt idx="1376">
                  <c:v>6.0103000000000001E-4</c:v>
                </c:pt>
                <c:pt idx="1377">
                  <c:v>1.3540000000000001E-4</c:v>
                </c:pt>
                <c:pt idx="1378">
                  <c:v>8.5081000000000002E-4</c:v>
                </c:pt>
                <c:pt idx="1379">
                  <c:v>5.5955000000000002E-4</c:v>
                </c:pt>
                <c:pt idx="1380">
                  <c:v>5.5849999999999997E-4</c:v>
                </c:pt>
                <c:pt idx="1381">
                  <c:v>3.3817999999999999E-4</c:v>
                </c:pt>
                <c:pt idx="1382">
                  <c:v>1.4924E-4</c:v>
                </c:pt>
                <c:pt idx="1383">
                  <c:v>5.2897000000000003E-4</c:v>
                </c:pt>
                <c:pt idx="1384">
                  <c:v>3.6095000000000002E-4</c:v>
                </c:pt>
                <c:pt idx="1385">
                  <c:v>5.8701000000000001E-4</c:v>
                </c:pt>
                <c:pt idx="1386">
                  <c:v>4.8472000000000001E-4</c:v>
                </c:pt>
                <c:pt idx="1387">
                  <c:v>2.2555000000000001E-4</c:v>
                </c:pt>
                <c:pt idx="1388">
                  <c:v>3.3283E-4</c:v>
                </c:pt>
                <c:pt idx="1389">
                  <c:v>6.7060000000000004E-4</c:v>
                </c:pt>
                <c:pt idx="1390">
                  <c:v>1.5197999999999999E-4</c:v>
                </c:pt>
                <c:pt idx="1391">
                  <c:v>5.0025000000000004E-4</c:v>
                </c:pt>
                <c:pt idx="1392">
                  <c:v>6.4002000000000004E-4</c:v>
                </c:pt>
                <c:pt idx="1393">
                  <c:v>3.8306000000000001E-4</c:v>
                </c:pt>
                <c:pt idx="1394">
                  <c:v>3.3006000000000002E-4</c:v>
                </c:pt>
                <c:pt idx="1395">
                  <c:v>4.6288999999999998E-4</c:v>
                </c:pt>
                <c:pt idx="1396">
                  <c:v>4.1107999999999997E-4</c:v>
                </c:pt>
                <c:pt idx="1397">
                  <c:v>2.8807000000000003E-4</c:v>
                </c:pt>
                <c:pt idx="1398">
                  <c:v>4.8134000000000002E-4</c:v>
                </c:pt>
                <c:pt idx="1399">
                  <c:v>7.5221999999999995E-4</c:v>
                </c:pt>
                <c:pt idx="1400">
                  <c:v>4.0304000000000002E-4</c:v>
                </c:pt>
                <c:pt idx="1401">
                  <c:v>0</c:v>
                </c:pt>
                <c:pt idx="1402">
                  <c:v>6.1724999999999996E-4</c:v>
                </c:pt>
                <c:pt idx="1403">
                  <c:v>1.2509000000000001E-4</c:v>
                </c:pt>
                <c:pt idx="1404">
                  <c:v>7.9705999999999999E-5</c:v>
                </c:pt>
                <c:pt idx="1405">
                  <c:v>3.5419E-4</c:v>
                </c:pt>
                <c:pt idx="1406">
                  <c:v>1.4946999999999999E-4</c:v>
                </c:pt>
                <c:pt idx="1407">
                  <c:v>1.3773E-4</c:v>
                </c:pt>
                <c:pt idx="1408">
                  <c:v>4.4094000000000002E-4</c:v>
                </c:pt>
                <c:pt idx="1409">
                  <c:v>3.4842000000000003E-5</c:v>
                </c:pt>
                <c:pt idx="1410">
                  <c:v>4.8650000000000001E-4</c:v>
                </c:pt>
                <c:pt idx="1411">
                  <c:v>3.4897000000000001E-5</c:v>
                </c:pt>
                <c:pt idx="1412">
                  <c:v>1.7511E-4</c:v>
                </c:pt>
                <c:pt idx="1413">
                  <c:v>3.3991000000000002E-4</c:v>
                </c:pt>
                <c:pt idx="1414">
                  <c:v>5.1665999999999995E-4</c:v>
                </c:pt>
                <c:pt idx="1415">
                  <c:v>2.7148E-4</c:v>
                </c:pt>
                <c:pt idx="1416">
                  <c:v>4.7090000000000001E-4</c:v>
                </c:pt>
                <c:pt idx="1417">
                  <c:v>5.6915000000000004E-4</c:v>
                </c:pt>
                <c:pt idx="1418">
                  <c:v>5.6307000000000004E-4</c:v>
                </c:pt>
                <c:pt idx="1419">
                  <c:v>5.9988999999999995E-4</c:v>
                </c:pt>
                <c:pt idx="1420">
                  <c:v>5.0553000000000002E-4</c:v>
                </c:pt>
                <c:pt idx="1421">
                  <c:v>5.4343000000000002E-4</c:v>
                </c:pt>
                <c:pt idx="1422">
                  <c:v>6.0526999999999998E-4</c:v>
                </c:pt>
                <c:pt idx="1423">
                  <c:v>-1.4579999999999999E-4</c:v>
                </c:pt>
                <c:pt idx="1424">
                  <c:v>2.4262E-4</c:v>
                </c:pt>
                <c:pt idx="1425">
                  <c:v>5.9847000000000003E-4</c:v>
                </c:pt>
                <c:pt idx="1426">
                  <c:v>3.0800000000000001E-4</c:v>
                </c:pt>
                <c:pt idx="1427">
                  <c:v>1.9786000000000001E-4</c:v>
                </c:pt>
                <c:pt idx="1428">
                  <c:v>0</c:v>
                </c:pt>
                <c:pt idx="1429">
                  <c:v>1.8619E-4</c:v>
                </c:pt>
                <c:pt idx="1430">
                  <c:v>2.3739E-4</c:v>
                </c:pt>
                <c:pt idx="1431">
                  <c:v>4.1597999999999998E-4</c:v>
                </c:pt>
                <c:pt idx="1432">
                  <c:v>-7.4828999999999998E-5</c:v>
                </c:pt>
                <c:pt idx="1433">
                  <c:v>1.1292E-4</c:v>
                </c:pt>
                <c:pt idx="1434">
                  <c:v>2.0361000000000001E-4</c:v>
                </c:pt>
                <c:pt idx="1435">
                  <c:v>1.0098999999999999E-4</c:v>
                </c:pt>
                <c:pt idx="1436">
                  <c:v>8.8120000000000003E-5</c:v>
                </c:pt>
                <c:pt idx="1437">
                  <c:v>5.0949999999999997E-4</c:v>
                </c:pt>
                <c:pt idx="1438">
                  <c:v>2.3125000000000001E-4</c:v>
                </c:pt>
                <c:pt idx="1439">
                  <c:v>5.1153999999999998E-5</c:v>
                </c:pt>
                <c:pt idx="1440">
                  <c:v>-1.5614000000000001E-4</c:v>
                </c:pt>
                <c:pt idx="1441">
                  <c:v>5.9856999999999998E-4</c:v>
                </c:pt>
                <c:pt idx="1442">
                  <c:v>-1.3025E-5</c:v>
                </c:pt>
                <c:pt idx="1443">
                  <c:v>6.5678000000000004E-5</c:v>
                </c:pt>
                <c:pt idx="1444">
                  <c:v>-2.8926000000000001E-4</c:v>
                </c:pt>
                <c:pt idx="1445">
                  <c:v>1.3218E-4</c:v>
                </c:pt>
                <c:pt idx="1446">
                  <c:v>6.5838000000000002E-5</c:v>
                </c:pt>
                <c:pt idx="1447">
                  <c:v>3.0654E-4</c:v>
                </c:pt>
                <c:pt idx="1448">
                  <c:v>3.7293E-4</c:v>
                </c:pt>
                <c:pt idx="1449">
                  <c:v>5.4803000000000002E-4</c:v>
                </c:pt>
                <c:pt idx="1450">
                  <c:v>7.2552000000000001E-4</c:v>
                </c:pt>
                <c:pt idx="1451">
                  <c:v>-1.0849E-4</c:v>
                </c:pt>
                <c:pt idx="1452">
                  <c:v>1.0849E-4</c:v>
                </c:pt>
                <c:pt idx="1453">
                  <c:v>2.3168E-4</c:v>
                </c:pt>
                <c:pt idx="1454">
                  <c:v>-2.1787999999999999E-4</c:v>
                </c:pt>
                <c:pt idx="1455">
                  <c:v>1.9192999999999999E-4</c:v>
                </c:pt>
                <c:pt idx="1456">
                  <c:v>-1.5084000000000001E-4</c:v>
                </c:pt>
                <c:pt idx="1457">
                  <c:v>1.5302E-4</c:v>
                </c:pt>
                <c:pt idx="1458">
                  <c:v>-4.8599E-4</c:v>
                </c:pt>
                <c:pt idx="1459">
                  <c:v>-2.3598E-4</c:v>
                </c:pt>
                <c:pt idx="1460">
                  <c:v>0</c:v>
                </c:pt>
                <c:pt idx="1461">
                  <c:v>3.6493000000000002E-4</c:v>
                </c:pt>
                <c:pt idx="1462">
                  <c:v>1.2698000000000001E-4</c:v>
                </c:pt>
                <c:pt idx="1463">
                  <c:v>-5.9400000000000002E-4</c:v>
                </c:pt>
                <c:pt idx="1464">
                  <c:v>2.8492000000000001E-5</c:v>
                </c:pt>
                <c:pt idx="1465">
                  <c:v>7.1182999999999999E-5</c:v>
                </c:pt>
                <c:pt idx="1466">
                  <c:v>-1.5808E-4</c:v>
                </c:pt>
                <c:pt idx="1467">
                  <c:v>1.438E-5</c:v>
                </c:pt>
                <c:pt idx="1468">
                  <c:v>-5.6192999999999998E-4</c:v>
                </c:pt>
                <c:pt idx="1469">
                  <c:v>-3.7522E-4</c:v>
                </c:pt>
                <c:pt idx="1470">
                  <c:v>-7.3045000000000003E-5</c:v>
                </c:pt>
                <c:pt idx="1471">
                  <c:v>-1.4593000000000001E-5</c:v>
                </c:pt>
                <c:pt idx="1472">
                  <c:v>-1.4571000000000001E-4</c:v>
                </c:pt>
                <c:pt idx="1473">
                  <c:v>-7.2903000000000003E-5</c:v>
                </c:pt>
                <c:pt idx="1474">
                  <c:v>-6.3330000000000005E-4</c:v>
                </c:pt>
                <c:pt idx="1475">
                  <c:v>-2.6741999999999998E-4</c:v>
                </c:pt>
                <c:pt idx="1476">
                  <c:v>-6.8176E-4</c:v>
                </c:pt>
                <c:pt idx="1477">
                  <c:v>-1.9424000000000001E-4</c:v>
                </c:pt>
                <c:pt idx="1478">
                  <c:v>-1.9411E-4</c:v>
                </c:pt>
                <c:pt idx="1479">
                  <c:v>-3.7551000000000001E-4</c:v>
                </c:pt>
                <c:pt idx="1480">
                  <c:v>-2.4101999999999999E-4</c:v>
                </c:pt>
                <c:pt idx="1481">
                  <c:v>3.4761999999999998E-4</c:v>
                </c:pt>
                <c:pt idx="1482">
                  <c:v>-2.2714999999999999E-4</c:v>
                </c:pt>
                <c:pt idx="1483">
                  <c:v>6.9833000000000004E-4</c:v>
                </c:pt>
                <c:pt idx="1484">
                  <c:v>-7.6797000000000003E-5</c:v>
                </c:pt>
                <c:pt idx="1485">
                  <c:v>1.2329999999999999E-4</c:v>
                </c:pt>
                <c:pt idx="1486">
                  <c:v>-1.7077999999999999E-4</c:v>
                </c:pt>
                <c:pt idx="1487">
                  <c:v>-4.1814E-4</c:v>
                </c:pt>
                <c:pt idx="1488">
                  <c:v>-1.8662E-4</c:v>
                </c:pt>
                <c:pt idx="1489">
                  <c:v>-3.9149999999999998E-4</c:v>
                </c:pt>
                <c:pt idx="1490">
                  <c:v>2.2005000000000001E-4</c:v>
                </c:pt>
                <c:pt idx="1491">
                  <c:v>-6.2697999999999996E-4</c:v>
                </c:pt>
                <c:pt idx="1492">
                  <c:v>-3.1705999999999998E-5</c:v>
                </c:pt>
                <c:pt idx="1493">
                  <c:v>4.2896999999999998E-4</c:v>
                </c:pt>
                <c:pt idx="1494">
                  <c:v>-1.6013E-4</c:v>
                </c:pt>
                <c:pt idx="1495">
                  <c:v>3.2106000000000001E-5</c:v>
                </c:pt>
                <c:pt idx="1496">
                  <c:v>3.0308000000000001E-4</c:v>
                </c:pt>
                <c:pt idx="1497">
                  <c:v>-3.5368999999999998E-4</c:v>
                </c:pt>
                <c:pt idx="1498">
                  <c:v>1.2915999999999999E-4</c:v>
                </c:pt>
                <c:pt idx="1499">
                  <c:v>-2.5975E-4</c:v>
                </c:pt>
                <c:pt idx="1500">
                  <c:v>3.2434E-4</c:v>
                </c:pt>
                <c:pt idx="1501">
                  <c:v>-1.9748000000000001E-4</c:v>
                </c:pt>
                <c:pt idx="1502">
                  <c:v>-5.3131999999999995E-4</c:v>
                </c:pt>
                <c:pt idx="1503">
                  <c:v>4.7757000000000002E-4</c:v>
                </c:pt>
                <c:pt idx="1504">
                  <c:v>-2.1694999999999999E-4</c:v>
                </c:pt>
                <c:pt idx="1505">
                  <c:v>-3.3300000000000003E-5</c:v>
                </c:pt>
                <c:pt idx="1506">
                  <c:v>-3.3239000000000001E-4</c:v>
                </c:pt>
                <c:pt idx="1507">
                  <c:v>2.6761999999999999E-4</c:v>
                </c:pt>
                <c:pt idx="1508">
                  <c:v>-9.6648999999999997E-4</c:v>
                </c:pt>
                <c:pt idx="1509">
                  <c:v>-4.5801000000000001E-4</c:v>
                </c:pt>
                <c:pt idx="1510">
                  <c:v>-5.4350999999999998E-4</c:v>
                </c:pt>
                <c:pt idx="1511">
                  <c:v>-1.1998E-4</c:v>
                </c:pt>
                <c:pt idx="1512">
                  <c:v>-6.8477000000000002E-5</c:v>
                </c:pt>
                <c:pt idx="1513">
                  <c:v>-2.7858000000000001E-4</c:v>
                </c:pt>
                <c:pt idx="1514">
                  <c:v>-2.2448999999999999E-4</c:v>
                </c:pt>
                <c:pt idx="1515">
                  <c:v>1.3616E-4</c:v>
                </c:pt>
                <c:pt idx="1516">
                  <c:v>3.5145000000000003E-5</c:v>
                </c:pt>
                <c:pt idx="1517">
                  <c:v>-7.0149999999999998E-4</c:v>
                </c:pt>
                <c:pt idx="1518">
                  <c:v>-2.6258E-4</c:v>
                </c:pt>
                <c:pt idx="1519">
                  <c:v>-3.8350999999999999E-4</c:v>
                </c:pt>
                <c:pt idx="1520">
                  <c:v>-5.6849999999999999E-4</c:v>
                </c:pt>
                <c:pt idx="1521">
                  <c:v>-4.6257999999999998E-4</c:v>
                </c:pt>
                <c:pt idx="1522">
                  <c:v>-1.1822E-3</c:v>
                </c:pt>
                <c:pt idx="1523">
                  <c:v>-2.5057999999999998E-4</c:v>
                </c:pt>
                <c:pt idx="1524">
                  <c:v>-2.8725000000000002E-4</c:v>
                </c:pt>
                <c:pt idx="1525">
                  <c:v>-2.154E-4</c:v>
                </c:pt>
                <c:pt idx="1526">
                  <c:v>3.9912999999999998E-4</c:v>
                </c:pt>
                <c:pt idx="1527">
                  <c:v>1.4521E-4</c:v>
                </c:pt>
                <c:pt idx="1528">
                  <c:v>-4.3786999999999998E-4</c:v>
                </c:pt>
                <c:pt idx="1529">
                  <c:v>-7.1863000000000005E-4</c:v>
                </c:pt>
                <c:pt idx="1530">
                  <c:v>-7.0609000000000004E-4</c:v>
                </c:pt>
                <c:pt idx="1531">
                  <c:v>7.3775000000000004E-5</c:v>
                </c:pt>
                <c:pt idx="1532">
                  <c:v>-6.3263000000000002E-4</c:v>
                </c:pt>
                <c:pt idx="1533">
                  <c:v>2.4276000000000001E-4</c:v>
                </c:pt>
                <c:pt idx="1534">
                  <c:v>-5.2742999999999996E-4</c:v>
                </c:pt>
                <c:pt idx="1535">
                  <c:v>-3.9351000000000002E-4</c:v>
                </c:pt>
                <c:pt idx="1536">
                  <c:v>-6.9446999999999998E-4</c:v>
                </c:pt>
                <c:pt idx="1537">
                  <c:v>-5.3034000000000002E-4</c:v>
                </c:pt>
                <c:pt idx="1538">
                  <c:v>-3.7833000000000002E-5</c:v>
                </c:pt>
                <c:pt idx="1539">
                  <c:v>-9.6031000000000003E-5</c:v>
                </c:pt>
                <c:pt idx="1540">
                  <c:v>-5.3565999999999998E-4</c:v>
                </c:pt>
                <c:pt idx="1541">
                  <c:v>-7.3050000000000003E-4</c:v>
                </c:pt>
                <c:pt idx="1542">
                  <c:v>-3.6891000000000002E-4</c:v>
                </c:pt>
                <c:pt idx="1543">
                  <c:v>-3.6871000000000001E-4</c:v>
                </c:pt>
                <c:pt idx="1544">
                  <c:v>-7.7455999999999998E-4</c:v>
                </c:pt>
                <c:pt idx="1545">
                  <c:v>-3.5237000000000002E-4</c:v>
                </c:pt>
                <c:pt idx="1546">
                  <c:v>-3.1667000000000002E-4</c:v>
                </c:pt>
                <c:pt idx="1547">
                  <c:v>-3.3458000000000001E-4</c:v>
                </c:pt>
                <c:pt idx="1548">
                  <c:v>3.7958000000000002E-4</c:v>
                </c:pt>
                <c:pt idx="1549">
                  <c:v>-4.8016999999999998E-4</c:v>
                </c:pt>
                <c:pt idx="1550">
                  <c:v>-4.3937000000000002E-4</c:v>
                </c:pt>
                <c:pt idx="1551">
                  <c:v>-2.4331E-4</c:v>
                </c:pt>
                <c:pt idx="1552">
                  <c:v>3.4623999999999999E-4</c:v>
                </c:pt>
                <c:pt idx="1553">
                  <c:v>-1.4276E-4</c:v>
                </c:pt>
                <c:pt idx="1554">
                  <c:v>-8.9694000000000004E-4</c:v>
                </c:pt>
                <c:pt idx="1555">
                  <c:v>-1.8484E-4</c:v>
                </c:pt>
                <c:pt idx="1556">
                  <c:v>-8.1730999999999994E-5</c:v>
                </c:pt>
                <c:pt idx="1557">
                  <c:v>1.2357000000000001E-4</c:v>
                </c:pt>
                <c:pt idx="1558">
                  <c:v>-8.2693999999999997E-4</c:v>
                </c:pt>
                <c:pt idx="1559">
                  <c:v>-4.1298999999999999E-5</c:v>
                </c:pt>
                <c:pt idx="1560">
                  <c:v>-4.1553E-4</c:v>
                </c:pt>
                <c:pt idx="1561">
                  <c:v>-2.0866E-5</c:v>
                </c:pt>
                <c:pt idx="1562">
                  <c:v>-4.4474E-4</c:v>
                </c:pt>
                <c:pt idx="1563">
                  <c:v>-8.3295000000000005E-4</c:v>
                </c:pt>
                <c:pt idx="1564">
                  <c:v>-8.8268999999999999E-4</c:v>
                </c:pt>
                <c:pt idx="1565">
                  <c:v>-3.6327000000000001E-4</c:v>
                </c:pt>
                <c:pt idx="1566">
                  <c:v>-7.2822000000000002E-4</c:v>
                </c:pt>
                <c:pt idx="1567">
                  <c:v>-1.1559999999999999E-3</c:v>
                </c:pt>
                <c:pt idx="1568">
                  <c:v>-2.8246E-4</c:v>
                </c:pt>
                <c:pt idx="1569">
                  <c:v>-4.1413000000000002E-4</c:v>
                </c:pt>
                <c:pt idx="1570">
                  <c:v>-1.2727999999999999E-3</c:v>
                </c:pt>
                <c:pt idx="1571">
                  <c:v>-8.876E-4</c:v>
                </c:pt>
                <c:pt idx="1572">
                  <c:v>-1.1569E-3</c:v>
                </c:pt>
                <c:pt idx="1573">
                  <c:v>-2.6457999999999999E-4</c:v>
                </c:pt>
                <c:pt idx="1574">
                  <c:v>-6.2757999999999998E-4</c:v>
                </c:pt>
                <c:pt idx="1575">
                  <c:v>-1.1635E-3</c:v>
                </c:pt>
                <c:pt idx="1576">
                  <c:v>-1.0195E-3</c:v>
                </c:pt>
                <c:pt idx="1577">
                  <c:v>-4.7487000000000001E-4</c:v>
                </c:pt>
                <c:pt idx="1578">
                  <c:v>-9.4297999999999995E-4</c:v>
                </c:pt>
                <c:pt idx="1579">
                  <c:v>-8.4909000000000004E-4</c:v>
                </c:pt>
                <c:pt idx="1580">
                  <c:v>-6.1704999999999996E-4</c:v>
                </c:pt>
                <c:pt idx="1581">
                  <c:v>-7.4383000000000001E-4</c:v>
                </c:pt>
                <c:pt idx="1582">
                  <c:v>-6.9838000000000005E-5</c:v>
                </c:pt>
                <c:pt idx="1583">
                  <c:v>7.0500000000000006E-5</c:v>
                </c:pt>
                <c:pt idx="1584">
                  <c:v>-7.4668E-4</c:v>
                </c:pt>
                <c:pt idx="1585">
                  <c:v>-5.6975000000000005E-4</c:v>
                </c:pt>
                <c:pt idx="1586">
                  <c:v>-5.7633000000000001E-4</c:v>
                </c:pt>
                <c:pt idx="1587">
                  <c:v>-4.7509000000000001E-4</c:v>
                </c:pt>
                <c:pt idx="1588">
                  <c:v>-1.2733E-3</c:v>
                </c:pt>
                <c:pt idx="1589">
                  <c:v>-2.4095E-4</c:v>
                </c:pt>
                <c:pt idx="1590">
                  <c:v>-1.0074999999999999E-3</c:v>
                </c:pt>
                <c:pt idx="1591">
                  <c:v>5.1997000000000002E-4</c:v>
                </c:pt>
                <c:pt idx="1592">
                  <c:v>-8.6352E-4</c:v>
                </c:pt>
                <c:pt idx="1593">
                  <c:v>0</c:v>
                </c:pt>
                <c:pt idx="1594">
                  <c:v>3.5236000000000002E-4</c:v>
                </c:pt>
                <c:pt idx="1595">
                  <c:v>-1.5222E-4</c:v>
                </c:pt>
                <c:pt idx="1596">
                  <c:v>-3.8249999999999997E-4</c:v>
                </c:pt>
                <c:pt idx="1597">
                  <c:v>-1.1741E-3</c:v>
                </c:pt>
                <c:pt idx="1598">
                  <c:v>-6.3438999999999998E-4</c:v>
                </c:pt>
                <c:pt idx="1599">
                  <c:v>-4.9492999999999998E-4</c:v>
                </c:pt>
                <c:pt idx="1600">
                  <c:v>-8.6740999999999999E-4</c:v>
                </c:pt>
                <c:pt idx="1601">
                  <c:v>-1.3634999999999999E-3</c:v>
                </c:pt>
                <c:pt idx="1602">
                  <c:v>-1.0586E-3</c:v>
                </c:pt>
                <c:pt idx="1603">
                  <c:v>-9.3899999999999995E-4</c:v>
                </c:pt>
                <c:pt idx="1604">
                  <c:v>-9.7088999999999997E-4</c:v>
                </c:pt>
                <c:pt idx="1605">
                  <c:v>5.4064000000000003E-5</c:v>
                </c:pt>
                <c:pt idx="1606">
                  <c:v>-1.0623E-3</c:v>
                </c:pt>
                <c:pt idx="1607">
                  <c:v>2.7665E-5</c:v>
                </c:pt>
                <c:pt idx="1608">
                  <c:v>-8.8086999999999996E-4</c:v>
                </c:pt>
                <c:pt idx="1609">
                  <c:v>-7.5832999999999998E-4</c:v>
                </c:pt>
                <c:pt idx="1610">
                  <c:v>-1.031E-3</c:v>
                </c:pt>
                <c:pt idx="1611">
                  <c:v>0</c:v>
                </c:pt>
                <c:pt idx="1612">
                  <c:v>-1.2956000000000001E-3</c:v>
                </c:pt>
                <c:pt idx="1613">
                  <c:v>-1.1967E-3</c:v>
                </c:pt>
                <c:pt idx="1614">
                  <c:v>-1.7013999999999999E-4</c:v>
                </c:pt>
                <c:pt idx="1615">
                  <c:v>-4.3565999999999999E-4</c:v>
                </c:pt>
                <c:pt idx="1616">
                  <c:v>6.9182E-4</c:v>
                </c:pt>
                <c:pt idx="1617">
                  <c:v>-1.3163000000000001E-3</c:v>
                </c:pt>
                <c:pt idx="1618">
                  <c:v>-1.0782999999999999E-3</c:v>
                </c:pt>
                <c:pt idx="1619">
                  <c:v>-5.8629999999999999E-4</c:v>
                </c:pt>
                <c:pt idx="1620">
                  <c:v>-3.8753000000000003E-4</c:v>
                </c:pt>
                <c:pt idx="1621">
                  <c:v>-1.6750000000000001E-3</c:v>
                </c:pt>
                <c:pt idx="1622">
                  <c:v>3.8902000000000001E-4</c:v>
                </c:pt>
                <c:pt idx="1623">
                  <c:v>-7.1257000000000004E-4</c:v>
                </c:pt>
                <c:pt idx="1624">
                  <c:v>-1.1249000000000001E-3</c:v>
                </c:pt>
                <c:pt idx="1625">
                  <c:v>-9.0311000000000005E-4</c:v>
                </c:pt>
                <c:pt idx="1626">
                  <c:v>-1.2065999999999999E-3</c:v>
                </c:pt>
                <c:pt idx="1627">
                  <c:v>-1.1209E-3</c:v>
                </c:pt>
                <c:pt idx="1628">
                  <c:v>-7.6723999999999998E-4</c:v>
                </c:pt>
                <c:pt idx="1629">
                  <c:v>-6.1136000000000003E-4</c:v>
                </c:pt>
                <c:pt idx="1630">
                  <c:v>-4.2754000000000002E-4</c:v>
                </c:pt>
                <c:pt idx="1631">
                  <c:v>-4.3084999999999998E-4</c:v>
                </c:pt>
                <c:pt idx="1632">
                  <c:v>-4.5899999999999999E-4</c:v>
                </c:pt>
                <c:pt idx="1633">
                  <c:v>-7.3678000000000003E-4</c:v>
                </c:pt>
                <c:pt idx="1634">
                  <c:v>-1.1145E-3</c:v>
                </c:pt>
                <c:pt idx="1635">
                  <c:v>-1.7547000000000001E-3</c:v>
                </c:pt>
                <c:pt idx="1636">
                  <c:v>-7.9416999999999997E-4</c:v>
                </c:pt>
                <c:pt idx="1637">
                  <c:v>-1.1558E-3</c:v>
                </c:pt>
                <c:pt idx="1638">
                  <c:v>6.2069000000000005E-5</c:v>
                </c:pt>
                <c:pt idx="1639">
                  <c:v>3.1339999999999997E-4</c:v>
                </c:pt>
                <c:pt idx="1640">
                  <c:v>-1.4959000000000001E-3</c:v>
                </c:pt>
                <c:pt idx="1641">
                  <c:v>-1.067E-3</c:v>
                </c:pt>
                <c:pt idx="1642">
                  <c:v>-8.2103999999999999E-4</c:v>
                </c:pt>
                <c:pt idx="1643">
                  <c:v>-1.9E-3</c:v>
                </c:pt>
                <c:pt idx="1644">
                  <c:v>3.1399000000000002E-5</c:v>
                </c:pt>
                <c:pt idx="1645">
                  <c:v>7.2928000000000001E-4</c:v>
                </c:pt>
                <c:pt idx="1646">
                  <c:v>-1.2963E-3</c:v>
                </c:pt>
                <c:pt idx="1647">
                  <c:v>-1.3982000000000001E-3</c:v>
                </c:pt>
                <c:pt idx="1648">
                  <c:v>-1.8975000000000001E-3</c:v>
                </c:pt>
                <c:pt idx="1649">
                  <c:v>-1.307E-3</c:v>
                </c:pt>
                <c:pt idx="1650">
                  <c:v>-5.3509E-4</c:v>
                </c:pt>
                <c:pt idx="1651">
                  <c:v>-1.2013E-3</c:v>
                </c:pt>
                <c:pt idx="1652">
                  <c:v>-6.2891000000000005E-5</c:v>
                </c:pt>
                <c:pt idx="1653">
                  <c:v>-1.1456999999999999E-3</c:v>
                </c:pt>
                <c:pt idx="1654">
                  <c:v>-6.2850999999999998E-4</c:v>
                </c:pt>
                <c:pt idx="1655">
                  <c:v>-8.5572000000000003E-4</c:v>
                </c:pt>
                <c:pt idx="1656">
                  <c:v>-1.0441000000000001E-3</c:v>
                </c:pt>
                <c:pt idx="1657">
                  <c:v>5.0741000000000002E-4</c:v>
                </c:pt>
                <c:pt idx="1658">
                  <c:v>-6.9505999999999995E-4</c:v>
                </c:pt>
                <c:pt idx="1659">
                  <c:v>-5.7092999999999998E-4</c:v>
                </c:pt>
                <c:pt idx="1660">
                  <c:v>-9.1721000000000001E-4</c:v>
                </c:pt>
                <c:pt idx="1661">
                  <c:v>-5.3958999999999995E-4</c:v>
                </c:pt>
                <c:pt idx="1662">
                  <c:v>-9.5711999999999994E-5</c:v>
                </c:pt>
                <c:pt idx="1663">
                  <c:v>-4.4527999999999999E-4</c:v>
                </c:pt>
                <c:pt idx="1664">
                  <c:v>-3.4622E-4</c:v>
                </c:pt>
                <c:pt idx="1665">
                  <c:v>-5.0913E-4</c:v>
                </c:pt>
                <c:pt idx="1666">
                  <c:v>-1.1440000000000001E-3</c:v>
                </c:pt>
                <c:pt idx="1667">
                  <c:v>-5.0082000000000002E-4</c:v>
                </c:pt>
                <c:pt idx="1668">
                  <c:v>-7.3512999999999996E-4</c:v>
                </c:pt>
                <c:pt idx="1669">
                  <c:v>-3.1843000000000003E-4</c:v>
                </c:pt>
                <c:pt idx="1670">
                  <c:v>-7.5736E-4</c:v>
                </c:pt>
                <c:pt idx="1671">
                  <c:v>-5.6917000000000003E-4</c:v>
                </c:pt>
                <c:pt idx="1672">
                  <c:v>-1.6291000000000001E-3</c:v>
                </c:pt>
                <c:pt idx="1673">
                  <c:v>-6.6127999999999998E-4</c:v>
                </c:pt>
                <c:pt idx="1674">
                  <c:v>-7.6842999999999996E-4</c:v>
                </c:pt>
                <c:pt idx="1675">
                  <c:v>-6.3708999999999999E-4</c:v>
                </c:pt>
                <c:pt idx="1676">
                  <c:v>-7.9480000000000002E-4</c:v>
                </c:pt>
                <c:pt idx="1677">
                  <c:v>-2.5284999999999999E-4</c:v>
                </c:pt>
                <c:pt idx="1678">
                  <c:v>-1.0242999999999999E-3</c:v>
                </c:pt>
                <c:pt idx="1679">
                  <c:v>-3.4673000000000001E-4</c:v>
                </c:pt>
                <c:pt idx="1680">
                  <c:v>2.2437999999999999E-4</c:v>
                </c:pt>
                <c:pt idx="1681">
                  <c:v>-9.8759E-4</c:v>
                </c:pt>
                <c:pt idx="1682">
                  <c:v>-4.1413000000000002E-4</c:v>
                </c:pt>
                <c:pt idx="1683">
                  <c:v>-1.5539E-3</c:v>
                </c:pt>
                <c:pt idx="1684">
                  <c:v>-1.0927000000000001E-3</c:v>
                </c:pt>
                <c:pt idx="1685">
                  <c:v>6.4073999999999997E-5</c:v>
                </c:pt>
                <c:pt idx="1686">
                  <c:v>-7.3508999999999998E-4</c:v>
                </c:pt>
                <c:pt idx="1687">
                  <c:v>-9.9966000000000009E-4</c:v>
                </c:pt>
                <c:pt idx="1688">
                  <c:v>3.2106000000000001E-5</c:v>
                </c:pt>
                <c:pt idx="1689">
                  <c:v>-7.1905999999999999E-4</c:v>
                </c:pt>
                <c:pt idx="1690">
                  <c:v>-1.2926999999999999E-3</c:v>
                </c:pt>
                <c:pt idx="1691">
                  <c:v>-2.1151999999999998E-3</c:v>
                </c:pt>
                <c:pt idx="1692">
                  <c:v>-1.4652999999999999E-3</c:v>
                </c:pt>
                <c:pt idx="1693">
                  <c:v>-5.8719999999999996E-4</c:v>
                </c:pt>
                <c:pt idx="1694">
                  <c:v>-1.4597E-3</c:v>
                </c:pt>
                <c:pt idx="1695">
                  <c:v>-9.7670000000000005E-4</c:v>
                </c:pt>
                <c:pt idx="1696">
                  <c:v>-1.6628999999999999E-3</c:v>
                </c:pt>
                <c:pt idx="1697">
                  <c:v>-5.5486999999999995E-4</c:v>
                </c:pt>
                <c:pt idx="1698">
                  <c:v>-1.5579000000000001E-3</c:v>
                </c:pt>
                <c:pt idx="1699">
                  <c:v>-1.1873999999999999E-3</c:v>
                </c:pt>
                <c:pt idx="1700">
                  <c:v>0</c:v>
                </c:pt>
                <c:pt idx="1701">
                  <c:v>-2.1351999999999999E-3</c:v>
                </c:pt>
                <c:pt idx="1702">
                  <c:v>-1.1948E-3</c:v>
                </c:pt>
                <c:pt idx="1703">
                  <c:v>-2.3408000000000001E-4</c:v>
                </c:pt>
                <c:pt idx="1704">
                  <c:v>-1.7266E-3</c:v>
                </c:pt>
                <c:pt idx="1705">
                  <c:v>-1.4583E-3</c:v>
                </c:pt>
                <c:pt idx="1706">
                  <c:v>-1.3117999999999999E-3</c:v>
                </c:pt>
                <c:pt idx="1707">
                  <c:v>-1.3642999999999999E-3</c:v>
                </c:pt>
                <c:pt idx="1708">
                  <c:v>-8.9227999999999996E-4</c:v>
                </c:pt>
                <c:pt idx="1709">
                  <c:v>-1.2719000000000001E-3</c:v>
                </c:pt>
                <c:pt idx="1710">
                  <c:v>-4.1135E-4</c:v>
                </c:pt>
                <c:pt idx="1711">
                  <c:v>-1.6766000000000001E-3</c:v>
                </c:pt>
                <c:pt idx="1712">
                  <c:v>-6.9784999999999997E-4</c:v>
                </c:pt>
                <c:pt idx="1713">
                  <c:v>-6.937E-4</c:v>
                </c:pt>
                <c:pt idx="1714">
                  <c:v>-3.8712000000000002E-4</c:v>
                </c:pt>
                <c:pt idx="1715">
                  <c:v>7.0011000000000004E-5</c:v>
                </c:pt>
                <c:pt idx="1716">
                  <c:v>1.0225E-3</c:v>
                </c:pt>
                <c:pt idx="1717">
                  <c:v>-1.6509000000000001E-3</c:v>
                </c:pt>
                <c:pt idx="1718">
                  <c:v>-2.2910999999999999E-3</c:v>
                </c:pt>
                <c:pt idx="1719">
                  <c:v>-3.5617E-4</c:v>
                </c:pt>
                <c:pt idx="1720">
                  <c:v>-1.5204999999999999E-3</c:v>
                </c:pt>
                <c:pt idx="1721">
                  <c:v>-1.8721E-3</c:v>
                </c:pt>
                <c:pt idx="1722">
                  <c:v>3.6522E-5</c:v>
                </c:pt>
                <c:pt idx="1723">
                  <c:v>-2.5866999999999999E-3</c:v>
                </c:pt>
                <c:pt idx="1724">
                  <c:v>-1.4693E-4</c:v>
                </c:pt>
                <c:pt idx="1725">
                  <c:v>-2.4941999999999998E-3</c:v>
                </c:pt>
                <c:pt idx="1726">
                  <c:v>-8.5391999999999998E-4</c:v>
                </c:pt>
                <c:pt idx="1727">
                  <c:v>-1.3751E-3</c:v>
                </c:pt>
                <c:pt idx="1728">
                  <c:v>-1.1289E-3</c:v>
                </c:pt>
                <c:pt idx="1729">
                  <c:v>-7.8857000000000005E-4</c:v>
                </c:pt>
                <c:pt idx="1730">
                  <c:v>-3.8013000000000001E-4</c:v>
                </c:pt>
                <c:pt idx="1731">
                  <c:v>-1.5081000000000001E-3</c:v>
                </c:pt>
                <c:pt idx="1732">
                  <c:v>-7.9953999999999995E-4</c:v>
                </c:pt>
                <c:pt idx="1733">
                  <c:v>-2.7033999999999999E-4</c:v>
                </c:pt>
                <c:pt idx="1734">
                  <c:v>-1.1515E-3</c:v>
                </c:pt>
                <c:pt idx="1735">
                  <c:v>-1.8829999999999999E-3</c:v>
                </c:pt>
                <c:pt idx="1736">
                  <c:v>-1.2205E-3</c:v>
                </c:pt>
                <c:pt idx="1737">
                  <c:v>-1.6601000000000001E-3</c:v>
                </c:pt>
                <c:pt idx="1738">
                  <c:v>-1.5107E-3</c:v>
                </c:pt>
                <c:pt idx="1739">
                  <c:v>-1.2392E-3</c:v>
                </c:pt>
                <c:pt idx="1740">
                  <c:v>-1.6548000000000001E-3</c:v>
                </c:pt>
                <c:pt idx="1741">
                  <c:v>-1.7420999999999999E-3</c:v>
                </c:pt>
                <c:pt idx="1742">
                  <c:v>8.9926000000000003E-4</c:v>
                </c:pt>
                <c:pt idx="1743">
                  <c:v>-1.0303999999999999E-3</c:v>
                </c:pt>
                <c:pt idx="1744">
                  <c:v>5.2948999999999997E-4</c:v>
                </c:pt>
                <c:pt idx="1745">
                  <c:v>-1.8162E-3</c:v>
                </c:pt>
                <c:pt idx="1746">
                  <c:v>-1.4461999999999999E-3</c:v>
                </c:pt>
                <c:pt idx="1747">
                  <c:v>-6.2626999999999995E-4</c:v>
                </c:pt>
                <c:pt idx="1748">
                  <c:v>-7.6577000000000004E-4</c:v>
                </c:pt>
                <c:pt idx="1749">
                  <c:v>-1.6224E-3</c:v>
                </c:pt>
                <c:pt idx="1750">
                  <c:v>-1.5388000000000001E-3</c:v>
                </c:pt>
                <c:pt idx="1751">
                  <c:v>-1.7254E-3</c:v>
                </c:pt>
                <c:pt idx="1752">
                  <c:v>-2.3666E-3</c:v>
                </c:pt>
                <c:pt idx="1753">
                  <c:v>-1.4889E-3</c:v>
                </c:pt>
                <c:pt idx="1754">
                  <c:v>-2.1903999999999999E-3</c:v>
                </c:pt>
                <c:pt idx="1755">
                  <c:v>-2.385E-3</c:v>
                </c:pt>
                <c:pt idx="1756">
                  <c:v>-9.8188000000000008E-4</c:v>
                </c:pt>
                <c:pt idx="1757">
                  <c:v>-1.8335999999999999E-3</c:v>
                </c:pt>
                <c:pt idx="1758">
                  <c:v>-1.0409E-3</c:v>
                </c:pt>
                <c:pt idx="1759">
                  <c:v>3.6126000000000002E-4</c:v>
                </c:pt>
                <c:pt idx="1760">
                  <c:v>-9.1659E-4</c:v>
                </c:pt>
                <c:pt idx="1761">
                  <c:v>-9.9551999999999996E-4</c:v>
                </c:pt>
                <c:pt idx="1762">
                  <c:v>-3.0758000000000001E-3</c:v>
                </c:pt>
                <c:pt idx="1763">
                  <c:v>-1.0074000000000001E-3</c:v>
                </c:pt>
                <c:pt idx="1764">
                  <c:v>-3.7721E-4</c:v>
                </c:pt>
                <c:pt idx="1765">
                  <c:v>-2.0558999999999998E-3</c:v>
                </c:pt>
                <c:pt idx="1766">
                  <c:v>3.7508000000000002E-4</c:v>
                </c:pt>
                <c:pt idx="1767">
                  <c:v>2.8783999999999998E-4</c:v>
                </c:pt>
                <c:pt idx="1768">
                  <c:v>-8.1459000000000002E-4</c:v>
                </c:pt>
                <c:pt idx="1769">
                  <c:v>-9.6436999999999998E-5</c:v>
                </c:pt>
                <c:pt idx="1770">
                  <c:v>-1.3358000000000001E-3</c:v>
                </c:pt>
                <c:pt idx="1771">
                  <c:v>-6.2960999999999996E-4</c:v>
                </c:pt>
                <c:pt idx="1772">
                  <c:v>-1.9748999999999999E-3</c:v>
                </c:pt>
                <c:pt idx="1773">
                  <c:v>-8.4227E-4</c:v>
                </c:pt>
                <c:pt idx="1774">
                  <c:v>-1.9024999999999999E-3</c:v>
                </c:pt>
                <c:pt idx="1775">
                  <c:v>-1.9097999999999999E-3</c:v>
                </c:pt>
                <c:pt idx="1776">
                  <c:v>-2.0492000000000002E-3</c:v>
                </c:pt>
                <c:pt idx="1777">
                  <c:v>-2.6178E-3</c:v>
                </c:pt>
                <c:pt idx="1778">
                  <c:v>-1.9767000000000001E-3</c:v>
                </c:pt>
                <c:pt idx="1779">
                  <c:v>-1.3611000000000001E-3</c:v>
                </c:pt>
                <c:pt idx="1780">
                  <c:v>-2.5706000000000001E-3</c:v>
                </c:pt>
                <c:pt idx="1781">
                  <c:v>-6.2065999999999998E-4</c:v>
                </c:pt>
                <c:pt idx="1782">
                  <c:v>-3.1868E-3</c:v>
                </c:pt>
                <c:pt idx="1783">
                  <c:v>-1.7139E-3</c:v>
                </c:pt>
                <c:pt idx="1784">
                  <c:v>-2.6957000000000001E-3</c:v>
                </c:pt>
                <c:pt idx="1785">
                  <c:v>3.1657000000000001E-4</c:v>
                </c:pt>
                <c:pt idx="1786">
                  <c:v>-2.9225000000000002E-3</c:v>
                </c:pt>
                <c:pt idx="1787">
                  <c:v>-8.3984000000000001E-4</c:v>
                </c:pt>
                <c:pt idx="1788">
                  <c:v>-1.8801E-3</c:v>
                </c:pt>
                <c:pt idx="1789">
                  <c:v>-2.4791000000000001E-3</c:v>
                </c:pt>
                <c:pt idx="1790">
                  <c:v>-3.7694E-3</c:v>
                </c:pt>
                <c:pt idx="1791">
                  <c:v>-2.7255000000000001E-3</c:v>
                </c:pt>
                <c:pt idx="1792">
                  <c:v>-1.1552999999999999E-3</c:v>
                </c:pt>
                <c:pt idx="1793">
                  <c:v>-1.1115000000000001E-3</c:v>
                </c:pt>
                <c:pt idx="1794">
                  <c:v>-3.4938999999999999E-3</c:v>
                </c:pt>
                <c:pt idx="1795">
                  <c:v>-2.196E-3</c:v>
                </c:pt>
                <c:pt idx="1796">
                  <c:v>-2.3138E-3</c:v>
                </c:pt>
                <c:pt idx="1797">
                  <c:v>-1.9635999999999998E-3</c:v>
                </c:pt>
                <c:pt idx="1798">
                  <c:v>-1.0873E-3</c:v>
                </c:pt>
                <c:pt idx="1799">
                  <c:v>-1.3136000000000001E-3</c:v>
                </c:pt>
                <c:pt idx="1800">
                  <c:v>-3.0736000000000001E-3</c:v>
                </c:pt>
                <c:pt idx="1801">
                  <c:v>-2.0917000000000002E-3</c:v>
                </c:pt>
                <c:pt idx="1802">
                  <c:v>-4.6601999999999999E-4</c:v>
                </c:pt>
                <c:pt idx="1803">
                  <c:v>-1.4228000000000001E-3</c:v>
                </c:pt>
                <c:pt idx="1804">
                  <c:v>-1.9434000000000001E-3</c:v>
                </c:pt>
                <c:pt idx="1805">
                  <c:v>5.3421999999999996E-4</c:v>
                </c:pt>
                <c:pt idx="1806">
                  <c:v>-1.4350000000000001E-3</c:v>
                </c:pt>
                <c:pt idx="1807">
                  <c:v>-2.5366E-3</c:v>
                </c:pt>
                <c:pt idx="1808">
                  <c:v>-2.2255999999999999E-3</c:v>
                </c:pt>
                <c:pt idx="1809">
                  <c:v>-1.0946E-3</c:v>
                </c:pt>
                <c:pt idx="1810">
                  <c:v>-2.6884999999999999E-3</c:v>
                </c:pt>
                <c:pt idx="1811">
                  <c:v>-2.0373000000000001E-3</c:v>
                </c:pt>
                <c:pt idx="1812">
                  <c:v>-1.1029E-3</c:v>
                </c:pt>
                <c:pt idx="1813">
                  <c:v>-2.0119000000000001E-3</c:v>
                </c:pt>
                <c:pt idx="1814">
                  <c:v>-8.8104999999999998E-4</c:v>
                </c:pt>
                <c:pt idx="1815">
                  <c:v>-1.5912999999999999E-3</c:v>
                </c:pt>
                <c:pt idx="1816">
                  <c:v>-8.2658000000000004E-4</c:v>
                </c:pt>
                <c:pt idx="1817">
                  <c:v>-2.3359000000000001E-3</c:v>
                </c:pt>
                <c:pt idx="1818">
                  <c:v>2.1300999999999998E-3</c:v>
                </c:pt>
                <c:pt idx="1819">
                  <c:v>2.5915999999999998E-4</c:v>
                </c:pt>
                <c:pt idx="1820">
                  <c:v>-2.1946999999999999E-3</c:v>
                </c:pt>
                <c:pt idx="1821">
                  <c:v>-3.4028000000000001E-3</c:v>
                </c:pt>
                <c:pt idx="1822">
                  <c:v>-2.3397000000000001E-3</c:v>
                </c:pt>
                <c:pt idx="1823">
                  <c:v>-2.4407000000000001E-3</c:v>
                </c:pt>
                <c:pt idx="1824">
                  <c:v>-2.4409000000000002E-3</c:v>
                </c:pt>
                <c:pt idx="1825">
                  <c:v>-2.5760000000000002E-3</c:v>
                </c:pt>
                <c:pt idx="1826">
                  <c:v>-4.2709000000000002E-3</c:v>
                </c:pt>
                <c:pt idx="1827">
                  <c:v>-2.4626000000000001E-3</c:v>
                </c:pt>
                <c:pt idx="1828">
                  <c:v>-3.4435999999999999E-4</c:v>
                </c:pt>
                <c:pt idx="1829">
                  <c:v>-3.1204000000000002E-3</c:v>
                </c:pt>
                <c:pt idx="1830">
                  <c:v>-6.2312999999999995E-4</c:v>
                </c:pt>
                <c:pt idx="1831">
                  <c:v>-3.2092000000000002E-3</c:v>
                </c:pt>
                <c:pt idx="1832">
                  <c:v>-1.9044999999999999E-3</c:v>
                </c:pt>
                <c:pt idx="1833">
                  <c:v>-2.1332E-4</c:v>
                </c:pt>
                <c:pt idx="1834">
                  <c:v>-2.0046E-3</c:v>
                </c:pt>
                <c:pt idx="1835">
                  <c:v>-1.1435E-3</c:v>
                </c:pt>
                <c:pt idx="1836">
                  <c:v>-3.1343E-3</c:v>
                </c:pt>
                <c:pt idx="1837">
                  <c:v>-4.1212999999999996E-3</c:v>
                </c:pt>
                <c:pt idx="1838">
                  <c:v>-3.9284000000000003E-3</c:v>
                </c:pt>
                <c:pt idx="1839">
                  <c:v>-2.5146999999999999E-3</c:v>
                </c:pt>
                <c:pt idx="1840">
                  <c:v>-2.4026E-3</c:v>
                </c:pt>
                <c:pt idx="1841">
                  <c:v>-1.7925E-3</c:v>
                </c:pt>
                <c:pt idx="1842">
                  <c:v>-1.8132999999999999E-3</c:v>
                </c:pt>
                <c:pt idx="1843">
                  <c:v>-1.0728000000000001E-3</c:v>
                </c:pt>
                <c:pt idx="1844">
                  <c:v>-5.0527999999999997E-3</c:v>
                </c:pt>
                <c:pt idx="1845">
                  <c:v>-1.4645999999999999E-3</c:v>
                </c:pt>
                <c:pt idx="1846">
                  <c:v>-3.0041999999999998E-3</c:v>
                </c:pt>
                <c:pt idx="1847">
                  <c:v>-1.0905999999999999E-3</c:v>
                </c:pt>
                <c:pt idx="1848">
                  <c:v>-1.1649E-3</c:v>
                </c:pt>
                <c:pt idx="1849">
                  <c:v>-4.9230999999999997E-3</c:v>
                </c:pt>
                <c:pt idx="1850">
                  <c:v>-3.0286000000000002E-3</c:v>
                </c:pt>
                <c:pt idx="1851">
                  <c:v>-1.0242000000000001E-3</c:v>
                </c:pt>
                <c:pt idx="1852">
                  <c:v>-2.7874000000000002E-3</c:v>
                </c:pt>
                <c:pt idx="1853">
                  <c:v>-3.5414000000000001E-3</c:v>
                </c:pt>
                <c:pt idx="1854">
                  <c:v>-1.6777999999999999E-3</c:v>
                </c:pt>
                <c:pt idx="1855">
                  <c:v>-5.7691000000000003E-4</c:v>
                </c:pt>
                <c:pt idx="1856">
                  <c:v>4.8679000000000002E-4</c:v>
                </c:pt>
                <c:pt idx="1857">
                  <c:v>-1.6401E-3</c:v>
                </c:pt>
                <c:pt idx="1858">
                  <c:v>-6.0219999999999996E-3</c:v>
                </c:pt>
                <c:pt idx="1859">
                  <c:v>-9.1005000000000003E-4</c:v>
                </c:pt>
                <c:pt idx="1860">
                  <c:v>-2.8462000000000001E-3</c:v>
                </c:pt>
                <c:pt idx="1861">
                  <c:v>-1.9303E-3</c:v>
                </c:pt>
                <c:pt idx="1862">
                  <c:v>-4.4083999999999998E-3</c:v>
                </c:pt>
                <c:pt idx="1863">
                  <c:v>-1.8094999999999999E-3</c:v>
                </c:pt>
                <c:pt idx="1864">
                  <c:v>-3.1497999999999999E-3</c:v>
                </c:pt>
                <c:pt idx="1865">
                  <c:v>-4.8564999999999997E-3</c:v>
                </c:pt>
                <c:pt idx="1866">
                  <c:v>-3.8013000000000001E-3</c:v>
                </c:pt>
                <c:pt idx="1867">
                  <c:v>-2.6182000000000002E-3</c:v>
                </c:pt>
                <c:pt idx="1868">
                  <c:v>-4.3968000000000002E-3</c:v>
                </c:pt>
                <c:pt idx="1869">
                  <c:v>-1.8092999999999999E-4</c:v>
                </c:pt>
                <c:pt idx="1870">
                  <c:v>-4.3147999999999997E-3</c:v>
                </c:pt>
                <c:pt idx="1871">
                  <c:v>-2.9770999999999999E-3</c:v>
                </c:pt>
                <c:pt idx="1872">
                  <c:v>-2.0095E-3</c:v>
                </c:pt>
                <c:pt idx="1873">
                  <c:v>-5.3981999999999997E-3</c:v>
                </c:pt>
                <c:pt idx="1874">
                  <c:v>6.4022999999999999E-4</c:v>
                </c:pt>
                <c:pt idx="1875">
                  <c:v>-5.4324000000000004E-3</c:v>
                </c:pt>
                <c:pt idx="1876">
                  <c:v>-8.3586000000000001E-4</c:v>
                </c:pt>
                <c:pt idx="1877">
                  <c:v>-6.7913000000000001E-3</c:v>
                </c:pt>
                <c:pt idx="1878">
                  <c:v>-3.8148000000000001E-4</c:v>
                </c:pt>
                <c:pt idx="1879">
                  <c:v>-1.8082E-3</c:v>
                </c:pt>
                <c:pt idx="1880">
                  <c:v>2.9513E-4</c:v>
                </c:pt>
                <c:pt idx="1881">
                  <c:v>6.826E-4</c:v>
                </c:pt>
                <c:pt idx="1882">
                  <c:v>-2.3251000000000001E-3</c:v>
                </c:pt>
                <c:pt idx="1883">
                  <c:v>-2.4621000000000001E-3</c:v>
                </c:pt>
                <c:pt idx="1884">
                  <c:v>-4.5060999999999999E-3</c:v>
                </c:pt>
                <c:pt idx="1885">
                  <c:v>-2.0858999999999999E-3</c:v>
                </c:pt>
                <c:pt idx="1886">
                  <c:v>-5.2697999999999998E-3</c:v>
                </c:pt>
                <c:pt idx="1887">
                  <c:v>4.0062000000000002E-4</c:v>
                </c:pt>
                <c:pt idx="1888">
                  <c:v>-2.8593999999999998E-3</c:v>
                </c:pt>
                <c:pt idx="1889">
                  <c:v>-2.1827999999999999E-3</c:v>
                </c:pt>
                <c:pt idx="1890">
                  <c:v>-3.1874E-3</c:v>
                </c:pt>
                <c:pt idx="1891">
                  <c:v>-7.1743999999999996E-4</c:v>
                </c:pt>
                <c:pt idx="1892">
                  <c:v>-3.1725E-3</c:v>
                </c:pt>
                <c:pt idx="1893">
                  <c:v>-4.8361999999999997E-3</c:v>
                </c:pt>
                <c:pt idx="1894">
                  <c:v>-1.6737E-3</c:v>
                </c:pt>
                <c:pt idx="1895">
                  <c:v>-1.7158E-3</c:v>
                </c:pt>
                <c:pt idx="1896">
                  <c:v>-4.8313999999999996E-3</c:v>
                </c:pt>
                <c:pt idx="1897">
                  <c:v>-2.2491E-3</c:v>
                </c:pt>
                <c:pt idx="1898">
                  <c:v>-3.0178000000000002E-3</c:v>
                </c:pt>
                <c:pt idx="1899">
                  <c:v>-3.7582000000000002E-3</c:v>
                </c:pt>
                <c:pt idx="1900">
                  <c:v>-3.7812000000000002E-3</c:v>
                </c:pt>
                <c:pt idx="1901">
                  <c:v>-5.9496999999999996E-3</c:v>
                </c:pt>
                <c:pt idx="1902">
                  <c:v>-4.4885000000000003E-3</c:v>
                </c:pt>
                <c:pt idx="1903">
                  <c:v>-3.8227000000000001E-3</c:v>
                </c:pt>
                <c:pt idx="1904">
                  <c:v>-3.5891E-3</c:v>
                </c:pt>
                <c:pt idx="1905">
                  <c:v>-4.7721999999999999E-3</c:v>
                </c:pt>
                <c:pt idx="1906">
                  <c:v>-7.8982E-4</c:v>
                </c:pt>
                <c:pt idx="1907">
                  <c:v>-2.1811000000000001E-3</c:v>
                </c:pt>
                <c:pt idx="1908">
                  <c:v>-5.8069000000000003E-4</c:v>
                </c:pt>
                <c:pt idx="1909">
                  <c:v>-7.8893000000000001E-3</c:v>
                </c:pt>
                <c:pt idx="1910">
                  <c:v>-2.7712000000000001E-3</c:v>
                </c:pt>
                <c:pt idx="1911">
                  <c:v>-5.1748999999999996E-3</c:v>
                </c:pt>
                <c:pt idx="1912">
                  <c:v>-5.7089000000000003E-3</c:v>
                </c:pt>
                <c:pt idx="1913">
                  <c:v>-5.8136000000000004E-3</c:v>
                </c:pt>
                <c:pt idx="1914">
                  <c:v>-7.2550000000000002E-4</c:v>
                </c:pt>
                <c:pt idx="1915">
                  <c:v>-3.6530999999999998E-3</c:v>
                </c:pt>
                <c:pt idx="1916">
                  <c:v>-2.5360000000000001E-3</c:v>
                </c:pt>
                <c:pt idx="1917">
                  <c:v>-4.8646000000000002E-3</c:v>
                </c:pt>
                <c:pt idx="1918">
                  <c:v>-4.5484000000000002E-3</c:v>
                </c:pt>
                <c:pt idx="1919">
                  <c:v>-3.9360999999999997E-3</c:v>
                </c:pt>
                <c:pt idx="1920">
                  <c:v>-1.1458E-3</c:v>
                </c:pt>
                <c:pt idx="1921">
                  <c:v>-4.6372000000000002E-3</c:v>
                </c:pt>
                <c:pt idx="1922">
                  <c:v>-1.9220999999999999E-3</c:v>
                </c:pt>
                <c:pt idx="1923">
                  <c:v>-6.1333000000000004E-3</c:v>
                </c:pt>
                <c:pt idx="1924">
                  <c:v>-5.1387000000000004E-3</c:v>
                </c:pt>
                <c:pt idx="1925">
                  <c:v>-4.5418999999999998E-3</c:v>
                </c:pt>
                <c:pt idx="1926">
                  <c:v>-4.2731999999999996E-3</c:v>
                </c:pt>
                <c:pt idx="1927">
                  <c:v>-7.8396999999999998E-3</c:v>
                </c:pt>
                <c:pt idx="1928">
                  <c:v>-4.1989999999999996E-3</c:v>
                </c:pt>
                <c:pt idx="1929">
                  <c:v>-3.9886000000000001E-3</c:v>
                </c:pt>
                <c:pt idx="1930">
                  <c:v>-5.9072999999999999E-3</c:v>
                </c:pt>
                <c:pt idx="1931">
                  <c:v>-9.2262000000000004E-3</c:v>
                </c:pt>
                <c:pt idx="1932">
                  <c:v>-1.926E-3</c:v>
                </c:pt>
                <c:pt idx="1933">
                  <c:v>-3.7431000000000001E-3</c:v>
                </c:pt>
                <c:pt idx="1934">
                  <c:v>-7.4930999999999999E-3</c:v>
                </c:pt>
                <c:pt idx="1935">
                  <c:v>-3.9369000000000001E-3</c:v>
                </c:pt>
                <c:pt idx="1936">
                  <c:v>-2.7236999999999999E-3</c:v>
                </c:pt>
                <c:pt idx="1937">
                  <c:v>-2.4466000000000002E-3</c:v>
                </c:pt>
                <c:pt idx="1938">
                  <c:v>-5.1980000000000004E-3</c:v>
                </c:pt>
                <c:pt idx="1939">
                  <c:v>-6.6569999999999997E-3</c:v>
                </c:pt>
                <c:pt idx="1940">
                  <c:v>-6.4381999999999998E-3</c:v>
                </c:pt>
                <c:pt idx="1941">
                  <c:v>-2.5322999999999999E-3</c:v>
                </c:pt>
                <c:pt idx="1942">
                  <c:v>-8.5509000000000002E-3</c:v>
                </c:pt>
                <c:pt idx="1943">
                  <c:v>-5.2205000000000003E-3</c:v>
                </c:pt>
                <c:pt idx="1944">
                  <c:v>-6.5389999999999997E-3</c:v>
                </c:pt>
                <c:pt idx="1945">
                  <c:v>-4.5874000000000002E-3</c:v>
                </c:pt>
                <c:pt idx="1946">
                  <c:v>-3.1703999999999999E-3</c:v>
                </c:pt>
                <c:pt idx="1947">
                  <c:v>-3.8773000000000002E-3</c:v>
                </c:pt>
                <c:pt idx="1948">
                  <c:v>-3.3822000000000001E-3</c:v>
                </c:pt>
                <c:pt idx="1949">
                  <c:v>3.1456000000000002E-4</c:v>
                </c:pt>
                <c:pt idx="1950">
                  <c:v>-3.4286999999999998E-3</c:v>
                </c:pt>
                <c:pt idx="1951">
                  <c:v>3.144E-4</c:v>
                </c:pt>
                <c:pt idx="1952">
                  <c:v>-6.3832999999999997E-3</c:v>
                </c:pt>
                <c:pt idx="1953">
                  <c:v>-3.8836999999999999E-3</c:v>
                </c:pt>
                <c:pt idx="1954">
                  <c:v>-3.8631999999999998E-3</c:v>
                </c:pt>
                <c:pt idx="1955">
                  <c:v>-1.1017000000000001E-2</c:v>
                </c:pt>
                <c:pt idx="1956">
                  <c:v>-4.6128999999999996E-3</c:v>
                </c:pt>
                <c:pt idx="1957">
                  <c:v>-7.6756000000000003E-3</c:v>
                </c:pt>
                <c:pt idx="1958">
                  <c:v>-4.6870000000000002E-3</c:v>
                </c:pt>
                <c:pt idx="1959">
                  <c:v>-3.3641000000000001E-3</c:v>
                </c:pt>
                <c:pt idx="1960">
                  <c:v>-6.9300000000000004E-3</c:v>
                </c:pt>
                <c:pt idx="1961">
                  <c:v>-8.2523000000000006E-3</c:v>
                </c:pt>
                <c:pt idx="1962">
                  <c:v>-9.2715999999999996E-3</c:v>
                </c:pt>
                <c:pt idx="1963">
                  <c:v>-5.5154000000000002E-3</c:v>
                </c:pt>
                <c:pt idx="1964">
                  <c:v>-4.6575999999999996E-3</c:v>
                </c:pt>
                <c:pt idx="1965">
                  <c:v>-4.6793E-3</c:v>
                </c:pt>
                <c:pt idx="1966">
                  <c:v>-1.9322E-3</c:v>
                </c:pt>
                <c:pt idx="1967">
                  <c:v>-3.2049999999999999E-3</c:v>
                </c:pt>
                <c:pt idx="1968">
                  <c:v>-5.5336999999999999E-3</c:v>
                </c:pt>
                <c:pt idx="1969">
                  <c:v>-5.9842000000000003E-3</c:v>
                </c:pt>
                <c:pt idx="1970">
                  <c:v>-9.4455000000000008E-3</c:v>
                </c:pt>
                <c:pt idx="1971">
                  <c:v>-3.4918000000000002E-3</c:v>
                </c:pt>
                <c:pt idx="1972">
                  <c:v>-8.3885999999999995E-3</c:v>
                </c:pt>
                <c:pt idx="1973">
                  <c:v>-3.7924999999999998E-4</c:v>
                </c:pt>
                <c:pt idx="1974">
                  <c:v>-1.1852E-2</c:v>
                </c:pt>
                <c:pt idx="1975">
                  <c:v>3.9225000000000002E-4</c:v>
                </c:pt>
                <c:pt idx="1976">
                  <c:v>-5.2484999999999997E-3</c:v>
                </c:pt>
                <c:pt idx="1977">
                  <c:v>-3.5273000000000001E-3</c:v>
                </c:pt>
                <c:pt idx="1978">
                  <c:v>-2.3592000000000001E-3</c:v>
                </c:pt>
                <c:pt idx="1979">
                  <c:v>-5.6169999999999996E-3</c:v>
                </c:pt>
                <c:pt idx="1980">
                  <c:v>-1.0026999999999999E-2</c:v>
                </c:pt>
                <c:pt idx="1981">
                  <c:v>-1.1679E-2</c:v>
                </c:pt>
                <c:pt idx="1982">
                  <c:v>-1.1044999999999999E-2</c:v>
                </c:pt>
                <c:pt idx="1983">
                  <c:v>-1.0112000000000001E-3</c:v>
                </c:pt>
                <c:pt idx="1984">
                  <c:v>-1.0697999999999999E-2</c:v>
                </c:pt>
                <c:pt idx="1985">
                  <c:v>-4.7175999999999997E-3</c:v>
                </c:pt>
                <c:pt idx="1986">
                  <c:v>-1.1702000000000001E-2</c:v>
                </c:pt>
                <c:pt idx="1987">
                  <c:v>-8.7607999999999991E-3</c:v>
                </c:pt>
                <c:pt idx="1988">
                  <c:v>-7.0013000000000002E-3</c:v>
                </c:pt>
                <c:pt idx="1989">
                  <c:v>-4.0103999999999999E-3</c:v>
                </c:pt>
                <c:pt idx="1990">
                  <c:v>-7.0001999999999998E-3</c:v>
                </c:pt>
                <c:pt idx="1991">
                  <c:v>-5.9595999999999998E-3</c:v>
                </c:pt>
                <c:pt idx="1992">
                  <c:v>-5.4041000000000002E-3</c:v>
                </c:pt>
                <c:pt idx="1993">
                  <c:v>-7.1934E-3</c:v>
                </c:pt>
                <c:pt idx="1994">
                  <c:v>-9.1683000000000008E-3</c:v>
                </c:pt>
                <c:pt idx="1995">
                  <c:v>-1.0737E-2</c:v>
                </c:pt>
                <c:pt idx="1996">
                  <c:v>-5.1079999999999997E-3</c:v>
                </c:pt>
                <c:pt idx="1997">
                  <c:v>-7.4396999999999996E-3</c:v>
                </c:pt>
                <c:pt idx="1998">
                  <c:v>-9.9406000000000008E-3</c:v>
                </c:pt>
                <c:pt idx="1999">
                  <c:v>-3.9214000000000002E-3</c:v>
                </c:pt>
                <c:pt idx="2000">
                  <c:v>-1.6142E-2</c:v>
                </c:pt>
                <c:pt idx="2001">
                  <c:v>-8.3192000000000006E-3</c:v>
                </c:pt>
                <c:pt idx="2002">
                  <c:v>-6.3888E-3</c:v>
                </c:pt>
                <c:pt idx="2003">
                  <c:v>1.176E-3</c:v>
                </c:pt>
                <c:pt idx="2004">
                  <c:v>-9.6054999999999995E-3</c:v>
                </c:pt>
                <c:pt idx="2005">
                  <c:v>-1.3062000000000001E-2</c:v>
                </c:pt>
                <c:pt idx="2006">
                  <c:v>-5.9540000000000001E-3</c:v>
                </c:pt>
                <c:pt idx="2007">
                  <c:v>-4.6565E-3</c:v>
                </c:pt>
                <c:pt idx="2008">
                  <c:v>-2.4507000000000001E-4</c:v>
                </c:pt>
                <c:pt idx="2009">
                  <c:v>-2.7564E-3</c:v>
                </c:pt>
                <c:pt idx="2010">
                  <c:v>-9.9667999999999996E-3</c:v>
                </c:pt>
                <c:pt idx="2011">
                  <c:v>-1.5303000000000001E-3</c:v>
                </c:pt>
                <c:pt idx="2012">
                  <c:v>-8.3224000000000006E-3</c:v>
                </c:pt>
                <c:pt idx="2013">
                  <c:v>-1.2151E-2</c:v>
                </c:pt>
                <c:pt idx="2014">
                  <c:v>-8.0546999999999997E-3</c:v>
                </c:pt>
                <c:pt idx="2015">
                  <c:v>-1.8465000000000001E-3</c:v>
                </c:pt>
                <c:pt idx="2016">
                  <c:v>-9.0670999999999998E-3</c:v>
                </c:pt>
                <c:pt idx="2017">
                  <c:v>-1.3604E-2</c:v>
                </c:pt>
                <c:pt idx="2018">
                  <c:v>-7.5487999999999996E-3</c:v>
                </c:pt>
                <c:pt idx="2019">
                  <c:v>-8.0999000000000002E-3</c:v>
                </c:pt>
                <c:pt idx="2020">
                  <c:v>-4.0657000000000002E-3</c:v>
                </c:pt>
                <c:pt idx="2021">
                  <c:v>-7.1726000000000003E-3</c:v>
                </c:pt>
                <c:pt idx="2022">
                  <c:v>-7.7388999999999999E-3</c:v>
                </c:pt>
                <c:pt idx="2023">
                  <c:v>-1.2055E-2</c:v>
                </c:pt>
                <c:pt idx="2024">
                  <c:v>-1.0375000000000001E-2</c:v>
                </c:pt>
                <c:pt idx="2025">
                  <c:v>-1.2104999999999999E-2</c:v>
                </c:pt>
                <c:pt idx="2026">
                  <c:v>-1.2743000000000001E-2</c:v>
                </c:pt>
                <c:pt idx="2027">
                  <c:v>-8.2479000000000007E-3</c:v>
                </c:pt>
                <c:pt idx="2028">
                  <c:v>-6.0172999999999997E-3</c:v>
                </c:pt>
                <c:pt idx="2029">
                  <c:v>-5.2997000000000001E-3</c:v>
                </c:pt>
                <c:pt idx="2030">
                  <c:v>-1.0263E-2</c:v>
                </c:pt>
                <c:pt idx="2031">
                  <c:v>-1.217E-2</c:v>
                </c:pt>
                <c:pt idx="2032">
                  <c:v>-9.7721000000000006E-3</c:v>
                </c:pt>
                <c:pt idx="2033">
                  <c:v>-1.1297E-2</c:v>
                </c:pt>
                <c:pt idx="2034">
                  <c:v>-5.3924000000000003E-3</c:v>
                </c:pt>
                <c:pt idx="2035">
                  <c:v>-7.8047999999999998E-3</c:v>
                </c:pt>
                <c:pt idx="2036">
                  <c:v>-4.8103E-3</c:v>
                </c:pt>
                <c:pt idx="2037">
                  <c:v>-5.7171000000000001E-3</c:v>
                </c:pt>
                <c:pt idx="2038">
                  <c:v>-7.9561000000000007E-3</c:v>
                </c:pt>
                <c:pt idx="2039">
                  <c:v>-4.2414000000000002E-3</c:v>
                </c:pt>
                <c:pt idx="2040">
                  <c:v>-5.3758E-3</c:v>
                </c:pt>
                <c:pt idx="2041">
                  <c:v>-5.9018999999999999E-3</c:v>
                </c:pt>
                <c:pt idx="2042">
                  <c:v>-2.1128999999999998E-2</c:v>
                </c:pt>
                <c:pt idx="2043">
                  <c:v>-1.5436E-2</c:v>
                </c:pt>
                <c:pt idx="2044">
                  <c:v>-1.549E-2</c:v>
                </c:pt>
                <c:pt idx="2045">
                  <c:v>-1.1472E-2</c:v>
                </c:pt>
                <c:pt idx="2046">
                  <c:v>-1.1483999999999999E-2</c:v>
                </c:pt>
                <c:pt idx="2047">
                  <c:v>-1.1483999999999999E-2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'before irrad'!$J$1</c:f>
              <c:strCache>
                <c:ptCount val="1"/>
                <c:pt idx="0">
                  <c:v>d=150 cm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'before irrad'!$J$3:$J$2050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irrad'!$K$3:$K$2050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-4.0518999999999998E-3</c:v>
                </c:pt>
                <c:pt idx="461">
                  <c:v>-1.9354000000000001E-3</c:v>
                </c:pt>
                <c:pt idx="462">
                  <c:v>-1.1111000000000001E-3</c:v>
                </c:pt>
                <c:pt idx="463">
                  <c:v>-1.5673E-3</c:v>
                </c:pt>
                <c:pt idx="464">
                  <c:v>-8.8612999999999995E-4</c:v>
                </c:pt>
                <c:pt idx="465">
                  <c:v>-2.0642E-3</c:v>
                </c:pt>
                <c:pt idx="466">
                  <c:v>-3.4472999999999999E-3</c:v>
                </c:pt>
                <c:pt idx="467">
                  <c:v>-4.5437999999999997E-3</c:v>
                </c:pt>
                <c:pt idx="468">
                  <c:v>-2.7569000000000001E-3</c:v>
                </c:pt>
                <c:pt idx="469">
                  <c:v>-2.4045999999999998E-3</c:v>
                </c:pt>
                <c:pt idx="470">
                  <c:v>-2.3086999999999999E-3</c:v>
                </c:pt>
                <c:pt idx="471">
                  <c:v>-1.1875E-3</c:v>
                </c:pt>
                <c:pt idx="472">
                  <c:v>-2.3054999999999998E-3</c:v>
                </c:pt>
                <c:pt idx="473">
                  <c:v>7.5922999999999995E-4</c:v>
                </c:pt>
                <c:pt idx="474">
                  <c:v>-3.3127E-3</c:v>
                </c:pt>
                <c:pt idx="475">
                  <c:v>-3.8664E-4</c:v>
                </c:pt>
                <c:pt idx="476">
                  <c:v>5.1947000000000003E-5</c:v>
                </c:pt>
                <c:pt idx="477">
                  <c:v>-2.3574999999999998E-3</c:v>
                </c:pt>
                <c:pt idx="478">
                  <c:v>-2.7028E-3</c:v>
                </c:pt>
                <c:pt idx="479">
                  <c:v>-1.4668999999999999E-3</c:v>
                </c:pt>
                <c:pt idx="480">
                  <c:v>-1.3090000000000001E-3</c:v>
                </c:pt>
                <c:pt idx="481">
                  <c:v>-1.1603E-3</c:v>
                </c:pt>
                <c:pt idx="482">
                  <c:v>-1.5252E-3</c:v>
                </c:pt>
                <c:pt idx="483">
                  <c:v>-7.5914000000000005E-4</c:v>
                </c:pt>
                <c:pt idx="484">
                  <c:v>-2.0482999999999999E-3</c:v>
                </c:pt>
                <c:pt idx="485">
                  <c:v>-7.339E-4</c:v>
                </c:pt>
                <c:pt idx="486">
                  <c:v>-1.3397000000000001E-3</c:v>
                </c:pt>
                <c:pt idx="487">
                  <c:v>-1.9751E-3</c:v>
                </c:pt>
                <c:pt idx="488">
                  <c:v>-2.0110000000000002E-3</c:v>
                </c:pt>
                <c:pt idx="489">
                  <c:v>-2.1887E-3</c:v>
                </c:pt>
                <c:pt idx="490">
                  <c:v>-1.5842E-3</c:v>
                </c:pt>
                <c:pt idx="491">
                  <c:v>-2.7361E-3</c:v>
                </c:pt>
                <c:pt idx="492">
                  <c:v>-3.1573000000000001E-4</c:v>
                </c:pt>
                <c:pt idx="493">
                  <c:v>-1.8573999999999999E-3</c:v>
                </c:pt>
                <c:pt idx="494">
                  <c:v>2.1786E-4</c:v>
                </c:pt>
                <c:pt idx="495">
                  <c:v>-1.4277999999999999E-3</c:v>
                </c:pt>
                <c:pt idx="496">
                  <c:v>-2.5531999999999998E-3</c:v>
                </c:pt>
                <c:pt idx="497">
                  <c:v>-1.0812E-3</c:v>
                </c:pt>
                <c:pt idx="498">
                  <c:v>-1.2650999999999999E-3</c:v>
                </c:pt>
                <c:pt idx="499">
                  <c:v>-6.4305000000000005E-4</c:v>
                </c:pt>
                <c:pt idx="500">
                  <c:v>-1.0054E-3</c:v>
                </c:pt>
                <c:pt idx="501">
                  <c:v>-2.7734999999999999E-3</c:v>
                </c:pt>
                <c:pt idx="502">
                  <c:v>-2.166E-3</c:v>
                </c:pt>
                <c:pt idx="503">
                  <c:v>-8.1276999999999999E-4</c:v>
                </c:pt>
                <c:pt idx="504">
                  <c:v>-1.851E-3</c:v>
                </c:pt>
                <c:pt idx="505">
                  <c:v>-1.8178999999999999E-3</c:v>
                </c:pt>
                <c:pt idx="506">
                  <c:v>-9.5889E-4</c:v>
                </c:pt>
                <c:pt idx="507">
                  <c:v>-2.1767000000000002E-3</c:v>
                </c:pt>
                <c:pt idx="508">
                  <c:v>5.0615999999999998E-5</c:v>
                </c:pt>
                <c:pt idx="509">
                  <c:v>-1.4143999999999999E-3</c:v>
                </c:pt>
                <c:pt idx="510">
                  <c:v>-9.3528999999999997E-4</c:v>
                </c:pt>
                <c:pt idx="511">
                  <c:v>1.9728000000000001E-4</c:v>
                </c:pt>
                <c:pt idx="512">
                  <c:v>-4.1634000000000002E-4</c:v>
                </c:pt>
                <c:pt idx="513">
                  <c:v>-6.5696000000000005E-4</c:v>
                </c:pt>
                <c:pt idx="514">
                  <c:v>-1.4746E-3</c:v>
                </c:pt>
                <c:pt idx="515">
                  <c:v>-1.085E-3</c:v>
                </c:pt>
                <c:pt idx="516">
                  <c:v>-1.5684E-3</c:v>
                </c:pt>
                <c:pt idx="517">
                  <c:v>-2.3119999999999998E-3</c:v>
                </c:pt>
                <c:pt idx="518">
                  <c:v>1.0487E-4</c:v>
                </c:pt>
                <c:pt idx="519">
                  <c:v>-7.0998000000000003E-4</c:v>
                </c:pt>
                <c:pt idx="520">
                  <c:v>-2.2812000000000002E-3</c:v>
                </c:pt>
                <c:pt idx="521">
                  <c:v>-8.4002000000000002E-4</c:v>
                </c:pt>
                <c:pt idx="522">
                  <c:v>-1.526E-3</c:v>
                </c:pt>
                <c:pt idx="523">
                  <c:v>3.4705000000000001E-4</c:v>
                </c:pt>
                <c:pt idx="524">
                  <c:v>-2.7535999999999999E-4</c:v>
                </c:pt>
                <c:pt idx="525">
                  <c:v>-1.7012E-4</c:v>
                </c:pt>
                <c:pt idx="526">
                  <c:v>-4.1902999999999998E-4</c:v>
                </c:pt>
                <c:pt idx="527">
                  <c:v>-5.9999000000000001E-4</c:v>
                </c:pt>
                <c:pt idx="528">
                  <c:v>-5.1086000000000003E-4</c:v>
                </c:pt>
                <c:pt idx="529">
                  <c:v>-1.5091E-3</c:v>
                </c:pt>
                <c:pt idx="530">
                  <c:v>-3.4302999999999997E-4</c:v>
                </c:pt>
                <c:pt idx="531">
                  <c:v>-9.7577999999999999E-4</c:v>
                </c:pt>
                <c:pt idx="532">
                  <c:v>-6.6266000000000003E-4</c:v>
                </c:pt>
                <c:pt idx="533">
                  <c:v>-6.4970999999999996E-4</c:v>
                </c:pt>
                <c:pt idx="534">
                  <c:v>-2.1909999999999998E-3</c:v>
                </c:pt>
                <c:pt idx="535">
                  <c:v>-1.5767E-4</c:v>
                </c:pt>
                <c:pt idx="536">
                  <c:v>-2.1746999999999999E-3</c:v>
                </c:pt>
                <c:pt idx="537">
                  <c:v>-7.9062999999999996E-4</c:v>
                </c:pt>
                <c:pt idx="538">
                  <c:v>1.0058E-4</c:v>
                </c:pt>
                <c:pt idx="539">
                  <c:v>-3.4478999999999998E-4</c:v>
                </c:pt>
                <c:pt idx="540">
                  <c:v>-1.0265999999999999E-3</c:v>
                </c:pt>
                <c:pt idx="541">
                  <c:v>-3.6246E-4</c:v>
                </c:pt>
                <c:pt idx="542">
                  <c:v>-9.8464999999999989E-4</c:v>
                </c:pt>
                <c:pt idx="543">
                  <c:v>-1.5732000000000001E-3</c:v>
                </c:pt>
                <c:pt idx="544">
                  <c:v>-6.8305000000000004E-4</c:v>
                </c:pt>
                <c:pt idx="545">
                  <c:v>-5.1046000000000002E-4</c:v>
                </c:pt>
                <c:pt idx="546">
                  <c:v>-4.0337000000000001E-4</c:v>
                </c:pt>
                <c:pt idx="547">
                  <c:v>-6.9003999999999995E-4</c:v>
                </c:pt>
                <c:pt idx="548">
                  <c:v>-2.4185999999999999E-3</c:v>
                </c:pt>
                <c:pt idx="549">
                  <c:v>-1.8277E-3</c:v>
                </c:pt>
                <c:pt idx="550">
                  <c:v>-2.9167E-4</c:v>
                </c:pt>
                <c:pt idx="551">
                  <c:v>-1.3462000000000001E-3</c:v>
                </c:pt>
                <c:pt idx="552">
                  <c:v>-3.9131000000000002E-4</c:v>
                </c:pt>
                <c:pt idx="553">
                  <c:v>-1.0885999999999999E-3</c:v>
                </c:pt>
                <c:pt idx="554">
                  <c:v>-1.5264E-3</c:v>
                </c:pt>
                <c:pt idx="555">
                  <c:v>-1.5081999999999999E-3</c:v>
                </c:pt>
                <c:pt idx="556">
                  <c:v>3.2204999999999999E-4</c:v>
                </c:pt>
                <c:pt idx="557">
                  <c:v>-7.7784999999999996E-4</c:v>
                </c:pt>
                <c:pt idx="558">
                  <c:v>-1.2493000000000001E-3</c:v>
                </c:pt>
                <c:pt idx="559">
                  <c:v>-5.9827999999999997E-4</c:v>
                </c:pt>
                <c:pt idx="560">
                  <c:v>-9.6596999999999997E-5</c:v>
                </c:pt>
                <c:pt idx="561">
                  <c:v>-1.7263999999999999E-3</c:v>
                </c:pt>
                <c:pt idx="562">
                  <c:v>-3.0873000000000001E-4</c:v>
                </c:pt>
                <c:pt idx="563">
                  <c:v>-2.8855000000000001E-5</c:v>
                </c:pt>
                <c:pt idx="564">
                  <c:v>-1.8997999999999999E-4</c:v>
                </c:pt>
                <c:pt idx="565">
                  <c:v>-2.2866E-4</c:v>
                </c:pt>
                <c:pt idx="566">
                  <c:v>-5.4533000000000001E-4</c:v>
                </c:pt>
                <c:pt idx="567">
                  <c:v>-7.3890999999999996E-4</c:v>
                </c:pt>
                <c:pt idx="568">
                  <c:v>-5.4440999999999995E-4</c:v>
                </c:pt>
                <c:pt idx="569">
                  <c:v>8.8665E-4</c:v>
                </c:pt>
                <c:pt idx="570">
                  <c:v>-2.9544E-4</c:v>
                </c:pt>
                <c:pt idx="571">
                  <c:v>-6.6994000000000005E-4</c:v>
                </c:pt>
                <c:pt idx="572">
                  <c:v>-6.2582000000000002E-4</c:v>
                </c:pt>
                <c:pt idx="573">
                  <c:v>-1.7742000000000001E-3</c:v>
                </c:pt>
                <c:pt idx="574">
                  <c:v>-9.0222999999999996E-4</c:v>
                </c:pt>
                <c:pt idx="575">
                  <c:v>-6.4572000000000002E-4</c:v>
                </c:pt>
                <c:pt idx="576">
                  <c:v>-3.3907000000000002E-4</c:v>
                </c:pt>
                <c:pt idx="577">
                  <c:v>-3.2311999999999998E-4</c:v>
                </c:pt>
                <c:pt idx="578">
                  <c:v>-5.1084000000000004E-4</c:v>
                </c:pt>
                <c:pt idx="579">
                  <c:v>-6.9819999999999995E-4</c:v>
                </c:pt>
                <c:pt idx="580">
                  <c:v>-7.6888E-5</c:v>
                </c:pt>
                <c:pt idx="581">
                  <c:v>-3.3705999999999997E-4</c:v>
                </c:pt>
                <c:pt idx="582">
                  <c:v>4.9543999999999999E-5</c:v>
                </c:pt>
                <c:pt idx="583">
                  <c:v>-4.9249999999999999E-4</c:v>
                </c:pt>
                <c:pt idx="584">
                  <c:v>-1.2436999999999999E-3</c:v>
                </c:pt>
                <c:pt idx="585">
                  <c:v>-4.5226999999999999E-5</c:v>
                </c:pt>
                <c:pt idx="586">
                  <c:v>2.2105000000000001E-4</c:v>
                </c:pt>
                <c:pt idx="587">
                  <c:v>-2.8557000000000002E-4</c:v>
                </c:pt>
                <c:pt idx="588">
                  <c:v>-7.5600999999999999E-4</c:v>
                </c:pt>
                <c:pt idx="589">
                  <c:v>-8.2729E-5</c:v>
                </c:pt>
                <c:pt idx="590">
                  <c:v>-2.3337E-4</c:v>
                </c:pt>
                <c:pt idx="591">
                  <c:v>1.0713999999999999E-4</c:v>
                </c:pt>
                <c:pt idx="592">
                  <c:v>-5.1887999999999999E-4</c:v>
                </c:pt>
                <c:pt idx="593">
                  <c:v>-1.9274E-4</c:v>
                </c:pt>
                <c:pt idx="594">
                  <c:v>1.6891000000000001E-4</c:v>
                </c:pt>
                <c:pt idx="595">
                  <c:v>4.2094000000000002E-4</c:v>
                </c:pt>
                <c:pt idx="596">
                  <c:v>-4.5926000000000002E-4</c:v>
                </c:pt>
                <c:pt idx="597">
                  <c:v>-4.0565000000000002E-4</c:v>
                </c:pt>
                <c:pt idx="598">
                  <c:v>-1.3475999999999999E-4</c:v>
                </c:pt>
                <c:pt idx="599">
                  <c:v>-8.6479000000000005E-4</c:v>
                </c:pt>
                <c:pt idx="600">
                  <c:v>2.1188000000000001E-5</c:v>
                </c:pt>
                <c:pt idx="601">
                  <c:v>-5.8363999999999996E-4</c:v>
                </c:pt>
                <c:pt idx="602">
                  <c:v>-3.5049000000000001E-4</c:v>
                </c:pt>
                <c:pt idx="603">
                  <c:v>-3.1579999999999998E-4</c:v>
                </c:pt>
                <c:pt idx="604">
                  <c:v>-3.1025999999999997E-4</c:v>
                </c:pt>
                <c:pt idx="605">
                  <c:v>-2.2133999999999999E-4</c:v>
                </c:pt>
                <c:pt idx="606">
                  <c:v>-5.9756000000000002E-4</c:v>
                </c:pt>
                <c:pt idx="607">
                  <c:v>-9.7434000000000003E-5</c:v>
                </c:pt>
                <c:pt idx="608">
                  <c:v>-3.6807000000000002E-4</c:v>
                </c:pt>
                <c:pt idx="609">
                  <c:v>-4.416E-4</c:v>
                </c:pt>
                <c:pt idx="610">
                  <c:v>-5.5575999999999998E-5</c:v>
                </c:pt>
                <c:pt idx="611">
                  <c:v>-7.7349999999999996E-5</c:v>
                </c:pt>
                <c:pt idx="612">
                  <c:v>-1.9334000000000002E-5</c:v>
                </c:pt>
                <c:pt idx="613">
                  <c:v>-7.8943999999999995E-5</c:v>
                </c:pt>
                <c:pt idx="614">
                  <c:v>5.6764999999999995E-4</c:v>
                </c:pt>
                <c:pt idx="615">
                  <c:v>-6.7843000000000005E-4</c:v>
                </c:pt>
                <c:pt idx="616">
                  <c:v>9.4389999999999996E-5</c:v>
                </c:pt>
                <c:pt idx="617">
                  <c:v>1.817E-4</c:v>
                </c:pt>
                <c:pt idx="618">
                  <c:v>3.8992999999999997E-5</c:v>
                </c:pt>
                <c:pt idx="619">
                  <c:v>-3.8774000000000002E-4</c:v>
                </c:pt>
                <c:pt idx="620">
                  <c:v>-6.6350999999999997E-4</c:v>
                </c:pt>
                <c:pt idx="621">
                  <c:v>7.2219999999999996E-5</c:v>
                </c:pt>
                <c:pt idx="622">
                  <c:v>-1.4122000000000001E-4</c:v>
                </c:pt>
                <c:pt idx="623">
                  <c:v>1.2467000000000001E-4</c:v>
                </c:pt>
                <c:pt idx="624">
                  <c:v>1.5662E-4</c:v>
                </c:pt>
                <c:pt idx="625">
                  <c:v>-1.2183E-4</c:v>
                </c:pt>
                <c:pt idx="626">
                  <c:v>1.5189000000000001E-4</c:v>
                </c:pt>
                <c:pt idx="627">
                  <c:v>-4.2367000000000001E-4</c:v>
                </c:pt>
                <c:pt idx="628">
                  <c:v>-3.3698000000000002E-5</c:v>
                </c:pt>
                <c:pt idx="629">
                  <c:v>-1.4238E-4</c:v>
                </c:pt>
                <c:pt idx="630">
                  <c:v>1.0343E-4</c:v>
                </c:pt>
                <c:pt idx="631">
                  <c:v>1.0299E-4</c:v>
                </c:pt>
                <c:pt idx="632">
                  <c:v>3.2991999999999999E-4</c:v>
                </c:pt>
                <c:pt idx="633">
                  <c:v>8.7792999999999996E-4</c:v>
                </c:pt>
                <c:pt idx="634">
                  <c:v>-6.3265999999999995E-4</c:v>
                </c:pt>
                <c:pt idx="635">
                  <c:v>2.0834E-4</c:v>
                </c:pt>
                <c:pt idx="636">
                  <c:v>-1.6356000000000001E-5</c:v>
                </c:pt>
                <c:pt idx="637">
                  <c:v>-4.0751999999999997E-4</c:v>
                </c:pt>
                <c:pt idx="638">
                  <c:v>1.7933000000000001E-4</c:v>
                </c:pt>
                <c:pt idx="639">
                  <c:v>1.5042000000000001E-4</c:v>
                </c:pt>
                <c:pt idx="640">
                  <c:v>2.7542000000000002E-4</c:v>
                </c:pt>
                <c:pt idx="641">
                  <c:v>6.6085000000000004E-4</c:v>
                </c:pt>
                <c:pt idx="642">
                  <c:v>3.2353999999999998E-4</c:v>
                </c:pt>
                <c:pt idx="643">
                  <c:v>9.3254999999999998E-4</c:v>
                </c:pt>
                <c:pt idx="644">
                  <c:v>6.5117999999999996E-5</c:v>
                </c:pt>
                <c:pt idx="645">
                  <c:v>3.0571E-4</c:v>
                </c:pt>
                <c:pt idx="646">
                  <c:v>2.4341E-4</c:v>
                </c:pt>
                <c:pt idx="647">
                  <c:v>3.4280999999999998E-4</c:v>
                </c:pt>
                <c:pt idx="648">
                  <c:v>3.5281000000000001E-4</c:v>
                </c:pt>
                <c:pt idx="649">
                  <c:v>5.4936999999999998E-4</c:v>
                </c:pt>
                <c:pt idx="650">
                  <c:v>1.0337E-3</c:v>
                </c:pt>
                <c:pt idx="651">
                  <c:v>7.0171000000000003E-4</c:v>
                </c:pt>
                <c:pt idx="652">
                  <c:v>6.8097999999999998E-4</c:v>
                </c:pt>
                <c:pt idx="653">
                  <c:v>9.1016000000000003E-4</c:v>
                </c:pt>
                <c:pt idx="654">
                  <c:v>4.9483000000000003E-4</c:v>
                </c:pt>
                <c:pt idx="655">
                  <c:v>8.3761999999999997E-4</c:v>
                </c:pt>
                <c:pt idx="656">
                  <c:v>7.3346999999999996E-4</c:v>
                </c:pt>
                <c:pt idx="657">
                  <c:v>9.7395999999999995E-4</c:v>
                </c:pt>
                <c:pt idx="658">
                  <c:v>6.2151000000000003E-4</c:v>
                </c:pt>
                <c:pt idx="659">
                  <c:v>6.0656999999999996E-4</c:v>
                </c:pt>
                <c:pt idx="660">
                  <c:v>8.0312000000000005E-4</c:v>
                </c:pt>
                <c:pt idx="661">
                  <c:v>1.2377E-3</c:v>
                </c:pt>
                <c:pt idx="662">
                  <c:v>1.1988000000000001E-3</c:v>
                </c:pt>
                <c:pt idx="663">
                  <c:v>9.4649000000000003E-4</c:v>
                </c:pt>
                <c:pt idx="664">
                  <c:v>1.0175E-3</c:v>
                </c:pt>
                <c:pt idx="665">
                  <c:v>8.5125999999999995E-4</c:v>
                </c:pt>
                <c:pt idx="666">
                  <c:v>1.1542E-3</c:v>
                </c:pt>
                <c:pt idx="667">
                  <c:v>1.1203999999999999E-3</c:v>
                </c:pt>
                <c:pt idx="668">
                  <c:v>5.5048E-4</c:v>
                </c:pt>
                <c:pt idx="669">
                  <c:v>1.3856999999999999E-3</c:v>
                </c:pt>
                <c:pt idx="670">
                  <c:v>1.7874E-3</c:v>
                </c:pt>
                <c:pt idx="671">
                  <c:v>1.4291E-3</c:v>
                </c:pt>
                <c:pt idx="672">
                  <c:v>2.5672E-3</c:v>
                </c:pt>
                <c:pt idx="673">
                  <c:v>2.8105000000000001E-3</c:v>
                </c:pt>
                <c:pt idx="674">
                  <c:v>3.0397000000000002E-3</c:v>
                </c:pt>
                <c:pt idx="675">
                  <c:v>3.4437000000000001E-3</c:v>
                </c:pt>
                <c:pt idx="676">
                  <c:v>4.2205999999999997E-3</c:v>
                </c:pt>
                <c:pt idx="677">
                  <c:v>5.8311999999999999E-3</c:v>
                </c:pt>
                <c:pt idx="678">
                  <c:v>6.3296999999999997E-3</c:v>
                </c:pt>
                <c:pt idx="679">
                  <c:v>8.7706999999999993E-3</c:v>
                </c:pt>
                <c:pt idx="680">
                  <c:v>1.1384E-2</c:v>
                </c:pt>
                <c:pt idx="681">
                  <c:v>1.2120000000000001E-2</c:v>
                </c:pt>
                <c:pt idx="682">
                  <c:v>1.4725E-2</c:v>
                </c:pt>
                <c:pt idx="683">
                  <c:v>1.6414000000000002E-2</c:v>
                </c:pt>
                <c:pt idx="684">
                  <c:v>1.9838999999999999E-2</c:v>
                </c:pt>
                <c:pt idx="685">
                  <c:v>2.1153999999999999E-2</c:v>
                </c:pt>
                <c:pt idx="686">
                  <c:v>2.5609E-2</c:v>
                </c:pt>
                <c:pt idx="687">
                  <c:v>2.7684E-2</c:v>
                </c:pt>
                <c:pt idx="688">
                  <c:v>3.1973000000000001E-2</c:v>
                </c:pt>
                <c:pt idx="689">
                  <c:v>3.5298000000000003E-2</c:v>
                </c:pt>
                <c:pt idx="690">
                  <c:v>4.0050000000000002E-2</c:v>
                </c:pt>
                <c:pt idx="691">
                  <c:v>4.4665999999999997E-2</c:v>
                </c:pt>
                <c:pt idx="692">
                  <c:v>4.8719999999999999E-2</c:v>
                </c:pt>
                <c:pt idx="693">
                  <c:v>5.3289999999999997E-2</c:v>
                </c:pt>
                <c:pt idx="694">
                  <c:v>5.9841999999999999E-2</c:v>
                </c:pt>
                <c:pt idx="695">
                  <c:v>5.9770999999999998E-2</c:v>
                </c:pt>
                <c:pt idx="696">
                  <c:v>6.8955000000000002E-2</c:v>
                </c:pt>
                <c:pt idx="697">
                  <c:v>7.0823999999999998E-2</c:v>
                </c:pt>
                <c:pt idx="698">
                  <c:v>7.6158000000000003E-2</c:v>
                </c:pt>
                <c:pt idx="699">
                  <c:v>8.0348000000000003E-2</c:v>
                </c:pt>
                <c:pt idx="700">
                  <c:v>8.3683999999999995E-2</c:v>
                </c:pt>
                <c:pt idx="701">
                  <c:v>8.8575000000000001E-2</c:v>
                </c:pt>
                <c:pt idx="702">
                  <c:v>9.1371999999999995E-2</c:v>
                </c:pt>
                <c:pt idx="703">
                  <c:v>0.1009</c:v>
                </c:pt>
                <c:pt idx="704">
                  <c:v>0.10700999999999999</c:v>
                </c:pt>
                <c:pt idx="705">
                  <c:v>0.10625999999999999</c:v>
                </c:pt>
                <c:pt idx="706">
                  <c:v>0.10985</c:v>
                </c:pt>
                <c:pt idx="707">
                  <c:v>0.11439000000000001</c:v>
                </c:pt>
                <c:pt idx="708">
                  <c:v>0.11686000000000001</c:v>
                </c:pt>
                <c:pt idx="709">
                  <c:v>0.11899</c:v>
                </c:pt>
                <c:pt idx="710">
                  <c:v>0.12784000000000001</c:v>
                </c:pt>
                <c:pt idx="711">
                  <c:v>0.12909999999999999</c:v>
                </c:pt>
                <c:pt idx="712">
                  <c:v>0.13408</c:v>
                </c:pt>
                <c:pt idx="713">
                  <c:v>0.13722999999999999</c:v>
                </c:pt>
                <c:pt idx="714">
                  <c:v>0.13661000000000001</c:v>
                </c:pt>
                <c:pt idx="715">
                  <c:v>0.14871999999999999</c:v>
                </c:pt>
                <c:pt idx="716">
                  <c:v>0.14330999999999999</c:v>
                </c:pt>
                <c:pt idx="717">
                  <c:v>0.14874000000000001</c:v>
                </c:pt>
                <c:pt idx="718">
                  <c:v>0.15267</c:v>
                </c:pt>
                <c:pt idx="719">
                  <c:v>0.15436</c:v>
                </c:pt>
                <c:pt idx="720">
                  <c:v>0.15004000000000001</c:v>
                </c:pt>
                <c:pt idx="721">
                  <c:v>0.16058</c:v>
                </c:pt>
                <c:pt idx="722">
                  <c:v>0.16006999999999999</c:v>
                </c:pt>
                <c:pt idx="723">
                  <c:v>0.15834000000000001</c:v>
                </c:pt>
                <c:pt idx="724">
                  <c:v>0.1668</c:v>
                </c:pt>
                <c:pt idx="725">
                  <c:v>0.16431000000000001</c:v>
                </c:pt>
                <c:pt idx="726">
                  <c:v>0.16014</c:v>
                </c:pt>
                <c:pt idx="727">
                  <c:v>0.16422999999999999</c:v>
                </c:pt>
                <c:pt idx="728">
                  <c:v>0.17061999999999999</c:v>
                </c:pt>
                <c:pt idx="729">
                  <c:v>0.17180999999999999</c:v>
                </c:pt>
                <c:pt idx="730">
                  <c:v>0.16999</c:v>
                </c:pt>
                <c:pt idx="731">
                  <c:v>0.16719000000000001</c:v>
                </c:pt>
                <c:pt idx="732">
                  <c:v>0.16821</c:v>
                </c:pt>
                <c:pt idx="733">
                  <c:v>0.1719</c:v>
                </c:pt>
                <c:pt idx="734">
                  <c:v>0.17055999999999999</c:v>
                </c:pt>
                <c:pt idx="735">
                  <c:v>0.16822999999999999</c:v>
                </c:pt>
                <c:pt idx="736">
                  <c:v>0.17219999999999999</c:v>
                </c:pt>
                <c:pt idx="737">
                  <c:v>0.17266000000000001</c:v>
                </c:pt>
                <c:pt idx="738">
                  <c:v>0.17609</c:v>
                </c:pt>
                <c:pt idx="739">
                  <c:v>0.17208000000000001</c:v>
                </c:pt>
                <c:pt idx="740">
                  <c:v>0.1719</c:v>
                </c:pt>
                <c:pt idx="741">
                  <c:v>0.17054</c:v>
                </c:pt>
                <c:pt idx="742">
                  <c:v>0.17505000000000001</c:v>
                </c:pt>
                <c:pt idx="743">
                  <c:v>0.17688999999999999</c:v>
                </c:pt>
                <c:pt idx="744">
                  <c:v>0.17166000000000001</c:v>
                </c:pt>
                <c:pt idx="745">
                  <c:v>0.17349999999999999</c:v>
                </c:pt>
                <c:pt idx="746">
                  <c:v>0.17824999999999999</c:v>
                </c:pt>
                <c:pt idx="747">
                  <c:v>0.17768999999999999</c:v>
                </c:pt>
                <c:pt idx="748">
                  <c:v>0.17052</c:v>
                </c:pt>
                <c:pt idx="749">
                  <c:v>0.17460999999999999</c:v>
                </c:pt>
                <c:pt idx="750">
                  <c:v>0.17474999999999999</c:v>
                </c:pt>
                <c:pt idx="751">
                  <c:v>0.17541999999999999</c:v>
                </c:pt>
                <c:pt idx="752">
                  <c:v>0.17582</c:v>
                </c:pt>
                <c:pt idx="753">
                  <c:v>0.17455000000000001</c:v>
                </c:pt>
                <c:pt idx="754">
                  <c:v>0.17194999999999999</c:v>
                </c:pt>
                <c:pt idx="755">
                  <c:v>0.17133000000000001</c:v>
                </c:pt>
                <c:pt idx="756">
                  <c:v>0.17180999999999999</c:v>
                </c:pt>
                <c:pt idx="757">
                  <c:v>0.17988999999999999</c:v>
                </c:pt>
                <c:pt idx="758">
                  <c:v>0.17252000000000001</c:v>
                </c:pt>
                <c:pt idx="759">
                  <c:v>0.17054</c:v>
                </c:pt>
                <c:pt idx="760">
                  <c:v>0.1719</c:v>
                </c:pt>
                <c:pt idx="761">
                  <c:v>0.1671</c:v>
                </c:pt>
                <c:pt idx="762">
                  <c:v>0.17211000000000001</c:v>
                </c:pt>
                <c:pt idx="763">
                  <c:v>0.1797</c:v>
                </c:pt>
                <c:pt idx="764">
                  <c:v>0.16933000000000001</c:v>
                </c:pt>
                <c:pt idx="765">
                  <c:v>0.17155000000000001</c:v>
                </c:pt>
                <c:pt idx="766">
                  <c:v>0.17047000000000001</c:v>
                </c:pt>
                <c:pt idx="767">
                  <c:v>0.16331000000000001</c:v>
                </c:pt>
                <c:pt idx="768">
                  <c:v>0.17749000000000001</c:v>
                </c:pt>
                <c:pt idx="769">
                  <c:v>0.17121</c:v>
                </c:pt>
                <c:pt idx="770">
                  <c:v>0.1711</c:v>
                </c:pt>
                <c:pt idx="771">
                  <c:v>0.17104</c:v>
                </c:pt>
                <c:pt idx="772">
                  <c:v>0.1736</c:v>
                </c:pt>
                <c:pt idx="773">
                  <c:v>0.16567999999999999</c:v>
                </c:pt>
                <c:pt idx="774">
                  <c:v>0.16974</c:v>
                </c:pt>
                <c:pt idx="775">
                  <c:v>0.16461000000000001</c:v>
                </c:pt>
                <c:pt idx="776">
                  <c:v>0.17138</c:v>
                </c:pt>
                <c:pt idx="777">
                  <c:v>0.16608999999999999</c:v>
                </c:pt>
                <c:pt idx="778">
                  <c:v>0.1711</c:v>
                </c:pt>
                <c:pt idx="779">
                  <c:v>0.16711000000000001</c:v>
                </c:pt>
                <c:pt idx="780">
                  <c:v>0.16750999999999999</c:v>
                </c:pt>
                <c:pt idx="781">
                  <c:v>0.16253999999999999</c:v>
                </c:pt>
                <c:pt idx="782">
                  <c:v>0.16245999999999999</c:v>
                </c:pt>
                <c:pt idx="783">
                  <c:v>0.16425000000000001</c:v>
                </c:pt>
                <c:pt idx="784">
                  <c:v>0.16400999999999999</c:v>
                </c:pt>
                <c:pt idx="785">
                  <c:v>0.16048000000000001</c:v>
                </c:pt>
                <c:pt idx="786">
                  <c:v>0.16533999999999999</c:v>
                </c:pt>
                <c:pt idx="787">
                  <c:v>0.16331999999999999</c:v>
                </c:pt>
                <c:pt idx="788">
                  <c:v>0.15694</c:v>
                </c:pt>
                <c:pt idx="789">
                  <c:v>0.15764</c:v>
                </c:pt>
                <c:pt idx="790">
                  <c:v>0.15934999999999999</c:v>
                </c:pt>
                <c:pt idx="791">
                  <c:v>0.16177</c:v>
                </c:pt>
                <c:pt idx="792">
                  <c:v>0.15618000000000001</c:v>
                </c:pt>
                <c:pt idx="793">
                  <c:v>0.15529000000000001</c:v>
                </c:pt>
                <c:pt idx="794">
                  <c:v>0.15628</c:v>
                </c:pt>
                <c:pt idx="795">
                  <c:v>0.15962000000000001</c:v>
                </c:pt>
                <c:pt idx="796">
                  <c:v>0.15426000000000001</c:v>
                </c:pt>
                <c:pt idx="797">
                  <c:v>0.15515999999999999</c:v>
                </c:pt>
                <c:pt idx="798">
                  <c:v>0.15046999999999999</c:v>
                </c:pt>
                <c:pt idx="799">
                  <c:v>0.15234</c:v>
                </c:pt>
                <c:pt idx="800">
                  <c:v>0.15670999999999999</c:v>
                </c:pt>
                <c:pt idx="801">
                  <c:v>0.15062999999999999</c:v>
                </c:pt>
                <c:pt idx="802">
                  <c:v>0.15260000000000001</c:v>
                </c:pt>
                <c:pt idx="803">
                  <c:v>0.15187999999999999</c:v>
                </c:pt>
                <c:pt idx="804">
                  <c:v>0.14618999999999999</c:v>
                </c:pt>
                <c:pt idx="805">
                  <c:v>0.14751</c:v>
                </c:pt>
                <c:pt idx="806">
                  <c:v>0.14857999999999999</c:v>
                </c:pt>
                <c:pt idx="807">
                  <c:v>0.14349999999999999</c:v>
                </c:pt>
                <c:pt idx="808">
                  <c:v>0.14466000000000001</c:v>
                </c:pt>
                <c:pt idx="809">
                  <c:v>0.14352000000000001</c:v>
                </c:pt>
                <c:pt idx="810">
                  <c:v>0.14152000000000001</c:v>
                </c:pt>
                <c:pt idx="811">
                  <c:v>0.14307</c:v>
                </c:pt>
                <c:pt idx="812">
                  <c:v>0.13971</c:v>
                </c:pt>
                <c:pt idx="813">
                  <c:v>0.14152000000000001</c:v>
                </c:pt>
                <c:pt idx="814">
                  <c:v>0.13894000000000001</c:v>
                </c:pt>
                <c:pt idx="815">
                  <c:v>0.13811999999999999</c:v>
                </c:pt>
                <c:pt idx="816">
                  <c:v>0.13772000000000001</c:v>
                </c:pt>
                <c:pt idx="817">
                  <c:v>0.13908000000000001</c:v>
                </c:pt>
                <c:pt idx="818">
                  <c:v>0.13578999999999999</c:v>
                </c:pt>
                <c:pt idx="819">
                  <c:v>0.13464000000000001</c:v>
                </c:pt>
                <c:pt idx="820">
                  <c:v>0.13369</c:v>
                </c:pt>
                <c:pt idx="821">
                  <c:v>0.13311999999999999</c:v>
                </c:pt>
                <c:pt idx="822">
                  <c:v>0.13572999999999999</c:v>
                </c:pt>
                <c:pt idx="823">
                  <c:v>0.13266</c:v>
                </c:pt>
                <c:pt idx="824">
                  <c:v>0.13131000000000001</c:v>
                </c:pt>
                <c:pt idx="825">
                  <c:v>0.13217999999999999</c:v>
                </c:pt>
                <c:pt idx="826">
                  <c:v>0.12805</c:v>
                </c:pt>
                <c:pt idx="827">
                  <c:v>0.12775</c:v>
                </c:pt>
                <c:pt idx="828">
                  <c:v>0.12606999999999999</c:v>
                </c:pt>
                <c:pt idx="829">
                  <c:v>0.12658</c:v>
                </c:pt>
                <c:pt idx="830">
                  <c:v>0.12712999999999999</c:v>
                </c:pt>
                <c:pt idx="831">
                  <c:v>0.12562999999999999</c:v>
                </c:pt>
                <c:pt idx="832">
                  <c:v>0.12411</c:v>
                </c:pt>
                <c:pt idx="833">
                  <c:v>0.12071</c:v>
                </c:pt>
                <c:pt idx="834">
                  <c:v>0.12279</c:v>
                </c:pt>
                <c:pt idx="835">
                  <c:v>0.12278</c:v>
                </c:pt>
                <c:pt idx="836">
                  <c:v>0.12171999999999999</c:v>
                </c:pt>
                <c:pt idx="837">
                  <c:v>0.11934</c:v>
                </c:pt>
                <c:pt idx="838">
                  <c:v>0.11902</c:v>
                </c:pt>
                <c:pt idx="839">
                  <c:v>0.11637</c:v>
                </c:pt>
                <c:pt idx="840">
                  <c:v>0.11676</c:v>
                </c:pt>
                <c:pt idx="841">
                  <c:v>0.11513</c:v>
                </c:pt>
                <c:pt idx="842">
                  <c:v>0.11494</c:v>
                </c:pt>
                <c:pt idx="843">
                  <c:v>0.11394</c:v>
                </c:pt>
                <c:pt idx="844">
                  <c:v>0.11176</c:v>
                </c:pt>
                <c:pt idx="845">
                  <c:v>0.11167000000000001</c:v>
                </c:pt>
                <c:pt idx="846">
                  <c:v>0.11043</c:v>
                </c:pt>
                <c:pt idx="847">
                  <c:v>0.10962</c:v>
                </c:pt>
                <c:pt idx="848">
                  <c:v>0.11076999999999999</c:v>
                </c:pt>
                <c:pt idx="849">
                  <c:v>0.10827000000000001</c:v>
                </c:pt>
                <c:pt idx="850">
                  <c:v>0.10738</c:v>
                </c:pt>
                <c:pt idx="851">
                  <c:v>0.11024</c:v>
                </c:pt>
                <c:pt idx="852">
                  <c:v>0.10536</c:v>
                </c:pt>
                <c:pt idx="853">
                  <c:v>0.10586</c:v>
                </c:pt>
                <c:pt idx="854">
                  <c:v>0.10499</c:v>
                </c:pt>
                <c:pt idx="855">
                  <c:v>0.10392999999999999</c:v>
                </c:pt>
                <c:pt idx="856">
                  <c:v>0.10224999999999999</c:v>
                </c:pt>
                <c:pt idx="857">
                  <c:v>0.10118000000000001</c:v>
                </c:pt>
                <c:pt idx="858">
                  <c:v>9.9833000000000005E-2</c:v>
                </c:pt>
                <c:pt idx="859">
                  <c:v>0.10163</c:v>
                </c:pt>
                <c:pt idx="860">
                  <c:v>9.9329000000000001E-2</c:v>
                </c:pt>
                <c:pt idx="861">
                  <c:v>9.8373000000000002E-2</c:v>
                </c:pt>
                <c:pt idx="862">
                  <c:v>9.9588999999999997E-2</c:v>
                </c:pt>
                <c:pt idx="863">
                  <c:v>9.7883999999999999E-2</c:v>
                </c:pt>
                <c:pt idx="864">
                  <c:v>9.7944000000000003E-2</c:v>
                </c:pt>
                <c:pt idx="865">
                  <c:v>9.6605999999999997E-2</c:v>
                </c:pt>
                <c:pt idx="866">
                  <c:v>9.5279000000000003E-2</c:v>
                </c:pt>
                <c:pt idx="867">
                  <c:v>9.4201999999999994E-2</c:v>
                </c:pt>
                <c:pt idx="868">
                  <c:v>9.2939999999999995E-2</c:v>
                </c:pt>
                <c:pt idx="869">
                  <c:v>9.2059000000000002E-2</c:v>
                </c:pt>
                <c:pt idx="870">
                  <c:v>9.3260999999999997E-2</c:v>
                </c:pt>
                <c:pt idx="871">
                  <c:v>9.1343999999999995E-2</c:v>
                </c:pt>
                <c:pt idx="872">
                  <c:v>9.0312000000000003E-2</c:v>
                </c:pt>
                <c:pt idx="873">
                  <c:v>8.9710999999999999E-2</c:v>
                </c:pt>
                <c:pt idx="874">
                  <c:v>8.9875999999999998E-2</c:v>
                </c:pt>
                <c:pt idx="875">
                  <c:v>8.7113999999999997E-2</c:v>
                </c:pt>
                <c:pt idx="876">
                  <c:v>8.6962999999999999E-2</c:v>
                </c:pt>
                <c:pt idx="877">
                  <c:v>8.6447999999999997E-2</c:v>
                </c:pt>
                <c:pt idx="878">
                  <c:v>8.4242999999999998E-2</c:v>
                </c:pt>
                <c:pt idx="879">
                  <c:v>8.6621000000000004E-2</c:v>
                </c:pt>
                <c:pt idx="880">
                  <c:v>8.3407999999999996E-2</c:v>
                </c:pt>
                <c:pt idx="881">
                  <c:v>8.2910999999999999E-2</c:v>
                </c:pt>
                <c:pt idx="882">
                  <c:v>8.1462999999999994E-2</c:v>
                </c:pt>
                <c:pt idx="883">
                  <c:v>8.1890000000000004E-2</c:v>
                </c:pt>
                <c:pt idx="884">
                  <c:v>8.0296000000000006E-2</c:v>
                </c:pt>
                <c:pt idx="885">
                  <c:v>8.0388000000000001E-2</c:v>
                </c:pt>
                <c:pt idx="886">
                  <c:v>7.9659999999999995E-2</c:v>
                </c:pt>
                <c:pt idx="887">
                  <c:v>7.9424999999999996E-2</c:v>
                </c:pt>
                <c:pt idx="888">
                  <c:v>7.7869999999999995E-2</c:v>
                </c:pt>
                <c:pt idx="889">
                  <c:v>7.6830999999999997E-2</c:v>
                </c:pt>
                <c:pt idx="890">
                  <c:v>7.6802999999999996E-2</c:v>
                </c:pt>
                <c:pt idx="891">
                  <c:v>7.6095999999999997E-2</c:v>
                </c:pt>
                <c:pt idx="892">
                  <c:v>7.5429999999999997E-2</c:v>
                </c:pt>
                <c:pt idx="893">
                  <c:v>7.4393000000000001E-2</c:v>
                </c:pt>
                <c:pt idx="894">
                  <c:v>7.3877999999999999E-2</c:v>
                </c:pt>
                <c:pt idx="895">
                  <c:v>7.4093000000000006E-2</c:v>
                </c:pt>
                <c:pt idx="896">
                  <c:v>7.2195999999999996E-2</c:v>
                </c:pt>
                <c:pt idx="897">
                  <c:v>7.2092000000000003E-2</c:v>
                </c:pt>
                <c:pt idx="898">
                  <c:v>7.2470999999999994E-2</c:v>
                </c:pt>
                <c:pt idx="899">
                  <c:v>7.2248000000000007E-2</c:v>
                </c:pt>
                <c:pt idx="900">
                  <c:v>7.0129999999999998E-2</c:v>
                </c:pt>
                <c:pt idx="901">
                  <c:v>6.8154999999999993E-2</c:v>
                </c:pt>
                <c:pt idx="902">
                  <c:v>6.7471000000000003E-2</c:v>
                </c:pt>
                <c:pt idx="903">
                  <c:v>6.7506999999999998E-2</c:v>
                </c:pt>
                <c:pt idx="904">
                  <c:v>6.7144999999999996E-2</c:v>
                </c:pt>
                <c:pt idx="905">
                  <c:v>6.5936999999999996E-2</c:v>
                </c:pt>
                <c:pt idx="906">
                  <c:v>6.6657999999999995E-2</c:v>
                </c:pt>
                <c:pt idx="907">
                  <c:v>6.5067E-2</c:v>
                </c:pt>
                <c:pt idx="908">
                  <c:v>6.5071000000000004E-2</c:v>
                </c:pt>
                <c:pt idx="909">
                  <c:v>6.3258999999999996E-2</c:v>
                </c:pt>
                <c:pt idx="910">
                  <c:v>6.3704999999999998E-2</c:v>
                </c:pt>
                <c:pt idx="911">
                  <c:v>6.1962999999999997E-2</c:v>
                </c:pt>
                <c:pt idx="912">
                  <c:v>6.2811000000000006E-2</c:v>
                </c:pt>
                <c:pt idx="913">
                  <c:v>6.2428999999999998E-2</c:v>
                </c:pt>
                <c:pt idx="914">
                  <c:v>6.1039000000000003E-2</c:v>
                </c:pt>
                <c:pt idx="915">
                  <c:v>6.1171999999999997E-2</c:v>
                </c:pt>
                <c:pt idx="916">
                  <c:v>5.9559000000000001E-2</c:v>
                </c:pt>
                <c:pt idx="917">
                  <c:v>5.8094E-2</c:v>
                </c:pt>
                <c:pt idx="918">
                  <c:v>5.8493999999999997E-2</c:v>
                </c:pt>
                <c:pt idx="919">
                  <c:v>5.9887999999999997E-2</c:v>
                </c:pt>
                <c:pt idx="920">
                  <c:v>5.8339000000000002E-2</c:v>
                </c:pt>
                <c:pt idx="921">
                  <c:v>5.6481000000000003E-2</c:v>
                </c:pt>
                <c:pt idx="922">
                  <c:v>5.7620999999999999E-2</c:v>
                </c:pt>
                <c:pt idx="923">
                  <c:v>5.6044999999999998E-2</c:v>
                </c:pt>
                <c:pt idx="924">
                  <c:v>5.5697999999999998E-2</c:v>
                </c:pt>
                <c:pt idx="925">
                  <c:v>5.4568999999999999E-2</c:v>
                </c:pt>
                <c:pt idx="926">
                  <c:v>5.5531999999999998E-2</c:v>
                </c:pt>
                <c:pt idx="927">
                  <c:v>5.3124999999999999E-2</c:v>
                </c:pt>
                <c:pt idx="928">
                  <c:v>5.3745000000000001E-2</c:v>
                </c:pt>
                <c:pt idx="929">
                  <c:v>5.3709E-2</c:v>
                </c:pt>
                <c:pt idx="930">
                  <c:v>5.2225000000000001E-2</c:v>
                </c:pt>
                <c:pt idx="931">
                  <c:v>5.1179000000000002E-2</c:v>
                </c:pt>
                <c:pt idx="932">
                  <c:v>5.1915000000000003E-2</c:v>
                </c:pt>
                <c:pt idx="933">
                  <c:v>5.0964000000000002E-2</c:v>
                </c:pt>
                <c:pt idx="934">
                  <c:v>5.0464000000000002E-2</c:v>
                </c:pt>
                <c:pt idx="935">
                  <c:v>4.9185E-2</c:v>
                </c:pt>
                <c:pt idx="936">
                  <c:v>4.9214000000000001E-2</c:v>
                </c:pt>
                <c:pt idx="937">
                  <c:v>4.8686E-2</c:v>
                </c:pt>
                <c:pt idx="938">
                  <c:v>4.8682999999999997E-2</c:v>
                </c:pt>
                <c:pt idx="939">
                  <c:v>4.8003999999999998E-2</c:v>
                </c:pt>
                <c:pt idx="940">
                  <c:v>4.7278000000000001E-2</c:v>
                </c:pt>
                <c:pt idx="941">
                  <c:v>4.7050000000000002E-2</c:v>
                </c:pt>
                <c:pt idx="942">
                  <c:v>4.5891000000000001E-2</c:v>
                </c:pt>
                <c:pt idx="943">
                  <c:v>4.6608999999999998E-2</c:v>
                </c:pt>
                <c:pt idx="944">
                  <c:v>4.5553999999999997E-2</c:v>
                </c:pt>
                <c:pt idx="945">
                  <c:v>4.5222999999999999E-2</c:v>
                </c:pt>
                <c:pt idx="946">
                  <c:v>4.5002E-2</c:v>
                </c:pt>
                <c:pt idx="947">
                  <c:v>4.3570999999999999E-2</c:v>
                </c:pt>
                <c:pt idx="948">
                  <c:v>4.3452999999999999E-2</c:v>
                </c:pt>
                <c:pt idx="949">
                  <c:v>4.2724999999999999E-2</c:v>
                </c:pt>
                <c:pt idx="950">
                  <c:v>4.2604000000000003E-2</c:v>
                </c:pt>
                <c:pt idx="951">
                  <c:v>4.1363999999999998E-2</c:v>
                </c:pt>
                <c:pt idx="952">
                  <c:v>4.0745999999999997E-2</c:v>
                </c:pt>
                <c:pt idx="953">
                  <c:v>4.1711999999999999E-2</c:v>
                </c:pt>
                <c:pt idx="954">
                  <c:v>4.0319000000000001E-2</c:v>
                </c:pt>
                <c:pt idx="955">
                  <c:v>3.9444E-2</c:v>
                </c:pt>
                <c:pt idx="956">
                  <c:v>3.8959000000000001E-2</c:v>
                </c:pt>
                <c:pt idx="957">
                  <c:v>3.8801000000000002E-2</c:v>
                </c:pt>
                <c:pt idx="958">
                  <c:v>3.8523000000000002E-2</c:v>
                </c:pt>
                <c:pt idx="959">
                  <c:v>3.8304999999999999E-2</c:v>
                </c:pt>
                <c:pt idx="960">
                  <c:v>3.7839999999999999E-2</c:v>
                </c:pt>
                <c:pt idx="961">
                  <c:v>3.7020999999999998E-2</c:v>
                </c:pt>
                <c:pt idx="962">
                  <c:v>3.6157000000000002E-2</c:v>
                </c:pt>
                <c:pt idx="963">
                  <c:v>3.6292999999999999E-2</c:v>
                </c:pt>
                <c:pt idx="964">
                  <c:v>3.5936000000000003E-2</c:v>
                </c:pt>
                <c:pt idx="965">
                  <c:v>3.5589000000000003E-2</c:v>
                </c:pt>
                <c:pt idx="966">
                  <c:v>3.4752999999999999E-2</c:v>
                </c:pt>
                <c:pt idx="967">
                  <c:v>3.3999000000000001E-2</c:v>
                </c:pt>
                <c:pt idx="968">
                  <c:v>3.4077999999999997E-2</c:v>
                </c:pt>
                <c:pt idx="969">
                  <c:v>3.3820000000000003E-2</c:v>
                </c:pt>
                <c:pt idx="970">
                  <c:v>3.2798000000000001E-2</c:v>
                </c:pt>
                <c:pt idx="971">
                  <c:v>3.2055E-2</c:v>
                </c:pt>
                <c:pt idx="972">
                  <c:v>3.2107999999999998E-2</c:v>
                </c:pt>
                <c:pt idx="973">
                  <c:v>3.1703000000000002E-2</c:v>
                </c:pt>
                <c:pt idx="974">
                  <c:v>3.1824999999999999E-2</c:v>
                </c:pt>
                <c:pt idx="975">
                  <c:v>3.0929999999999999E-2</c:v>
                </c:pt>
                <c:pt idx="976">
                  <c:v>3.0511E-2</c:v>
                </c:pt>
                <c:pt idx="977">
                  <c:v>3.1171999999999998E-2</c:v>
                </c:pt>
                <c:pt idx="978">
                  <c:v>3.015E-2</c:v>
                </c:pt>
                <c:pt idx="979">
                  <c:v>2.9704999999999999E-2</c:v>
                </c:pt>
                <c:pt idx="980">
                  <c:v>3.0248000000000001E-2</c:v>
                </c:pt>
                <c:pt idx="981">
                  <c:v>2.9930999999999999E-2</c:v>
                </c:pt>
                <c:pt idx="982">
                  <c:v>2.9263000000000001E-2</c:v>
                </c:pt>
                <c:pt idx="983">
                  <c:v>2.972E-2</c:v>
                </c:pt>
                <c:pt idx="984">
                  <c:v>2.8729000000000001E-2</c:v>
                </c:pt>
                <c:pt idx="985">
                  <c:v>2.8462000000000001E-2</c:v>
                </c:pt>
                <c:pt idx="986">
                  <c:v>2.8236000000000001E-2</c:v>
                </c:pt>
                <c:pt idx="987">
                  <c:v>2.8722000000000001E-2</c:v>
                </c:pt>
                <c:pt idx="988">
                  <c:v>2.8785000000000002E-2</c:v>
                </c:pt>
                <c:pt idx="989">
                  <c:v>2.8316000000000001E-2</c:v>
                </c:pt>
                <c:pt idx="990">
                  <c:v>2.7611E-2</c:v>
                </c:pt>
                <c:pt idx="991">
                  <c:v>2.7592999999999999E-2</c:v>
                </c:pt>
                <c:pt idx="992">
                  <c:v>2.7782999999999999E-2</c:v>
                </c:pt>
                <c:pt idx="993">
                  <c:v>2.7136E-2</c:v>
                </c:pt>
                <c:pt idx="994">
                  <c:v>2.7066E-2</c:v>
                </c:pt>
                <c:pt idx="995">
                  <c:v>2.7297999999999999E-2</c:v>
                </c:pt>
                <c:pt idx="996">
                  <c:v>2.6231000000000001E-2</c:v>
                </c:pt>
                <c:pt idx="997">
                  <c:v>2.6002999999999998E-2</c:v>
                </c:pt>
                <c:pt idx="998">
                  <c:v>2.6276000000000001E-2</c:v>
                </c:pt>
                <c:pt idx="999">
                  <c:v>2.5773999999999998E-2</c:v>
                </c:pt>
                <c:pt idx="1000">
                  <c:v>2.5271999999999999E-2</c:v>
                </c:pt>
                <c:pt idx="1001">
                  <c:v>2.5021000000000002E-2</c:v>
                </c:pt>
                <c:pt idx="1002">
                  <c:v>2.4851000000000002E-2</c:v>
                </c:pt>
                <c:pt idx="1003">
                  <c:v>2.4996999999999998E-2</c:v>
                </c:pt>
                <c:pt idx="1004">
                  <c:v>2.4486999999999998E-2</c:v>
                </c:pt>
                <c:pt idx="1005">
                  <c:v>2.4455000000000001E-2</c:v>
                </c:pt>
                <c:pt idx="1006">
                  <c:v>2.3931999999999998E-2</c:v>
                </c:pt>
                <c:pt idx="1007">
                  <c:v>2.3491000000000001E-2</c:v>
                </c:pt>
                <c:pt idx="1008">
                  <c:v>2.3768999999999998E-2</c:v>
                </c:pt>
                <c:pt idx="1009">
                  <c:v>2.3515000000000001E-2</c:v>
                </c:pt>
                <c:pt idx="1010">
                  <c:v>2.3229E-2</c:v>
                </c:pt>
                <c:pt idx="1011">
                  <c:v>2.3127000000000002E-2</c:v>
                </c:pt>
                <c:pt idx="1012">
                  <c:v>2.2654000000000001E-2</c:v>
                </c:pt>
                <c:pt idx="1013">
                  <c:v>2.2488000000000001E-2</c:v>
                </c:pt>
                <c:pt idx="1014">
                  <c:v>2.2797000000000001E-2</c:v>
                </c:pt>
                <c:pt idx="1015">
                  <c:v>2.2034000000000002E-2</c:v>
                </c:pt>
                <c:pt idx="1016">
                  <c:v>2.1829999999999999E-2</c:v>
                </c:pt>
                <c:pt idx="1017">
                  <c:v>2.2315000000000002E-2</c:v>
                </c:pt>
                <c:pt idx="1018">
                  <c:v>2.1545000000000002E-2</c:v>
                </c:pt>
                <c:pt idx="1019">
                  <c:v>2.1371999999999999E-2</c:v>
                </c:pt>
                <c:pt idx="1020">
                  <c:v>2.0319E-2</c:v>
                </c:pt>
                <c:pt idx="1021">
                  <c:v>2.0334999999999999E-2</c:v>
                </c:pt>
                <c:pt idx="1022">
                  <c:v>2.0086E-2</c:v>
                </c:pt>
                <c:pt idx="1023">
                  <c:v>1.9699999999999999E-2</c:v>
                </c:pt>
                <c:pt idx="1024">
                  <c:v>2.0275000000000001E-2</c:v>
                </c:pt>
                <c:pt idx="1025">
                  <c:v>1.9899E-2</c:v>
                </c:pt>
                <c:pt idx="1026">
                  <c:v>1.9678999999999999E-2</c:v>
                </c:pt>
                <c:pt idx="1027">
                  <c:v>1.9103999999999999E-2</c:v>
                </c:pt>
                <c:pt idx="1028">
                  <c:v>1.8629E-2</c:v>
                </c:pt>
                <c:pt idx="1029">
                  <c:v>1.9043000000000001E-2</c:v>
                </c:pt>
                <c:pt idx="1030">
                  <c:v>1.8821000000000001E-2</c:v>
                </c:pt>
                <c:pt idx="1031">
                  <c:v>1.8373E-2</c:v>
                </c:pt>
                <c:pt idx="1032">
                  <c:v>1.813E-2</c:v>
                </c:pt>
                <c:pt idx="1033">
                  <c:v>1.8228999999999999E-2</c:v>
                </c:pt>
                <c:pt idx="1034">
                  <c:v>1.7819999999999999E-2</c:v>
                </c:pt>
                <c:pt idx="1035">
                  <c:v>1.7415E-2</c:v>
                </c:pt>
                <c:pt idx="1036">
                  <c:v>1.7734E-2</c:v>
                </c:pt>
                <c:pt idx="1037">
                  <c:v>1.7321E-2</c:v>
                </c:pt>
                <c:pt idx="1038">
                  <c:v>1.6886999999999999E-2</c:v>
                </c:pt>
                <c:pt idx="1039">
                  <c:v>1.7051E-2</c:v>
                </c:pt>
                <c:pt idx="1040">
                  <c:v>1.7278000000000002E-2</c:v>
                </c:pt>
                <c:pt idx="1041">
                  <c:v>1.6156E-2</c:v>
                </c:pt>
                <c:pt idx="1042">
                  <c:v>1.6742E-2</c:v>
                </c:pt>
                <c:pt idx="1043">
                  <c:v>1.636E-2</c:v>
                </c:pt>
                <c:pt idx="1044">
                  <c:v>1.6012999999999999E-2</c:v>
                </c:pt>
                <c:pt idx="1045">
                  <c:v>1.6254000000000001E-2</c:v>
                </c:pt>
                <c:pt idx="1046">
                  <c:v>1.5502999999999999E-2</c:v>
                </c:pt>
                <c:pt idx="1047">
                  <c:v>1.5516E-2</c:v>
                </c:pt>
                <c:pt idx="1048">
                  <c:v>1.5917000000000001E-2</c:v>
                </c:pt>
                <c:pt idx="1049">
                  <c:v>1.5433000000000001E-2</c:v>
                </c:pt>
                <c:pt idx="1050">
                  <c:v>1.5243E-2</c:v>
                </c:pt>
                <c:pt idx="1051">
                  <c:v>1.5023E-2</c:v>
                </c:pt>
                <c:pt idx="1052">
                  <c:v>1.4781000000000001E-2</c:v>
                </c:pt>
                <c:pt idx="1053">
                  <c:v>1.4943E-2</c:v>
                </c:pt>
                <c:pt idx="1054">
                  <c:v>1.4404999999999999E-2</c:v>
                </c:pt>
                <c:pt idx="1055">
                  <c:v>1.4002000000000001E-2</c:v>
                </c:pt>
                <c:pt idx="1056">
                  <c:v>1.4135999999999999E-2</c:v>
                </c:pt>
                <c:pt idx="1057">
                  <c:v>1.3925E-2</c:v>
                </c:pt>
                <c:pt idx="1058">
                  <c:v>1.329E-2</c:v>
                </c:pt>
                <c:pt idx="1059">
                  <c:v>1.3512E-2</c:v>
                </c:pt>
                <c:pt idx="1060">
                  <c:v>1.3648E-2</c:v>
                </c:pt>
                <c:pt idx="1061">
                  <c:v>1.3535E-2</c:v>
                </c:pt>
                <c:pt idx="1062">
                  <c:v>1.3017000000000001E-2</c:v>
                </c:pt>
                <c:pt idx="1063">
                  <c:v>1.2945E-2</c:v>
                </c:pt>
                <c:pt idx="1064">
                  <c:v>1.2775999999999999E-2</c:v>
                </c:pt>
                <c:pt idx="1065">
                  <c:v>1.2688E-2</c:v>
                </c:pt>
                <c:pt idx="1066">
                  <c:v>1.2307999999999999E-2</c:v>
                </c:pt>
                <c:pt idx="1067">
                  <c:v>1.2678999999999999E-2</c:v>
                </c:pt>
                <c:pt idx="1068">
                  <c:v>1.2213999999999999E-2</c:v>
                </c:pt>
                <c:pt idx="1069">
                  <c:v>1.2134000000000001E-2</c:v>
                </c:pt>
                <c:pt idx="1070">
                  <c:v>1.227E-2</c:v>
                </c:pt>
                <c:pt idx="1071">
                  <c:v>1.206E-2</c:v>
                </c:pt>
                <c:pt idx="1072">
                  <c:v>1.2083999999999999E-2</c:v>
                </c:pt>
                <c:pt idx="1073">
                  <c:v>1.1582E-2</c:v>
                </c:pt>
                <c:pt idx="1074">
                  <c:v>1.1155999999999999E-2</c:v>
                </c:pt>
                <c:pt idx="1075">
                  <c:v>1.1408E-2</c:v>
                </c:pt>
                <c:pt idx="1076">
                  <c:v>1.0971E-2</c:v>
                </c:pt>
                <c:pt idx="1077">
                  <c:v>1.1395000000000001E-2</c:v>
                </c:pt>
                <c:pt idx="1078">
                  <c:v>1.1294E-2</c:v>
                </c:pt>
                <c:pt idx="1079">
                  <c:v>1.0848E-2</c:v>
                </c:pt>
                <c:pt idx="1080">
                  <c:v>1.0658000000000001E-2</c:v>
                </c:pt>
                <c:pt idx="1081">
                  <c:v>1.0541E-2</c:v>
                </c:pt>
                <c:pt idx="1082">
                  <c:v>1.0488000000000001E-2</c:v>
                </c:pt>
                <c:pt idx="1083">
                  <c:v>1.0277E-2</c:v>
                </c:pt>
                <c:pt idx="1084">
                  <c:v>1.0286E-2</c:v>
                </c:pt>
                <c:pt idx="1085">
                  <c:v>1.0325000000000001E-2</c:v>
                </c:pt>
                <c:pt idx="1086">
                  <c:v>1.0302E-2</c:v>
                </c:pt>
                <c:pt idx="1087">
                  <c:v>9.9135999999999998E-3</c:v>
                </c:pt>
                <c:pt idx="1088">
                  <c:v>1.0173E-2</c:v>
                </c:pt>
                <c:pt idx="1089">
                  <c:v>9.8221000000000003E-3</c:v>
                </c:pt>
                <c:pt idx="1090">
                  <c:v>9.9968000000000001E-3</c:v>
                </c:pt>
                <c:pt idx="1091">
                  <c:v>9.7117999999999996E-3</c:v>
                </c:pt>
                <c:pt idx="1092">
                  <c:v>9.9488000000000007E-3</c:v>
                </c:pt>
                <c:pt idx="1093">
                  <c:v>9.8992999999999998E-3</c:v>
                </c:pt>
                <c:pt idx="1094">
                  <c:v>9.5297000000000003E-3</c:v>
                </c:pt>
                <c:pt idx="1095">
                  <c:v>9.1541000000000001E-3</c:v>
                </c:pt>
                <c:pt idx="1096">
                  <c:v>9.1920999999999999E-3</c:v>
                </c:pt>
                <c:pt idx="1097">
                  <c:v>9.4672999999999997E-3</c:v>
                </c:pt>
                <c:pt idx="1098">
                  <c:v>9.4791000000000007E-3</c:v>
                </c:pt>
                <c:pt idx="1099">
                  <c:v>9.0465000000000007E-3</c:v>
                </c:pt>
                <c:pt idx="1100">
                  <c:v>9.0323000000000001E-3</c:v>
                </c:pt>
                <c:pt idx="1101">
                  <c:v>9.0933000000000003E-3</c:v>
                </c:pt>
                <c:pt idx="1102">
                  <c:v>8.7959000000000006E-3</c:v>
                </c:pt>
                <c:pt idx="1103">
                  <c:v>8.6088999999999992E-3</c:v>
                </c:pt>
                <c:pt idx="1104">
                  <c:v>8.4033000000000007E-3</c:v>
                </c:pt>
                <c:pt idx="1105">
                  <c:v>8.2331999999999995E-3</c:v>
                </c:pt>
                <c:pt idx="1106">
                  <c:v>8.2947999999999997E-3</c:v>
                </c:pt>
                <c:pt idx="1107">
                  <c:v>8.1507999999999997E-3</c:v>
                </c:pt>
                <c:pt idx="1108">
                  <c:v>8.3619999999999996E-3</c:v>
                </c:pt>
                <c:pt idx="1109">
                  <c:v>8.2544000000000003E-3</c:v>
                </c:pt>
                <c:pt idx="1110">
                  <c:v>7.9961000000000008E-3</c:v>
                </c:pt>
                <c:pt idx="1111">
                  <c:v>8.1651999999999992E-3</c:v>
                </c:pt>
                <c:pt idx="1112">
                  <c:v>7.7803999999999998E-3</c:v>
                </c:pt>
                <c:pt idx="1113">
                  <c:v>7.8779999999999996E-3</c:v>
                </c:pt>
                <c:pt idx="1114">
                  <c:v>8.1215999999999997E-3</c:v>
                </c:pt>
                <c:pt idx="1115">
                  <c:v>7.7460000000000003E-3</c:v>
                </c:pt>
                <c:pt idx="1116">
                  <c:v>7.8435999999999992E-3</c:v>
                </c:pt>
                <c:pt idx="1117">
                  <c:v>7.7450000000000001E-3</c:v>
                </c:pt>
                <c:pt idx="1118">
                  <c:v>7.3632000000000003E-3</c:v>
                </c:pt>
                <c:pt idx="1119">
                  <c:v>7.0347999999999999E-3</c:v>
                </c:pt>
                <c:pt idx="1120">
                  <c:v>7.4024E-3</c:v>
                </c:pt>
                <c:pt idx="1121">
                  <c:v>7.2709999999999997E-3</c:v>
                </c:pt>
                <c:pt idx="1122">
                  <c:v>7.1306E-3</c:v>
                </c:pt>
                <c:pt idx="1123">
                  <c:v>7.1468E-3</c:v>
                </c:pt>
                <c:pt idx="1124">
                  <c:v>6.9008000000000003E-3</c:v>
                </c:pt>
                <c:pt idx="1125">
                  <c:v>7.2778000000000001E-3</c:v>
                </c:pt>
                <c:pt idx="1126">
                  <c:v>7.0093999999999998E-3</c:v>
                </c:pt>
                <c:pt idx="1127">
                  <c:v>6.8170000000000001E-3</c:v>
                </c:pt>
                <c:pt idx="1128">
                  <c:v>6.8490000000000001E-3</c:v>
                </c:pt>
                <c:pt idx="1129">
                  <c:v>6.7323000000000001E-3</c:v>
                </c:pt>
                <c:pt idx="1130">
                  <c:v>6.2992999999999999E-3</c:v>
                </c:pt>
                <c:pt idx="1131">
                  <c:v>6.3473999999999996E-3</c:v>
                </c:pt>
                <c:pt idx="1132">
                  <c:v>6.4412999999999996E-3</c:v>
                </c:pt>
                <c:pt idx="1133">
                  <c:v>6.5481000000000003E-3</c:v>
                </c:pt>
                <c:pt idx="1134">
                  <c:v>6.1874E-3</c:v>
                </c:pt>
                <c:pt idx="1135">
                  <c:v>5.9750000000000003E-3</c:v>
                </c:pt>
                <c:pt idx="1136">
                  <c:v>6.0879000000000003E-3</c:v>
                </c:pt>
                <c:pt idx="1137">
                  <c:v>5.6750000000000004E-3</c:v>
                </c:pt>
                <c:pt idx="1138">
                  <c:v>5.8608000000000002E-3</c:v>
                </c:pt>
                <c:pt idx="1139">
                  <c:v>5.6550000000000003E-3</c:v>
                </c:pt>
                <c:pt idx="1140">
                  <c:v>5.7514000000000003E-3</c:v>
                </c:pt>
                <c:pt idx="1141">
                  <c:v>5.757E-3</c:v>
                </c:pt>
                <c:pt idx="1142">
                  <c:v>5.8082999999999997E-3</c:v>
                </c:pt>
                <c:pt idx="1143">
                  <c:v>5.7923000000000002E-3</c:v>
                </c:pt>
                <c:pt idx="1144">
                  <c:v>5.4679000000000004E-3</c:v>
                </c:pt>
                <c:pt idx="1145">
                  <c:v>5.4743999999999999E-3</c:v>
                </c:pt>
                <c:pt idx="1146">
                  <c:v>5.3556999999999997E-3</c:v>
                </c:pt>
                <c:pt idx="1147">
                  <c:v>5.4098999999999996E-3</c:v>
                </c:pt>
                <c:pt idx="1148">
                  <c:v>5.5047000000000004E-3</c:v>
                </c:pt>
                <c:pt idx="1149">
                  <c:v>5.3629999999999997E-3</c:v>
                </c:pt>
                <c:pt idx="1150">
                  <c:v>5.4140999999999998E-3</c:v>
                </c:pt>
                <c:pt idx="1151">
                  <c:v>5.3457000000000001E-3</c:v>
                </c:pt>
                <c:pt idx="1152">
                  <c:v>5.1738000000000001E-3</c:v>
                </c:pt>
                <c:pt idx="1153">
                  <c:v>5.0550999999999999E-3</c:v>
                </c:pt>
                <c:pt idx="1154">
                  <c:v>4.8754000000000002E-3</c:v>
                </c:pt>
                <c:pt idx="1155">
                  <c:v>4.9251E-3</c:v>
                </c:pt>
                <c:pt idx="1156">
                  <c:v>4.9607999999999996E-3</c:v>
                </c:pt>
                <c:pt idx="1157">
                  <c:v>5.0045000000000003E-3</c:v>
                </c:pt>
                <c:pt idx="1158">
                  <c:v>4.6438E-3</c:v>
                </c:pt>
                <c:pt idx="1159">
                  <c:v>4.4720000000000003E-3</c:v>
                </c:pt>
                <c:pt idx="1160">
                  <c:v>4.3879000000000001E-3</c:v>
                </c:pt>
                <c:pt idx="1161">
                  <c:v>4.2873E-3</c:v>
                </c:pt>
                <c:pt idx="1162">
                  <c:v>4.4526000000000001E-3</c:v>
                </c:pt>
                <c:pt idx="1163">
                  <c:v>4.1657999999999999E-3</c:v>
                </c:pt>
                <c:pt idx="1164">
                  <c:v>4.5082000000000004E-3</c:v>
                </c:pt>
                <c:pt idx="1165">
                  <c:v>4.2839000000000002E-3</c:v>
                </c:pt>
                <c:pt idx="1166">
                  <c:v>4.3188000000000002E-3</c:v>
                </c:pt>
                <c:pt idx="1167">
                  <c:v>4.1637000000000002E-3</c:v>
                </c:pt>
                <c:pt idx="1168">
                  <c:v>3.7967000000000001E-3</c:v>
                </c:pt>
                <c:pt idx="1169">
                  <c:v>4.2015999999999998E-3</c:v>
                </c:pt>
                <c:pt idx="1170">
                  <c:v>4.1551000000000001E-3</c:v>
                </c:pt>
                <c:pt idx="1171">
                  <c:v>3.9180999999999999E-3</c:v>
                </c:pt>
                <c:pt idx="1172">
                  <c:v>3.4762999999999999E-3</c:v>
                </c:pt>
                <c:pt idx="1173">
                  <c:v>3.6803999999999999E-3</c:v>
                </c:pt>
                <c:pt idx="1174">
                  <c:v>3.6416E-3</c:v>
                </c:pt>
                <c:pt idx="1175">
                  <c:v>3.7369E-3</c:v>
                </c:pt>
                <c:pt idx="1176">
                  <c:v>3.5254000000000001E-3</c:v>
                </c:pt>
                <c:pt idx="1177">
                  <c:v>3.9083E-3</c:v>
                </c:pt>
                <c:pt idx="1178">
                  <c:v>3.3676999999999999E-3</c:v>
                </c:pt>
                <c:pt idx="1179">
                  <c:v>3.3284E-3</c:v>
                </c:pt>
                <c:pt idx="1180">
                  <c:v>3.6013E-3</c:v>
                </c:pt>
                <c:pt idx="1181">
                  <c:v>3.2087000000000001E-3</c:v>
                </c:pt>
                <c:pt idx="1182">
                  <c:v>3.1191999999999999E-3</c:v>
                </c:pt>
                <c:pt idx="1183">
                  <c:v>3.418E-3</c:v>
                </c:pt>
                <c:pt idx="1184">
                  <c:v>3.2352000000000001E-3</c:v>
                </c:pt>
                <c:pt idx="1185">
                  <c:v>3.1575000000000002E-3</c:v>
                </c:pt>
                <c:pt idx="1186">
                  <c:v>3.0522000000000001E-3</c:v>
                </c:pt>
                <c:pt idx="1187">
                  <c:v>2.9534000000000001E-3</c:v>
                </c:pt>
                <c:pt idx="1188">
                  <c:v>2.9275E-3</c:v>
                </c:pt>
                <c:pt idx="1189">
                  <c:v>2.6911999999999999E-3</c:v>
                </c:pt>
                <c:pt idx="1190">
                  <c:v>3.0542E-3</c:v>
                </c:pt>
                <c:pt idx="1191">
                  <c:v>2.5293999999999998E-3</c:v>
                </c:pt>
                <c:pt idx="1192">
                  <c:v>2.3690999999999999E-3</c:v>
                </c:pt>
                <c:pt idx="1193">
                  <c:v>2.6714999999999998E-3</c:v>
                </c:pt>
                <c:pt idx="1194">
                  <c:v>2.5906000000000002E-3</c:v>
                </c:pt>
                <c:pt idx="1195">
                  <c:v>2.4499000000000001E-3</c:v>
                </c:pt>
                <c:pt idx="1196">
                  <c:v>2.4946999999999999E-3</c:v>
                </c:pt>
                <c:pt idx="1197">
                  <c:v>2.5441999999999999E-3</c:v>
                </c:pt>
                <c:pt idx="1198">
                  <c:v>2.4337E-3</c:v>
                </c:pt>
                <c:pt idx="1199">
                  <c:v>2.3238999999999998E-3</c:v>
                </c:pt>
                <c:pt idx="1200">
                  <c:v>2.6495999999999998E-3</c:v>
                </c:pt>
                <c:pt idx="1201">
                  <c:v>2.3530000000000001E-3</c:v>
                </c:pt>
                <c:pt idx="1202">
                  <c:v>2.3871000000000001E-3</c:v>
                </c:pt>
                <c:pt idx="1203">
                  <c:v>2.4315999999999999E-3</c:v>
                </c:pt>
                <c:pt idx="1204">
                  <c:v>2.2826999999999999E-3</c:v>
                </c:pt>
                <c:pt idx="1205">
                  <c:v>2.4258000000000001E-3</c:v>
                </c:pt>
                <c:pt idx="1206">
                  <c:v>2.2179999999999999E-3</c:v>
                </c:pt>
                <c:pt idx="1207">
                  <c:v>2.4862E-3</c:v>
                </c:pt>
                <c:pt idx="1208">
                  <c:v>2.5904000000000001E-3</c:v>
                </c:pt>
                <c:pt idx="1209">
                  <c:v>2.3638000000000001E-3</c:v>
                </c:pt>
                <c:pt idx="1210">
                  <c:v>2.4442000000000001E-3</c:v>
                </c:pt>
                <c:pt idx="1211">
                  <c:v>2.2215E-3</c:v>
                </c:pt>
                <c:pt idx="1212">
                  <c:v>2.5221000000000002E-3</c:v>
                </c:pt>
                <c:pt idx="1213">
                  <c:v>2.1153000000000001E-3</c:v>
                </c:pt>
                <c:pt idx="1214">
                  <c:v>2.4386999999999998E-3</c:v>
                </c:pt>
                <c:pt idx="1215">
                  <c:v>2.4602999999999999E-3</c:v>
                </c:pt>
                <c:pt idx="1216">
                  <c:v>2.4891000000000002E-3</c:v>
                </c:pt>
                <c:pt idx="1217">
                  <c:v>2.4091E-3</c:v>
                </c:pt>
                <c:pt idx="1218">
                  <c:v>2.4697E-3</c:v>
                </c:pt>
                <c:pt idx="1219">
                  <c:v>2.4131999999999999E-3</c:v>
                </c:pt>
                <c:pt idx="1220">
                  <c:v>2.4122000000000002E-3</c:v>
                </c:pt>
                <c:pt idx="1221">
                  <c:v>2.6822E-3</c:v>
                </c:pt>
                <c:pt idx="1222">
                  <c:v>2.1047000000000001E-3</c:v>
                </c:pt>
                <c:pt idx="1223">
                  <c:v>2.0446000000000001E-3</c:v>
                </c:pt>
                <c:pt idx="1224">
                  <c:v>2.0893000000000001E-3</c:v>
                </c:pt>
                <c:pt idx="1225">
                  <c:v>2.2628000000000001E-3</c:v>
                </c:pt>
                <c:pt idx="1226">
                  <c:v>2.2726000000000001E-3</c:v>
                </c:pt>
                <c:pt idx="1227">
                  <c:v>2.4497E-3</c:v>
                </c:pt>
                <c:pt idx="1228">
                  <c:v>2.3980999999999998E-3</c:v>
                </c:pt>
                <c:pt idx="1229">
                  <c:v>2.1692999999999999E-3</c:v>
                </c:pt>
                <c:pt idx="1230">
                  <c:v>2.4746E-3</c:v>
                </c:pt>
                <c:pt idx="1231">
                  <c:v>2.3027999999999998E-3</c:v>
                </c:pt>
                <c:pt idx="1232">
                  <c:v>2.1020000000000001E-3</c:v>
                </c:pt>
                <c:pt idx="1233">
                  <c:v>2.1448000000000001E-3</c:v>
                </c:pt>
                <c:pt idx="1234">
                  <c:v>2.3559000000000002E-3</c:v>
                </c:pt>
                <c:pt idx="1235">
                  <c:v>2.0144999999999998E-3</c:v>
                </c:pt>
                <c:pt idx="1236">
                  <c:v>2.2434999999999998E-3</c:v>
                </c:pt>
                <c:pt idx="1237">
                  <c:v>2.3238E-3</c:v>
                </c:pt>
                <c:pt idx="1238">
                  <c:v>2.3747E-3</c:v>
                </c:pt>
                <c:pt idx="1239">
                  <c:v>2.1373E-3</c:v>
                </c:pt>
                <c:pt idx="1240">
                  <c:v>2.3086999999999999E-3</c:v>
                </c:pt>
                <c:pt idx="1241">
                  <c:v>2.0086000000000001E-3</c:v>
                </c:pt>
                <c:pt idx="1242">
                  <c:v>2.4865999999999998E-3</c:v>
                </c:pt>
                <c:pt idx="1243">
                  <c:v>2.1013999999999998E-3</c:v>
                </c:pt>
                <c:pt idx="1244">
                  <c:v>2.1827999999999999E-3</c:v>
                </c:pt>
                <c:pt idx="1245">
                  <c:v>2.1343999999999998E-3</c:v>
                </c:pt>
                <c:pt idx="1246">
                  <c:v>1.9989999999999999E-3</c:v>
                </c:pt>
                <c:pt idx="1247">
                  <c:v>2.0335000000000002E-3</c:v>
                </c:pt>
                <c:pt idx="1248">
                  <c:v>1.6872E-3</c:v>
                </c:pt>
                <c:pt idx="1249">
                  <c:v>2.2656E-3</c:v>
                </c:pt>
                <c:pt idx="1250">
                  <c:v>1.7718E-3</c:v>
                </c:pt>
                <c:pt idx="1251">
                  <c:v>1.7796000000000001E-3</c:v>
                </c:pt>
                <c:pt idx="1252">
                  <c:v>1.7095999999999999E-3</c:v>
                </c:pt>
                <c:pt idx="1253">
                  <c:v>1.5401E-3</c:v>
                </c:pt>
                <c:pt idx="1254">
                  <c:v>1.6475000000000001E-3</c:v>
                </c:pt>
                <c:pt idx="1255">
                  <c:v>1.5560999999999999E-3</c:v>
                </c:pt>
                <c:pt idx="1256">
                  <c:v>2.0523999999999998E-3</c:v>
                </c:pt>
                <c:pt idx="1257">
                  <c:v>1.8691999999999999E-3</c:v>
                </c:pt>
                <c:pt idx="1258">
                  <c:v>1.5721000000000001E-3</c:v>
                </c:pt>
                <c:pt idx="1259">
                  <c:v>1.9392000000000001E-3</c:v>
                </c:pt>
                <c:pt idx="1260">
                  <c:v>1.8269E-3</c:v>
                </c:pt>
                <c:pt idx="1261">
                  <c:v>1.8825000000000001E-3</c:v>
                </c:pt>
                <c:pt idx="1262">
                  <c:v>1.722E-3</c:v>
                </c:pt>
                <c:pt idx="1263">
                  <c:v>1.544E-3</c:v>
                </c:pt>
                <c:pt idx="1264">
                  <c:v>1.6715E-3</c:v>
                </c:pt>
                <c:pt idx="1265">
                  <c:v>1.6298E-3</c:v>
                </c:pt>
                <c:pt idx="1266">
                  <c:v>1.2025E-3</c:v>
                </c:pt>
                <c:pt idx="1267">
                  <c:v>1.7597999999999999E-3</c:v>
                </c:pt>
                <c:pt idx="1268">
                  <c:v>1.4928000000000001E-3</c:v>
                </c:pt>
                <c:pt idx="1269">
                  <c:v>1.6992999999999999E-3</c:v>
                </c:pt>
                <c:pt idx="1270">
                  <c:v>1.8933000000000001E-3</c:v>
                </c:pt>
                <c:pt idx="1271">
                  <c:v>1.6523E-3</c:v>
                </c:pt>
                <c:pt idx="1272">
                  <c:v>1.0774000000000001E-3</c:v>
                </c:pt>
                <c:pt idx="1273">
                  <c:v>1.1691E-3</c:v>
                </c:pt>
                <c:pt idx="1274">
                  <c:v>1.526E-3</c:v>
                </c:pt>
                <c:pt idx="1275">
                  <c:v>1.3433E-3</c:v>
                </c:pt>
                <c:pt idx="1276">
                  <c:v>1.1609000000000001E-3</c:v>
                </c:pt>
                <c:pt idx="1277">
                  <c:v>1.5912000000000001E-3</c:v>
                </c:pt>
                <c:pt idx="1278">
                  <c:v>1.4783000000000001E-3</c:v>
                </c:pt>
                <c:pt idx="1279">
                  <c:v>1.5072E-3</c:v>
                </c:pt>
                <c:pt idx="1280">
                  <c:v>1.4552E-3</c:v>
                </c:pt>
                <c:pt idx="1281">
                  <c:v>1.5259E-3</c:v>
                </c:pt>
                <c:pt idx="1282">
                  <c:v>1.1803E-3</c:v>
                </c:pt>
                <c:pt idx="1283">
                  <c:v>1.2798E-3</c:v>
                </c:pt>
                <c:pt idx="1284">
                  <c:v>1.2304E-3</c:v>
                </c:pt>
                <c:pt idx="1285">
                  <c:v>1.2262E-3</c:v>
                </c:pt>
                <c:pt idx="1286">
                  <c:v>1.2616000000000001E-3</c:v>
                </c:pt>
                <c:pt idx="1287">
                  <c:v>1.5020000000000001E-3</c:v>
                </c:pt>
                <c:pt idx="1288">
                  <c:v>1.0141E-3</c:v>
                </c:pt>
                <c:pt idx="1289">
                  <c:v>1.0721000000000001E-3</c:v>
                </c:pt>
                <c:pt idx="1290">
                  <c:v>1.0138E-3</c:v>
                </c:pt>
                <c:pt idx="1291">
                  <c:v>1.2742999999999999E-3</c:v>
                </c:pt>
                <c:pt idx="1292">
                  <c:v>9.6146000000000003E-4</c:v>
                </c:pt>
                <c:pt idx="1293">
                  <c:v>1.2727999999999999E-3</c:v>
                </c:pt>
                <c:pt idx="1294">
                  <c:v>1.2941000000000001E-3</c:v>
                </c:pt>
                <c:pt idx="1295">
                  <c:v>1.3181E-3</c:v>
                </c:pt>
                <c:pt idx="1296">
                  <c:v>1.1800000000000001E-3</c:v>
                </c:pt>
                <c:pt idx="1297">
                  <c:v>8.7595000000000001E-4</c:v>
                </c:pt>
                <c:pt idx="1298">
                  <c:v>7.2968999999999996E-4</c:v>
                </c:pt>
                <c:pt idx="1299">
                  <c:v>1.0299E-3</c:v>
                </c:pt>
                <c:pt idx="1300">
                  <c:v>1.1146000000000001E-3</c:v>
                </c:pt>
                <c:pt idx="1301">
                  <c:v>1.1642E-3</c:v>
                </c:pt>
                <c:pt idx="1302">
                  <c:v>8.9172000000000003E-4</c:v>
                </c:pt>
                <c:pt idx="1303">
                  <c:v>1.0287E-3</c:v>
                </c:pt>
                <c:pt idx="1304">
                  <c:v>7.1661999999999995E-4</c:v>
                </c:pt>
                <c:pt idx="1305">
                  <c:v>9.4021999999999997E-4</c:v>
                </c:pt>
                <c:pt idx="1306">
                  <c:v>1.2622E-3</c:v>
                </c:pt>
                <c:pt idx="1307">
                  <c:v>1.1076E-3</c:v>
                </c:pt>
                <c:pt idx="1308">
                  <c:v>9.2148999999999996E-4</c:v>
                </c:pt>
                <c:pt idx="1309">
                  <c:v>1.1302E-3</c:v>
                </c:pt>
                <c:pt idx="1310">
                  <c:v>7.2973000000000005E-4</c:v>
                </c:pt>
                <c:pt idx="1311">
                  <c:v>8.3067999999999998E-4</c:v>
                </c:pt>
                <c:pt idx="1312">
                  <c:v>1.1056E-3</c:v>
                </c:pt>
                <c:pt idx="1313">
                  <c:v>1.0156E-3</c:v>
                </c:pt>
                <c:pt idx="1314">
                  <c:v>1.1823999999999999E-3</c:v>
                </c:pt>
                <c:pt idx="1315">
                  <c:v>6.4002999999999998E-4</c:v>
                </c:pt>
                <c:pt idx="1316">
                  <c:v>8.9119000000000004E-4</c:v>
                </c:pt>
                <c:pt idx="1317">
                  <c:v>1.1929E-3</c:v>
                </c:pt>
                <c:pt idx="1318">
                  <c:v>7.5297999999999999E-4</c:v>
                </c:pt>
                <c:pt idx="1319">
                  <c:v>8.2640999999999997E-4</c:v>
                </c:pt>
                <c:pt idx="1320">
                  <c:v>7.4344000000000005E-4</c:v>
                </c:pt>
                <c:pt idx="1321">
                  <c:v>8.2103000000000005E-4</c:v>
                </c:pt>
                <c:pt idx="1322">
                  <c:v>4.9680999999999998E-4</c:v>
                </c:pt>
                <c:pt idx="1323">
                  <c:v>7.4985999999999998E-4</c:v>
                </c:pt>
                <c:pt idx="1324">
                  <c:v>8.8325000000000003E-4</c:v>
                </c:pt>
                <c:pt idx="1325">
                  <c:v>8.7129000000000004E-4</c:v>
                </c:pt>
                <c:pt idx="1326">
                  <c:v>6.5654000000000005E-4</c:v>
                </c:pt>
                <c:pt idx="1327">
                  <c:v>6.1065000000000002E-4</c:v>
                </c:pt>
                <c:pt idx="1328">
                  <c:v>6.7133999999999998E-4</c:v>
                </c:pt>
                <c:pt idx="1329">
                  <c:v>7.1845999999999998E-4</c:v>
                </c:pt>
                <c:pt idx="1330">
                  <c:v>5.8706999999999997E-4</c:v>
                </c:pt>
                <c:pt idx="1331">
                  <c:v>1.0449000000000001E-3</c:v>
                </c:pt>
                <c:pt idx="1332">
                  <c:v>1.2159E-3</c:v>
                </c:pt>
                <c:pt idx="1333">
                  <c:v>9.8361999999999994E-4</c:v>
                </c:pt>
                <c:pt idx="1334">
                  <c:v>8.2193000000000001E-4</c:v>
                </c:pt>
                <c:pt idx="1335">
                  <c:v>6.9702000000000002E-4</c:v>
                </c:pt>
                <c:pt idx="1336">
                  <c:v>5.1059E-4</c:v>
                </c:pt>
                <c:pt idx="1337">
                  <c:v>9.6593999999999998E-4</c:v>
                </c:pt>
                <c:pt idx="1338">
                  <c:v>6.4729999999999996E-4</c:v>
                </c:pt>
                <c:pt idx="1339">
                  <c:v>6.0846999999999995E-4</c:v>
                </c:pt>
                <c:pt idx="1340">
                  <c:v>8.5539999999999998E-4</c:v>
                </c:pt>
                <c:pt idx="1341">
                  <c:v>6.3301999999999998E-4</c:v>
                </c:pt>
                <c:pt idx="1342">
                  <c:v>6.7361000000000005E-4</c:v>
                </c:pt>
                <c:pt idx="1343">
                  <c:v>6.7312999999999997E-4</c:v>
                </c:pt>
                <c:pt idx="1344">
                  <c:v>5.4303000000000001E-4</c:v>
                </c:pt>
                <c:pt idx="1345">
                  <c:v>6.4203999999999997E-4</c:v>
                </c:pt>
                <c:pt idx="1346">
                  <c:v>9.0998999999999995E-4</c:v>
                </c:pt>
                <c:pt idx="1347">
                  <c:v>8.7984000000000001E-4</c:v>
                </c:pt>
                <c:pt idx="1348">
                  <c:v>6.6980999999999996E-4</c:v>
                </c:pt>
                <c:pt idx="1349">
                  <c:v>6.7029000000000004E-4</c:v>
                </c:pt>
                <c:pt idx="1350">
                  <c:v>8.3266999999999998E-4</c:v>
                </c:pt>
                <c:pt idx="1351">
                  <c:v>6.7164999999999998E-4</c:v>
                </c:pt>
                <c:pt idx="1352">
                  <c:v>1.0505E-3</c:v>
                </c:pt>
                <c:pt idx="1353">
                  <c:v>6.2275999999999998E-4</c:v>
                </c:pt>
                <c:pt idx="1354">
                  <c:v>5.4504E-4</c:v>
                </c:pt>
                <c:pt idx="1355">
                  <c:v>9.8005000000000011E-4</c:v>
                </c:pt>
                <c:pt idx="1356">
                  <c:v>6.4008999999999995E-4</c:v>
                </c:pt>
                <c:pt idx="1357">
                  <c:v>3.2555000000000003E-4</c:v>
                </c:pt>
                <c:pt idx="1358">
                  <c:v>3.0581E-4</c:v>
                </c:pt>
                <c:pt idx="1359">
                  <c:v>4.6385000000000003E-4</c:v>
                </c:pt>
                <c:pt idx="1360">
                  <c:v>6.2213999999999998E-4</c:v>
                </c:pt>
                <c:pt idx="1361">
                  <c:v>2.7899000000000001E-4</c:v>
                </c:pt>
                <c:pt idx="1362">
                  <c:v>4.6030000000000002E-4</c:v>
                </c:pt>
                <c:pt idx="1363">
                  <c:v>7.3698999999999998E-4</c:v>
                </c:pt>
                <c:pt idx="1364">
                  <c:v>3.2953000000000002E-4</c:v>
                </c:pt>
                <c:pt idx="1365">
                  <c:v>1.1077E-4</c:v>
                </c:pt>
                <c:pt idx="1366">
                  <c:v>5.2740000000000003E-4</c:v>
                </c:pt>
                <c:pt idx="1367">
                  <c:v>6.0488999999999996E-4</c:v>
                </c:pt>
                <c:pt idx="1368">
                  <c:v>4.5742999999999999E-4</c:v>
                </c:pt>
                <c:pt idx="1369">
                  <c:v>6.8077999999999997E-4</c:v>
                </c:pt>
                <c:pt idx="1370">
                  <c:v>3.9074999999999998E-4</c:v>
                </c:pt>
                <c:pt idx="1371">
                  <c:v>4.3005000000000002E-4</c:v>
                </c:pt>
                <c:pt idx="1372">
                  <c:v>5.1109999999999997E-5</c:v>
                </c:pt>
                <c:pt idx="1373">
                  <c:v>2.3613E-4</c:v>
                </c:pt>
                <c:pt idx="1374">
                  <c:v>4.5549000000000002E-4</c:v>
                </c:pt>
                <c:pt idx="1375">
                  <c:v>4.6577000000000001E-4</c:v>
                </c:pt>
                <c:pt idx="1376">
                  <c:v>3.2123999999999998E-4</c:v>
                </c:pt>
                <c:pt idx="1377">
                  <c:v>5.7286000000000001E-4</c:v>
                </c:pt>
                <c:pt idx="1378">
                  <c:v>4.4116000000000001E-4</c:v>
                </c:pt>
                <c:pt idx="1379">
                  <c:v>2.745E-4</c:v>
                </c:pt>
                <c:pt idx="1380">
                  <c:v>3.2666999999999999E-4</c:v>
                </c:pt>
                <c:pt idx="1381">
                  <c:v>2.6421000000000002E-4</c:v>
                </c:pt>
                <c:pt idx="1382">
                  <c:v>3.9442999999999998E-4</c:v>
                </c:pt>
                <c:pt idx="1383">
                  <c:v>2.6447999999999999E-4</c:v>
                </c:pt>
                <c:pt idx="1384">
                  <c:v>2.4416999999999999E-4</c:v>
                </c:pt>
                <c:pt idx="1385">
                  <c:v>2.6682000000000002E-4</c:v>
                </c:pt>
                <c:pt idx="1386">
                  <c:v>4.2009000000000003E-4</c:v>
                </c:pt>
                <c:pt idx="1387">
                  <c:v>1.7185E-4</c:v>
                </c:pt>
                <c:pt idx="1388">
                  <c:v>1.7178000000000001E-4</c:v>
                </c:pt>
                <c:pt idx="1389">
                  <c:v>7.2468000000000001E-4</c:v>
                </c:pt>
                <c:pt idx="1390">
                  <c:v>2.7138999999999999E-4</c:v>
                </c:pt>
                <c:pt idx="1391">
                  <c:v>2.8275000000000002E-4</c:v>
                </c:pt>
                <c:pt idx="1392">
                  <c:v>6.6171000000000003E-4</c:v>
                </c:pt>
                <c:pt idx="1393">
                  <c:v>2.4078000000000001E-4</c:v>
                </c:pt>
                <c:pt idx="1394">
                  <c:v>3.8507E-4</c:v>
                </c:pt>
                <c:pt idx="1395">
                  <c:v>3.5268000000000002E-4</c:v>
                </c:pt>
                <c:pt idx="1396">
                  <c:v>-9.9992000000000001E-5</c:v>
                </c:pt>
                <c:pt idx="1397">
                  <c:v>5.4290999999999996E-4</c:v>
                </c:pt>
                <c:pt idx="1398">
                  <c:v>3.8059999999999998E-4</c:v>
                </c:pt>
                <c:pt idx="1399">
                  <c:v>3.8172E-4</c:v>
                </c:pt>
                <c:pt idx="1400">
                  <c:v>3.9184000000000002E-4</c:v>
                </c:pt>
                <c:pt idx="1401">
                  <c:v>2.3688999999999999E-4</c:v>
                </c:pt>
                <c:pt idx="1402">
                  <c:v>4.9379999999999997E-4</c:v>
                </c:pt>
                <c:pt idx="1403">
                  <c:v>1.2509000000000001E-4</c:v>
                </c:pt>
                <c:pt idx="1404">
                  <c:v>-1.9357000000000001E-4</c:v>
                </c:pt>
                <c:pt idx="1405">
                  <c:v>1.5996000000000001E-4</c:v>
                </c:pt>
                <c:pt idx="1406">
                  <c:v>2.7595000000000001E-4</c:v>
                </c:pt>
                <c:pt idx="1407">
                  <c:v>-8.0343E-5</c:v>
                </c:pt>
                <c:pt idx="1408">
                  <c:v>3.7132000000000002E-4</c:v>
                </c:pt>
                <c:pt idx="1409">
                  <c:v>0</c:v>
                </c:pt>
                <c:pt idx="1410">
                  <c:v>3.4749999999999999E-4</c:v>
                </c:pt>
                <c:pt idx="1411">
                  <c:v>1.1632E-5</c:v>
                </c:pt>
                <c:pt idx="1412">
                  <c:v>1.4009E-4</c:v>
                </c:pt>
                <c:pt idx="1413">
                  <c:v>2.9303E-4</c:v>
                </c:pt>
                <c:pt idx="1414">
                  <c:v>1.1742E-5</c:v>
                </c:pt>
                <c:pt idx="1415">
                  <c:v>9.4426999999999996E-5</c:v>
                </c:pt>
                <c:pt idx="1416">
                  <c:v>2.4721999999999998E-4</c:v>
                </c:pt>
                <c:pt idx="1417">
                  <c:v>2.4899999999999998E-4</c:v>
                </c:pt>
                <c:pt idx="1418">
                  <c:v>2.396E-4</c:v>
                </c:pt>
                <c:pt idx="1419">
                  <c:v>4.5592000000000001E-4</c:v>
                </c:pt>
                <c:pt idx="1420">
                  <c:v>2.7683999999999999E-4</c:v>
                </c:pt>
                <c:pt idx="1421">
                  <c:v>2.7775E-4</c:v>
                </c:pt>
                <c:pt idx="1422">
                  <c:v>4.8421E-4</c:v>
                </c:pt>
                <c:pt idx="1423">
                  <c:v>-2.0654000000000001E-4</c:v>
                </c:pt>
                <c:pt idx="1424">
                  <c:v>4.4884999999999999E-4</c:v>
                </c:pt>
                <c:pt idx="1425">
                  <c:v>2.9313000000000001E-4</c:v>
                </c:pt>
                <c:pt idx="1426">
                  <c:v>3.6959999999999998E-5</c:v>
                </c:pt>
                <c:pt idx="1427">
                  <c:v>1.1129999999999999E-4</c:v>
                </c:pt>
                <c:pt idx="1428">
                  <c:v>2.1081999999999999E-4</c:v>
                </c:pt>
                <c:pt idx="1429">
                  <c:v>3.3513E-4</c:v>
                </c:pt>
                <c:pt idx="1430">
                  <c:v>-3.9981000000000001E-4</c:v>
                </c:pt>
                <c:pt idx="1431">
                  <c:v>0</c:v>
                </c:pt>
                <c:pt idx="1432">
                  <c:v>-1.6212999999999999E-4</c:v>
                </c:pt>
                <c:pt idx="1433">
                  <c:v>-1.6311E-4</c:v>
                </c:pt>
                <c:pt idx="1434">
                  <c:v>-5.0902999999999997E-5</c:v>
                </c:pt>
                <c:pt idx="1435">
                  <c:v>-1.3886000000000001E-4</c:v>
                </c:pt>
                <c:pt idx="1436">
                  <c:v>-2.8954000000000002E-4</c:v>
                </c:pt>
                <c:pt idx="1437">
                  <c:v>2.4201E-4</c:v>
                </c:pt>
                <c:pt idx="1438">
                  <c:v>-2.9548999999999998E-4</c:v>
                </c:pt>
                <c:pt idx="1439">
                  <c:v>-3.8365999999999998E-5</c:v>
                </c:pt>
                <c:pt idx="1440">
                  <c:v>-1.4312999999999999E-4</c:v>
                </c:pt>
                <c:pt idx="1441">
                  <c:v>-1.3012000000000001E-4</c:v>
                </c:pt>
                <c:pt idx="1442">
                  <c:v>-3.9075999999999998E-4</c:v>
                </c:pt>
                <c:pt idx="1443">
                  <c:v>5.2541999999999999E-5</c:v>
                </c:pt>
                <c:pt idx="1444">
                  <c:v>-5.2592000000000003E-4</c:v>
                </c:pt>
                <c:pt idx="1445">
                  <c:v>-1.9827000000000001E-4</c:v>
                </c:pt>
                <c:pt idx="1446">
                  <c:v>-3.9502999999999998E-5</c:v>
                </c:pt>
                <c:pt idx="1447">
                  <c:v>-1.3328E-4</c:v>
                </c:pt>
                <c:pt idx="1448">
                  <c:v>1.0655E-4</c:v>
                </c:pt>
                <c:pt idx="1449">
                  <c:v>1.3366999999999999E-5</c:v>
                </c:pt>
                <c:pt idx="1450">
                  <c:v>1.4778999999999999E-4</c:v>
                </c:pt>
                <c:pt idx="1451">
                  <c:v>-5.4246000000000003E-4</c:v>
                </c:pt>
                <c:pt idx="1452">
                  <c:v>2.7124E-5</c:v>
                </c:pt>
                <c:pt idx="1453">
                  <c:v>-1.4991000000000001E-4</c:v>
                </c:pt>
                <c:pt idx="1454">
                  <c:v>-3.5406000000000001E-4</c:v>
                </c:pt>
                <c:pt idx="1455">
                  <c:v>2.8789000000000001E-4</c:v>
                </c:pt>
                <c:pt idx="1456">
                  <c:v>-9.5988000000000003E-5</c:v>
                </c:pt>
                <c:pt idx="1457">
                  <c:v>3.1995E-4</c:v>
                </c:pt>
                <c:pt idx="1458">
                  <c:v>-2.4993999999999998E-4</c:v>
                </c:pt>
                <c:pt idx="1459">
                  <c:v>-9.3002000000000004E-4</c:v>
                </c:pt>
                <c:pt idx="1460">
                  <c:v>-3.0836999999999998E-4</c:v>
                </c:pt>
                <c:pt idx="1461">
                  <c:v>0</c:v>
                </c:pt>
                <c:pt idx="1462">
                  <c:v>-8.4651E-5</c:v>
                </c:pt>
                <c:pt idx="1463">
                  <c:v>-4.3843000000000002E-4</c:v>
                </c:pt>
                <c:pt idx="1464">
                  <c:v>3.704E-4</c:v>
                </c:pt>
                <c:pt idx="1465">
                  <c:v>-2.5626000000000002E-4</c:v>
                </c:pt>
                <c:pt idx="1466">
                  <c:v>-6.0360000000000003E-4</c:v>
                </c:pt>
                <c:pt idx="1467">
                  <c:v>-5.7518999999999995E-4</c:v>
                </c:pt>
                <c:pt idx="1468">
                  <c:v>-4.6107E-4</c:v>
                </c:pt>
                <c:pt idx="1469">
                  <c:v>-3.1750000000000002E-4</c:v>
                </c:pt>
                <c:pt idx="1470">
                  <c:v>2.9218E-5</c:v>
                </c:pt>
                <c:pt idx="1471">
                  <c:v>-3.5022999999999999E-4</c:v>
                </c:pt>
                <c:pt idx="1472">
                  <c:v>-4.08E-4</c:v>
                </c:pt>
                <c:pt idx="1473">
                  <c:v>4.3742000000000002E-5</c:v>
                </c:pt>
                <c:pt idx="1474">
                  <c:v>-5.7439000000000004E-4</c:v>
                </c:pt>
                <c:pt idx="1475">
                  <c:v>-1.0399999999999999E-4</c:v>
                </c:pt>
                <c:pt idx="1476">
                  <c:v>-8.8926000000000001E-4</c:v>
                </c:pt>
                <c:pt idx="1477">
                  <c:v>-2.6895000000000001E-4</c:v>
                </c:pt>
                <c:pt idx="1478">
                  <c:v>-2.5384000000000002E-4</c:v>
                </c:pt>
                <c:pt idx="1479">
                  <c:v>-2.7036999999999997E-4</c:v>
                </c:pt>
                <c:pt idx="1480">
                  <c:v>-5.1217000000000005E-4</c:v>
                </c:pt>
                <c:pt idx="1481">
                  <c:v>3.0227999999999999E-4</c:v>
                </c:pt>
                <c:pt idx="1482">
                  <c:v>-6.0572999999999998E-5</c:v>
                </c:pt>
                <c:pt idx="1483">
                  <c:v>3.188E-4</c:v>
                </c:pt>
                <c:pt idx="1484">
                  <c:v>-2.4574999999999998E-4</c:v>
                </c:pt>
                <c:pt idx="1485">
                  <c:v>-3.2368000000000002E-4</c:v>
                </c:pt>
                <c:pt idx="1486">
                  <c:v>-4.5025000000000002E-4</c:v>
                </c:pt>
                <c:pt idx="1487">
                  <c:v>-7.4335999999999998E-4</c:v>
                </c:pt>
                <c:pt idx="1488">
                  <c:v>-6.5317999999999995E-4</c:v>
                </c:pt>
                <c:pt idx="1489">
                  <c:v>-6.1074999999999996E-4</c:v>
                </c:pt>
                <c:pt idx="1490">
                  <c:v>-1.8861E-4</c:v>
                </c:pt>
                <c:pt idx="1491">
                  <c:v>-5.0157999999999995E-4</c:v>
                </c:pt>
                <c:pt idx="1492">
                  <c:v>-5.5486000000000001E-4</c:v>
                </c:pt>
                <c:pt idx="1493">
                  <c:v>-3.1775E-5</c:v>
                </c:pt>
                <c:pt idx="1494">
                  <c:v>1.1209000000000001E-4</c:v>
                </c:pt>
                <c:pt idx="1495">
                  <c:v>-2.7290000000000002E-4</c:v>
                </c:pt>
                <c:pt idx="1496">
                  <c:v>5.4235999999999998E-4</c:v>
                </c:pt>
                <c:pt idx="1497">
                  <c:v>-6.7522000000000003E-4</c:v>
                </c:pt>
                <c:pt idx="1498">
                  <c:v>-5.4892999999999999E-4</c:v>
                </c:pt>
                <c:pt idx="1499">
                  <c:v>-5.6820000000000004E-4</c:v>
                </c:pt>
                <c:pt idx="1500">
                  <c:v>-2.2703999999999999E-4</c:v>
                </c:pt>
                <c:pt idx="1501">
                  <c:v>-3.7850999999999998E-4</c:v>
                </c:pt>
                <c:pt idx="1502">
                  <c:v>-4.9810999999999996E-4</c:v>
                </c:pt>
                <c:pt idx="1503">
                  <c:v>-1.9761E-4</c:v>
                </c:pt>
                <c:pt idx="1504">
                  <c:v>-5.8409E-4</c:v>
                </c:pt>
                <c:pt idx="1505">
                  <c:v>1.8315000000000001E-4</c:v>
                </c:pt>
                <c:pt idx="1506">
                  <c:v>-2.1604999999999999E-4</c:v>
                </c:pt>
                <c:pt idx="1507">
                  <c:v>-1.0035999999999999E-4</c:v>
                </c:pt>
                <c:pt idx="1508">
                  <c:v>-5.7649999999999997E-4</c:v>
                </c:pt>
                <c:pt idx="1509">
                  <c:v>-1.6963E-5</c:v>
                </c:pt>
                <c:pt idx="1510">
                  <c:v>-5.4350999999999998E-4</c:v>
                </c:pt>
                <c:pt idx="1511">
                  <c:v>-8.7410999999999999E-4</c:v>
                </c:pt>
                <c:pt idx="1512">
                  <c:v>1.7119E-5</c:v>
                </c:pt>
                <c:pt idx="1513">
                  <c:v>3.4823000000000002E-5</c:v>
                </c:pt>
                <c:pt idx="1514">
                  <c:v>-6.2166999999999995E-4</c:v>
                </c:pt>
                <c:pt idx="1515">
                  <c:v>-3.4039999999999998E-4</c:v>
                </c:pt>
                <c:pt idx="1516">
                  <c:v>-7.7318999999999999E-4</c:v>
                </c:pt>
                <c:pt idx="1517">
                  <c:v>-9.9963999999999999E-4</c:v>
                </c:pt>
                <c:pt idx="1518">
                  <c:v>-5.9519E-4</c:v>
                </c:pt>
                <c:pt idx="1519">
                  <c:v>-5.7525999999999996E-4</c:v>
                </c:pt>
                <c:pt idx="1520">
                  <c:v>-1.137E-3</c:v>
                </c:pt>
                <c:pt idx="1521">
                  <c:v>-8.7177999999999995E-4</c:v>
                </c:pt>
                <c:pt idx="1522">
                  <c:v>-5.5526000000000002E-4</c:v>
                </c:pt>
                <c:pt idx="1523">
                  <c:v>-3.7586999999999999E-4</c:v>
                </c:pt>
                <c:pt idx="1524">
                  <c:v>-5.5654000000000001E-4</c:v>
                </c:pt>
                <c:pt idx="1525">
                  <c:v>-1.2564999999999999E-4</c:v>
                </c:pt>
                <c:pt idx="1526">
                  <c:v>-5.4425999999999997E-4</c:v>
                </c:pt>
                <c:pt idx="1527">
                  <c:v>-3.8118000000000001E-4</c:v>
                </c:pt>
                <c:pt idx="1528">
                  <c:v>-7.1153999999999998E-4</c:v>
                </c:pt>
                <c:pt idx="1529">
                  <c:v>-9.5817999999999999E-4</c:v>
                </c:pt>
                <c:pt idx="1530">
                  <c:v>-4.0879000000000002E-4</c:v>
                </c:pt>
                <c:pt idx="1531">
                  <c:v>-4.6108999999999999E-4</c:v>
                </c:pt>
                <c:pt idx="1532">
                  <c:v>-4.6516999999999999E-4</c:v>
                </c:pt>
                <c:pt idx="1533">
                  <c:v>-3.1744999999999999E-4</c:v>
                </c:pt>
                <c:pt idx="1534">
                  <c:v>-6.5928999999999998E-4</c:v>
                </c:pt>
                <c:pt idx="1535">
                  <c:v>-4.6847000000000002E-4</c:v>
                </c:pt>
                <c:pt idx="1536">
                  <c:v>-8.0709E-4</c:v>
                </c:pt>
                <c:pt idx="1537">
                  <c:v>-5.6821999999999999E-5</c:v>
                </c:pt>
                <c:pt idx="1538">
                  <c:v>-9.0799999999999995E-4</c:v>
                </c:pt>
                <c:pt idx="1539">
                  <c:v>-1.9206E-4</c:v>
                </c:pt>
                <c:pt idx="1540">
                  <c:v>-5.1652000000000002E-4</c:v>
                </c:pt>
                <c:pt idx="1541">
                  <c:v>-1.5187E-3</c:v>
                </c:pt>
                <c:pt idx="1542">
                  <c:v>-5.0482000000000001E-4</c:v>
                </c:pt>
                <c:pt idx="1543">
                  <c:v>-6.5979999999999999E-4</c:v>
                </c:pt>
                <c:pt idx="1544">
                  <c:v>-1.2393E-3</c:v>
                </c:pt>
                <c:pt idx="1545">
                  <c:v>-5.4812999999999997E-4</c:v>
                </c:pt>
                <c:pt idx="1546">
                  <c:v>-9.1042E-4</c:v>
                </c:pt>
                <c:pt idx="1547">
                  <c:v>-5.7076000000000002E-4</c:v>
                </c:pt>
                <c:pt idx="1548">
                  <c:v>-6.5928000000000004E-4</c:v>
                </c:pt>
                <c:pt idx="1549">
                  <c:v>-2.8009999999999998E-4</c:v>
                </c:pt>
                <c:pt idx="1550">
                  <c:v>-8.3878999999999996E-4</c:v>
                </c:pt>
                <c:pt idx="1551">
                  <c:v>-6.2856000000000001E-4</c:v>
                </c:pt>
                <c:pt idx="1552">
                  <c:v>-3.6661000000000002E-4</c:v>
                </c:pt>
                <c:pt idx="1553">
                  <c:v>-9.5850999999999998E-4</c:v>
                </c:pt>
                <c:pt idx="1554">
                  <c:v>-6.3194E-4</c:v>
                </c:pt>
                <c:pt idx="1555">
                  <c:v>3.2861000000000001E-4</c:v>
                </c:pt>
                <c:pt idx="1556">
                  <c:v>-5.5168999999999997E-4</c:v>
                </c:pt>
                <c:pt idx="1557">
                  <c:v>-2.0594999999999999E-4</c:v>
                </c:pt>
                <c:pt idx="1558">
                  <c:v>-9.9232000000000009E-4</c:v>
                </c:pt>
                <c:pt idx="1559">
                  <c:v>-2.6844E-4</c:v>
                </c:pt>
                <c:pt idx="1560">
                  <c:v>-6.2328999999999998E-4</c:v>
                </c:pt>
                <c:pt idx="1561">
                  <c:v>2.7126E-4</c:v>
                </c:pt>
                <c:pt idx="1562">
                  <c:v>-8.4713E-5</c:v>
                </c:pt>
                <c:pt idx="1563">
                  <c:v>-1.2600999999999999E-3</c:v>
                </c:pt>
                <c:pt idx="1564">
                  <c:v>-6.2434000000000003E-4</c:v>
                </c:pt>
                <c:pt idx="1565">
                  <c:v>-6.4107000000000001E-5</c:v>
                </c:pt>
                <c:pt idx="1566">
                  <c:v>-5.1404E-4</c:v>
                </c:pt>
                <c:pt idx="1567">
                  <c:v>-1.9053E-3</c:v>
                </c:pt>
                <c:pt idx="1568">
                  <c:v>1.5208999999999999E-4</c:v>
                </c:pt>
                <c:pt idx="1569">
                  <c:v>3.9232999999999998E-4</c:v>
                </c:pt>
                <c:pt idx="1570">
                  <c:v>-1.6678000000000001E-3</c:v>
                </c:pt>
                <c:pt idx="1571">
                  <c:v>-1.2205E-3</c:v>
                </c:pt>
                <c:pt idx="1572">
                  <c:v>-8.6768000000000001E-4</c:v>
                </c:pt>
                <c:pt idx="1573">
                  <c:v>-2.4253E-4</c:v>
                </c:pt>
                <c:pt idx="1574">
                  <c:v>-7.8447E-4</c:v>
                </c:pt>
                <c:pt idx="1575">
                  <c:v>-1.4767999999999999E-3</c:v>
                </c:pt>
                <c:pt idx="1576">
                  <c:v>-8.8354000000000004E-4</c:v>
                </c:pt>
                <c:pt idx="1577">
                  <c:v>-5.4270999999999996E-4</c:v>
                </c:pt>
                <c:pt idx="1578">
                  <c:v>-9.8897999999999998E-4</c:v>
                </c:pt>
                <c:pt idx="1579">
                  <c:v>-1.3081E-3</c:v>
                </c:pt>
                <c:pt idx="1580">
                  <c:v>-5.7134000000000004E-4</c:v>
                </c:pt>
                <c:pt idx="1581">
                  <c:v>-4.8814000000000003E-4</c:v>
                </c:pt>
                <c:pt idx="1582">
                  <c:v>-4.1902999999999998E-4</c:v>
                </c:pt>
                <c:pt idx="1583">
                  <c:v>-2.3499999999999999E-4</c:v>
                </c:pt>
                <c:pt idx="1584">
                  <c:v>-7.4668E-4</c:v>
                </c:pt>
                <c:pt idx="1585">
                  <c:v>-3.5608999999999999E-4</c:v>
                </c:pt>
                <c:pt idx="1586">
                  <c:v>-6.4837E-4</c:v>
                </c:pt>
                <c:pt idx="1587">
                  <c:v>-8.7892000000000005E-4</c:v>
                </c:pt>
                <c:pt idx="1588">
                  <c:v>-1.6896000000000001E-3</c:v>
                </c:pt>
                <c:pt idx="1589">
                  <c:v>-6.0236999999999997E-4</c:v>
                </c:pt>
                <c:pt idx="1590">
                  <c:v>-1.1796E-3</c:v>
                </c:pt>
                <c:pt idx="1591">
                  <c:v>-6.9329000000000005E-4</c:v>
                </c:pt>
                <c:pt idx="1592">
                  <c:v>-6.9081000000000004E-4</c:v>
                </c:pt>
                <c:pt idx="1593">
                  <c:v>-1.4063000000000001E-3</c:v>
                </c:pt>
                <c:pt idx="1594">
                  <c:v>-2.5169E-4</c:v>
                </c:pt>
                <c:pt idx="1595">
                  <c:v>5.0739999999999999E-5</c:v>
                </c:pt>
                <c:pt idx="1596">
                  <c:v>-1.1984999999999999E-3</c:v>
                </c:pt>
                <c:pt idx="1597">
                  <c:v>-6.3811E-4</c:v>
                </c:pt>
                <c:pt idx="1598">
                  <c:v>-3.0451000000000002E-4</c:v>
                </c:pt>
                <c:pt idx="1599">
                  <c:v>-8.3356000000000001E-4</c:v>
                </c:pt>
                <c:pt idx="1600">
                  <c:v>-1.7084999999999999E-3</c:v>
                </c:pt>
                <c:pt idx="1601">
                  <c:v>-6.2929999999999995E-4</c:v>
                </c:pt>
                <c:pt idx="1602">
                  <c:v>-1.5085000000000001E-3</c:v>
                </c:pt>
                <c:pt idx="1603">
                  <c:v>-9.9266000000000003E-4</c:v>
                </c:pt>
                <c:pt idx="1604">
                  <c:v>-9.1695000000000004E-4</c:v>
                </c:pt>
                <c:pt idx="1605">
                  <c:v>-4.3250999999999999E-4</c:v>
                </c:pt>
                <c:pt idx="1606">
                  <c:v>-1.2528999999999999E-3</c:v>
                </c:pt>
                <c:pt idx="1607">
                  <c:v>-1.1066E-4</c:v>
                </c:pt>
                <c:pt idx="1608">
                  <c:v>-3.0279999999999999E-4</c:v>
                </c:pt>
                <c:pt idx="1609">
                  <c:v>-9.5494000000000004E-4</c:v>
                </c:pt>
                <c:pt idx="1610">
                  <c:v>-1.1703E-3</c:v>
                </c:pt>
                <c:pt idx="1611">
                  <c:v>-6.1567999999999996E-4</c:v>
                </c:pt>
                <c:pt idx="1612">
                  <c:v>-2.0842E-3</c:v>
                </c:pt>
                <c:pt idx="1613">
                  <c:v>-1.1111999999999999E-3</c:v>
                </c:pt>
                <c:pt idx="1614">
                  <c:v>-1.4744999999999999E-3</c:v>
                </c:pt>
                <c:pt idx="1615">
                  <c:v>-3.4853E-4</c:v>
                </c:pt>
                <c:pt idx="1616">
                  <c:v>-1.153E-4</c:v>
                </c:pt>
                <c:pt idx="1617">
                  <c:v>-1.2869999999999999E-3</c:v>
                </c:pt>
                <c:pt idx="1618">
                  <c:v>-1.4571E-3</c:v>
                </c:pt>
                <c:pt idx="1619">
                  <c:v>-6.1561999999999999E-4</c:v>
                </c:pt>
                <c:pt idx="1620">
                  <c:v>-5.6638999999999995E-4</c:v>
                </c:pt>
                <c:pt idx="1621">
                  <c:v>-1.5575000000000001E-3</c:v>
                </c:pt>
                <c:pt idx="1622">
                  <c:v>-2.6931999999999998E-4</c:v>
                </c:pt>
                <c:pt idx="1623">
                  <c:v>-1.1876E-3</c:v>
                </c:pt>
                <c:pt idx="1624">
                  <c:v>-9.1766000000000005E-4</c:v>
                </c:pt>
                <c:pt idx="1625">
                  <c:v>-1.8362999999999999E-3</c:v>
                </c:pt>
                <c:pt idx="1626">
                  <c:v>-1.2971E-3</c:v>
                </c:pt>
                <c:pt idx="1627">
                  <c:v>-3.0295999999999999E-5</c:v>
                </c:pt>
                <c:pt idx="1628">
                  <c:v>-1.5958999999999999E-3</c:v>
                </c:pt>
                <c:pt idx="1629">
                  <c:v>-1.3450000000000001E-3</c:v>
                </c:pt>
                <c:pt idx="1630">
                  <c:v>-1.4353E-3</c:v>
                </c:pt>
                <c:pt idx="1631">
                  <c:v>-4.3084999999999998E-4</c:v>
                </c:pt>
                <c:pt idx="1632">
                  <c:v>-9.1799000000000007E-5</c:v>
                </c:pt>
                <c:pt idx="1633">
                  <c:v>-4.9118999999999996E-4</c:v>
                </c:pt>
                <c:pt idx="1634">
                  <c:v>-1.5479000000000001E-3</c:v>
                </c:pt>
                <c:pt idx="1635">
                  <c:v>-1.6294E-3</c:v>
                </c:pt>
                <c:pt idx="1636">
                  <c:v>-1.7715999999999999E-3</c:v>
                </c:pt>
                <c:pt idx="1637">
                  <c:v>-1.3431999999999999E-3</c:v>
                </c:pt>
                <c:pt idx="1638">
                  <c:v>-1.1793000000000001E-3</c:v>
                </c:pt>
                <c:pt idx="1639">
                  <c:v>-3.1339999999999997E-4</c:v>
                </c:pt>
                <c:pt idx="1640">
                  <c:v>-5.6096E-4</c:v>
                </c:pt>
                <c:pt idx="1641">
                  <c:v>-1.6632999999999999E-3</c:v>
                </c:pt>
                <c:pt idx="1642">
                  <c:v>-1.1368000000000001E-3</c:v>
                </c:pt>
                <c:pt idx="1643">
                  <c:v>-1.5517E-3</c:v>
                </c:pt>
                <c:pt idx="1644">
                  <c:v>-1.5072E-3</c:v>
                </c:pt>
                <c:pt idx="1645">
                  <c:v>-2.2196E-4</c:v>
                </c:pt>
                <c:pt idx="1646">
                  <c:v>-1.5176E-3</c:v>
                </c:pt>
                <c:pt idx="1647">
                  <c:v>-2.0506999999999999E-3</c:v>
                </c:pt>
                <c:pt idx="1648">
                  <c:v>-1.8659E-3</c:v>
                </c:pt>
                <c:pt idx="1649">
                  <c:v>-1.7214999999999999E-3</c:v>
                </c:pt>
                <c:pt idx="1650">
                  <c:v>-4.4066E-4</c:v>
                </c:pt>
                <c:pt idx="1651">
                  <c:v>-1.0748000000000001E-3</c:v>
                </c:pt>
                <c:pt idx="1652">
                  <c:v>-1.0692E-3</c:v>
                </c:pt>
                <c:pt idx="1653">
                  <c:v>-1.3684000000000001E-3</c:v>
                </c:pt>
                <c:pt idx="1654">
                  <c:v>-1.2570000000000001E-3</c:v>
                </c:pt>
                <c:pt idx="1655">
                  <c:v>-2.3452999999999998E-3</c:v>
                </c:pt>
                <c:pt idx="1656">
                  <c:v>-2.8475000000000001E-4</c:v>
                </c:pt>
                <c:pt idx="1657">
                  <c:v>-5.3912000000000003E-4</c:v>
                </c:pt>
                <c:pt idx="1658">
                  <c:v>-4.4231000000000001E-4</c:v>
                </c:pt>
                <c:pt idx="1659">
                  <c:v>-1.459E-3</c:v>
                </c:pt>
                <c:pt idx="1660">
                  <c:v>-1.8977E-3</c:v>
                </c:pt>
                <c:pt idx="1661">
                  <c:v>-3.8088999999999999E-4</c:v>
                </c:pt>
                <c:pt idx="1662">
                  <c:v>-7.9759999999999998E-4</c:v>
                </c:pt>
                <c:pt idx="1663">
                  <c:v>-1.0495999999999999E-3</c:v>
                </c:pt>
                <c:pt idx="1664">
                  <c:v>-9.1277000000000003E-4</c:v>
                </c:pt>
                <c:pt idx="1665">
                  <c:v>-7.6369000000000003E-4</c:v>
                </c:pt>
                <c:pt idx="1666">
                  <c:v>-1.2393E-3</c:v>
                </c:pt>
                <c:pt idx="1667">
                  <c:v>-1.6903E-3</c:v>
                </c:pt>
                <c:pt idx="1668">
                  <c:v>-1.5022E-3</c:v>
                </c:pt>
                <c:pt idx="1669">
                  <c:v>-1.5602999999999999E-3</c:v>
                </c:pt>
                <c:pt idx="1670">
                  <c:v>-8.5203000000000004E-4</c:v>
                </c:pt>
                <c:pt idx="1671">
                  <c:v>-6.3241000000000003E-4</c:v>
                </c:pt>
                <c:pt idx="1672">
                  <c:v>-9.5830999999999998E-5</c:v>
                </c:pt>
                <c:pt idx="1673">
                  <c:v>-8.1873000000000004E-4</c:v>
                </c:pt>
                <c:pt idx="1674">
                  <c:v>-1.0566E-3</c:v>
                </c:pt>
                <c:pt idx="1675">
                  <c:v>-1.2105E-3</c:v>
                </c:pt>
                <c:pt idx="1676">
                  <c:v>-7.3121000000000004E-4</c:v>
                </c:pt>
                <c:pt idx="1677">
                  <c:v>-1.0430000000000001E-3</c:v>
                </c:pt>
                <c:pt idx="1678">
                  <c:v>-1.5684E-3</c:v>
                </c:pt>
                <c:pt idx="1679">
                  <c:v>-4.7281999999999999E-4</c:v>
                </c:pt>
                <c:pt idx="1680">
                  <c:v>-1.6027000000000001E-4</c:v>
                </c:pt>
                <c:pt idx="1681">
                  <c:v>-7.3273000000000001E-4</c:v>
                </c:pt>
                <c:pt idx="1682">
                  <c:v>-1.5927999999999999E-3</c:v>
                </c:pt>
                <c:pt idx="1683">
                  <c:v>-8.5625000000000002E-4</c:v>
                </c:pt>
                <c:pt idx="1684">
                  <c:v>-1.2212E-3</c:v>
                </c:pt>
                <c:pt idx="1685">
                  <c:v>-1.4417E-3</c:v>
                </c:pt>
                <c:pt idx="1686">
                  <c:v>-9.9076999999999998E-4</c:v>
                </c:pt>
                <c:pt idx="1687">
                  <c:v>-1.6123000000000001E-3</c:v>
                </c:pt>
                <c:pt idx="1688">
                  <c:v>0</c:v>
                </c:pt>
                <c:pt idx="1689">
                  <c:v>-9.8053999999999993E-5</c:v>
                </c:pt>
                <c:pt idx="1690">
                  <c:v>-5.1709E-4</c:v>
                </c:pt>
                <c:pt idx="1691">
                  <c:v>-1.3780999999999999E-3</c:v>
                </c:pt>
                <c:pt idx="1692">
                  <c:v>-2.2143000000000002E-3</c:v>
                </c:pt>
                <c:pt idx="1693">
                  <c:v>-8.4816999999999998E-4</c:v>
                </c:pt>
                <c:pt idx="1694">
                  <c:v>-1.6868E-3</c:v>
                </c:pt>
                <c:pt idx="1695">
                  <c:v>-1.1720000000000001E-3</c:v>
                </c:pt>
                <c:pt idx="1696">
                  <c:v>-1.5651E-3</c:v>
                </c:pt>
                <c:pt idx="1697">
                  <c:v>-1.534E-3</c:v>
                </c:pt>
                <c:pt idx="1698">
                  <c:v>-5.6349999999999998E-4</c:v>
                </c:pt>
                <c:pt idx="1699">
                  <c:v>-1.6490999999999999E-4</c:v>
                </c:pt>
                <c:pt idx="1700">
                  <c:v>-2.3174E-4</c:v>
                </c:pt>
                <c:pt idx="1701">
                  <c:v>-2.4020999999999999E-3</c:v>
                </c:pt>
                <c:pt idx="1702">
                  <c:v>-1.5598999999999999E-3</c:v>
                </c:pt>
                <c:pt idx="1703">
                  <c:v>-9.0289999999999999E-4</c:v>
                </c:pt>
                <c:pt idx="1704">
                  <c:v>-9.2968E-4</c:v>
                </c:pt>
                <c:pt idx="1705">
                  <c:v>-1.5261000000000001E-3</c:v>
                </c:pt>
                <c:pt idx="1706">
                  <c:v>-1.0091E-3</c:v>
                </c:pt>
                <c:pt idx="1707">
                  <c:v>-1.7736E-3</c:v>
                </c:pt>
                <c:pt idx="1708">
                  <c:v>-1.9218E-3</c:v>
                </c:pt>
                <c:pt idx="1709">
                  <c:v>-9.6250000000000003E-4</c:v>
                </c:pt>
                <c:pt idx="1710">
                  <c:v>-6.5129999999999995E-4</c:v>
                </c:pt>
                <c:pt idx="1711">
                  <c:v>-1.4371E-3</c:v>
                </c:pt>
                <c:pt idx="1712">
                  <c:v>-2.0238000000000001E-3</c:v>
                </c:pt>
                <c:pt idx="1713">
                  <c:v>2.4279999999999999E-4</c:v>
                </c:pt>
                <c:pt idx="1714">
                  <c:v>-1.4077E-3</c:v>
                </c:pt>
                <c:pt idx="1715">
                  <c:v>-1.3301999999999999E-3</c:v>
                </c:pt>
                <c:pt idx="1716">
                  <c:v>-2.1154999999999999E-4</c:v>
                </c:pt>
                <c:pt idx="1717">
                  <c:v>-9.3309000000000003E-4</c:v>
                </c:pt>
                <c:pt idx="1718">
                  <c:v>-3.4724999999999999E-3</c:v>
                </c:pt>
                <c:pt idx="1719">
                  <c:v>-1.7807999999999999E-3</c:v>
                </c:pt>
                <c:pt idx="1720">
                  <c:v>-1.7738999999999999E-3</c:v>
                </c:pt>
                <c:pt idx="1721">
                  <c:v>-1.4760999999999999E-3</c:v>
                </c:pt>
                <c:pt idx="1722">
                  <c:v>-1.4609000000000001E-4</c:v>
                </c:pt>
                <c:pt idx="1723">
                  <c:v>-1.2386999999999999E-3</c:v>
                </c:pt>
                <c:pt idx="1724">
                  <c:v>-8.8159000000000002E-4</c:v>
                </c:pt>
                <c:pt idx="1725">
                  <c:v>-3.2014999999999999E-3</c:v>
                </c:pt>
                <c:pt idx="1726">
                  <c:v>-1.2252000000000001E-3</c:v>
                </c:pt>
                <c:pt idx="1727">
                  <c:v>-1.8211E-3</c:v>
                </c:pt>
                <c:pt idx="1728">
                  <c:v>-3.7628999999999999E-4</c:v>
                </c:pt>
                <c:pt idx="1729">
                  <c:v>1.1265E-4</c:v>
                </c:pt>
                <c:pt idx="1730">
                  <c:v>-1.7106000000000001E-3</c:v>
                </c:pt>
                <c:pt idx="1731">
                  <c:v>-1.7343E-3</c:v>
                </c:pt>
                <c:pt idx="1732">
                  <c:v>-1.9036999999999999E-3</c:v>
                </c:pt>
                <c:pt idx="1733">
                  <c:v>-1.3517E-3</c:v>
                </c:pt>
                <c:pt idx="1734">
                  <c:v>-1.7657E-3</c:v>
                </c:pt>
                <c:pt idx="1735">
                  <c:v>-1.1768E-3</c:v>
                </c:pt>
                <c:pt idx="1736">
                  <c:v>-2.6773000000000001E-3</c:v>
                </c:pt>
                <c:pt idx="1737">
                  <c:v>-2.8064000000000001E-3</c:v>
                </c:pt>
                <c:pt idx="1738">
                  <c:v>-1.789E-3</c:v>
                </c:pt>
                <c:pt idx="1739">
                  <c:v>-2.6383999999999999E-3</c:v>
                </c:pt>
                <c:pt idx="1740">
                  <c:v>-1.5740999999999999E-3</c:v>
                </c:pt>
                <c:pt idx="1741">
                  <c:v>-8.1026999999999998E-4</c:v>
                </c:pt>
                <c:pt idx="1742">
                  <c:v>6.5401000000000001E-4</c:v>
                </c:pt>
                <c:pt idx="1743">
                  <c:v>-9.4793000000000004E-4</c:v>
                </c:pt>
                <c:pt idx="1744">
                  <c:v>-6.1094999999999997E-4</c:v>
                </c:pt>
                <c:pt idx="1745">
                  <c:v>-2.7656E-3</c:v>
                </c:pt>
                <c:pt idx="1746">
                  <c:v>-1.7014E-3</c:v>
                </c:pt>
                <c:pt idx="1747">
                  <c:v>-1.3359999999999999E-3</c:v>
                </c:pt>
                <c:pt idx="1748">
                  <c:v>-2.042E-3</c:v>
                </c:pt>
                <c:pt idx="1749">
                  <c:v>-3.4583999999999999E-3</c:v>
                </c:pt>
                <c:pt idx="1750">
                  <c:v>-2.3936999999999999E-3</c:v>
                </c:pt>
                <c:pt idx="1751">
                  <c:v>-1.4234E-3</c:v>
                </c:pt>
                <c:pt idx="1752">
                  <c:v>-2.0598000000000001E-3</c:v>
                </c:pt>
                <c:pt idx="1753">
                  <c:v>-2.5398999999999999E-3</c:v>
                </c:pt>
                <c:pt idx="1754">
                  <c:v>-1.0076E-3</c:v>
                </c:pt>
                <c:pt idx="1755">
                  <c:v>-1.325E-3</c:v>
                </c:pt>
                <c:pt idx="1756">
                  <c:v>-8.0336000000000003E-4</c:v>
                </c:pt>
                <c:pt idx="1757">
                  <c:v>-5.3664999999999995E-4</c:v>
                </c:pt>
                <c:pt idx="1758">
                  <c:v>-2.6702000000000002E-3</c:v>
                </c:pt>
                <c:pt idx="1759">
                  <c:v>-1.7160000000000001E-3</c:v>
                </c:pt>
                <c:pt idx="1760">
                  <c:v>-1.7415E-3</c:v>
                </c:pt>
                <c:pt idx="1761">
                  <c:v>-2.1267999999999999E-3</c:v>
                </c:pt>
                <c:pt idx="1762">
                  <c:v>-1.4231000000000001E-3</c:v>
                </c:pt>
                <c:pt idx="1763">
                  <c:v>-1.7401000000000001E-3</c:v>
                </c:pt>
                <c:pt idx="1764">
                  <c:v>-7.5442E-4</c:v>
                </c:pt>
                <c:pt idx="1765">
                  <c:v>-2.2428000000000001E-3</c:v>
                </c:pt>
                <c:pt idx="1766">
                  <c:v>-1.5472000000000001E-3</c:v>
                </c:pt>
                <c:pt idx="1767">
                  <c:v>-1.4871999999999999E-3</c:v>
                </c:pt>
                <c:pt idx="1768">
                  <c:v>-7.6668000000000005E-4</c:v>
                </c:pt>
                <c:pt idx="1769">
                  <c:v>-6.7506E-4</c:v>
                </c:pt>
                <c:pt idx="1770">
                  <c:v>-7.6329000000000002E-4</c:v>
                </c:pt>
                <c:pt idx="1771">
                  <c:v>-1.5983E-3</c:v>
                </c:pt>
                <c:pt idx="1772">
                  <c:v>-9.8744000000000002E-4</c:v>
                </c:pt>
                <c:pt idx="1773">
                  <c:v>4.9545000000000001E-5</c:v>
                </c:pt>
                <c:pt idx="1774">
                  <c:v>-2.8781000000000002E-3</c:v>
                </c:pt>
                <c:pt idx="1775">
                  <c:v>-1.5579999999999999E-3</c:v>
                </c:pt>
                <c:pt idx="1776">
                  <c:v>0</c:v>
                </c:pt>
                <c:pt idx="1777">
                  <c:v>-2.3215000000000002E-3</c:v>
                </c:pt>
                <c:pt idx="1778">
                  <c:v>-2.7877000000000002E-3</c:v>
                </c:pt>
                <c:pt idx="1779">
                  <c:v>-2.1172999999999999E-3</c:v>
                </c:pt>
                <c:pt idx="1780">
                  <c:v>-2.4678E-3</c:v>
                </c:pt>
                <c:pt idx="1781">
                  <c:v>-2.2756999999999999E-3</c:v>
                </c:pt>
                <c:pt idx="1782">
                  <c:v>-2.9778000000000001E-3</c:v>
                </c:pt>
                <c:pt idx="1783">
                  <c:v>-2.0774000000000001E-3</c:v>
                </c:pt>
                <c:pt idx="1784">
                  <c:v>-1.9028000000000001E-3</c:v>
                </c:pt>
                <c:pt idx="1785">
                  <c:v>-3.6933000000000002E-4</c:v>
                </c:pt>
                <c:pt idx="1786">
                  <c:v>-9.0333000000000004E-4</c:v>
                </c:pt>
                <c:pt idx="1787">
                  <c:v>-2.1521000000000001E-3</c:v>
                </c:pt>
                <c:pt idx="1788">
                  <c:v>-1.4503000000000001E-3</c:v>
                </c:pt>
                <c:pt idx="1789">
                  <c:v>-3.1797000000000001E-3</c:v>
                </c:pt>
                <c:pt idx="1790">
                  <c:v>-3.8240000000000001E-3</c:v>
                </c:pt>
                <c:pt idx="1791">
                  <c:v>-1.2792999999999999E-3</c:v>
                </c:pt>
                <c:pt idx="1792">
                  <c:v>-2.6957000000000001E-3</c:v>
                </c:pt>
                <c:pt idx="1793">
                  <c:v>-3.2234999999999998E-3</c:v>
                </c:pt>
                <c:pt idx="1794">
                  <c:v>-1.9724E-3</c:v>
                </c:pt>
                <c:pt idx="1795">
                  <c:v>-2.3086000000000001E-3</c:v>
                </c:pt>
                <c:pt idx="1796">
                  <c:v>-3.0474E-3</c:v>
                </c:pt>
                <c:pt idx="1797">
                  <c:v>-1.3282999999999999E-3</c:v>
                </c:pt>
                <c:pt idx="1798">
                  <c:v>-2.1174000000000002E-3</c:v>
                </c:pt>
                <c:pt idx="1799">
                  <c:v>-1.3136000000000001E-3</c:v>
                </c:pt>
                <c:pt idx="1800">
                  <c:v>-2.9028000000000001E-3</c:v>
                </c:pt>
                <c:pt idx="1801">
                  <c:v>-3.7185E-3</c:v>
                </c:pt>
                <c:pt idx="1802">
                  <c:v>-2.0971000000000002E-3</c:v>
                </c:pt>
                <c:pt idx="1803">
                  <c:v>-4.0905999999999998E-3</c:v>
                </c:pt>
                <c:pt idx="1804">
                  <c:v>-2.6500999999999999E-3</c:v>
                </c:pt>
                <c:pt idx="1805">
                  <c:v>-1.0091E-3</c:v>
                </c:pt>
                <c:pt idx="1806">
                  <c:v>-2.3318000000000002E-3</c:v>
                </c:pt>
                <c:pt idx="1807">
                  <c:v>-1.9326E-3</c:v>
                </c:pt>
                <c:pt idx="1808">
                  <c:v>-3.5488999999999998E-3</c:v>
                </c:pt>
                <c:pt idx="1809">
                  <c:v>-3.6484999999999998E-3</c:v>
                </c:pt>
                <c:pt idx="1810">
                  <c:v>-2.0774999999999999E-3</c:v>
                </c:pt>
                <c:pt idx="1811">
                  <c:v>-2.7780999999999999E-3</c:v>
                </c:pt>
                <c:pt idx="1812">
                  <c:v>-2.0833000000000002E-3</c:v>
                </c:pt>
                <c:pt idx="1813">
                  <c:v>-1.3202999999999999E-3</c:v>
                </c:pt>
                <c:pt idx="1814">
                  <c:v>-2.9578E-3</c:v>
                </c:pt>
                <c:pt idx="1815">
                  <c:v>-3.7553999999999999E-3</c:v>
                </c:pt>
                <c:pt idx="1816">
                  <c:v>-5.4045999999999999E-3</c:v>
                </c:pt>
                <c:pt idx="1817">
                  <c:v>-2.0114999999999998E-3</c:v>
                </c:pt>
                <c:pt idx="1818">
                  <c:v>3.8727999999999999E-4</c:v>
                </c:pt>
                <c:pt idx="1819">
                  <c:v>0</c:v>
                </c:pt>
                <c:pt idx="1820">
                  <c:v>-3.4583000000000001E-3</c:v>
                </c:pt>
                <c:pt idx="1821">
                  <c:v>-3.2718999999999999E-3</c:v>
                </c:pt>
                <c:pt idx="1822">
                  <c:v>-2.4734000000000002E-3</c:v>
                </c:pt>
                <c:pt idx="1823">
                  <c:v>-3.1004000000000001E-3</c:v>
                </c:pt>
                <c:pt idx="1824">
                  <c:v>-1.4514E-3</c:v>
                </c:pt>
                <c:pt idx="1825">
                  <c:v>-4.3385000000000003E-3</c:v>
                </c:pt>
                <c:pt idx="1826">
                  <c:v>-3.8641999999999999E-3</c:v>
                </c:pt>
                <c:pt idx="1827">
                  <c:v>-5.4724999999999999E-4</c:v>
                </c:pt>
                <c:pt idx="1828">
                  <c:v>6.8871999999999998E-4</c:v>
                </c:pt>
                <c:pt idx="1829">
                  <c:v>-5.8247000000000004E-3</c:v>
                </c:pt>
                <c:pt idx="1830">
                  <c:v>-4.1542E-4</c:v>
                </c:pt>
                <c:pt idx="1831">
                  <c:v>-3.7672999999999999E-3</c:v>
                </c:pt>
                <c:pt idx="1832">
                  <c:v>-1.1991E-3</c:v>
                </c:pt>
                <c:pt idx="1833">
                  <c:v>-2.2043000000000002E-3</c:v>
                </c:pt>
                <c:pt idx="1834">
                  <c:v>-4.3671999999999999E-3</c:v>
                </c:pt>
                <c:pt idx="1835">
                  <c:v>-2.8588000000000002E-4</c:v>
                </c:pt>
                <c:pt idx="1836">
                  <c:v>-4.8837000000000004E-3</c:v>
                </c:pt>
                <c:pt idx="1837">
                  <c:v>-4.3420999999999998E-3</c:v>
                </c:pt>
                <c:pt idx="1838">
                  <c:v>-2.6189E-3</c:v>
                </c:pt>
                <c:pt idx="1839">
                  <c:v>-1.7750999999999999E-3</c:v>
                </c:pt>
                <c:pt idx="1840">
                  <c:v>-3.1534000000000002E-3</c:v>
                </c:pt>
                <c:pt idx="1841">
                  <c:v>-4.0331000000000004E-3</c:v>
                </c:pt>
                <c:pt idx="1842">
                  <c:v>-4.4577000000000002E-3</c:v>
                </c:pt>
                <c:pt idx="1843">
                  <c:v>-3.8314999999999998E-3</c:v>
                </c:pt>
                <c:pt idx="1844">
                  <c:v>-5.5120999999999998E-3</c:v>
                </c:pt>
                <c:pt idx="1845">
                  <c:v>-2.8521000000000002E-3</c:v>
                </c:pt>
                <c:pt idx="1846">
                  <c:v>-3.1583000000000002E-3</c:v>
                </c:pt>
                <c:pt idx="1847">
                  <c:v>-2.4927999999999999E-3</c:v>
                </c:pt>
                <c:pt idx="1848">
                  <c:v>-2.3297999999999999E-3</c:v>
                </c:pt>
                <c:pt idx="1849">
                  <c:v>-6.5906000000000003E-3</c:v>
                </c:pt>
                <c:pt idx="1850">
                  <c:v>-3.5068E-3</c:v>
                </c:pt>
                <c:pt idx="1851">
                  <c:v>-1.4181E-3</c:v>
                </c:pt>
                <c:pt idx="1852">
                  <c:v>-4.9376000000000003E-3</c:v>
                </c:pt>
                <c:pt idx="1853">
                  <c:v>-4.0244E-3</c:v>
                </c:pt>
                <c:pt idx="1854">
                  <c:v>-4.0746999999999997E-3</c:v>
                </c:pt>
                <c:pt idx="1855">
                  <c:v>-3.0493999999999999E-3</c:v>
                </c:pt>
                <c:pt idx="1856">
                  <c:v>-1.5414999999999999E-3</c:v>
                </c:pt>
                <c:pt idx="1857">
                  <c:v>-3.0341999999999999E-3</c:v>
                </c:pt>
                <c:pt idx="1858">
                  <c:v>-4.6001000000000002E-3</c:v>
                </c:pt>
                <c:pt idx="1859">
                  <c:v>-1.2409999999999999E-3</c:v>
                </c:pt>
                <c:pt idx="1860">
                  <c:v>-4.2691999999999999E-3</c:v>
                </c:pt>
                <c:pt idx="1861">
                  <c:v>-3.0214E-3</c:v>
                </c:pt>
                <c:pt idx="1862">
                  <c:v>-3.3911000000000002E-3</c:v>
                </c:pt>
                <c:pt idx="1863">
                  <c:v>-3.7913000000000001E-3</c:v>
                </c:pt>
                <c:pt idx="1864">
                  <c:v>-3.5753999999999998E-3</c:v>
                </c:pt>
                <c:pt idx="1865">
                  <c:v>-3.5557000000000002E-3</c:v>
                </c:pt>
                <c:pt idx="1866">
                  <c:v>-4.1549000000000004E-3</c:v>
                </c:pt>
                <c:pt idx="1867">
                  <c:v>-2.1817999999999998E-3</c:v>
                </c:pt>
                <c:pt idx="1868">
                  <c:v>-1.7587000000000001E-4</c:v>
                </c:pt>
                <c:pt idx="1869">
                  <c:v>-4.7946999999999998E-3</c:v>
                </c:pt>
                <c:pt idx="1870">
                  <c:v>-5.4834000000000003E-3</c:v>
                </c:pt>
                <c:pt idx="1871">
                  <c:v>-3.6086999999999998E-3</c:v>
                </c:pt>
                <c:pt idx="1872">
                  <c:v>-2.1007999999999999E-3</c:v>
                </c:pt>
                <c:pt idx="1873">
                  <c:v>-5.6727000000000001E-3</c:v>
                </c:pt>
                <c:pt idx="1874">
                  <c:v>-2.1036000000000002E-3</c:v>
                </c:pt>
                <c:pt idx="1875">
                  <c:v>-4.9719999999999999E-3</c:v>
                </c:pt>
                <c:pt idx="1876">
                  <c:v>-2.6004000000000001E-3</c:v>
                </c:pt>
                <c:pt idx="1877">
                  <c:v>-7.6286000000000001E-3</c:v>
                </c:pt>
                <c:pt idx="1878">
                  <c:v>-3.4332999999999998E-3</c:v>
                </c:pt>
                <c:pt idx="1879">
                  <c:v>-2.5696E-3</c:v>
                </c:pt>
                <c:pt idx="1880">
                  <c:v>-2.0658999999999999E-3</c:v>
                </c:pt>
                <c:pt idx="1881">
                  <c:v>-2.9253999999999999E-3</c:v>
                </c:pt>
                <c:pt idx="1882">
                  <c:v>-3.1970000000000002E-3</c:v>
                </c:pt>
                <c:pt idx="1883">
                  <c:v>-4.2348000000000004E-3</c:v>
                </c:pt>
                <c:pt idx="1884">
                  <c:v>-2.4033000000000001E-3</c:v>
                </c:pt>
                <c:pt idx="1885">
                  <c:v>-4.1719000000000001E-3</c:v>
                </c:pt>
                <c:pt idx="1886">
                  <c:v>-6.6886000000000003E-3</c:v>
                </c:pt>
                <c:pt idx="1887">
                  <c:v>-4.0061999999999997E-3</c:v>
                </c:pt>
                <c:pt idx="1888">
                  <c:v>-4.0848999999999998E-3</c:v>
                </c:pt>
                <c:pt idx="1889">
                  <c:v>-3.2222000000000002E-3</c:v>
                </c:pt>
                <c:pt idx="1890">
                  <c:v>-4.4212000000000001E-3</c:v>
                </c:pt>
                <c:pt idx="1891">
                  <c:v>-5.0220999999999998E-3</c:v>
                </c:pt>
                <c:pt idx="1892">
                  <c:v>-5.4990000000000004E-3</c:v>
                </c:pt>
                <c:pt idx="1893">
                  <c:v>-6.6235E-3</c:v>
                </c:pt>
                <c:pt idx="1894">
                  <c:v>1.3599E-3</c:v>
                </c:pt>
                <c:pt idx="1895">
                  <c:v>-7.5064999999999995E-4</c:v>
                </c:pt>
                <c:pt idx="1896">
                  <c:v>-7.7301999999999996E-3</c:v>
                </c:pt>
                <c:pt idx="1897">
                  <c:v>-7.6042000000000002E-3</c:v>
                </c:pt>
                <c:pt idx="1898">
                  <c:v>-5.2811000000000004E-3</c:v>
                </c:pt>
                <c:pt idx="1899">
                  <c:v>-5.5836000000000002E-3</c:v>
                </c:pt>
                <c:pt idx="1900">
                  <c:v>-4.4294E-3</c:v>
                </c:pt>
                <c:pt idx="1901">
                  <c:v>-6.8310999999999997E-3</c:v>
                </c:pt>
                <c:pt idx="1902">
                  <c:v>-7.6305000000000001E-3</c:v>
                </c:pt>
                <c:pt idx="1903">
                  <c:v>-3.0355999999999998E-3</c:v>
                </c:pt>
                <c:pt idx="1904">
                  <c:v>-4.2620999999999996E-3</c:v>
                </c:pt>
                <c:pt idx="1905">
                  <c:v>-2.6134000000000001E-3</c:v>
                </c:pt>
                <c:pt idx="1906">
                  <c:v>-1.4668000000000001E-3</c:v>
                </c:pt>
                <c:pt idx="1907">
                  <c:v>-3.0994E-3</c:v>
                </c:pt>
                <c:pt idx="1908">
                  <c:v>-3.8325999999999998E-3</c:v>
                </c:pt>
                <c:pt idx="1909">
                  <c:v>-7.1720999999999998E-3</c:v>
                </c:pt>
                <c:pt idx="1910">
                  <c:v>-6.8126000000000003E-3</c:v>
                </c:pt>
                <c:pt idx="1911">
                  <c:v>-5.5360000000000001E-3</c:v>
                </c:pt>
                <c:pt idx="1912">
                  <c:v>-4.8586000000000002E-3</c:v>
                </c:pt>
                <c:pt idx="1913">
                  <c:v>-5.3292000000000001E-3</c:v>
                </c:pt>
                <c:pt idx="1914">
                  <c:v>-1.8138E-3</c:v>
                </c:pt>
                <c:pt idx="1915">
                  <c:v>-4.7489999999999997E-3</c:v>
                </c:pt>
                <c:pt idx="1916">
                  <c:v>-2.7775999999999999E-3</c:v>
                </c:pt>
                <c:pt idx="1917">
                  <c:v>-8.1077000000000007E-3</c:v>
                </c:pt>
                <c:pt idx="1918">
                  <c:v>-9.3495000000000002E-3</c:v>
                </c:pt>
                <c:pt idx="1919">
                  <c:v>-7.2373000000000003E-3</c:v>
                </c:pt>
                <c:pt idx="1920">
                  <c:v>-3.4372999999999999E-3</c:v>
                </c:pt>
                <c:pt idx="1921">
                  <c:v>-5.0235999999999996E-3</c:v>
                </c:pt>
                <c:pt idx="1922">
                  <c:v>-3.2035000000000002E-3</c:v>
                </c:pt>
                <c:pt idx="1923">
                  <c:v>-5.2389000000000003E-3</c:v>
                </c:pt>
                <c:pt idx="1924">
                  <c:v>-5.9094999999999998E-3</c:v>
                </c:pt>
                <c:pt idx="1925">
                  <c:v>-4.6717E-3</c:v>
                </c:pt>
                <c:pt idx="1926">
                  <c:v>-5.7421E-3</c:v>
                </c:pt>
                <c:pt idx="1927">
                  <c:v>-7.3081999999999999E-3</c:v>
                </c:pt>
                <c:pt idx="1928">
                  <c:v>-2.709E-3</c:v>
                </c:pt>
                <c:pt idx="1929">
                  <c:v>-2.6589999999999999E-3</c:v>
                </c:pt>
                <c:pt idx="1930">
                  <c:v>-5.3578000000000002E-3</c:v>
                </c:pt>
                <c:pt idx="1931">
                  <c:v>-7.8694000000000004E-3</c:v>
                </c:pt>
                <c:pt idx="1932">
                  <c:v>-4.5399000000000004E-3</c:v>
                </c:pt>
                <c:pt idx="1933">
                  <c:v>-7.4862000000000001E-3</c:v>
                </c:pt>
                <c:pt idx="1934">
                  <c:v>-1.2017E-2</c:v>
                </c:pt>
                <c:pt idx="1935">
                  <c:v>-3.9369000000000001E-3</c:v>
                </c:pt>
                <c:pt idx="1936">
                  <c:v>-3.2970999999999999E-3</c:v>
                </c:pt>
                <c:pt idx="1937">
                  <c:v>-3.8858E-3</c:v>
                </c:pt>
                <c:pt idx="1938">
                  <c:v>-1.877E-3</c:v>
                </c:pt>
                <c:pt idx="1939">
                  <c:v>-5.2405999999999998E-3</c:v>
                </c:pt>
                <c:pt idx="1940">
                  <c:v>-5.6896000000000004E-3</c:v>
                </c:pt>
                <c:pt idx="1941">
                  <c:v>-5.0647000000000001E-3</c:v>
                </c:pt>
                <c:pt idx="1942">
                  <c:v>-2.6537000000000002E-3</c:v>
                </c:pt>
                <c:pt idx="1943">
                  <c:v>-6.7121000000000004E-3</c:v>
                </c:pt>
                <c:pt idx="1944">
                  <c:v>-1.0106E-2</c:v>
                </c:pt>
                <c:pt idx="1945">
                  <c:v>-3.5170000000000002E-3</c:v>
                </c:pt>
                <c:pt idx="1946">
                  <c:v>-6.6427999999999999E-3</c:v>
                </c:pt>
                <c:pt idx="1947">
                  <c:v>-4.3425E-3</c:v>
                </c:pt>
                <c:pt idx="1948">
                  <c:v>-7.6869E-3</c:v>
                </c:pt>
                <c:pt idx="1949">
                  <c:v>-3.7747000000000002E-3</c:v>
                </c:pt>
                <c:pt idx="1950">
                  <c:v>-2.9612000000000002E-3</c:v>
                </c:pt>
                <c:pt idx="1951">
                  <c:v>-2.8295999999999998E-3</c:v>
                </c:pt>
                <c:pt idx="1952">
                  <c:v>-1.1650000000000001E-2</c:v>
                </c:pt>
                <c:pt idx="1953">
                  <c:v>-8.2529000000000005E-3</c:v>
                </c:pt>
                <c:pt idx="1954">
                  <c:v>-6.4387000000000003E-3</c:v>
                </c:pt>
                <c:pt idx="1955">
                  <c:v>-5.3467000000000002E-3</c:v>
                </c:pt>
                <c:pt idx="1956">
                  <c:v>-1.977E-3</c:v>
                </c:pt>
                <c:pt idx="1957">
                  <c:v>-4.7359999999999998E-3</c:v>
                </c:pt>
                <c:pt idx="1958">
                  <c:v>-8.7045000000000004E-3</c:v>
                </c:pt>
                <c:pt idx="1959">
                  <c:v>-2.3549E-3</c:v>
                </c:pt>
                <c:pt idx="1960">
                  <c:v>-4.7327000000000003E-3</c:v>
                </c:pt>
                <c:pt idx="1961">
                  <c:v>-9.1118999999999992E-3</c:v>
                </c:pt>
                <c:pt idx="1962">
                  <c:v>-8.5848999999999995E-3</c:v>
                </c:pt>
                <c:pt idx="1963">
                  <c:v>-1.0168999999999999E-2</c:v>
                </c:pt>
                <c:pt idx="1964">
                  <c:v>-9.1426000000000007E-3</c:v>
                </c:pt>
                <c:pt idx="1965">
                  <c:v>-5.5458E-3</c:v>
                </c:pt>
                <c:pt idx="1966">
                  <c:v>-4.0400000000000002E-3</c:v>
                </c:pt>
                <c:pt idx="1967">
                  <c:v>-1.1039999999999999E-2</c:v>
                </c:pt>
                <c:pt idx="1968">
                  <c:v>-7.3187E-3</c:v>
                </c:pt>
                <c:pt idx="1969">
                  <c:v>-9.9737000000000003E-3</c:v>
                </c:pt>
                <c:pt idx="1970">
                  <c:v>-6.7209000000000001E-3</c:v>
                </c:pt>
                <c:pt idx="1971">
                  <c:v>-3.6754999999999999E-3</c:v>
                </c:pt>
                <c:pt idx="1972">
                  <c:v>-1.24E-2</c:v>
                </c:pt>
                <c:pt idx="1973">
                  <c:v>-4.7406000000000002E-3</c:v>
                </c:pt>
                <c:pt idx="1974">
                  <c:v>-1.0555999999999999E-2</c:v>
                </c:pt>
                <c:pt idx="1975">
                  <c:v>-2.5496E-3</c:v>
                </c:pt>
                <c:pt idx="1976">
                  <c:v>-1.108E-2</c:v>
                </c:pt>
                <c:pt idx="1977">
                  <c:v>-6.8586999999999997E-3</c:v>
                </c:pt>
                <c:pt idx="1978">
                  <c:v>-6.2911E-3</c:v>
                </c:pt>
                <c:pt idx="1979">
                  <c:v>-9.1035000000000005E-3</c:v>
                </c:pt>
                <c:pt idx="1980">
                  <c:v>-9.0442999999999999E-3</c:v>
                </c:pt>
                <c:pt idx="1981">
                  <c:v>-1.2263E-2</c:v>
                </c:pt>
                <c:pt idx="1982">
                  <c:v>-1.5778E-2</c:v>
                </c:pt>
                <c:pt idx="1983">
                  <c:v>-8.2918999999999996E-3</c:v>
                </c:pt>
                <c:pt idx="1984">
                  <c:v>-1.3990000000000001E-2</c:v>
                </c:pt>
                <c:pt idx="1985">
                  <c:v>-1.0255999999999999E-2</c:v>
                </c:pt>
                <c:pt idx="1986">
                  <c:v>-1.2747E-2</c:v>
                </c:pt>
                <c:pt idx="1987">
                  <c:v>-8.9694000000000006E-3</c:v>
                </c:pt>
                <c:pt idx="1988">
                  <c:v>-2.0592000000000002E-3</c:v>
                </c:pt>
                <c:pt idx="1989">
                  <c:v>-3.1660999999999998E-3</c:v>
                </c:pt>
                <c:pt idx="1990">
                  <c:v>-7.4244000000000003E-3</c:v>
                </c:pt>
                <c:pt idx="1991">
                  <c:v>-1.0429000000000001E-2</c:v>
                </c:pt>
                <c:pt idx="1992">
                  <c:v>-6.9173000000000004E-3</c:v>
                </c:pt>
                <c:pt idx="1993">
                  <c:v>-1.7439E-2</c:v>
                </c:pt>
                <c:pt idx="1994">
                  <c:v>-7.4219000000000004E-3</c:v>
                </c:pt>
                <c:pt idx="1995">
                  <c:v>-1.4681E-2</c:v>
                </c:pt>
                <c:pt idx="1996">
                  <c:v>-5.7742999999999996E-3</c:v>
                </c:pt>
                <c:pt idx="1997">
                  <c:v>-1.285E-2</c:v>
                </c:pt>
                <c:pt idx="1998">
                  <c:v>-8.5851E-3</c:v>
                </c:pt>
                <c:pt idx="1999">
                  <c:v>-6.9201000000000002E-3</c:v>
                </c:pt>
                <c:pt idx="2000">
                  <c:v>-1.3802E-2</c:v>
                </c:pt>
                <c:pt idx="2001">
                  <c:v>-1.0168E-2</c:v>
                </c:pt>
                <c:pt idx="2002">
                  <c:v>-1.6799999999999999E-2</c:v>
                </c:pt>
                <c:pt idx="2003">
                  <c:v>-2.1167999999999998E-3</c:v>
                </c:pt>
                <c:pt idx="2004">
                  <c:v>-8.1645999999999993E-3</c:v>
                </c:pt>
                <c:pt idx="2005">
                  <c:v>-1.8624999999999999E-2</c:v>
                </c:pt>
                <c:pt idx="2006">
                  <c:v>-5.9540000000000001E-3</c:v>
                </c:pt>
                <c:pt idx="2007">
                  <c:v>-1.1764E-2</c:v>
                </c:pt>
                <c:pt idx="2008">
                  <c:v>-7.5973000000000004E-3</c:v>
                </c:pt>
                <c:pt idx="2009">
                  <c:v>-4.5104999999999998E-3</c:v>
                </c:pt>
                <c:pt idx="2010">
                  <c:v>-1.2957E-2</c:v>
                </c:pt>
                <c:pt idx="2011">
                  <c:v>-9.4366999999999993E-3</c:v>
                </c:pt>
                <c:pt idx="2012">
                  <c:v>7.8022999999999999E-3</c:v>
                </c:pt>
                <c:pt idx="2013">
                  <c:v>-1.4527999999999999E-2</c:v>
                </c:pt>
                <c:pt idx="2014">
                  <c:v>-1.9747000000000001E-2</c:v>
                </c:pt>
                <c:pt idx="2015">
                  <c:v>-1.4244E-2</c:v>
                </c:pt>
                <c:pt idx="2016">
                  <c:v>-1.4666999999999999E-2</c:v>
                </c:pt>
                <c:pt idx="2017">
                  <c:v>-1.6379999999999999E-2</c:v>
                </c:pt>
                <c:pt idx="2018">
                  <c:v>-1.348E-3</c:v>
                </c:pt>
                <c:pt idx="2019">
                  <c:v>-8.9099000000000001E-3</c:v>
                </c:pt>
                <c:pt idx="2020">
                  <c:v>-1.03E-2</c:v>
                </c:pt>
                <c:pt idx="2021">
                  <c:v>-1.2966E-2</c:v>
                </c:pt>
                <c:pt idx="2022">
                  <c:v>-1.7135999999999998E-2</c:v>
                </c:pt>
                <c:pt idx="2023">
                  <c:v>-1.6820999999999999E-2</c:v>
                </c:pt>
                <c:pt idx="2024">
                  <c:v>-1.1216E-2</c:v>
                </c:pt>
                <c:pt idx="2025">
                  <c:v>-1.5202E-2</c:v>
                </c:pt>
                <c:pt idx="2026">
                  <c:v>-1.7377E-2</c:v>
                </c:pt>
                <c:pt idx="2027">
                  <c:v>-1.7673999999999999E-2</c:v>
                </c:pt>
                <c:pt idx="2028">
                  <c:v>-1.4742E-2</c:v>
                </c:pt>
                <c:pt idx="2029">
                  <c:v>-3.8276E-3</c:v>
                </c:pt>
                <c:pt idx="2030">
                  <c:v>-6.1577000000000003E-3</c:v>
                </c:pt>
                <c:pt idx="2031">
                  <c:v>-1.1561E-2</c:v>
                </c:pt>
                <c:pt idx="2032">
                  <c:v>-5.1913999999999997E-3</c:v>
                </c:pt>
                <c:pt idx="2033">
                  <c:v>-2.5105000000000001E-3</c:v>
                </c:pt>
                <c:pt idx="2034">
                  <c:v>-1.2054E-2</c:v>
                </c:pt>
                <c:pt idx="2035">
                  <c:v>-9.9901999999999994E-3</c:v>
                </c:pt>
                <c:pt idx="2036">
                  <c:v>-1.3788999999999999E-2</c:v>
                </c:pt>
                <c:pt idx="2037">
                  <c:v>-1.9375E-2</c:v>
                </c:pt>
                <c:pt idx="2038">
                  <c:v>-2.2914E-2</c:v>
                </c:pt>
                <c:pt idx="2039">
                  <c:v>-8.1566E-3</c:v>
                </c:pt>
                <c:pt idx="2040">
                  <c:v>-1.8814999999999998E-2</c:v>
                </c:pt>
                <c:pt idx="2041">
                  <c:v>-1.0492E-2</c:v>
                </c:pt>
                <c:pt idx="2042">
                  <c:v>-1.4756999999999999E-2</c:v>
                </c:pt>
                <c:pt idx="2043">
                  <c:v>-1.0737999999999999E-2</c:v>
                </c:pt>
                <c:pt idx="2044">
                  <c:v>-2.1888000000000001E-2</c:v>
                </c:pt>
                <c:pt idx="2045">
                  <c:v>-1.685E-2</c:v>
                </c:pt>
                <c:pt idx="2046">
                  <c:v>-1.6868000000000001E-2</c:v>
                </c:pt>
                <c:pt idx="2047">
                  <c:v>-1.6868000000000001E-2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'before irrad'!$M$1</c:f>
              <c:strCache>
                <c:ptCount val="1"/>
                <c:pt idx="0">
                  <c:v>d=200 cm</c:v>
                </c:pt>
              </c:strCache>
            </c:strRef>
          </c:tx>
          <c:spPr>
            <a:ln>
              <a:solidFill>
                <a:srgbClr val="F79646">
                  <a:lumMod val="75000"/>
                </a:srgbClr>
              </a:solidFill>
            </a:ln>
          </c:spPr>
          <c:marker>
            <c:symbol val="none"/>
          </c:marker>
          <c:xVal>
            <c:numRef>
              <c:f>'before irrad'!$M$3:$M$2050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irrad'!$N$3:$N$2050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-1.9810000000000001E-3</c:v>
                </c:pt>
                <c:pt idx="461">
                  <c:v>-2.4973E-3</c:v>
                </c:pt>
                <c:pt idx="462">
                  <c:v>-1.1111000000000001E-3</c:v>
                </c:pt>
                <c:pt idx="463">
                  <c:v>-1.3434E-3</c:v>
                </c:pt>
                <c:pt idx="464">
                  <c:v>-4.4307E-4</c:v>
                </c:pt>
                <c:pt idx="465">
                  <c:v>-2.6662000000000001E-3</c:v>
                </c:pt>
                <c:pt idx="466">
                  <c:v>-4.1368000000000004E-3</c:v>
                </c:pt>
                <c:pt idx="467">
                  <c:v>-4.9567999999999999E-3</c:v>
                </c:pt>
                <c:pt idx="468">
                  <c:v>-5.3096000000000003E-3</c:v>
                </c:pt>
                <c:pt idx="469">
                  <c:v>-2.5649000000000002E-3</c:v>
                </c:pt>
                <c:pt idx="470">
                  <c:v>-7.5166999999999996E-4</c:v>
                </c:pt>
                <c:pt idx="471">
                  <c:v>-2.4409000000000002E-3</c:v>
                </c:pt>
                <c:pt idx="472">
                  <c:v>-4.6733E-3</c:v>
                </c:pt>
                <c:pt idx="473">
                  <c:v>-1.6352999999999999E-3</c:v>
                </c:pt>
                <c:pt idx="474">
                  <c:v>-4.0879999999999996E-3</c:v>
                </c:pt>
                <c:pt idx="475">
                  <c:v>-1.6018E-3</c:v>
                </c:pt>
                <c:pt idx="476">
                  <c:v>-4.1557999999999998E-4</c:v>
                </c:pt>
                <c:pt idx="477">
                  <c:v>-3.4291E-3</c:v>
                </c:pt>
                <c:pt idx="478">
                  <c:v>-4.2043999999999996E-3</c:v>
                </c:pt>
                <c:pt idx="479">
                  <c:v>-8.2147000000000003E-4</c:v>
                </c:pt>
                <c:pt idx="480">
                  <c:v>-1.0597E-3</c:v>
                </c:pt>
                <c:pt idx="481">
                  <c:v>-9.3930999999999995E-4</c:v>
                </c:pt>
                <c:pt idx="482">
                  <c:v>-2.6524000000000001E-3</c:v>
                </c:pt>
                <c:pt idx="483">
                  <c:v>-2.1605999999999999E-3</c:v>
                </c:pt>
                <c:pt idx="484">
                  <c:v>-2.5904999999999999E-3</c:v>
                </c:pt>
                <c:pt idx="485">
                  <c:v>-7.9505999999999999E-4</c:v>
                </c:pt>
                <c:pt idx="486">
                  <c:v>-2.1768999999999998E-3</c:v>
                </c:pt>
                <c:pt idx="487">
                  <c:v>-1.7427E-3</c:v>
                </c:pt>
                <c:pt idx="488">
                  <c:v>-1.5985000000000001E-3</c:v>
                </c:pt>
                <c:pt idx="489">
                  <c:v>-9.4644E-4</c:v>
                </c:pt>
                <c:pt idx="490">
                  <c:v>-1.9802999999999999E-3</c:v>
                </c:pt>
                <c:pt idx="491">
                  <c:v>-4.0086999999999996E-3</c:v>
                </c:pt>
                <c:pt idx="492">
                  <c:v>-2.3996E-3</c:v>
                </c:pt>
                <c:pt idx="493">
                  <c:v>-2.7198000000000001E-3</c:v>
                </c:pt>
                <c:pt idx="494">
                  <c:v>-9.8036E-4</c:v>
                </c:pt>
                <c:pt idx="495">
                  <c:v>-1.9694000000000001E-3</c:v>
                </c:pt>
                <c:pt idx="496">
                  <c:v>-2.1561000000000002E-3</c:v>
                </c:pt>
                <c:pt idx="497">
                  <c:v>-1.5726E-3</c:v>
                </c:pt>
                <c:pt idx="498">
                  <c:v>-2.0747000000000001E-3</c:v>
                </c:pt>
                <c:pt idx="499">
                  <c:v>-8.2678000000000005E-4</c:v>
                </c:pt>
                <c:pt idx="500">
                  <c:v>-2.1616000000000001E-3</c:v>
                </c:pt>
                <c:pt idx="501">
                  <c:v>-4.0341999999999999E-3</c:v>
                </c:pt>
                <c:pt idx="502">
                  <c:v>-3.6480000000000002E-3</c:v>
                </c:pt>
                <c:pt idx="503">
                  <c:v>-1.7539000000000001E-3</c:v>
                </c:pt>
                <c:pt idx="504">
                  <c:v>-2.2011999999999999E-3</c:v>
                </c:pt>
                <c:pt idx="505">
                  <c:v>-1.6704999999999999E-3</c:v>
                </c:pt>
                <c:pt idx="506">
                  <c:v>-1.3242E-3</c:v>
                </c:pt>
                <c:pt idx="507">
                  <c:v>-3.9980000000000001E-4</c:v>
                </c:pt>
                <c:pt idx="508">
                  <c:v>-1.3159999999999999E-3</c:v>
                </c:pt>
                <c:pt idx="509">
                  <c:v>-2.2631000000000001E-3</c:v>
                </c:pt>
                <c:pt idx="510">
                  <c:v>-1.1814E-3</c:v>
                </c:pt>
                <c:pt idx="511">
                  <c:v>-7.1022000000000001E-4</c:v>
                </c:pt>
                <c:pt idx="512">
                  <c:v>-1.2953000000000001E-3</c:v>
                </c:pt>
                <c:pt idx="513">
                  <c:v>-6.5696000000000005E-4</c:v>
                </c:pt>
                <c:pt idx="514">
                  <c:v>-6.7411999999999995E-4</c:v>
                </c:pt>
                <c:pt idx="515">
                  <c:v>-1.887E-3</c:v>
                </c:pt>
                <c:pt idx="516">
                  <c:v>-1.7427E-3</c:v>
                </c:pt>
                <c:pt idx="517">
                  <c:v>-2.9862999999999999E-3</c:v>
                </c:pt>
                <c:pt idx="518">
                  <c:v>5.2432999999999998E-5</c:v>
                </c:pt>
                <c:pt idx="519">
                  <c:v>-6.6560999999999996E-4</c:v>
                </c:pt>
                <c:pt idx="520">
                  <c:v>-1.6176000000000001E-3</c:v>
                </c:pt>
                <c:pt idx="521">
                  <c:v>-2.6461000000000002E-3</c:v>
                </c:pt>
                <c:pt idx="522">
                  <c:v>-6.7823000000000004E-4</c:v>
                </c:pt>
                <c:pt idx="523">
                  <c:v>-3.4705000000000001E-4</c:v>
                </c:pt>
                <c:pt idx="524">
                  <c:v>-1.7440000000000001E-3</c:v>
                </c:pt>
                <c:pt idx="525">
                  <c:v>-4.2528999999999999E-5</c:v>
                </c:pt>
                <c:pt idx="526">
                  <c:v>-1.7179999999999999E-3</c:v>
                </c:pt>
                <c:pt idx="527">
                  <c:v>-1.0713999999999999E-3</c:v>
                </c:pt>
                <c:pt idx="528">
                  <c:v>-1.5326000000000001E-3</c:v>
                </c:pt>
                <c:pt idx="529">
                  <c:v>-1.7538E-3</c:v>
                </c:pt>
                <c:pt idx="530">
                  <c:v>-3.4302999999999997E-4</c:v>
                </c:pt>
                <c:pt idx="531">
                  <c:v>-1.5613000000000001E-4</c:v>
                </c:pt>
                <c:pt idx="532">
                  <c:v>-1.1694E-4</c:v>
                </c:pt>
                <c:pt idx="533">
                  <c:v>-9.5545999999999999E-4</c:v>
                </c:pt>
                <c:pt idx="534">
                  <c:v>-2.2594999999999998E-3</c:v>
                </c:pt>
                <c:pt idx="535">
                  <c:v>6.3066000000000001E-4</c:v>
                </c:pt>
                <c:pt idx="536">
                  <c:v>-1.9237E-3</c:v>
                </c:pt>
                <c:pt idx="537">
                  <c:v>-1.1069000000000001E-3</c:v>
                </c:pt>
                <c:pt idx="538">
                  <c:v>-8.3818E-4</c:v>
                </c:pt>
                <c:pt idx="539">
                  <c:v>-1.9997999999999999E-3</c:v>
                </c:pt>
                <c:pt idx="540">
                  <c:v>-1.1407E-4</c:v>
                </c:pt>
                <c:pt idx="541">
                  <c:v>3.6246E-4</c:v>
                </c:pt>
                <c:pt idx="542">
                  <c:v>0</c:v>
                </c:pt>
                <c:pt idx="543">
                  <c:v>-4.6044E-4</c:v>
                </c:pt>
                <c:pt idx="544">
                  <c:v>-1.7455999999999999E-3</c:v>
                </c:pt>
                <c:pt idx="545">
                  <c:v>-2.1876999999999999E-4</c:v>
                </c:pt>
                <c:pt idx="546">
                  <c:v>-2.6891000000000003E-4</c:v>
                </c:pt>
                <c:pt idx="547">
                  <c:v>-6.2432000000000004E-4</c:v>
                </c:pt>
                <c:pt idx="548">
                  <c:v>-2.8162E-3</c:v>
                </c:pt>
                <c:pt idx="549">
                  <c:v>-1.7242E-3</c:v>
                </c:pt>
                <c:pt idx="550">
                  <c:v>3.5649E-4</c:v>
                </c:pt>
                <c:pt idx="551">
                  <c:v>-2.2656E-3</c:v>
                </c:pt>
                <c:pt idx="552">
                  <c:v>-9.9605000000000006E-4</c:v>
                </c:pt>
                <c:pt idx="553">
                  <c:v>-1.7106000000000001E-3</c:v>
                </c:pt>
                <c:pt idx="554">
                  <c:v>-8.2680000000000004E-4</c:v>
                </c:pt>
                <c:pt idx="555">
                  <c:v>-1.1601999999999999E-3</c:v>
                </c:pt>
                <c:pt idx="556">
                  <c:v>1.9322999999999999E-4</c:v>
                </c:pt>
                <c:pt idx="557">
                  <c:v>-7.7784999999999996E-4</c:v>
                </c:pt>
                <c:pt idx="558">
                  <c:v>-1.3087999999999999E-3</c:v>
                </c:pt>
                <c:pt idx="559">
                  <c:v>-2.8489999999999999E-4</c:v>
                </c:pt>
                <c:pt idx="560">
                  <c:v>-5.1519000000000001E-4</c:v>
                </c:pt>
                <c:pt idx="561">
                  <c:v>-1.4630000000000001E-3</c:v>
                </c:pt>
                <c:pt idx="562">
                  <c:v>3.3960000000000001E-4</c:v>
                </c:pt>
                <c:pt idx="563">
                  <c:v>-3.7511000000000001E-4</c:v>
                </c:pt>
                <c:pt idx="564">
                  <c:v>-8.9561999999999997E-4</c:v>
                </c:pt>
                <c:pt idx="565">
                  <c:v>-1.0004E-3</c:v>
                </c:pt>
                <c:pt idx="566">
                  <c:v>-6.0274000000000005E-4</c:v>
                </c:pt>
                <c:pt idx="567">
                  <c:v>-1.9528E-3</c:v>
                </c:pt>
                <c:pt idx="568">
                  <c:v>-5.9884999999999995E-4</c:v>
                </c:pt>
                <c:pt idx="569">
                  <c:v>2.6867999999999998E-4</c:v>
                </c:pt>
                <c:pt idx="570">
                  <c:v>-9.1317000000000004E-4</c:v>
                </c:pt>
                <c:pt idx="571">
                  <c:v>-1.6747999999999999E-3</c:v>
                </c:pt>
                <c:pt idx="572">
                  <c:v>-9.3873000000000003E-4</c:v>
                </c:pt>
                <c:pt idx="573">
                  <c:v>-5.3762999999999999E-4</c:v>
                </c:pt>
                <c:pt idx="574">
                  <c:v>3.4497E-4</c:v>
                </c:pt>
                <c:pt idx="575">
                  <c:v>-6.7155000000000003E-4</c:v>
                </c:pt>
                <c:pt idx="576">
                  <c:v>-6.5205999999999999E-4</c:v>
                </c:pt>
                <c:pt idx="577">
                  <c:v>-6.4623000000000002E-4</c:v>
                </c:pt>
                <c:pt idx="578">
                  <c:v>-6.6410000000000004E-4</c:v>
                </c:pt>
                <c:pt idx="579">
                  <c:v>-1.5211000000000001E-3</c:v>
                </c:pt>
                <c:pt idx="580">
                  <c:v>-9.9953999999999993E-4</c:v>
                </c:pt>
                <c:pt idx="581">
                  <c:v>-3.8521999999999997E-4</c:v>
                </c:pt>
                <c:pt idx="582">
                  <c:v>-1.7341000000000001E-4</c:v>
                </c:pt>
                <c:pt idx="583">
                  <c:v>3.9399999999999998E-4</c:v>
                </c:pt>
                <c:pt idx="584">
                  <c:v>-8.7794000000000001E-4</c:v>
                </c:pt>
                <c:pt idx="585">
                  <c:v>-6.7840000000000001E-4</c:v>
                </c:pt>
                <c:pt idx="586">
                  <c:v>-8.8418000000000004E-4</c:v>
                </c:pt>
                <c:pt idx="587">
                  <c:v>-5.4735000000000005E-4</c:v>
                </c:pt>
                <c:pt idx="588">
                  <c:v>-5.1975999999999997E-4</c:v>
                </c:pt>
                <c:pt idx="589">
                  <c:v>-3.7228000000000001E-4</c:v>
                </c:pt>
                <c:pt idx="590">
                  <c:v>-2.8004000000000001E-4</c:v>
                </c:pt>
                <c:pt idx="591">
                  <c:v>-4.7140000000000002E-4</c:v>
                </c:pt>
                <c:pt idx="592">
                  <c:v>-4.9726000000000002E-4</c:v>
                </c:pt>
                <c:pt idx="593">
                  <c:v>-5.9964999999999997E-4</c:v>
                </c:pt>
                <c:pt idx="594">
                  <c:v>-4.2226999999999998E-4</c:v>
                </c:pt>
                <c:pt idx="595">
                  <c:v>-3.3231999999999999E-4</c:v>
                </c:pt>
                <c:pt idx="596">
                  <c:v>-7.0976999999999998E-4</c:v>
                </c:pt>
                <c:pt idx="597">
                  <c:v>-5.978E-4</c:v>
                </c:pt>
                <c:pt idx="598">
                  <c:v>-8.7591999999999998E-4</c:v>
                </c:pt>
                <c:pt idx="599">
                  <c:v>-1.1026E-3</c:v>
                </c:pt>
                <c:pt idx="600">
                  <c:v>6.3564000000000003E-5</c:v>
                </c:pt>
                <c:pt idx="601">
                  <c:v>-7.9208000000000002E-4</c:v>
                </c:pt>
                <c:pt idx="602">
                  <c:v>-1.3143E-3</c:v>
                </c:pt>
                <c:pt idx="603">
                  <c:v>-2.7368999999999999E-4</c:v>
                </c:pt>
                <c:pt idx="604">
                  <c:v>-6.5928999999999998E-4</c:v>
                </c:pt>
                <c:pt idx="605">
                  <c:v>-6.4391000000000003E-4</c:v>
                </c:pt>
                <c:pt idx="606">
                  <c:v>-5.7764000000000003E-4</c:v>
                </c:pt>
                <c:pt idx="607">
                  <c:v>-1.0717999999999999E-3</c:v>
                </c:pt>
                <c:pt idx="608">
                  <c:v>-7.9748999999999998E-4</c:v>
                </c:pt>
                <c:pt idx="609">
                  <c:v>-8.0961E-4</c:v>
                </c:pt>
                <c:pt idx="610">
                  <c:v>-4.6314000000000001E-4</c:v>
                </c:pt>
                <c:pt idx="611">
                  <c:v>-3.2874E-4</c:v>
                </c:pt>
                <c:pt idx="612">
                  <c:v>-5.2203000000000004E-4</c:v>
                </c:pt>
                <c:pt idx="613">
                  <c:v>-4.1446000000000001E-4</c:v>
                </c:pt>
                <c:pt idx="614">
                  <c:v>-7.9471000000000001E-4</c:v>
                </c:pt>
                <c:pt idx="615">
                  <c:v>5.2767000000000005E-4</c:v>
                </c:pt>
                <c:pt idx="616">
                  <c:v>1.8877999999999999E-4</c:v>
                </c:pt>
                <c:pt idx="617">
                  <c:v>-1.6353E-4</c:v>
                </c:pt>
                <c:pt idx="618">
                  <c:v>-3.3144000000000001E-4</c:v>
                </c:pt>
                <c:pt idx="619">
                  <c:v>-6.5211000000000002E-4</c:v>
                </c:pt>
                <c:pt idx="620">
                  <c:v>-3.3176000000000001E-4</c:v>
                </c:pt>
                <c:pt idx="621">
                  <c:v>-1.4443999999999999E-4</c:v>
                </c:pt>
                <c:pt idx="622">
                  <c:v>-3.3539000000000003E-4</c:v>
                </c:pt>
                <c:pt idx="623">
                  <c:v>-2.6715000000000002E-4</c:v>
                </c:pt>
                <c:pt idx="624">
                  <c:v>-1.7402999999999999E-5</c:v>
                </c:pt>
                <c:pt idx="625">
                  <c:v>8.7019000000000002E-5</c:v>
                </c:pt>
                <c:pt idx="626">
                  <c:v>-1.8565000000000001E-4</c:v>
                </c:pt>
                <c:pt idx="627">
                  <c:v>2.6479999999999999E-4</c:v>
                </c:pt>
                <c:pt idx="628">
                  <c:v>-1.1794E-4</c:v>
                </c:pt>
                <c:pt idx="629">
                  <c:v>-4.2714000000000001E-4</c:v>
                </c:pt>
                <c:pt idx="630">
                  <c:v>-4.8266999999999998E-4</c:v>
                </c:pt>
                <c:pt idx="631">
                  <c:v>1.7164E-5</c:v>
                </c:pt>
                <c:pt idx="632">
                  <c:v>-1.7364E-4</c:v>
                </c:pt>
                <c:pt idx="633">
                  <c:v>6.0780000000000003E-4</c:v>
                </c:pt>
                <c:pt idx="634">
                  <c:v>-8.0365000000000005E-4</c:v>
                </c:pt>
                <c:pt idx="635">
                  <c:v>-1.9097E-4</c:v>
                </c:pt>
                <c:pt idx="636">
                  <c:v>2.1262000000000001E-4</c:v>
                </c:pt>
                <c:pt idx="637">
                  <c:v>-1.6301E-4</c:v>
                </c:pt>
                <c:pt idx="638">
                  <c:v>1.7933000000000001E-4</c:v>
                </c:pt>
                <c:pt idx="639">
                  <c:v>-1.6714E-4</c:v>
                </c:pt>
                <c:pt idx="640">
                  <c:v>6.9665999999999999E-4</c:v>
                </c:pt>
                <c:pt idx="641">
                  <c:v>1.773E-4</c:v>
                </c:pt>
                <c:pt idx="642">
                  <c:v>5.1085999999999998E-5</c:v>
                </c:pt>
                <c:pt idx="643">
                  <c:v>4.8293000000000001E-4</c:v>
                </c:pt>
                <c:pt idx="644">
                  <c:v>2.6047E-4</c:v>
                </c:pt>
                <c:pt idx="645">
                  <c:v>5.7746000000000002E-4</c:v>
                </c:pt>
                <c:pt idx="646">
                  <c:v>1.1359E-4</c:v>
                </c:pt>
                <c:pt idx="647">
                  <c:v>3.5912999999999999E-4</c:v>
                </c:pt>
                <c:pt idx="648">
                  <c:v>1.3439999999999999E-4</c:v>
                </c:pt>
                <c:pt idx="649">
                  <c:v>-2.1975E-4</c:v>
                </c:pt>
                <c:pt idx="650">
                  <c:v>8.3011000000000001E-4</c:v>
                </c:pt>
                <c:pt idx="651">
                  <c:v>5.5484000000000002E-4</c:v>
                </c:pt>
                <c:pt idx="652">
                  <c:v>1.2971E-4</c:v>
                </c:pt>
                <c:pt idx="653">
                  <c:v>8.9331000000000002E-4</c:v>
                </c:pt>
                <c:pt idx="654">
                  <c:v>6.4946000000000003E-4</c:v>
                </c:pt>
                <c:pt idx="655">
                  <c:v>3.8779E-4</c:v>
                </c:pt>
                <c:pt idx="656">
                  <c:v>6.0862000000000004E-4</c:v>
                </c:pt>
                <c:pt idx="657">
                  <c:v>3.3530000000000002E-4</c:v>
                </c:pt>
                <c:pt idx="658">
                  <c:v>2.3305999999999999E-4</c:v>
                </c:pt>
                <c:pt idx="659">
                  <c:v>6.0656999999999996E-4</c:v>
                </c:pt>
                <c:pt idx="660">
                  <c:v>5.7145000000000004E-4</c:v>
                </c:pt>
                <c:pt idx="661">
                  <c:v>7.3937999999999999E-4</c:v>
                </c:pt>
                <c:pt idx="662">
                  <c:v>6.3935999999999995E-4</c:v>
                </c:pt>
                <c:pt idx="663">
                  <c:v>9.6175999999999998E-4</c:v>
                </c:pt>
                <c:pt idx="664">
                  <c:v>3.2301999999999998E-4</c:v>
                </c:pt>
                <c:pt idx="665">
                  <c:v>1.2009E-3</c:v>
                </c:pt>
                <c:pt idx="666">
                  <c:v>7.1531000000000003E-4</c:v>
                </c:pt>
                <c:pt idx="667">
                  <c:v>6.3590000000000001E-4</c:v>
                </c:pt>
                <c:pt idx="668">
                  <c:v>6.4484000000000004E-4</c:v>
                </c:pt>
                <c:pt idx="669">
                  <c:v>6.9287000000000005E-4</c:v>
                </c:pt>
                <c:pt idx="670">
                  <c:v>7.6813999999999995E-4</c:v>
                </c:pt>
                <c:pt idx="671">
                  <c:v>9.5783000000000001E-4</c:v>
                </c:pt>
                <c:pt idx="672">
                  <c:v>7.2915000000000002E-4</c:v>
                </c:pt>
                <c:pt idx="673">
                  <c:v>1.0773E-3</c:v>
                </c:pt>
                <c:pt idx="674">
                  <c:v>7.6351999999999995E-4</c:v>
                </c:pt>
                <c:pt idx="675">
                  <c:v>1.0422000000000001E-3</c:v>
                </c:pt>
                <c:pt idx="676">
                  <c:v>1.2722E-3</c:v>
                </c:pt>
                <c:pt idx="677">
                  <c:v>2.1484E-3</c:v>
                </c:pt>
                <c:pt idx="678">
                  <c:v>2.4978000000000001E-3</c:v>
                </c:pt>
                <c:pt idx="679">
                  <c:v>3.7008000000000002E-3</c:v>
                </c:pt>
                <c:pt idx="680">
                  <c:v>4.8129999999999996E-3</c:v>
                </c:pt>
                <c:pt idx="681">
                  <c:v>5.2347000000000001E-3</c:v>
                </c:pt>
                <c:pt idx="682">
                  <c:v>6.5811000000000003E-3</c:v>
                </c:pt>
                <c:pt idx="683">
                  <c:v>7.3688E-3</c:v>
                </c:pt>
                <c:pt idx="684">
                  <c:v>8.8009999999999998E-3</c:v>
                </c:pt>
                <c:pt idx="685">
                  <c:v>1.0678E-2</c:v>
                </c:pt>
                <c:pt idx="686">
                  <c:v>1.2913000000000001E-2</c:v>
                </c:pt>
                <c:pt idx="687">
                  <c:v>1.4026E-2</c:v>
                </c:pt>
                <c:pt idx="688">
                  <c:v>1.6834999999999999E-2</c:v>
                </c:pt>
                <c:pt idx="689">
                  <c:v>2.0794E-2</c:v>
                </c:pt>
                <c:pt idx="690">
                  <c:v>2.3018E-2</c:v>
                </c:pt>
                <c:pt idx="691">
                  <c:v>2.5888000000000001E-2</c:v>
                </c:pt>
                <c:pt idx="692">
                  <c:v>3.0445E-2</c:v>
                </c:pt>
                <c:pt idx="693">
                  <c:v>3.4280999999999999E-2</c:v>
                </c:pt>
                <c:pt idx="694">
                  <c:v>3.8349000000000001E-2</c:v>
                </c:pt>
                <c:pt idx="695">
                  <c:v>4.0998E-2</c:v>
                </c:pt>
                <c:pt idx="696">
                  <c:v>4.5899000000000002E-2</c:v>
                </c:pt>
                <c:pt idx="697">
                  <c:v>5.0313999999999998E-2</c:v>
                </c:pt>
                <c:pt idx="698">
                  <c:v>5.1941000000000001E-2</c:v>
                </c:pt>
                <c:pt idx="699">
                  <c:v>5.6910000000000002E-2</c:v>
                </c:pt>
                <c:pt idx="700">
                  <c:v>6.1744E-2</c:v>
                </c:pt>
                <c:pt idx="701">
                  <c:v>6.6299999999999998E-2</c:v>
                </c:pt>
                <c:pt idx="702">
                  <c:v>6.7513000000000004E-2</c:v>
                </c:pt>
                <c:pt idx="703">
                  <c:v>7.7677999999999997E-2</c:v>
                </c:pt>
                <c:pt idx="704">
                  <c:v>8.3238000000000006E-2</c:v>
                </c:pt>
                <c:pt idx="705">
                  <c:v>8.5498000000000005E-2</c:v>
                </c:pt>
                <c:pt idx="706">
                  <c:v>8.7684999999999999E-2</c:v>
                </c:pt>
                <c:pt idx="707">
                  <c:v>9.3353000000000005E-2</c:v>
                </c:pt>
                <c:pt idx="708">
                  <c:v>9.4311000000000006E-2</c:v>
                </c:pt>
                <c:pt idx="709">
                  <c:v>9.8937999999999998E-2</c:v>
                </c:pt>
                <c:pt idx="710">
                  <c:v>0.10553</c:v>
                </c:pt>
                <c:pt idx="711">
                  <c:v>0.10784000000000001</c:v>
                </c:pt>
                <c:pt idx="712">
                  <c:v>0.11282</c:v>
                </c:pt>
                <c:pt idx="713">
                  <c:v>0.11593000000000001</c:v>
                </c:pt>
                <c:pt idx="714">
                  <c:v>0.11663</c:v>
                </c:pt>
                <c:pt idx="715">
                  <c:v>0.12520999999999999</c:v>
                </c:pt>
                <c:pt idx="716">
                  <c:v>0.12444</c:v>
                </c:pt>
                <c:pt idx="717">
                  <c:v>0.12864999999999999</c:v>
                </c:pt>
                <c:pt idx="718">
                  <c:v>0.13353999999999999</c:v>
                </c:pt>
                <c:pt idx="719">
                  <c:v>0.13608000000000001</c:v>
                </c:pt>
                <c:pt idx="720">
                  <c:v>0.13239999999999999</c:v>
                </c:pt>
                <c:pt idx="721">
                  <c:v>0.13861999999999999</c:v>
                </c:pt>
                <c:pt idx="722">
                  <c:v>0.14224999999999999</c:v>
                </c:pt>
                <c:pt idx="723">
                  <c:v>0.13977999999999999</c:v>
                </c:pt>
                <c:pt idx="724">
                  <c:v>0.14715</c:v>
                </c:pt>
                <c:pt idx="725">
                  <c:v>0.14668999999999999</c:v>
                </c:pt>
                <c:pt idx="726">
                  <c:v>0.14449999999999999</c:v>
                </c:pt>
                <c:pt idx="727">
                  <c:v>0.14631</c:v>
                </c:pt>
                <c:pt idx="728">
                  <c:v>0.15361</c:v>
                </c:pt>
                <c:pt idx="729">
                  <c:v>0.15382999999999999</c:v>
                </c:pt>
                <c:pt idx="730">
                  <c:v>0.15232999999999999</c:v>
                </c:pt>
                <c:pt idx="731">
                  <c:v>0.15035999999999999</c:v>
                </c:pt>
                <c:pt idx="732">
                  <c:v>0.15497</c:v>
                </c:pt>
                <c:pt idx="733">
                  <c:v>0.15532000000000001</c:v>
                </c:pt>
                <c:pt idx="734">
                  <c:v>0.15575</c:v>
                </c:pt>
                <c:pt idx="735">
                  <c:v>0.15451000000000001</c:v>
                </c:pt>
                <c:pt idx="736">
                  <c:v>0.15726000000000001</c:v>
                </c:pt>
                <c:pt idx="737">
                  <c:v>0.15804000000000001</c:v>
                </c:pt>
                <c:pt idx="738">
                  <c:v>0.16097</c:v>
                </c:pt>
                <c:pt idx="739">
                  <c:v>0.15731999999999999</c:v>
                </c:pt>
                <c:pt idx="740">
                  <c:v>0.15787999999999999</c:v>
                </c:pt>
                <c:pt idx="741">
                  <c:v>0.15784000000000001</c:v>
                </c:pt>
                <c:pt idx="742">
                  <c:v>0.16023999999999999</c:v>
                </c:pt>
                <c:pt idx="743">
                  <c:v>0.15959000000000001</c:v>
                </c:pt>
                <c:pt idx="744">
                  <c:v>0.15698999999999999</c:v>
                </c:pt>
                <c:pt idx="745">
                  <c:v>0.15911</c:v>
                </c:pt>
                <c:pt idx="746">
                  <c:v>0.1656</c:v>
                </c:pt>
                <c:pt idx="747">
                  <c:v>0.16521</c:v>
                </c:pt>
                <c:pt idx="748">
                  <c:v>0.15745999999999999</c:v>
                </c:pt>
                <c:pt idx="749">
                  <c:v>0.16175</c:v>
                </c:pt>
                <c:pt idx="750">
                  <c:v>0.16075</c:v>
                </c:pt>
                <c:pt idx="751">
                  <c:v>0.15987999999999999</c:v>
                </c:pt>
                <c:pt idx="752">
                  <c:v>0.16131000000000001</c:v>
                </c:pt>
                <c:pt idx="753">
                  <c:v>0.16106999999999999</c:v>
                </c:pt>
                <c:pt idx="754">
                  <c:v>0.15925</c:v>
                </c:pt>
                <c:pt idx="755">
                  <c:v>0.16145999999999999</c:v>
                </c:pt>
                <c:pt idx="756">
                  <c:v>0.15995999999999999</c:v>
                </c:pt>
                <c:pt idx="757">
                  <c:v>0.16611999999999999</c:v>
                </c:pt>
                <c:pt idx="758">
                  <c:v>0.15755</c:v>
                </c:pt>
                <c:pt idx="759">
                  <c:v>0.15826000000000001</c:v>
                </c:pt>
                <c:pt idx="760">
                  <c:v>0.1593</c:v>
                </c:pt>
                <c:pt idx="761">
                  <c:v>0.15622</c:v>
                </c:pt>
                <c:pt idx="762">
                  <c:v>0.15936</c:v>
                </c:pt>
                <c:pt idx="763">
                  <c:v>0.16689000000000001</c:v>
                </c:pt>
                <c:pt idx="764">
                  <c:v>0.15878999999999999</c:v>
                </c:pt>
                <c:pt idx="765">
                  <c:v>0.16317999999999999</c:v>
                </c:pt>
                <c:pt idx="766">
                  <c:v>0.16113</c:v>
                </c:pt>
                <c:pt idx="767">
                  <c:v>0.15301999999999999</c:v>
                </c:pt>
                <c:pt idx="768">
                  <c:v>0.16385</c:v>
                </c:pt>
                <c:pt idx="769">
                  <c:v>0.16163</c:v>
                </c:pt>
                <c:pt idx="770">
                  <c:v>0.15881999999999999</c:v>
                </c:pt>
                <c:pt idx="771">
                  <c:v>0.16009000000000001</c:v>
                </c:pt>
                <c:pt idx="772">
                  <c:v>0.15992999999999999</c:v>
                </c:pt>
                <c:pt idx="773">
                  <c:v>0.15461</c:v>
                </c:pt>
                <c:pt idx="774">
                  <c:v>0.16048000000000001</c:v>
                </c:pt>
                <c:pt idx="775">
                  <c:v>0.15543000000000001</c:v>
                </c:pt>
                <c:pt idx="776">
                  <c:v>0.16037000000000001</c:v>
                </c:pt>
                <c:pt idx="777">
                  <c:v>0.15658</c:v>
                </c:pt>
                <c:pt idx="778">
                  <c:v>0.16142999999999999</c:v>
                </c:pt>
                <c:pt idx="779">
                  <c:v>0.15640000000000001</c:v>
                </c:pt>
                <c:pt idx="780">
                  <c:v>0.15859999999999999</c:v>
                </c:pt>
                <c:pt idx="781">
                  <c:v>0.15407000000000001</c:v>
                </c:pt>
                <c:pt idx="782">
                  <c:v>0.15462000000000001</c:v>
                </c:pt>
                <c:pt idx="783">
                  <c:v>0.15512999999999999</c:v>
                </c:pt>
                <c:pt idx="784">
                  <c:v>0.15715999999999999</c:v>
                </c:pt>
                <c:pt idx="785">
                  <c:v>0.15073</c:v>
                </c:pt>
                <c:pt idx="786">
                  <c:v>0.15529999999999999</c:v>
                </c:pt>
                <c:pt idx="787">
                  <c:v>0.15615000000000001</c:v>
                </c:pt>
                <c:pt idx="788">
                  <c:v>0.14879999999999999</c:v>
                </c:pt>
                <c:pt idx="789">
                  <c:v>0.15010999999999999</c:v>
                </c:pt>
                <c:pt idx="790">
                  <c:v>0.14984</c:v>
                </c:pt>
                <c:pt idx="791">
                  <c:v>0.15293999999999999</c:v>
                </c:pt>
                <c:pt idx="792">
                  <c:v>0.14782000000000001</c:v>
                </c:pt>
                <c:pt idx="793">
                  <c:v>0.14785000000000001</c:v>
                </c:pt>
                <c:pt idx="794">
                  <c:v>0.14931</c:v>
                </c:pt>
                <c:pt idx="795">
                  <c:v>0.15221000000000001</c:v>
                </c:pt>
                <c:pt idx="796">
                  <c:v>0.14616999999999999</c:v>
                </c:pt>
                <c:pt idx="797">
                  <c:v>0.14610000000000001</c:v>
                </c:pt>
                <c:pt idx="798">
                  <c:v>0.14366999999999999</c:v>
                </c:pt>
                <c:pt idx="799">
                  <c:v>0.14595</c:v>
                </c:pt>
                <c:pt idx="800">
                  <c:v>0.14829999999999999</c:v>
                </c:pt>
                <c:pt idx="801">
                  <c:v>0.14321999999999999</c:v>
                </c:pt>
                <c:pt idx="802">
                  <c:v>0.14549999999999999</c:v>
                </c:pt>
                <c:pt idx="803">
                  <c:v>0.1431</c:v>
                </c:pt>
                <c:pt idx="804">
                  <c:v>0.14122000000000001</c:v>
                </c:pt>
                <c:pt idx="805">
                  <c:v>0.14080999999999999</c:v>
                </c:pt>
                <c:pt idx="806">
                  <c:v>0.13968</c:v>
                </c:pt>
                <c:pt idx="807">
                  <c:v>0.13614999999999999</c:v>
                </c:pt>
                <c:pt idx="808">
                  <c:v>0.1366</c:v>
                </c:pt>
                <c:pt idx="809">
                  <c:v>0.1371</c:v>
                </c:pt>
                <c:pt idx="810">
                  <c:v>0.13550000000000001</c:v>
                </c:pt>
                <c:pt idx="811">
                  <c:v>0.13608000000000001</c:v>
                </c:pt>
                <c:pt idx="812">
                  <c:v>0.13363</c:v>
                </c:pt>
                <c:pt idx="813">
                  <c:v>0.13435</c:v>
                </c:pt>
                <c:pt idx="814">
                  <c:v>0.13335</c:v>
                </c:pt>
                <c:pt idx="815">
                  <c:v>0.13047</c:v>
                </c:pt>
                <c:pt idx="816">
                  <c:v>0.13064000000000001</c:v>
                </c:pt>
                <c:pt idx="817">
                  <c:v>0.13138</c:v>
                </c:pt>
                <c:pt idx="818">
                  <c:v>0.12926000000000001</c:v>
                </c:pt>
                <c:pt idx="819">
                  <c:v>0.12870999999999999</c:v>
                </c:pt>
                <c:pt idx="820">
                  <c:v>0.12806000000000001</c:v>
                </c:pt>
                <c:pt idx="821">
                  <c:v>0.12623999999999999</c:v>
                </c:pt>
                <c:pt idx="822">
                  <c:v>0.12856000000000001</c:v>
                </c:pt>
                <c:pt idx="823">
                  <c:v>0.12529999999999999</c:v>
                </c:pt>
                <c:pt idx="824">
                  <c:v>0.12540999999999999</c:v>
                </c:pt>
                <c:pt idx="825">
                  <c:v>0.12499</c:v>
                </c:pt>
                <c:pt idx="826">
                  <c:v>0.12222</c:v>
                </c:pt>
                <c:pt idx="827">
                  <c:v>0.12174</c:v>
                </c:pt>
                <c:pt idx="828">
                  <c:v>0.12076000000000001</c:v>
                </c:pt>
                <c:pt idx="829">
                  <c:v>0.12086</c:v>
                </c:pt>
                <c:pt idx="830">
                  <c:v>0.12089</c:v>
                </c:pt>
                <c:pt idx="831">
                  <c:v>0.11962</c:v>
                </c:pt>
                <c:pt idx="832">
                  <c:v>0.11817</c:v>
                </c:pt>
                <c:pt idx="833">
                  <c:v>0.11588</c:v>
                </c:pt>
                <c:pt idx="834">
                  <c:v>0.11778</c:v>
                </c:pt>
                <c:pt idx="835">
                  <c:v>0.11577</c:v>
                </c:pt>
                <c:pt idx="836">
                  <c:v>0.11602999999999999</c:v>
                </c:pt>
                <c:pt idx="837">
                  <c:v>0.11397</c:v>
                </c:pt>
                <c:pt idx="838">
                  <c:v>0.11383</c:v>
                </c:pt>
                <c:pt idx="839">
                  <c:v>0.11217000000000001</c:v>
                </c:pt>
                <c:pt idx="840">
                  <c:v>0.11192000000000001</c:v>
                </c:pt>
                <c:pt idx="841">
                  <c:v>0.11191</c:v>
                </c:pt>
                <c:pt idx="842">
                  <c:v>0.10953</c:v>
                </c:pt>
                <c:pt idx="843">
                  <c:v>0.10804999999999999</c:v>
                </c:pt>
                <c:pt idx="844">
                  <c:v>0.10818999999999999</c:v>
                </c:pt>
                <c:pt idx="845">
                  <c:v>0.10803</c:v>
                </c:pt>
                <c:pt idx="846">
                  <c:v>0.10706</c:v>
                </c:pt>
                <c:pt idx="847">
                  <c:v>0.10567</c:v>
                </c:pt>
                <c:pt idx="848">
                  <c:v>0.1072</c:v>
                </c:pt>
                <c:pt idx="849">
                  <c:v>0.10460999999999999</c:v>
                </c:pt>
                <c:pt idx="850">
                  <c:v>0.10327</c:v>
                </c:pt>
                <c:pt idx="851">
                  <c:v>0.10589999999999999</c:v>
                </c:pt>
                <c:pt idx="852">
                  <c:v>0.1009</c:v>
                </c:pt>
                <c:pt idx="853">
                  <c:v>0.10145</c:v>
                </c:pt>
                <c:pt idx="854">
                  <c:v>9.9911E-2</c:v>
                </c:pt>
                <c:pt idx="855">
                  <c:v>9.9979999999999999E-2</c:v>
                </c:pt>
                <c:pt idx="856">
                  <c:v>9.9661E-2</c:v>
                </c:pt>
                <c:pt idx="857">
                  <c:v>9.8274E-2</c:v>
                </c:pt>
                <c:pt idx="858">
                  <c:v>9.6870999999999999E-2</c:v>
                </c:pt>
                <c:pt idx="859">
                  <c:v>9.8352999999999996E-2</c:v>
                </c:pt>
                <c:pt idx="860">
                  <c:v>9.6160999999999996E-2</c:v>
                </c:pt>
                <c:pt idx="861">
                  <c:v>9.5154000000000002E-2</c:v>
                </c:pt>
                <c:pt idx="862">
                  <c:v>9.6073000000000006E-2</c:v>
                </c:pt>
                <c:pt idx="863">
                  <c:v>9.4652E-2</c:v>
                </c:pt>
                <c:pt idx="864">
                  <c:v>9.5075000000000007E-2</c:v>
                </c:pt>
                <c:pt idx="865">
                  <c:v>9.2654E-2</c:v>
                </c:pt>
                <c:pt idx="866">
                  <c:v>9.1363E-2</c:v>
                </c:pt>
                <c:pt idx="867">
                  <c:v>9.1114000000000001E-2</c:v>
                </c:pt>
                <c:pt idx="868">
                  <c:v>9.0006000000000003E-2</c:v>
                </c:pt>
                <c:pt idx="869">
                  <c:v>9.0469999999999995E-2</c:v>
                </c:pt>
                <c:pt idx="870">
                  <c:v>8.8859999999999995E-2</c:v>
                </c:pt>
                <c:pt idx="871">
                  <c:v>8.7855000000000003E-2</c:v>
                </c:pt>
                <c:pt idx="872">
                  <c:v>8.7194999999999995E-2</c:v>
                </c:pt>
                <c:pt idx="873">
                  <c:v>8.6333999999999994E-2</c:v>
                </c:pt>
                <c:pt idx="874">
                  <c:v>8.6939000000000002E-2</c:v>
                </c:pt>
                <c:pt idx="875">
                  <c:v>8.4992999999999999E-2</c:v>
                </c:pt>
                <c:pt idx="876">
                  <c:v>8.2869999999999999E-2</c:v>
                </c:pt>
                <c:pt idx="877">
                  <c:v>8.3067000000000002E-2</c:v>
                </c:pt>
                <c:pt idx="878">
                  <c:v>8.1423999999999996E-2</c:v>
                </c:pt>
                <c:pt idx="879">
                  <c:v>8.3984000000000003E-2</c:v>
                </c:pt>
                <c:pt idx="880">
                  <c:v>8.0370999999999998E-2</c:v>
                </c:pt>
                <c:pt idx="881">
                  <c:v>8.1532999999999994E-2</c:v>
                </c:pt>
                <c:pt idx="882">
                  <c:v>7.9219999999999999E-2</c:v>
                </c:pt>
                <c:pt idx="883">
                  <c:v>7.8662999999999997E-2</c:v>
                </c:pt>
                <c:pt idx="884">
                  <c:v>7.7589000000000005E-2</c:v>
                </c:pt>
                <c:pt idx="885">
                  <c:v>7.7676999999999996E-2</c:v>
                </c:pt>
                <c:pt idx="886">
                  <c:v>7.7306E-2</c:v>
                </c:pt>
                <c:pt idx="887">
                  <c:v>7.5316999999999995E-2</c:v>
                </c:pt>
                <c:pt idx="888">
                  <c:v>7.5745000000000007E-2</c:v>
                </c:pt>
                <c:pt idx="889">
                  <c:v>7.6143000000000002E-2</c:v>
                </c:pt>
                <c:pt idx="890">
                  <c:v>7.4908000000000002E-2</c:v>
                </c:pt>
                <c:pt idx="891">
                  <c:v>7.3130000000000001E-2</c:v>
                </c:pt>
                <c:pt idx="892">
                  <c:v>7.3668999999999998E-2</c:v>
                </c:pt>
                <c:pt idx="893">
                  <c:v>7.1596000000000007E-2</c:v>
                </c:pt>
                <c:pt idx="894">
                  <c:v>7.0958999999999994E-2</c:v>
                </c:pt>
                <c:pt idx="895">
                  <c:v>7.1117E-2</c:v>
                </c:pt>
                <c:pt idx="896">
                  <c:v>7.0348999999999995E-2</c:v>
                </c:pt>
                <c:pt idx="897">
                  <c:v>6.9330000000000003E-2</c:v>
                </c:pt>
                <c:pt idx="898">
                  <c:v>7.0058999999999996E-2</c:v>
                </c:pt>
                <c:pt idx="899">
                  <c:v>6.9478999999999999E-2</c:v>
                </c:pt>
                <c:pt idx="900">
                  <c:v>6.7561999999999997E-2</c:v>
                </c:pt>
                <c:pt idx="901">
                  <c:v>6.7551E-2</c:v>
                </c:pt>
                <c:pt idx="902">
                  <c:v>6.5341999999999997E-2</c:v>
                </c:pt>
                <c:pt idx="903">
                  <c:v>6.5559000000000006E-2</c:v>
                </c:pt>
                <c:pt idx="904">
                  <c:v>6.6367999999999996E-2</c:v>
                </c:pt>
                <c:pt idx="905">
                  <c:v>6.4545000000000005E-2</c:v>
                </c:pt>
                <c:pt idx="906">
                  <c:v>6.3881999999999994E-2</c:v>
                </c:pt>
                <c:pt idx="907">
                  <c:v>6.3441999999999998E-2</c:v>
                </c:pt>
                <c:pt idx="908">
                  <c:v>6.3219999999999998E-2</c:v>
                </c:pt>
                <c:pt idx="909">
                  <c:v>6.1776999999999999E-2</c:v>
                </c:pt>
                <c:pt idx="910">
                  <c:v>6.1711000000000002E-2</c:v>
                </c:pt>
                <c:pt idx="911">
                  <c:v>5.9815E-2</c:v>
                </c:pt>
                <c:pt idx="912">
                  <c:v>5.9935000000000002E-2</c:v>
                </c:pt>
                <c:pt idx="913">
                  <c:v>5.9886000000000002E-2</c:v>
                </c:pt>
                <c:pt idx="914">
                  <c:v>5.9089999999999997E-2</c:v>
                </c:pt>
                <c:pt idx="915">
                  <c:v>5.8212E-2</c:v>
                </c:pt>
                <c:pt idx="916">
                  <c:v>5.747E-2</c:v>
                </c:pt>
                <c:pt idx="917">
                  <c:v>5.8288E-2</c:v>
                </c:pt>
                <c:pt idx="918">
                  <c:v>5.629E-2</c:v>
                </c:pt>
                <c:pt idx="919">
                  <c:v>5.7409000000000002E-2</c:v>
                </c:pt>
                <c:pt idx="920">
                  <c:v>5.6301999999999998E-2</c:v>
                </c:pt>
                <c:pt idx="921">
                  <c:v>5.4813000000000001E-2</c:v>
                </c:pt>
                <c:pt idx="922">
                  <c:v>5.5622999999999999E-2</c:v>
                </c:pt>
                <c:pt idx="923">
                  <c:v>5.4031999999999997E-2</c:v>
                </c:pt>
                <c:pt idx="924">
                  <c:v>5.3532000000000003E-2</c:v>
                </c:pt>
                <c:pt idx="925">
                  <c:v>5.3475000000000002E-2</c:v>
                </c:pt>
                <c:pt idx="926">
                  <c:v>5.3735999999999999E-2</c:v>
                </c:pt>
                <c:pt idx="927">
                  <c:v>5.2198000000000001E-2</c:v>
                </c:pt>
                <c:pt idx="928">
                  <c:v>5.2631999999999998E-2</c:v>
                </c:pt>
                <c:pt idx="929">
                  <c:v>5.1187000000000003E-2</c:v>
                </c:pt>
                <c:pt idx="930">
                  <c:v>5.0625000000000003E-2</c:v>
                </c:pt>
                <c:pt idx="931">
                  <c:v>5.0049999999999997E-2</c:v>
                </c:pt>
                <c:pt idx="932">
                  <c:v>5.0721000000000002E-2</c:v>
                </c:pt>
                <c:pt idx="933">
                  <c:v>4.9111000000000002E-2</c:v>
                </c:pt>
                <c:pt idx="934">
                  <c:v>4.9480000000000003E-2</c:v>
                </c:pt>
                <c:pt idx="935">
                  <c:v>4.8391999999999998E-2</c:v>
                </c:pt>
                <c:pt idx="936">
                  <c:v>4.7620999999999997E-2</c:v>
                </c:pt>
                <c:pt idx="937">
                  <c:v>4.7775999999999999E-2</c:v>
                </c:pt>
                <c:pt idx="938">
                  <c:v>4.6883000000000001E-2</c:v>
                </c:pt>
                <c:pt idx="939">
                  <c:v>4.6654000000000001E-2</c:v>
                </c:pt>
                <c:pt idx="940">
                  <c:v>4.6587000000000003E-2</c:v>
                </c:pt>
                <c:pt idx="941">
                  <c:v>4.5692999999999998E-2</c:v>
                </c:pt>
                <c:pt idx="942">
                  <c:v>4.5435999999999997E-2</c:v>
                </c:pt>
                <c:pt idx="943">
                  <c:v>4.4875999999999999E-2</c:v>
                </c:pt>
                <c:pt idx="944">
                  <c:v>4.3950999999999997E-2</c:v>
                </c:pt>
                <c:pt idx="945">
                  <c:v>4.3546000000000001E-2</c:v>
                </c:pt>
                <c:pt idx="946">
                  <c:v>4.3326999999999997E-2</c:v>
                </c:pt>
                <c:pt idx="947">
                  <c:v>4.2494999999999998E-2</c:v>
                </c:pt>
                <c:pt idx="948">
                  <c:v>4.2431000000000003E-2</c:v>
                </c:pt>
                <c:pt idx="949">
                  <c:v>4.1737999999999997E-2</c:v>
                </c:pt>
                <c:pt idx="950">
                  <c:v>4.1499000000000001E-2</c:v>
                </c:pt>
                <c:pt idx="951">
                  <c:v>4.0585000000000003E-2</c:v>
                </c:pt>
                <c:pt idx="952">
                  <c:v>4.0228E-2</c:v>
                </c:pt>
                <c:pt idx="953">
                  <c:v>4.0327000000000002E-2</c:v>
                </c:pt>
                <c:pt idx="954">
                  <c:v>4.0069E-2</c:v>
                </c:pt>
                <c:pt idx="955">
                  <c:v>3.8900999999999998E-2</c:v>
                </c:pt>
                <c:pt idx="956">
                  <c:v>3.8032999999999997E-2</c:v>
                </c:pt>
                <c:pt idx="957">
                  <c:v>3.7789999999999997E-2</c:v>
                </c:pt>
                <c:pt idx="958">
                  <c:v>3.6845000000000003E-2</c:v>
                </c:pt>
                <c:pt idx="959">
                  <c:v>3.6889999999999999E-2</c:v>
                </c:pt>
                <c:pt idx="960">
                  <c:v>3.6637000000000003E-2</c:v>
                </c:pt>
                <c:pt idx="961">
                  <c:v>3.5693999999999997E-2</c:v>
                </c:pt>
                <c:pt idx="962">
                  <c:v>3.4356999999999999E-2</c:v>
                </c:pt>
                <c:pt idx="963">
                  <c:v>3.5222000000000003E-2</c:v>
                </c:pt>
                <c:pt idx="964">
                  <c:v>3.4484000000000001E-2</c:v>
                </c:pt>
                <c:pt idx="965">
                  <c:v>3.4576000000000003E-2</c:v>
                </c:pt>
                <c:pt idx="966">
                  <c:v>3.3826000000000002E-2</c:v>
                </c:pt>
                <c:pt idx="967">
                  <c:v>3.2783E-2</c:v>
                </c:pt>
                <c:pt idx="968">
                  <c:v>3.2716000000000002E-2</c:v>
                </c:pt>
                <c:pt idx="969">
                  <c:v>3.2839E-2</c:v>
                </c:pt>
                <c:pt idx="970">
                  <c:v>3.218E-2</c:v>
                </c:pt>
                <c:pt idx="971">
                  <c:v>3.1502000000000002E-2</c:v>
                </c:pt>
                <c:pt idx="972">
                  <c:v>3.1400999999999998E-2</c:v>
                </c:pt>
                <c:pt idx="973">
                  <c:v>3.1097E-2</c:v>
                </c:pt>
                <c:pt idx="974">
                  <c:v>3.0327E-2</c:v>
                </c:pt>
                <c:pt idx="975">
                  <c:v>2.9766999999999998E-2</c:v>
                </c:pt>
                <c:pt idx="976">
                  <c:v>3.0213E-2</c:v>
                </c:pt>
                <c:pt idx="977">
                  <c:v>3.0367999999999999E-2</c:v>
                </c:pt>
                <c:pt idx="978">
                  <c:v>2.9167999999999999E-2</c:v>
                </c:pt>
                <c:pt idx="979">
                  <c:v>2.9243999999999999E-2</c:v>
                </c:pt>
                <c:pt idx="980">
                  <c:v>2.8655E-2</c:v>
                </c:pt>
                <c:pt idx="981">
                  <c:v>2.8714E-2</c:v>
                </c:pt>
                <c:pt idx="982">
                  <c:v>2.8428999999999999E-2</c:v>
                </c:pt>
                <c:pt idx="983">
                  <c:v>2.8273E-2</c:v>
                </c:pt>
                <c:pt idx="984">
                  <c:v>2.8239E-2</c:v>
                </c:pt>
                <c:pt idx="985">
                  <c:v>2.8243000000000001E-2</c:v>
                </c:pt>
                <c:pt idx="986">
                  <c:v>2.8117E-2</c:v>
                </c:pt>
                <c:pt idx="987">
                  <c:v>2.8004000000000001E-2</c:v>
                </c:pt>
                <c:pt idx="988">
                  <c:v>2.7472E-2</c:v>
                </c:pt>
                <c:pt idx="989">
                  <c:v>2.7512999999999999E-2</c:v>
                </c:pt>
                <c:pt idx="990">
                  <c:v>2.6998000000000001E-2</c:v>
                </c:pt>
                <c:pt idx="991">
                  <c:v>2.6757E-2</c:v>
                </c:pt>
                <c:pt idx="992">
                  <c:v>2.6813E-2</c:v>
                </c:pt>
                <c:pt idx="993">
                  <c:v>2.6502000000000001E-2</c:v>
                </c:pt>
                <c:pt idx="994">
                  <c:v>2.6270999999999999E-2</c:v>
                </c:pt>
                <c:pt idx="995">
                  <c:v>2.5951999999999999E-2</c:v>
                </c:pt>
                <c:pt idx="996">
                  <c:v>2.6169999999999999E-2</c:v>
                </c:pt>
                <c:pt idx="997">
                  <c:v>2.5804000000000001E-2</c:v>
                </c:pt>
                <c:pt idx="998">
                  <c:v>2.5311E-2</c:v>
                </c:pt>
                <c:pt idx="999">
                  <c:v>2.4982000000000001E-2</c:v>
                </c:pt>
                <c:pt idx="1000">
                  <c:v>2.4499E-2</c:v>
                </c:pt>
                <c:pt idx="1001">
                  <c:v>2.4257999999999998E-2</c:v>
                </c:pt>
                <c:pt idx="1002">
                  <c:v>2.3932999999999999E-2</c:v>
                </c:pt>
                <c:pt idx="1003">
                  <c:v>2.4587999999999999E-2</c:v>
                </c:pt>
                <c:pt idx="1004">
                  <c:v>2.4232E-2</c:v>
                </c:pt>
                <c:pt idx="1005">
                  <c:v>2.3833E-2</c:v>
                </c:pt>
                <c:pt idx="1006">
                  <c:v>2.3615000000000001E-2</c:v>
                </c:pt>
                <c:pt idx="1007">
                  <c:v>2.3425000000000001E-2</c:v>
                </c:pt>
                <c:pt idx="1008">
                  <c:v>2.3096999999999999E-2</c:v>
                </c:pt>
                <c:pt idx="1009">
                  <c:v>2.2873999999999999E-2</c:v>
                </c:pt>
                <c:pt idx="1010">
                  <c:v>2.2624999999999999E-2</c:v>
                </c:pt>
                <c:pt idx="1011">
                  <c:v>2.2525E-2</c:v>
                </c:pt>
                <c:pt idx="1012">
                  <c:v>2.2224000000000001E-2</c:v>
                </c:pt>
                <c:pt idx="1013">
                  <c:v>2.1999999999999999E-2</c:v>
                </c:pt>
                <c:pt idx="1014">
                  <c:v>2.1753000000000002E-2</c:v>
                </c:pt>
                <c:pt idx="1015">
                  <c:v>2.1496999999999999E-2</c:v>
                </c:pt>
                <c:pt idx="1016">
                  <c:v>2.1158E-2</c:v>
                </c:pt>
                <c:pt idx="1017">
                  <c:v>2.1243999999999999E-2</c:v>
                </c:pt>
                <c:pt idx="1018">
                  <c:v>2.0851000000000001E-2</c:v>
                </c:pt>
                <c:pt idx="1019">
                  <c:v>2.0777E-2</c:v>
                </c:pt>
                <c:pt idx="1020">
                  <c:v>2.0227999999999999E-2</c:v>
                </c:pt>
                <c:pt idx="1021">
                  <c:v>2.0456999999999999E-2</c:v>
                </c:pt>
                <c:pt idx="1022">
                  <c:v>1.9658999999999999E-2</c:v>
                </c:pt>
                <c:pt idx="1023">
                  <c:v>1.9935000000000001E-2</c:v>
                </c:pt>
                <c:pt idx="1024">
                  <c:v>1.9837E-2</c:v>
                </c:pt>
                <c:pt idx="1025">
                  <c:v>1.9397999999999999E-2</c:v>
                </c:pt>
                <c:pt idx="1026">
                  <c:v>1.9188E-2</c:v>
                </c:pt>
                <c:pt idx="1027">
                  <c:v>1.8530999999999999E-2</c:v>
                </c:pt>
                <c:pt idx="1028">
                  <c:v>1.8501E-2</c:v>
                </c:pt>
                <c:pt idx="1029">
                  <c:v>1.8502000000000001E-2</c:v>
                </c:pt>
                <c:pt idx="1030">
                  <c:v>1.8294999999999999E-2</c:v>
                </c:pt>
                <c:pt idx="1031">
                  <c:v>1.8338E-2</c:v>
                </c:pt>
                <c:pt idx="1032">
                  <c:v>1.8166999999999999E-2</c:v>
                </c:pt>
                <c:pt idx="1033">
                  <c:v>1.7541000000000001E-2</c:v>
                </c:pt>
                <c:pt idx="1034">
                  <c:v>1.7711999999999999E-2</c:v>
                </c:pt>
                <c:pt idx="1035">
                  <c:v>1.7023E-2</c:v>
                </c:pt>
                <c:pt idx="1036">
                  <c:v>1.6988E-2</c:v>
                </c:pt>
                <c:pt idx="1037">
                  <c:v>1.7180000000000001E-2</c:v>
                </c:pt>
                <c:pt idx="1038">
                  <c:v>1.635E-2</c:v>
                </c:pt>
                <c:pt idx="1039">
                  <c:v>1.6449999999999999E-2</c:v>
                </c:pt>
                <c:pt idx="1040">
                  <c:v>1.6448999999999998E-2</c:v>
                </c:pt>
                <c:pt idx="1041">
                  <c:v>1.6192999999999999E-2</c:v>
                </c:pt>
                <c:pt idx="1042">
                  <c:v>1.6192000000000002E-2</c:v>
                </c:pt>
                <c:pt idx="1043">
                  <c:v>1.5705E-2</c:v>
                </c:pt>
                <c:pt idx="1044">
                  <c:v>1.5991999999999999E-2</c:v>
                </c:pt>
                <c:pt idx="1045">
                  <c:v>1.5651000000000002E-2</c:v>
                </c:pt>
                <c:pt idx="1046">
                  <c:v>1.5507999999999999E-2</c:v>
                </c:pt>
                <c:pt idx="1047">
                  <c:v>1.5432E-2</c:v>
                </c:pt>
                <c:pt idx="1048">
                  <c:v>1.5110999999999999E-2</c:v>
                </c:pt>
                <c:pt idx="1049">
                  <c:v>1.4628E-2</c:v>
                </c:pt>
                <c:pt idx="1050">
                  <c:v>1.4622E-2</c:v>
                </c:pt>
                <c:pt idx="1051">
                  <c:v>1.4421E-2</c:v>
                </c:pt>
                <c:pt idx="1052">
                  <c:v>1.4161999999999999E-2</c:v>
                </c:pt>
                <c:pt idx="1053">
                  <c:v>1.4243E-2</c:v>
                </c:pt>
                <c:pt idx="1054">
                  <c:v>1.4208999999999999E-2</c:v>
                </c:pt>
                <c:pt idx="1055">
                  <c:v>1.4101000000000001E-2</c:v>
                </c:pt>
                <c:pt idx="1056">
                  <c:v>1.3750999999999999E-2</c:v>
                </c:pt>
                <c:pt idx="1057">
                  <c:v>1.3873E-2</c:v>
                </c:pt>
                <c:pt idx="1058">
                  <c:v>1.3254E-2</c:v>
                </c:pt>
                <c:pt idx="1059">
                  <c:v>1.3691E-2</c:v>
                </c:pt>
                <c:pt idx="1060">
                  <c:v>1.2954E-2</c:v>
                </c:pt>
                <c:pt idx="1061">
                  <c:v>1.2906000000000001E-2</c:v>
                </c:pt>
                <c:pt idx="1062">
                  <c:v>1.2829999999999999E-2</c:v>
                </c:pt>
                <c:pt idx="1063">
                  <c:v>1.2913000000000001E-2</c:v>
                </c:pt>
                <c:pt idx="1064">
                  <c:v>1.2418E-2</c:v>
                </c:pt>
                <c:pt idx="1065">
                  <c:v>1.2364E-2</c:v>
                </c:pt>
                <c:pt idx="1066">
                  <c:v>1.2063000000000001E-2</c:v>
                </c:pt>
                <c:pt idx="1067">
                  <c:v>1.2174000000000001E-2</c:v>
                </c:pt>
                <c:pt idx="1068">
                  <c:v>1.2171E-2</c:v>
                </c:pt>
                <c:pt idx="1069">
                  <c:v>1.1846000000000001E-2</c:v>
                </c:pt>
                <c:pt idx="1070">
                  <c:v>1.2016000000000001E-2</c:v>
                </c:pt>
                <c:pt idx="1071">
                  <c:v>1.1838E-2</c:v>
                </c:pt>
                <c:pt idx="1072">
                  <c:v>1.1710999999999999E-2</c:v>
                </c:pt>
                <c:pt idx="1073">
                  <c:v>1.1474E-2</c:v>
                </c:pt>
                <c:pt idx="1074">
                  <c:v>1.1173000000000001E-2</c:v>
                </c:pt>
                <c:pt idx="1075">
                  <c:v>1.132E-2</c:v>
                </c:pt>
                <c:pt idx="1076">
                  <c:v>1.0846E-2</c:v>
                </c:pt>
                <c:pt idx="1077">
                  <c:v>1.1334E-2</c:v>
                </c:pt>
                <c:pt idx="1078">
                  <c:v>1.0501E-2</c:v>
                </c:pt>
                <c:pt idx="1079">
                  <c:v>1.0373E-2</c:v>
                </c:pt>
                <c:pt idx="1080">
                  <c:v>1.0604000000000001E-2</c:v>
                </c:pt>
                <c:pt idx="1081">
                  <c:v>1.0689000000000001E-2</c:v>
                </c:pt>
                <c:pt idx="1082">
                  <c:v>1.0199E-2</c:v>
                </c:pt>
                <c:pt idx="1083">
                  <c:v>1.0161999999999999E-2</c:v>
                </c:pt>
                <c:pt idx="1084">
                  <c:v>1.0204E-2</c:v>
                </c:pt>
                <c:pt idx="1085">
                  <c:v>9.9606999999999994E-3</c:v>
                </c:pt>
                <c:pt idx="1086">
                  <c:v>9.9187000000000008E-3</c:v>
                </c:pt>
                <c:pt idx="1087">
                  <c:v>1.0090999999999999E-2</c:v>
                </c:pt>
                <c:pt idx="1088">
                  <c:v>1.0050999999999999E-2</c:v>
                </c:pt>
                <c:pt idx="1089">
                  <c:v>9.9060999999999993E-3</c:v>
                </c:pt>
                <c:pt idx="1090">
                  <c:v>9.6428E-3</c:v>
                </c:pt>
                <c:pt idx="1091">
                  <c:v>9.3898000000000002E-3</c:v>
                </c:pt>
                <c:pt idx="1092">
                  <c:v>9.5330999999999992E-3</c:v>
                </c:pt>
                <c:pt idx="1093">
                  <c:v>9.4882000000000005E-3</c:v>
                </c:pt>
                <c:pt idx="1094">
                  <c:v>8.9578000000000001E-3</c:v>
                </c:pt>
                <c:pt idx="1095">
                  <c:v>9.0536999999999996E-3</c:v>
                </c:pt>
                <c:pt idx="1096">
                  <c:v>8.9502999999999996E-3</c:v>
                </c:pt>
                <c:pt idx="1097">
                  <c:v>8.9262000000000005E-3</c:v>
                </c:pt>
                <c:pt idx="1098">
                  <c:v>9.2791999999999996E-3</c:v>
                </c:pt>
                <c:pt idx="1099">
                  <c:v>8.6846000000000007E-3</c:v>
                </c:pt>
                <c:pt idx="1100">
                  <c:v>8.9636000000000004E-3</c:v>
                </c:pt>
                <c:pt idx="1101">
                  <c:v>8.4589000000000001E-3</c:v>
                </c:pt>
                <c:pt idx="1102">
                  <c:v>8.7156000000000004E-3</c:v>
                </c:pt>
                <c:pt idx="1103">
                  <c:v>8.6490000000000004E-3</c:v>
                </c:pt>
                <c:pt idx="1104">
                  <c:v>8.6570999999999992E-3</c:v>
                </c:pt>
                <c:pt idx="1105">
                  <c:v>8.4169999999999991E-3</c:v>
                </c:pt>
                <c:pt idx="1106">
                  <c:v>8.1849999999999996E-3</c:v>
                </c:pt>
                <c:pt idx="1107">
                  <c:v>8.1972999999999994E-3</c:v>
                </c:pt>
                <c:pt idx="1108">
                  <c:v>8.1148999999999995E-3</c:v>
                </c:pt>
                <c:pt idx="1109">
                  <c:v>8.1621999999999997E-3</c:v>
                </c:pt>
                <c:pt idx="1110">
                  <c:v>7.8519999999999996E-3</c:v>
                </c:pt>
                <c:pt idx="1111">
                  <c:v>7.7892999999999999E-3</c:v>
                </c:pt>
                <c:pt idx="1112">
                  <c:v>7.8384000000000006E-3</c:v>
                </c:pt>
                <c:pt idx="1113">
                  <c:v>7.6682E-3</c:v>
                </c:pt>
                <c:pt idx="1114">
                  <c:v>7.6991000000000004E-3</c:v>
                </c:pt>
                <c:pt idx="1115">
                  <c:v>7.5418000000000004E-3</c:v>
                </c:pt>
                <c:pt idx="1116">
                  <c:v>7.6385999999999997E-3</c:v>
                </c:pt>
                <c:pt idx="1117">
                  <c:v>7.0415E-3</c:v>
                </c:pt>
                <c:pt idx="1118">
                  <c:v>6.8986000000000004E-3</c:v>
                </c:pt>
                <c:pt idx="1119">
                  <c:v>7.1872999999999998E-3</c:v>
                </c:pt>
                <c:pt idx="1120">
                  <c:v>6.9259999999999999E-3</c:v>
                </c:pt>
                <c:pt idx="1121">
                  <c:v>6.7914000000000004E-3</c:v>
                </c:pt>
                <c:pt idx="1122">
                  <c:v>6.8231000000000003E-3</c:v>
                </c:pt>
                <c:pt idx="1123">
                  <c:v>6.6930999999999996E-3</c:v>
                </c:pt>
                <c:pt idx="1124">
                  <c:v>6.7926999999999996E-3</c:v>
                </c:pt>
                <c:pt idx="1125">
                  <c:v>7.0169999999999998E-3</c:v>
                </c:pt>
                <c:pt idx="1126">
                  <c:v>6.7199E-3</c:v>
                </c:pt>
                <c:pt idx="1127">
                  <c:v>6.7809999999999997E-3</c:v>
                </c:pt>
                <c:pt idx="1128">
                  <c:v>6.3610999999999997E-3</c:v>
                </c:pt>
                <c:pt idx="1129">
                  <c:v>6.7140999999999998E-3</c:v>
                </c:pt>
                <c:pt idx="1130">
                  <c:v>6.1789000000000002E-3</c:v>
                </c:pt>
                <c:pt idx="1131">
                  <c:v>6.2138999999999996E-3</c:v>
                </c:pt>
                <c:pt idx="1132">
                  <c:v>6.2782000000000003E-3</c:v>
                </c:pt>
                <c:pt idx="1133">
                  <c:v>6.0834000000000001E-3</c:v>
                </c:pt>
                <c:pt idx="1134">
                  <c:v>6.1995000000000001E-3</c:v>
                </c:pt>
                <c:pt idx="1135">
                  <c:v>5.8715E-3</c:v>
                </c:pt>
                <c:pt idx="1136">
                  <c:v>6.0269E-3</c:v>
                </c:pt>
                <c:pt idx="1137">
                  <c:v>5.6441E-3</c:v>
                </c:pt>
                <c:pt idx="1138">
                  <c:v>5.8122E-3</c:v>
                </c:pt>
                <c:pt idx="1139">
                  <c:v>5.6611999999999999E-3</c:v>
                </c:pt>
                <c:pt idx="1140">
                  <c:v>5.7023000000000004E-3</c:v>
                </c:pt>
                <c:pt idx="1141">
                  <c:v>5.7076999999999996E-3</c:v>
                </c:pt>
                <c:pt idx="1142">
                  <c:v>5.7098000000000001E-3</c:v>
                </c:pt>
                <c:pt idx="1143">
                  <c:v>5.6990000000000001E-3</c:v>
                </c:pt>
                <c:pt idx="1144">
                  <c:v>5.4000000000000003E-3</c:v>
                </c:pt>
                <c:pt idx="1145">
                  <c:v>5.4557E-3</c:v>
                </c:pt>
                <c:pt idx="1146">
                  <c:v>5.3432000000000002E-3</c:v>
                </c:pt>
                <c:pt idx="1147">
                  <c:v>5.0604999999999999E-3</c:v>
                </c:pt>
                <c:pt idx="1148">
                  <c:v>5.3162000000000001E-3</c:v>
                </c:pt>
                <c:pt idx="1149">
                  <c:v>5.0049999999999999E-3</c:v>
                </c:pt>
                <c:pt idx="1150">
                  <c:v>4.8650999999999998E-3</c:v>
                </c:pt>
                <c:pt idx="1151">
                  <c:v>5.0702999999999998E-3</c:v>
                </c:pt>
                <c:pt idx="1152">
                  <c:v>4.9220000000000002E-3</c:v>
                </c:pt>
                <c:pt idx="1153">
                  <c:v>4.6880999999999997E-3</c:v>
                </c:pt>
                <c:pt idx="1154">
                  <c:v>4.7419999999999997E-3</c:v>
                </c:pt>
                <c:pt idx="1155">
                  <c:v>4.7536999999999996E-3</c:v>
                </c:pt>
                <c:pt idx="1156">
                  <c:v>4.7324999999999997E-3</c:v>
                </c:pt>
                <c:pt idx="1157">
                  <c:v>4.8649000000000001E-3</c:v>
                </c:pt>
                <c:pt idx="1158">
                  <c:v>4.5033E-3</c:v>
                </c:pt>
                <c:pt idx="1159">
                  <c:v>4.6248000000000001E-3</c:v>
                </c:pt>
                <c:pt idx="1160">
                  <c:v>4.4834000000000002E-3</c:v>
                </c:pt>
                <c:pt idx="1161">
                  <c:v>4.5247999999999998E-3</c:v>
                </c:pt>
                <c:pt idx="1162">
                  <c:v>4.0590000000000001E-3</c:v>
                </c:pt>
                <c:pt idx="1163">
                  <c:v>4.3394000000000002E-3</c:v>
                </c:pt>
                <c:pt idx="1164">
                  <c:v>4.3657000000000001E-3</c:v>
                </c:pt>
                <c:pt idx="1165">
                  <c:v>4.1085999999999996E-3</c:v>
                </c:pt>
                <c:pt idx="1166">
                  <c:v>4.1177999999999996E-3</c:v>
                </c:pt>
                <c:pt idx="1167">
                  <c:v>4.1703E-3</c:v>
                </c:pt>
                <c:pt idx="1168">
                  <c:v>3.7967000000000001E-3</c:v>
                </c:pt>
                <c:pt idx="1169">
                  <c:v>3.9659999999999999E-3</c:v>
                </c:pt>
                <c:pt idx="1170">
                  <c:v>4.2011000000000001E-3</c:v>
                </c:pt>
                <c:pt idx="1171">
                  <c:v>3.9313000000000004E-3</c:v>
                </c:pt>
                <c:pt idx="1172">
                  <c:v>3.4501000000000002E-3</c:v>
                </c:pt>
                <c:pt idx="1173">
                  <c:v>3.5360000000000001E-3</c:v>
                </c:pt>
                <c:pt idx="1174">
                  <c:v>3.7341000000000002E-3</c:v>
                </c:pt>
                <c:pt idx="1175">
                  <c:v>3.6973000000000002E-3</c:v>
                </c:pt>
                <c:pt idx="1176">
                  <c:v>3.4721999999999999E-3</c:v>
                </c:pt>
                <c:pt idx="1177">
                  <c:v>3.6348999999999999E-3</c:v>
                </c:pt>
                <c:pt idx="1178">
                  <c:v>3.3676999999999999E-3</c:v>
                </c:pt>
                <c:pt idx="1179">
                  <c:v>3.1673000000000001E-3</c:v>
                </c:pt>
                <c:pt idx="1180">
                  <c:v>3.4191999999999998E-3</c:v>
                </c:pt>
                <c:pt idx="1181">
                  <c:v>3.4838999999999998E-3</c:v>
                </c:pt>
                <c:pt idx="1182">
                  <c:v>3.2133000000000001E-3</c:v>
                </c:pt>
                <c:pt idx="1183">
                  <c:v>3.0314999999999999E-3</c:v>
                </c:pt>
                <c:pt idx="1184">
                  <c:v>3.1338E-3</c:v>
                </c:pt>
                <c:pt idx="1185">
                  <c:v>2.9339000000000001E-3</c:v>
                </c:pt>
                <c:pt idx="1186">
                  <c:v>2.6394000000000001E-3</c:v>
                </c:pt>
                <c:pt idx="1187">
                  <c:v>2.6675000000000002E-3</c:v>
                </c:pt>
                <c:pt idx="1188">
                  <c:v>2.5479999999999999E-3</c:v>
                </c:pt>
                <c:pt idx="1189">
                  <c:v>2.5127000000000001E-3</c:v>
                </c:pt>
                <c:pt idx="1190">
                  <c:v>2.8129000000000001E-3</c:v>
                </c:pt>
                <c:pt idx="1191">
                  <c:v>2.4951000000000001E-3</c:v>
                </c:pt>
                <c:pt idx="1192">
                  <c:v>2.3690999999999999E-3</c:v>
                </c:pt>
                <c:pt idx="1193">
                  <c:v>2.2986999999999999E-3</c:v>
                </c:pt>
                <c:pt idx="1194">
                  <c:v>2.5699E-3</c:v>
                </c:pt>
                <c:pt idx="1195">
                  <c:v>2.3869999999999998E-3</c:v>
                </c:pt>
                <c:pt idx="1196">
                  <c:v>1.8901E-3</c:v>
                </c:pt>
                <c:pt idx="1197">
                  <c:v>2.1876999999999999E-3</c:v>
                </c:pt>
                <c:pt idx="1198">
                  <c:v>2.2583999999999998E-3</c:v>
                </c:pt>
                <c:pt idx="1199">
                  <c:v>2.2889999999999998E-3</c:v>
                </c:pt>
                <c:pt idx="1200">
                  <c:v>2.2620000000000001E-3</c:v>
                </c:pt>
                <c:pt idx="1201">
                  <c:v>2.2403000000000002E-3</c:v>
                </c:pt>
                <c:pt idx="1202">
                  <c:v>2.1597999999999999E-3</c:v>
                </c:pt>
                <c:pt idx="1203">
                  <c:v>2.1337999999999999E-3</c:v>
                </c:pt>
                <c:pt idx="1204">
                  <c:v>1.8845000000000001E-3</c:v>
                </c:pt>
                <c:pt idx="1205">
                  <c:v>2.0630000000000002E-3</c:v>
                </c:pt>
                <c:pt idx="1206">
                  <c:v>2.2036999999999998E-3</c:v>
                </c:pt>
                <c:pt idx="1207">
                  <c:v>2.2916999999999998E-3</c:v>
                </c:pt>
                <c:pt idx="1208">
                  <c:v>1.9392000000000001E-3</c:v>
                </c:pt>
                <c:pt idx="1209">
                  <c:v>1.9551999999999998E-3</c:v>
                </c:pt>
                <c:pt idx="1210">
                  <c:v>2.1767000000000002E-3</c:v>
                </c:pt>
                <c:pt idx="1211">
                  <c:v>1.952E-3</c:v>
                </c:pt>
                <c:pt idx="1212">
                  <c:v>2.2231999999999998E-3</c:v>
                </c:pt>
                <c:pt idx="1213">
                  <c:v>2.1592E-3</c:v>
                </c:pt>
                <c:pt idx="1214">
                  <c:v>2.1018999999999999E-3</c:v>
                </c:pt>
                <c:pt idx="1215">
                  <c:v>1.9989999999999999E-3</c:v>
                </c:pt>
                <c:pt idx="1216">
                  <c:v>2.2988000000000001E-3</c:v>
                </c:pt>
                <c:pt idx="1217">
                  <c:v>2.2683E-3</c:v>
                </c:pt>
                <c:pt idx="1218">
                  <c:v>2.2837000000000001E-3</c:v>
                </c:pt>
                <c:pt idx="1219">
                  <c:v>2.1367000000000001E-3</c:v>
                </c:pt>
                <c:pt idx="1220">
                  <c:v>2.1740000000000002E-3</c:v>
                </c:pt>
                <c:pt idx="1221">
                  <c:v>2.5084999999999999E-3</c:v>
                </c:pt>
                <c:pt idx="1222">
                  <c:v>1.8851E-3</c:v>
                </c:pt>
                <c:pt idx="1223">
                  <c:v>2.3638000000000001E-3</c:v>
                </c:pt>
                <c:pt idx="1224">
                  <c:v>2.2179000000000001E-3</c:v>
                </c:pt>
                <c:pt idx="1225">
                  <c:v>1.9894000000000001E-3</c:v>
                </c:pt>
                <c:pt idx="1226">
                  <c:v>2.2266E-3</c:v>
                </c:pt>
                <c:pt idx="1227">
                  <c:v>2.2812000000000002E-3</c:v>
                </c:pt>
                <c:pt idx="1228">
                  <c:v>2.1196000000000001E-3</c:v>
                </c:pt>
                <c:pt idx="1229">
                  <c:v>2.1616000000000001E-3</c:v>
                </c:pt>
                <c:pt idx="1230">
                  <c:v>2.0531E-3</c:v>
                </c:pt>
                <c:pt idx="1231">
                  <c:v>2.1935000000000001E-3</c:v>
                </c:pt>
                <c:pt idx="1232">
                  <c:v>2.1177000000000001E-3</c:v>
                </c:pt>
                <c:pt idx="1233">
                  <c:v>1.8541E-3</c:v>
                </c:pt>
                <c:pt idx="1234">
                  <c:v>2.1589000000000001E-3</c:v>
                </c:pt>
                <c:pt idx="1235">
                  <c:v>2.0541000000000001E-3</c:v>
                </c:pt>
                <c:pt idx="1236">
                  <c:v>1.8139E-3</c:v>
                </c:pt>
                <c:pt idx="1237">
                  <c:v>2.1955999999999998E-3</c:v>
                </c:pt>
                <c:pt idx="1238">
                  <c:v>2.1435999999999998E-3</c:v>
                </c:pt>
                <c:pt idx="1239">
                  <c:v>1.9105999999999999E-3</c:v>
                </c:pt>
                <c:pt idx="1240">
                  <c:v>1.8243000000000001E-3</c:v>
                </c:pt>
                <c:pt idx="1241">
                  <c:v>1.9683000000000001E-3</c:v>
                </c:pt>
                <c:pt idx="1242">
                  <c:v>2.0168E-3</c:v>
                </c:pt>
                <c:pt idx="1243">
                  <c:v>1.9303E-3</c:v>
                </c:pt>
                <c:pt idx="1244">
                  <c:v>1.8802999999999999E-3</c:v>
                </c:pt>
                <c:pt idx="1245">
                  <c:v>2.0853E-3</c:v>
                </c:pt>
                <c:pt idx="1246">
                  <c:v>1.8515999999999999E-3</c:v>
                </c:pt>
                <c:pt idx="1247">
                  <c:v>1.9511000000000001E-3</c:v>
                </c:pt>
                <c:pt idx="1248">
                  <c:v>1.5466E-3</c:v>
                </c:pt>
                <c:pt idx="1249">
                  <c:v>1.9491000000000001E-3</c:v>
                </c:pt>
                <c:pt idx="1250">
                  <c:v>1.7801E-3</c:v>
                </c:pt>
                <c:pt idx="1251">
                  <c:v>1.6041E-3</c:v>
                </c:pt>
                <c:pt idx="1252">
                  <c:v>1.9097999999999999E-3</c:v>
                </c:pt>
                <c:pt idx="1253">
                  <c:v>1.5152E-3</c:v>
                </c:pt>
                <c:pt idx="1254">
                  <c:v>1.7306999999999999E-3</c:v>
                </c:pt>
                <c:pt idx="1255">
                  <c:v>1.7496E-3</c:v>
                </c:pt>
                <c:pt idx="1256">
                  <c:v>1.8420999999999999E-3</c:v>
                </c:pt>
                <c:pt idx="1257">
                  <c:v>2.0298999999999998E-3</c:v>
                </c:pt>
                <c:pt idx="1258">
                  <c:v>1.5467E-3</c:v>
                </c:pt>
                <c:pt idx="1259">
                  <c:v>1.5328E-3</c:v>
                </c:pt>
                <c:pt idx="1260">
                  <c:v>1.7164000000000001E-3</c:v>
                </c:pt>
                <c:pt idx="1261">
                  <c:v>1.7972999999999999E-3</c:v>
                </c:pt>
                <c:pt idx="1262">
                  <c:v>1.8933000000000001E-3</c:v>
                </c:pt>
                <c:pt idx="1263">
                  <c:v>1.5099E-3</c:v>
                </c:pt>
                <c:pt idx="1264">
                  <c:v>1.4496999999999999E-3</c:v>
                </c:pt>
                <c:pt idx="1265">
                  <c:v>1.4239000000000001E-3</c:v>
                </c:pt>
                <c:pt idx="1266">
                  <c:v>1.2195999999999999E-3</c:v>
                </c:pt>
                <c:pt idx="1267">
                  <c:v>1.2045000000000001E-3</c:v>
                </c:pt>
                <c:pt idx="1268">
                  <c:v>1.3384E-3</c:v>
                </c:pt>
                <c:pt idx="1269">
                  <c:v>1.5456000000000001E-3</c:v>
                </c:pt>
                <c:pt idx="1270">
                  <c:v>1.4938E-3</c:v>
                </c:pt>
                <c:pt idx="1271">
                  <c:v>1.6092000000000001E-3</c:v>
                </c:pt>
                <c:pt idx="1272">
                  <c:v>1.2671E-3</c:v>
                </c:pt>
                <c:pt idx="1273">
                  <c:v>1.2465E-3</c:v>
                </c:pt>
                <c:pt idx="1274">
                  <c:v>1.6027999999999999E-3</c:v>
                </c:pt>
                <c:pt idx="1275">
                  <c:v>1.2572E-3</c:v>
                </c:pt>
                <c:pt idx="1276">
                  <c:v>1.1696E-3</c:v>
                </c:pt>
                <c:pt idx="1277">
                  <c:v>1.4354999999999999E-3</c:v>
                </c:pt>
                <c:pt idx="1278">
                  <c:v>1.3043E-3</c:v>
                </c:pt>
                <c:pt idx="1279">
                  <c:v>1.2574999999999999E-3</c:v>
                </c:pt>
                <c:pt idx="1280">
                  <c:v>1.4379E-3</c:v>
                </c:pt>
                <c:pt idx="1281">
                  <c:v>1.4044999999999999E-3</c:v>
                </c:pt>
                <c:pt idx="1282">
                  <c:v>9.6491000000000003E-4</c:v>
                </c:pt>
                <c:pt idx="1283">
                  <c:v>1.1501E-3</c:v>
                </c:pt>
                <c:pt idx="1284">
                  <c:v>8.4915999999999995E-4</c:v>
                </c:pt>
                <c:pt idx="1285">
                  <c:v>1.0349000000000001E-3</c:v>
                </c:pt>
                <c:pt idx="1286">
                  <c:v>1.2788999999999999E-3</c:v>
                </c:pt>
                <c:pt idx="1287">
                  <c:v>1.2603E-3</c:v>
                </c:pt>
                <c:pt idx="1288">
                  <c:v>8.7657000000000002E-4</c:v>
                </c:pt>
                <c:pt idx="1289">
                  <c:v>9.7699000000000006E-4</c:v>
                </c:pt>
                <c:pt idx="1290">
                  <c:v>8.1448999999999996E-4</c:v>
                </c:pt>
                <c:pt idx="1291">
                  <c:v>1.1616E-3</c:v>
                </c:pt>
                <c:pt idx="1292">
                  <c:v>1.1433999999999999E-3</c:v>
                </c:pt>
                <c:pt idx="1293">
                  <c:v>1.1256E-3</c:v>
                </c:pt>
                <c:pt idx="1294">
                  <c:v>8.9727000000000003E-4</c:v>
                </c:pt>
                <c:pt idx="1295">
                  <c:v>1.3355999999999999E-3</c:v>
                </c:pt>
                <c:pt idx="1296">
                  <c:v>1.0508E-3</c:v>
                </c:pt>
                <c:pt idx="1297">
                  <c:v>8.9329999999999998E-4</c:v>
                </c:pt>
                <c:pt idx="1298">
                  <c:v>8.2523999999999998E-4</c:v>
                </c:pt>
                <c:pt idx="1299">
                  <c:v>9.4333000000000004E-4</c:v>
                </c:pt>
                <c:pt idx="1300">
                  <c:v>9.5662000000000004E-4</c:v>
                </c:pt>
                <c:pt idx="1301">
                  <c:v>8.7746000000000005E-4</c:v>
                </c:pt>
                <c:pt idx="1302">
                  <c:v>1.0054E-3</c:v>
                </c:pt>
                <c:pt idx="1303">
                  <c:v>9.6770999999999999E-4</c:v>
                </c:pt>
                <c:pt idx="1304">
                  <c:v>8.3896999999999997E-4</c:v>
                </c:pt>
                <c:pt idx="1305">
                  <c:v>6.0630999999999999E-4</c:v>
                </c:pt>
                <c:pt idx="1306">
                  <c:v>7.0511E-4</c:v>
                </c:pt>
                <c:pt idx="1307">
                  <c:v>6.7686999999999999E-4</c:v>
                </c:pt>
                <c:pt idx="1308">
                  <c:v>9.3026000000000003E-4</c:v>
                </c:pt>
                <c:pt idx="1309">
                  <c:v>1.0861E-3</c:v>
                </c:pt>
                <c:pt idx="1310">
                  <c:v>1.0549999999999999E-3</c:v>
                </c:pt>
                <c:pt idx="1311">
                  <c:v>6.8044999999999998E-4</c:v>
                </c:pt>
                <c:pt idx="1312">
                  <c:v>9.0216000000000005E-4</c:v>
                </c:pt>
                <c:pt idx="1313">
                  <c:v>1.0958000000000001E-3</c:v>
                </c:pt>
                <c:pt idx="1314">
                  <c:v>1.1735000000000001E-3</c:v>
                </c:pt>
                <c:pt idx="1315">
                  <c:v>6.7557999999999995E-4</c:v>
                </c:pt>
                <c:pt idx="1316">
                  <c:v>1.016E-3</c:v>
                </c:pt>
                <c:pt idx="1317">
                  <c:v>8.0121000000000001E-4</c:v>
                </c:pt>
                <c:pt idx="1318">
                  <c:v>8.7847000000000001E-4</c:v>
                </c:pt>
                <c:pt idx="1319">
                  <c:v>5.2099999999999998E-4</c:v>
                </c:pt>
                <c:pt idx="1320">
                  <c:v>7.8821999999999996E-4</c:v>
                </c:pt>
                <c:pt idx="1321">
                  <c:v>8.4809999999999996E-4</c:v>
                </c:pt>
                <c:pt idx="1322">
                  <c:v>5.5101E-4</c:v>
                </c:pt>
                <c:pt idx="1323">
                  <c:v>7.4083000000000005E-4</c:v>
                </c:pt>
                <c:pt idx="1324">
                  <c:v>7.3904999999999999E-4</c:v>
                </c:pt>
                <c:pt idx="1325">
                  <c:v>5.8993999999999995E-4</c:v>
                </c:pt>
                <c:pt idx="1326">
                  <c:v>6.0183000000000003E-4</c:v>
                </c:pt>
                <c:pt idx="1327">
                  <c:v>4.7394000000000001E-4</c:v>
                </c:pt>
                <c:pt idx="1328">
                  <c:v>5.6247000000000003E-4</c:v>
                </c:pt>
                <c:pt idx="1329">
                  <c:v>7.2754999999999998E-4</c:v>
                </c:pt>
                <c:pt idx="1330">
                  <c:v>4.6781999999999998E-4</c:v>
                </c:pt>
                <c:pt idx="1331">
                  <c:v>1.3656E-3</c:v>
                </c:pt>
                <c:pt idx="1332">
                  <c:v>6.3557999999999996E-4</c:v>
                </c:pt>
                <c:pt idx="1333">
                  <c:v>1.0388000000000001E-3</c:v>
                </c:pt>
                <c:pt idx="1334">
                  <c:v>9.7893000000000003E-4</c:v>
                </c:pt>
                <c:pt idx="1335">
                  <c:v>5.3903000000000002E-4</c:v>
                </c:pt>
                <c:pt idx="1336">
                  <c:v>5.1986999999999997E-4</c:v>
                </c:pt>
                <c:pt idx="1337">
                  <c:v>7.6900000000000004E-4</c:v>
                </c:pt>
                <c:pt idx="1338">
                  <c:v>7.5986999999999995E-4</c:v>
                </c:pt>
                <c:pt idx="1339">
                  <c:v>5.9911000000000003E-4</c:v>
                </c:pt>
                <c:pt idx="1340">
                  <c:v>8.6479999999999999E-4</c:v>
                </c:pt>
                <c:pt idx="1341">
                  <c:v>3.7792000000000001E-4</c:v>
                </c:pt>
                <c:pt idx="1342">
                  <c:v>2.8462000000000002E-4</c:v>
                </c:pt>
                <c:pt idx="1343">
                  <c:v>4.5507000000000002E-4</c:v>
                </c:pt>
                <c:pt idx="1344">
                  <c:v>6.2876999999999996E-4</c:v>
                </c:pt>
                <c:pt idx="1345">
                  <c:v>7.762E-4</c:v>
                </c:pt>
                <c:pt idx="1346">
                  <c:v>9.6686000000000005E-4</c:v>
                </c:pt>
                <c:pt idx="1347">
                  <c:v>6.7900000000000002E-4</c:v>
                </c:pt>
                <c:pt idx="1348">
                  <c:v>4.593E-4</c:v>
                </c:pt>
                <c:pt idx="1349">
                  <c:v>4.3090000000000001E-4</c:v>
                </c:pt>
                <c:pt idx="1350">
                  <c:v>8.6171999999999996E-4</c:v>
                </c:pt>
                <c:pt idx="1351">
                  <c:v>6.7164999999999998E-4</c:v>
                </c:pt>
                <c:pt idx="1352">
                  <c:v>9.0594999999999998E-4</c:v>
                </c:pt>
                <c:pt idx="1353">
                  <c:v>2.8218999999999998E-4</c:v>
                </c:pt>
                <c:pt idx="1354">
                  <c:v>4.7690999999999999E-4</c:v>
                </c:pt>
                <c:pt idx="1355">
                  <c:v>5.8221E-4</c:v>
                </c:pt>
                <c:pt idx="1356">
                  <c:v>5.6130999999999998E-4</c:v>
                </c:pt>
                <c:pt idx="1357">
                  <c:v>5.1298999999999995E-4</c:v>
                </c:pt>
                <c:pt idx="1358">
                  <c:v>6.2149000000000004E-4</c:v>
                </c:pt>
                <c:pt idx="1359">
                  <c:v>5.2306E-4</c:v>
                </c:pt>
                <c:pt idx="1360">
                  <c:v>5.9252000000000003E-4</c:v>
                </c:pt>
                <c:pt idx="1361">
                  <c:v>4.5834000000000001E-4</c:v>
                </c:pt>
                <c:pt idx="1362">
                  <c:v>3.6023000000000001E-4</c:v>
                </c:pt>
                <c:pt idx="1363">
                  <c:v>5.1789000000000002E-4</c:v>
                </c:pt>
                <c:pt idx="1364">
                  <c:v>-1.9972000000000001E-5</c:v>
                </c:pt>
                <c:pt idx="1365">
                  <c:v>3.0210000000000002E-4</c:v>
                </c:pt>
                <c:pt idx="1366">
                  <c:v>5.4768999999999998E-4</c:v>
                </c:pt>
                <c:pt idx="1367">
                  <c:v>5.0407000000000002E-4</c:v>
                </c:pt>
                <c:pt idx="1368">
                  <c:v>3.7610999999999998E-4</c:v>
                </c:pt>
                <c:pt idx="1369">
                  <c:v>5.6901E-4</c:v>
                </c:pt>
                <c:pt idx="1370">
                  <c:v>5.1415E-4</c:v>
                </c:pt>
                <c:pt idx="1371">
                  <c:v>2.0478E-4</c:v>
                </c:pt>
                <c:pt idx="1372">
                  <c:v>3.5776999999999998E-4</c:v>
                </c:pt>
                <c:pt idx="1373">
                  <c:v>9.2399999999999996E-5</c:v>
                </c:pt>
                <c:pt idx="1374">
                  <c:v>4.1407999999999999E-4</c:v>
                </c:pt>
                <c:pt idx="1375">
                  <c:v>4.9682000000000003E-4</c:v>
                </c:pt>
                <c:pt idx="1376">
                  <c:v>5.2848999999999995E-4</c:v>
                </c:pt>
                <c:pt idx="1377">
                  <c:v>3.6455E-4</c:v>
                </c:pt>
                <c:pt idx="1378">
                  <c:v>5.3569999999999996E-4</c:v>
                </c:pt>
                <c:pt idx="1379">
                  <c:v>4.3286000000000003E-4</c:v>
                </c:pt>
                <c:pt idx="1380">
                  <c:v>6.6388000000000005E-4</c:v>
                </c:pt>
                <c:pt idx="1381">
                  <c:v>1.6909E-4</c:v>
                </c:pt>
                <c:pt idx="1382">
                  <c:v>1.4924E-4</c:v>
                </c:pt>
                <c:pt idx="1383">
                  <c:v>3.0679999999999998E-4</c:v>
                </c:pt>
                <c:pt idx="1384">
                  <c:v>1.8047000000000001E-4</c:v>
                </c:pt>
                <c:pt idx="1385">
                  <c:v>3.7355E-4</c:v>
                </c:pt>
                <c:pt idx="1386">
                  <c:v>5.1703000000000003E-4</c:v>
                </c:pt>
                <c:pt idx="1387">
                  <c:v>3.1147E-4</c:v>
                </c:pt>
                <c:pt idx="1388">
                  <c:v>5.0460999999999995E-4</c:v>
                </c:pt>
                <c:pt idx="1389">
                  <c:v>6.4895999999999997E-4</c:v>
                </c:pt>
                <c:pt idx="1390">
                  <c:v>0</c:v>
                </c:pt>
                <c:pt idx="1391">
                  <c:v>1.8488000000000001E-4</c:v>
                </c:pt>
                <c:pt idx="1392">
                  <c:v>4.3391000000000002E-4</c:v>
                </c:pt>
                <c:pt idx="1393">
                  <c:v>3.7211999999999998E-4</c:v>
                </c:pt>
                <c:pt idx="1394">
                  <c:v>4.2907999999999998E-4</c:v>
                </c:pt>
                <c:pt idx="1395">
                  <c:v>3.637E-4</c:v>
                </c:pt>
                <c:pt idx="1396">
                  <c:v>1.2221000000000001E-4</c:v>
                </c:pt>
                <c:pt idx="1397">
                  <c:v>-6.6478999999999998E-5</c:v>
                </c:pt>
                <c:pt idx="1398">
                  <c:v>4.1418E-4</c:v>
                </c:pt>
                <c:pt idx="1399">
                  <c:v>3.5927000000000002E-4</c:v>
                </c:pt>
                <c:pt idx="1400">
                  <c:v>-4.4781999999999999E-5</c:v>
                </c:pt>
                <c:pt idx="1401">
                  <c:v>4.5120999999999997E-5</c:v>
                </c:pt>
                <c:pt idx="1402">
                  <c:v>2.0201E-4</c:v>
                </c:pt>
                <c:pt idx="1403">
                  <c:v>-2.9566999999999999E-4</c:v>
                </c:pt>
                <c:pt idx="1404">
                  <c:v>1.8217999999999999E-4</c:v>
                </c:pt>
                <c:pt idx="1405">
                  <c:v>4.5701999999999997E-5</c:v>
                </c:pt>
                <c:pt idx="1406">
                  <c:v>2.7595000000000001E-4</c:v>
                </c:pt>
                <c:pt idx="1407">
                  <c:v>6.8864999999999999E-5</c:v>
                </c:pt>
                <c:pt idx="1408">
                  <c:v>1.8566000000000001E-4</c:v>
                </c:pt>
                <c:pt idx="1409">
                  <c:v>-1.1613999999999999E-5</c:v>
                </c:pt>
                <c:pt idx="1410">
                  <c:v>-8.1083999999999998E-5</c:v>
                </c:pt>
                <c:pt idx="1411">
                  <c:v>-8.1426000000000003E-5</c:v>
                </c:pt>
                <c:pt idx="1412">
                  <c:v>-4.3195000000000001E-4</c:v>
                </c:pt>
                <c:pt idx="1413">
                  <c:v>-1.4065E-4</c:v>
                </c:pt>
                <c:pt idx="1414">
                  <c:v>2.231E-4</c:v>
                </c:pt>
                <c:pt idx="1415">
                  <c:v>2.7148E-4</c:v>
                </c:pt>
                <c:pt idx="1416">
                  <c:v>-2.3545E-4</c:v>
                </c:pt>
                <c:pt idx="1417">
                  <c:v>3.5571999999999998E-5</c:v>
                </c:pt>
                <c:pt idx="1418">
                  <c:v>1.9168000000000001E-4</c:v>
                </c:pt>
                <c:pt idx="1419">
                  <c:v>3.2393999999999999E-4</c:v>
                </c:pt>
                <c:pt idx="1420">
                  <c:v>2.2869000000000001E-4</c:v>
                </c:pt>
                <c:pt idx="1421">
                  <c:v>4.5889999999999999E-4</c:v>
                </c:pt>
                <c:pt idx="1422">
                  <c:v>1.5736999999999999E-4</c:v>
                </c:pt>
                <c:pt idx="1423">
                  <c:v>-1.0935E-4</c:v>
                </c:pt>
                <c:pt idx="1424">
                  <c:v>3.6393000000000002E-5</c:v>
                </c:pt>
                <c:pt idx="1425">
                  <c:v>-1.2213999999999999E-4</c:v>
                </c:pt>
                <c:pt idx="1426">
                  <c:v>-5.1743999999999998E-4</c:v>
                </c:pt>
                <c:pt idx="1427">
                  <c:v>-3.7098999999999998E-5</c:v>
                </c:pt>
                <c:pt idx="1428">
                  <c:v>-1.2401E-5</c:v>
                </c:pt>
                <c:pt idx="1429">
                  <c:v>-1.6135999999999999E-4</c:v>
                </c:pt>
                <c:pt idx="1430">
                  <c:v>3.1236000000000002E-4</c:v>
                </c:pt>
                <c:pt idx="1431">
                  <c:v>7.5634000000000001E-5</c:v>
                </c:pt>
                <c:pt idx="1432">
                  <c:v>-3.1178999999999999E-4</c:v>
                </c:pt>
                <c:pt idx="1433">
                  <c:v>-2.7603000000000003E-4</c:v>
                </c:pt>
                <c:pt idx="1434">
                  <c:v>6.3628999999999997E-5</c:v>
                </c:pt>
                <c:pt idx="1435">
                  <c:v>1.5148000000000001E-4</c:v>
                </c:pt>
                <c:pt idx="1436">
                  <c:v>-5.9166000000000004E-4</c:v>
                </c:pt>
                <c:pt idx="1437">
                  <c:v>1.6558999999999999E-4</c:v>
                </c:pt>
                <c:pt idx="1438">
                  <c:v>-1.9270999999999999E-4</c:v>
                </c:pt>
                <c:pt idx="1439">
                  <c:v>1.2789E-4</c:v>
                </c:pt>
                <c:pt idx="1440">
                  <c:v>-5.7251999999999997E-4</c:v>
                </c:pt>
                <c:pt idx="1441">
                  <c:v>1.3012E-5</c:v>
                </c:pt>
                <c:pt idx="1442">
                  <c:v>-1.563E-4</c:v>
                </c:pt>
                <c:pt idx="1443">
                  <c:v>-1.3135999999999999E-5</c:v>
                </c:pt>
                <c:pt idx="1444">
                  <c:v>-3.2870000000000002E-4</c:v>
                </c:pt>
                <c:pt idx="1445">
                  <c:v>2.6435E-5</c:v>
                </c:pt>
                <c:pt idx="1446">
                  <c:v>-4.4769999999999999E-4</c:v>
                </c:pt>
                <c:pt idx="1447">
                  <c:v>1.1995E-4</c:v>
                </c:pt>
                <c:pt idx="1448">
                  <c:v>-9.3233000000000007E-5</c:v>
                </c:pt>
                <c:pt idx="1449">
                  <c:v>0</c:v>
                </c:pt>
                <c:pt idx="1450">
                  <c:v>1.6123E-4</c:v>
                </c:pt>
                <c:pt idx="1451">
                  <c:v>-3.5260000000000001E-4</c:v>
                </c:pt>
                <c:pt idx="1452">
                  <c:v>-1.4918E-4</c:v>
                </c:pt>
                <c:pt idx="1453">
                  <c:v>-8.1769999999999998E-5</c:v>
                </c:pt>
                <c:pt idx="1454">
                  <c:v>1.0894E-4</c:v>
                </c:pt>
                <c:pt idx="1455">
                  <c:v>-2.7418000000000001E-4</c:v>
                </c:pt>
                <c:pt idx="1456">
                  <c:v>-3.0168000000000003E-4</c:v>
                </c:pt>
                <c:pt idx="1457">
                  <c:v>1.3910999999999999E-5</c:v>
                </c:pt>
                <c:pt idx="1458">
                  <c:v>-2.7771000000000002E-4</c:v>
                </c:pt>
                <c:pt idx="1459">
                  <c:v>-4.1643000000000002E-4</c:v>
                </c:pt>
                <c:pt idx="1460">
                  <c:v>-9.8119E-5</c:v>
                </c:pt>
                <c:pt idx="1461">
                  <c:v>-4.2107000000000002E-5</c:v>
                </c:pt>
                <c:pt idx="1462">
                  <c:v>-2.5395000000000002E-4</c:v>
                </c:pt>
                <c:pt idx="1463">
                  <c:v>-4.2429000000000002E-4</c:v>
                </c:pt>
                <c:pt idx="1464">
                  <c:v>1.4246E-5</c:v>
                </c:pt>
                <c:pt idx="1465">
                  <c:v>-6.1216999999999999E-4</c:v>
                </c:pt>
                <c:pt idx="1466">
                  <c:v>-6.7544999999999997E-4</c:v>
                </c:pt>
                <c:pt idx="1467">
                  <c:v>-6.4709000000000001E-4</c:v>
                </c:pt>
                <c:pt idx="1468">
                  <c:v>-4.1784999999999999E-4</c:v>
                </c:pt>
                <c:pt idx="1469">
                  <c:v>-5.0511000000000002E-4</c:v>
                </c:pt>
                <c:pt idx="1470">
                  <c:v>-1.1687E-4</c:v>
                </c:pt>
                <c:pt idx="1471">
                  <c:v>-4.8157000000000001E-4</c:v>
                </c:pt>
                <c:pt idx="1472">
                  <c:v>-5.2457000000000003E-4</c:v>
                </c:pt>
                <c:pt idx="1473">
                  <c:v>-2.0413000000000001E-4</c:v>
                </c:pt>
                <c:pt idx="1474">
                  <c:v>-1.4285999999999999E-3</c:v>
                </c:pt>
                <c:pt idx="1475">
                  <c:v>-2.6741999999999998E-4</c:v>
                </c:pt>
                <c:pt idx="1476">
                  <c:v>-7.1140999999999999E-4</c:v>
                </c:pt>
                <c:pt idx="1477">
                  <c:v>-5.9766999999999999E-5</c:v>
                </c:pt>
                <c:pt idx="1478">
                  <c:v>-4.6287999999999999E-4</c:v>
                </c:pt>
                <c:pt idx="1479">
                  <c:v>-7.6605E-4</c:v>
                </c:pt>
                <c:pt idx="1480">
                  <c:v>-4.3685000000000002E-4</c:v>
                </c:pt>
                <c:pt idx="1481">
                  <c:v>-3.0227999999999999E-5</c:v>
                </c:pt>
                <c:pt idx="1482">
                  <c:v>-2.2714999999999999E-4</c:v>
                </c:pt>
                <c:pt idx="1483">
                  <c:v>4.8579E-4</c:v>
                </c:pt>
                <c:pt idx="1484">
                  <c:v>-5.2222E-4</c:v>
                </c:pt>
                <c:pt idx="1485">
                  <c:v>-4.4697999999999998E-4</c:v>
                </c:pt>
                <c:pt idx="1486">
                  <c:v>-5.7445E-4</c:v>
                </c:pt>
                <c:pt idx="1487">
                  <c:v>-2.7876000000000002E-4</c:v>
                </c:pt>
                <c:pt idx="1488">
                  <c:v>-6.2208000000000001E-4</c:v>
                </c:pt>
                <c:pt idx="1489">
                  <c:v>-6.8904999999999997E-4</c:v>
                </c:pt>
                <c:pt idx="1490">
                  <c:v>9.4304999999999999E-5</c:v>
                </c:pt>
                <c:pt idx="1491">
                  <c:v>-5.0157999999999995E-4</c:v>
                </c:pt>
                <c:pt idx="1492">
                  <c:v>-5.7070999999999999E-4</c:v>
                </c:pt>
                <c:pt idx="1493">
                  <c:v>2.7009000000000001E-4</c:v>
                </c:pt>
                <c:pt idx="1494">
                  <c:v>-3.3628E-4</c:v>
                </c:pt>
                <c:pt idx="1495">
                  <c:v>-1.4448E-4</c:v>
                </c:pt>
                <c:pt idx="1496">
                  <c:v>1.2761000000000001E-4</c:v>
                </c:pt>
                <c:pt idx="1497">
                  <c:v>-8.5207000000000002E-4</c:v>
                </c:pt>
                <c:pt idx="1498">
                  <c:v>-2.4216999999999999E-4</c:v>
                </c:pt>
                <c:pt idx="1499">
                  <c:v>-4.8703E-4</c:v>
                </c:pt>
                <c:pt idx="1500">
                  <c:v>-1.7839E-4</c:v>
                </c:pt>
                <c:pt idx="1501">
                  <c:v>-9.5450999999999999E-4</c:v>
                </c:pt>
                <c:pt idx="1502">
                  <c:v>-2.3245000000000001E-4</c:v>
                </c:pt>
                <c:pt idx="1503">
                  <c:v>-4.6109999999999999E-4</c:v>
                </c:pt>
                <c:pt idx="1504">
                  <c:v>-6.8422000000000003E-4</c:v>
                </c:pt>
                <c:pt idx="1505">
                  <c:v>-2.4975000000000003E-4</c:v>
                </c:pt>
                <c:pt idx="1506">
                  <c:v>-5.3182000000000001E-4</c:v>
                </c:pt>
                <c:pt idx="1507">
                  <c:v>-4.3488000000000001E-4</c:v>
                </c:pt>
                <c:pt idx="1508">
                  <c:v>-1.0851999999999999E-3</c:v>
                </c:pt>
                <c:pt idx="1509">
                  <c:v>-4.4104000000000002E-4</c:v>
                </c:pt>
                <c:pt idx="1510">
                  <c:v>-1.2738999999999999E-3</c:v>
                </c:pt>
                <c:pt idx="1511">
                  <c:v>-1.0284000000000001E-3</c:v>
                </c:pt>
                <c:pt idx="1512">
                  <c:v>-5.1358000000000003E-4</c:v>
                </c:pt>
                <c:pt idx="1513">
                  <c:v>-3.4822999999999999E-4</c:v>
                </c:pt>
                <c:pt idx="1514">
                  <c:v>-7.0801999999999996E-4</c:v>
                </c:pt>
                <c:pt idx="1515">
                  <c:v>-2.7231999999999999E-4</c:v>
                </c:pt>
                <c:pt idx="1516">
                  <c:v>-2.6359000000000002E-4</c:v>
                </c:pt>
                <c:pt idx="1517">
                  <c:v>-1.175E-3</c:v>
                </c:pt>
                <c:pt idx="1518">
                  <c:v>-6.8272000000000005E-4</c:v>
                </c:pt>
                <c:pt idx="1519">
                  <c:v>-6.6242000000000004E-4</c:v>
                </c:pt>
                <c:pt idx="1520">
                  <c:v>-1.0836999999999999E-3</c:v>
                </c:pt>
                <c:pt idx="1521">
                  <c:v>-6.5828000000000002E-4</c:v>
                </c:pt>
                <c:pt idx="1522">
                  <c:v>-5.1944000000000003E-4</c:v>
                </c:pt>
                <c:pt idx="1523">
                  <c:v>-6.2644999999999997E-4</c:v>
                </c:pt>
                <c:pt idx="1524">
                  <c:v>-9.8740999999999998E-4</c:v>
                </c:pt>
                <c:pt idx="1525">
                  <c:v>-4.3079000000000001E-4</c:v>
                </c:pt>
                <c:pt idx="1526">
                  <c:v>-1.8142000000000001E-4</c:v>
                </c:pt>
                <c:pt idx="1527">
                  <c:v>-5.9900000000000003E-4</c:v>
                </c:pt>
                <c:pt idx="1528">
                  <c:v>-2.1892999999999999E-4</c:v>
                </c:pt>
                <c:pt idx="1529">
                  <c:v>-3.6853E-4</c:v>
                </c:pt>
                <c:pt idx="1530">
                  <c:v>-4.8312000000000002E-4</c:v>
                </c:pt>
                <c:pt idx="1531">
                  <c:v>-7.1931000000000002E-4</c:v>
                </c:pt>
                <c:pt idx="1532">
                  <c:v>-1.0047999999999999E-3</c:v>
                </c:pt>
                <c:pt idx="1533">
                  <c:v>-7.4695000000000002E-4</c:v>
                </c:pt>
                <c:pt idx="1534">
                  <c:v>-1.3374000000000001E-3</c:v>
                </c:pt>
                <c:pt idx="1535">
                  <c:v>-1.1243E-3</c:v>
                </c:pt>
                <c:pt idx="1536">
                  <c:v>-1.0323000000000001E-3</c:v>
                </c:pt>
                <c:pt idx="1537">
                  <c:v>-3.5986999999999998E-4</c:v>
                </c:pt>
                <c:pt idx="1538">
                  <c:v>-1.2107000000000001E-3</c:v>
                </c:pt>
                <c:pt idx="1539">
                  <c:v>-4.9936000000000002E-4</c:v>
                </c:pt>
                <c:pt idx="1540">
                  <c:v>-1.0713000000000001E-3</c:v>
                </c:pt>
                <c:pt idx="1541">
                  <c:v>-1.4224999999999999E-3</c:v>
                </c:pt>
                <c:pt idx="1542">
                  <c:v>-8.9313999999999995E-4</c:v>
                </c:pt>
                <c:pt idx="1543">
                  <c:v>-9.1208000000000001E-4</c:v>
                </c:pt>
                <c:pt idx="1544">
                  <c:v>-1.5298E-3</c:v>
                </c:pt>
                <c:pt idx="1545">
                  <c:v>-1.0375E-3</c:v>
                </c:pt>
                <c:pt idx="1546">
                  <c:v>-7.5208999999999996E-4</c:v>
                </c:pt>
                <c:pt idx="1547">
                  <c:v>-6.1012000000000002E-4</c:v>
                </c:pt>
                <c:pt idx="1548">
                  <c:v>-3.9955999999999998E-4</c:v>
                </c:pt>
                <c:pt idx="1549">
                  <c:v>-3.4012000000000002E-4</c:v>
                </c:pt>
                <c:pt idx="1550">
                  <c:v>-1.0784E-3</c:v>
                </c:pt>
                <c:pt idx="1551">
                  <c:v>-8.5159000000000005E-4</c:v>
                </c:pt>
                <c:pt idx="1552">
                  <c:v>-4.8881E-4</c:v>
                </c:pt>
                <c:pt idx="1553">
                  <c:v>-9.1772999999999996E-4</c:v>
                </c:pt>
                <c:pt idx="1554">
                  <c:v>-1.1211999999999999E-3</c:v>
                </c:pt>
                <c:pt idx="1555">
                  <c:v>2.6698999999999999E-4</c:v>
                </c:pt>
                <c:pt idx="1556">
                  <c:v>-5.1082000000000005E-4</c:v>
                </c:pt>
                <c:pt idx="1557">
                  <c:v>-1.6475999999999999E-4</c:v>
                </c:pt>
                <c:pt idx="1558">
                  <c:v>-1.0543E-3</c:v>
                </c:pt>
                <c:pt idx="1559">
                  <c:v>2.2714E-4</c:v>
                </c:pt>
                <c:pt idx="1560">
                  <c:v>-1.1635E-3</c:v>
                </c:pt>
                <c:pt idx="1561">
                  <c:v>-3.7558999999999997E-4</c:v>
                </c:pt>
                <c:pt idx="1562">
                  <c:v>-5.2946000000000004E-4</c:v>
                </c:pt>
                <c:pt idx="1563">
                  <c:v>-9.3974E-4</c:v>
                </c:pt>
                <c:pt idx="1564">
                  <c:v>-1.0763999999999999E-3</c:v>
                </c:pt>
                <c:pt idx="1565">
                  <c:v>-1.4957999999999999E-4</c:v>
                </c:pt>
                <c:pt idx="1566">
                  <c:v>-2.9985999999999999E-4</c:v>
                </c:pt>
                <c:pt idx="1567">
                  <c:v>-1.627E-3</c:v>
                </c:pt>
                <c:pt idx="1568">
                  <c:v>-8.4738000000000001E-4</c:v>
                </c:pt>
                <c:pt idx="1569">
                  <c:v>-4.7951999999999999E-4</c:v>
                </c:pt>
                <c:pt idx="1570">
                  <c:v>-1.3166E-3</c:v>
                </c:pt>
                <c:pt idx="1571">
                  <c:v>-1.0207E-3</c:v>
                </c:pt>
                <c:pt idx="1572">
                  <c:v>-7.5644000000000004E-4</c:v>
                </c:pt>
                <c:pt idx="1573">
                  <c:v>-7.4963000000000004E-4</c:v>
                </c:pt>
                <c:pt idx="1574">
                  <c:v>-1.0759000000000001E-3</c:v>
                </c:pt>
                <c:pt idx="1575">
                  <c:v>-1.3649000000000001E-3</c:v>
                </c:pt>
                <c:pt idx="1576">
                  <c:v>-7.0229999999999999E-4</c:v>
                </c:pt>
                <c:pt idx="1577">
                  <c:v>-1.0854E-3</c:v>
                </c:pt>
                <c:pt idx="1578">
                  <c:v>-1.2650000000000001E-3</c:v>
                </c:pt>
                <c:pt idx="1579">
                  <c:v>-1.0556000000000001E-3</c:v>
                </c:pt>
                <c:pt idx="1580">
                  <c:v>-1.2112E-3</c:v>
                </c:pt>
                <c:pt idx="1581">
                  <c:v>-7.9031999999999995E-4</c:v>
                </c:pt>
                <c:pt idx="1582">
                  <c:v>-1.0476000000000001E-3</c:v>
                </c:pt>
                <c:pt idx="1583">
                  <c:v>-5.6400000000000005E-4</c:v>
                </c:pt>
                <c:pt idx="1584">
                  <c:v>-1.0032999999999999E-3</c:v>
                </c:pt>
                <c:pt idx="1585">
                  <c:v>-8.0714000000000003E-4</c:v>
                </c:pt>
                <c:pt idx="1586">
                  <c:v>-1.1286E-3</c:v>
                </c:pt>
                <c:pt idx="1587">
                  <c:v>-1.354E-3</c:v>
                </c:pt>
                <c:pt idx="1588">
                  <c:v>-1.3711999999999999E-3</c:v>
                </c:pt>
                <c:pt idx="1589">
                  <c:v>-6.7464999999999995E-4</c:v>
                </c:pt>
                <c:pt idx="1590">
                  <c:v>-1.6956E-3</c:v>
                </c:pt>
                <c:pt idx="1591">
                  <c:v>-4.4569E-4</c:v>
                </c:pt>
                <c:pt idx="1592">
                  <c:v>-1.1349000000000001E-3</c:v>
                </c:pt>
                <c:pt idx="1593">
                  <c:v>-7.1549000000000005E-4</c:v>
                </c:pt>
                <c:pt idx="1594">
                  <c:v>-6.2922E-4</c:v>
                </c:pt>
                <c:pt idx="1595">
                  <c:v>-8.1185000000000003E-4</c:v>
                </c:pt>
                <c:pt idx="1596">
                  <c:v>-1.3515000000000001E-3</c:v>
                </c:pt>
                <c:pt idx="1597">
                  <c:v>-1.7101E-3</c:v>
                </c:pt>
                <c:pt idx="1598">
                  <c:v>-9.896499999999999E-4</c:v>
                </c:pt>
                <c:pt idx="1599">
                  <c:v>-1.5108000000000001E-3</c:v>
                </c:pt>
                <c:pt idx="1600">
                  <c:v>-9.9883000000000003E-4</c:v>
                </c:pt>
                <c:pt idx="1601">
                  <c:v>-9.1772999999999996E-4</c:v>
                </c:pt>
                <c:pt idx="1602">
                  <c:v>-8.7332999999999996E-4</c:v>
                </c:pt>
                <c:pt idx="1603">
                  <c:v>-9.3899999999999995E-4</c:v>
                </c:pt>
                <c:pt idx="1604">
                  <c:v>-1.2945000000000001E-3</c:v>
                </c:pt>
                <c:pt idx="1605">
                  <c:v>-1.6489E-3</c:v>
                </c:pt>
                <c:pt idx="1606">
                  <c:v>-1.3891000000000001E-3</c:v>
                </c:pt>
                <c:pt idx="1607">
                  <c:v>-6.6396000000000001E-4</c:v>
                </c:pt>
                <c:pt idx="1608">
                  <c:v>-9.9098000000000003E-4</c:v>
                </c:pt>
                <c:pt idx="1609">
                  <c:v>-1.4323999999999999E-3</c:v>
                </c:pt>
                <c:pt idx="1610">
                  <c:v>-1.6997E-3</c:v>
                </c:pt>
                <c:pt idx="1611">
                  <c:v>-6.1567999999999996E-4</c:v>
                </c:pt>
                <c:pt idx="1612">
                  <c:v>-1.7181E-3</c:v>
                </c:pt>
                <c:pt idx="1613">
                  <c:v>-1.0257E-3</c:v>
                </c:pt>
                <c:pt idx="1614">
                  <c:v>-1.191E-3</c:v>
                </c:pt>
                <c:pt idx="1615">
                  <c:v>-6.6801000000000002E-4</c:v>
                </c:pt>
                <c:pt idx="1616">
                  <c:v>8.0712999999999998E-4</c:v>
                </c:pt>
                <c:pt idx="1617">
                  <c:v>-1.6379999999999999E-3</c:v>
                </c:pt>
                <c:pt idx="1618">
                  <c:v>-2.6519E-3</c:v>
                </c:pt>
                <c:pt idx="1619">
                  <c:v>-1.2312E-3</c:v>
                </c:pt>
                <c:pt idx="1620">
                  <c:v>-1.0732000000000001E-3</c:v>
                </c:pt>
                <c:pt idx="1621">
                  <c:v>-1.4693E-3</c:v>
                </c:pt>
                <c:pt idx="1622">
                  <c:v>7.4812000000000001E-4</c:v>
                </c:pt>
                <c:pt idx="1623">
                  <c:v>-1.5736000000000001E-3</c:v>
                </c:pt>
                <c:pt idx="1624">
                  <c:v>-1.3913E-3</c:v>
                </c:pt>
                <c:pt idx="1625">
                  <c:v>-1.6557E-3</c:v>
                </c:pt>
                <c:pt idx="1626">
                  <c:v>-9.6528E-4</c:v>
                </c:pt>
                <c:pt idx="1627">
                  <c:v>-1.8176999999999999E-4</c:v>
                </c:pt>
                <c:pt idx="1628">
                  <c:v>-1.0434000000000001E-3</c:v>
                </c:pt>
                <c:pt idx="1629">
                  <c:v>-1.6812000000000001E-3</c:v>
                </c:pt>
                <c:pt idx="1630">
                  <c:v>-7.6347000000000003E-4</c:v>
                </c:pt>
                <c:pt idx="1631">
                  <c:v>-1.3541E-3</c:v>
                </c:pt>
                <c:pt idx="1632">
                  <c:v>-3.6719999999999998E-4</c:v>
                </c:pt>
                <c:pt idx="1633">
                  <c:v>-3.9909E-4</c:v>
                </c:pt>
                <c:pt idx="1634">
                  <c:v>-1.2382999999999999E-3</c:v>
                </c:pt>
                <c:pt idx="1635">
                  <c:v>-2.4440999999999998E-3</c:v>
                </c:pt>
                <c:pt idx="1636">
                  <c:v>-1.8632E-3</c:v>
                </c:pt>
                <c:pt idx="1637">
                  <c:v>-1.0307999999999999E-3</c:v>
                </c:pt>
                <c:pt idx="1638">
                  <c:v>-4.9655000000000001E-4</c:v>
                </c:pt>
                <c:pt idx="1639">
                  <c:v>-1.2535999999999999E-3</c:v>
                </c:pt>
                <c:pt idx="1640">
                  <c:v>-1.0908000000000001E-3</c:v>
                </c:pt>
                <c:pt idx="1641">
                  <c:v>-2.0712999999999999E-3</c:v>
                </c:pt>
                <c:pt idx="1642">
                  <c:v>-1.8947E-3</c:v>
                </c:pt>
                <c:pt idx="1643">
                  <c:v>-1.9317E-3</c:v>
                </c:pt>
                <c:pt idx="1644">
                  <c:v>-1.57E-3</c:v>
                </c:pt>
                <c:pt idx="1645">
                  <c:v>-5.3903000000000002E-4</c:v>
                </c:pt>
                <c:pt idx="1646">
                  <c:v>-1.4544E-3</c:v>
                </c:pt>
                <c:pt idx="1647">
                  <c:v>-2.7030999999999999E-3</c:v>
                </c:pt>
                <c:pt idx="1648">
                  <c:v>-1.8025999999999999E-3</c:v>
                </c:pt>
                <c:pt idx="1649">
                  <c:v>-1.9446000000000001E-3</c:v>
                </c:pt>
                <c:pt idx="1650">
                  <c:v>-2.2033000000000001E-3</c:v>
                </c:pt>
                <c:pt idx="1651">
                  <c:v>-2.2128999999999998E-3</c:v>
                </c:pt>
                <c:pt idx="1652">
                  <c:v>-5.9747000000000001E-4</c:v>
                </c:pt>
                <c:pt idx="1653">
                  <c:v>-7.0012999999999998E-4</c:v>
                </c:pt>
                <c:pt idx="1654">
                  <c:v>-1.1942000000000001E-3</c:v>
                </c:pt>
                <c:pt idx="1655">
                  <c:v>-1.4262000000000001E-3</c:v>
                </c:pt>
                <c:pt idx="1656">
                  <c:v>-1.6136E-3</c:v>
                </c:pt>
                <c:pt idx="1657">
                  <c:v>-1.0782000000000001E-3</c:v>
                </c:pt>
                <c:pt idx="1658">
                  <c:v>-1.5165000000000001E-3</c:v>
                </c:pt>
                <c:pt idx="1659">
                  <c:v>-1.3322E-3</c:v>
                </c:pt>
                <c:pt idx="1660">
                  <c:v>-1.3284E-3</c:v>
                </c:pt>
                <c:pt idx="1661">
                  <c:v>-4.4436999999999998E-4</c:v>
                </c:pt>
                <c:pt idx="1662">
                  <c:v>-1.0208999999999999E-3</c:v>
                </c:pt>
                <c:pt idx="1663">
                  <c:v>-1.9082999999999999E-4</c:v>
                </c:pt>
                <c:pt idx="1664">
                  <c:v>-4.7212000000000003E-4</c:v>
                </c:pt>
                <c:pt idx="1665">
                  <c:v>-1.4955999999999999E-3</c:v>
                </c:pt>
                <c:pt idx="1666">
                  <c:v>-9.2155999999999998E-4</c:v>
                </c:pt>
                <c:pt idx="1667">
                  <c:v>-1.4712E-3</c:v>
                </c:pt>
                <c:pt idx="1668">
                  <c:v>-1.5661E-3</c:v>
                </c:pt>
                <c:pt idx="1669">
                  <c:v>-1.0508E-3</c:v>
                </c:pt>
                <c:pt idx="1670">
                  <c:v>-1.42E-3</c:v>
                </c:pt>
                <c:pt idx="1671">
                  <c:v>-7.5889000000000002E-4</c:v>
                </c:pt>
                <c:pt idx="1672">
                  <c:v>-2.0444E-3</c:v>
                </c:pt>
                <c:pt idx="1673">
                  <c:v>-1.8263999999999999E-3</c:v>
                </c:pt>
                <c:pt idx="1674">
                  <c:v>-2.3053000000000001E-3</c:v>
                </c:pt>
                <c:pt idx="1675">
                  <c:v>-9.875000000000001E-4</c:v>
                </c:pt>
                <c:pt idx="1676">
                  <c:v>-7.3121000000000004E-4</c:v>
                </c:pt>
                <c:pt idx="1677">
                  <c:v>-1.201E-3</c:v>
                </c:pt>
                <c:pt idx="1678">
                  <c:v>-6.4017999999999996E-4</c:v>
                </c:pt>
                <c:pt idx="1679">
                  <c:v>-1.1663000000000001E-3</c:v>
                </c:pt>
                <c:pt idx="1680">
                  <c:v>-6.7314999999999996E-4</c:v>
                </c:pt>
                <c:pt idx="1681">
                  <c:v>-1.3062E-3</c:v>
                </c:pt>
                <c:pt idx="1682">
                  <c:v>-9.2382E-4</c:v>
                </c:pt>
                <c:pt idx="1683">
                  <c:v>-1.5222E-3</c:v>
                </c:pt>
                <c:pt idx="1684">
                  <c:v>-1.0927000000000001E-3</c:v>
                </c:pt>
                <c:pt idx="1685">
                  <c:v>-2.3387E-3</c:v>
                </c:pt>
                <c:pt idx="1686">
                  <c:v>-1.2784000000000001E-3</c:v>
                </c:pt>
                <c:pt idx="1687">
                  <c:v>-1.0964E-3</c:v>
                </c:pt>
                <c:pt idx="1688">
                  <c:v>-1.5410999999999999E-3</c:v>
                </c:pt>
                <c:pt idx="1689">
                  <c:v>-4.9027000000000001E-4</c:v>
                </c:pt>
                <c:pt idx="1690">
                  <c:v>-8.0794999999999999E-4</c:v>
                </c:pt>
                <c:pt idx="1691">
                  <c:v>-1.4101000000000001E-3</c:v>
                </c:pt>
                <c:pt idx="1692">
                  <c:v>-2.1491000000000001E-3</c:v>
                </c:pt>
                <c:pt idx="1693">
                  <c:v>-9.4603999999999999E-4</c:v>
                </c:pt>
                <c:pt idx="1694">
                  <c:v>-8.1096E-4</c:v>
                </c:pt>
                <c:pt idx="1695">
                  <c:v>-1.8883000000000001E-3</c:v>
                </c:pt>
                <c:pt idx="1696">
                  <c:v>-1.8586E-3</c:v>
                </c:pt>
                <c:pt idx="1697">
                  <c:v>-1.632E-3</c:v>
                </c:pt>
                <c:pt idx="1698">
                  <c:v>-1.4916E-3</c:v>
                </c:pt>
                <c:pt idx="1699">
                  <c:v>-8.5753000000000001E-4</c:v>
                </c:pt>
                <c:pt idx="1700">
                  <c:v>-8.2762999999999999E-4</c:v>
                </c:pt>
                <c:pt idx="1701">
                  <c:v>-3.0025999999999998E-3</c:v>
                </c:pt>
                <c:pt idx="1702">
                  <c:v>-1.6593999999999999E-3</c:v>
                </c:pt>
                <c:pt idx="1703">
                  <c:v>3.3441000000000001E-5</c:v>
                </c:pt>
                <c:pt idx="1704">
                  <c:v>-2.1250000000000002E-3</c:v>
                </c:pt>
                <c:pt idx="1705">
                  <c:v>-1.967E-3</c:v>
                </c:pt>
                <c:pt idx="1706">
                  <c:v>-6.3909999999999998E-4</c:v>
                </c:pt>
                <c:pt idx="1707">
                  <c:v>-1.8759E-3</c:v>
                </c:pt>
                <c:pt idx="1708">
                  <c:v>-1.6815999999999999E-3</c:v>
                </c:pt>
                <c:pt idx="1709">
                  <c:v>-2.4063000000000001E-3</c:v>
                </c:pt>
                <c:pt idx="1710">
                  <c:v>-2.0566999999999998E-3</c:v>
                </c:pt>
                <c:pt idx="1711">
                  <c:v>-1.5740000000000001E-3</c:v>
                </c:pt>
                <c:pt idx="1712">
                  <c:v>-2.2680000000000001E-3</c:v>
                </c:pt>
                <c:pt idx="1713">
                  <c:v>-1.4568000000000001E-3</c:v>
                </c:pt>
                <c:pt idx="1714">
                  <c:v>-2.4635E-3</c:v>
                </c:pt>
                <c:pt idx="1715">
                  <c:v>-4.9008000000000005E-4</c:v>
                </c:pt>
                <c:pt idx="1716">
                  <c:v>-1.0225E-3</c:v>
                </c:pt>
                <c:pt idx="1717">
                  <c:v>-4.6654999999999998E-4</c:v>
                </c:pt>
                <c:pt idx="1718">
                  <c:v>-1.7542E-3</c:v>
                </c:pt>
                <c:pt idx="1719">
                  <c:v>-2.1013999999999998E-3</c:v>
                </c:pt>
                <c:pt idx="1720">
                  <c:v>-1.9187E-3</c:v>
                </c:pt>
                <c:pt idx="1721">
                  <c:v>-1.7281E-3</c:v>
                </c:pt>
                <c:pt idx="1722">
                  <c:v>-1.3878E-3</c:v>
                </c:pt>
                <c:pt idx="1723">
                  <c:v>-2.1494999999999999E-3</c:v>
                </c:pt>
                <c:pt idx="1724">
                  <c:v>-1.5061E-3</c:v>
                </c:pt>
                <c:pt idx="1725">
                  <c:v>-2.4941999999999998E-3</c:v>
                </c:pt>
                <c:pt idx="1726">
                  <c:v>-2.5246000000000001E-3</c:v>
                </c:pt>
                <c:pt idx="1727">
                  <c:v>-1.3008E-3</c:v>
                </c:pt>
                <c:pt idx="1728">
                  <c:v>-1.2041E-3</c:v>
                </c:pt>
                <c:pt idx="1729">
                  <c:v>-1.2392E-3</c:v>
                </c:pt>
                <c:pt idx="1730">
                  <c:v>-1.4825000000000001E-3</c:v>
                </c:pt>
                <c:pt idx="1731">
                  <c:v>-1.2065000000000001E-3</c:v>
                </c:pt>
                <c:pt idx="1732">
                  <c:v>-2.4367E-3</c:v>
                </c:pt>
                <c:pt idx="1733">
                  <c:v>-1.6992999999999999E-3</c:v>
                </c:pt>
                <c:pt idx="1734">
                  <c:v>-1.3818000000000001E-3</c:v>
                </c:pt>
                <c:pt idx="1735">
                  <c:v>-1.2553E-3</c:v>
                </c:pt>
                <c:pt idx="1736">
                  <c:v>-2.3622999999999999E-3</c:v>
                </c:pt>
                <c:pt idx="1737">
                  <c:v>-2.7274000000000001E-3</c:v>
                </c:pt>
                <c:pt idx="1738">
                  <c:v>-2.2659999999999998E-3</c:v>
                </c:pt>
                <c:pt idx="1739">
                  <c:v>-2.0787000000000002E-3</c:v>
                </c:pt>
                <c:pt idx="1740">
                  <c:v>-1.8565999999999999E-3</c:v>
                </c:pt>
                <c:pt idx="1741">
                  <c:v>-1.7420999999999999E-3</c:v>
                </c:pt>
                <c:pt idx="1742">
                  <c:v>-1.4306E-3</c:v>
                </c:pt>
                <c:pt idx="1743">
                  <c:v>-5.3578999999999996E-4</c:v>
                </c:pt>
                <c:pt idx="1744">
                  <c:v>-2.8510999999999999E-4</c:v>
                </c:pt>
                <c:pt idx="1745">
                  <c:v>-2.4353999999999999E-3</c:v>
                </c:pt>
                <c:pt idx="1746">
                  <c:v>-2.2544000000000002E-3</c:v>
                </c:pt>
                <c:pt idx="1747">
                  <c:v>-1.8370999999999999E-3</c:v>
                </c:pt>
                <c:pt idx="1748">
                  <c:v>-1.3614E-3</c:v>
                </c:pt>
                <c:pt idx="1749">
                  <c:v>-2.1775000000000002E-3</c:v>
                </c:pt>
                <c:pt idx="1750">
                  <c:v>-2.4792E-3</c:v>
                </c:pt>
                <c:pt idx="1751">
                  <c:v>-2.1136000000000002E-3</c:v>
                </c:pt>
                <c:pt idx="1752">
                  <c:v>-2.8048000000000001E-3</c:v>
                </c:pt>
                <c:pt idx="1753">
                  <c:v>-2.5398999999999999E-3</c:v>
                </c:pt>
                <c:pt idx="1754">
                  <c:v>-2.4970999999999999E-3</c:v>
                </c:pt>
                <c:pt idx="1755">
                  <c:v>-2.5175000000000002E-3</c:v>
                </c:pt>
                <c:pt idx="1756">
                  <c:v>-1.1157999999999999E-3</c:v>
                </c:pt>
                <c:pt idx="1757">
                  <c:v>-1.0732999999999999E-3</c:v>
                </c:pt>
                <c:pt idx="1758">
                  <c:v>-1.5839999999999999E-3</c:v>
                </c:pt>
                <c:pt idx="1759">
                  <c:v>-1.3998999999999999E-3</c:v>
                </c:pt>
                <c:pt idx="1760">
                  <c:v>-1.0541000000000001E-3</c:v>
                </c:pt>
                <c:pt idx="1761">
                  <c:v>-2.4888000000000002E-3</c:v>
                </c:pt>
                <c:pt idx="1762">
                  <c:v>-4.0398999999999999E-3</c:v>
                </c:pt>
                <c:pt idx="1763">
                  <c:v>-8.7003000000000004E-4</c:v>
                </c:pt>
                <c:pt idx="1764">
                  <c:v>-1.6974E-3</c:v>
                </c:pt>
                <c:pt idx="1765">
                  <c:v>-3.0371E-3</c:v>
                </c:pt>
                <c:pt idx="1766">
                  <c:v>-7.0328000000000003E-4</c:v>
                </c:pt>
                <c:pt idx="1767">
                  <c:v>-1.1992999999999999E-3</c:v>
                </c:pt>
                <c:pt idx="1768">
                  <c:v>-1.725E-3</c:v>
                </c:pt>
                <c:pt idx="1769">
                  <c:v>-1.0126E-3</c:v>
                </c:pt>
                <c:pt idx="1770">
                  <c:v>-9.0640999999999996E-4</c:v>
                </c:pt>
                <c:pt idx="1771">
                  <c:v>-1.6467000000000001E-3</c:v>
                </c:pt>
                <c:pt idx="1772">
                  <c:v>-2.8636E-3</c:v>
                </c:pt>
                <c:pt idx="1773">
                  <c:v>-1.2386000000000001E-3</c:v>
                </c:pt>
                <c:pt idx="1774">
                  <c:v>-2.7805E-3</c:v>
                </c:pt>
                <c:pt idx="1775">
                  <c:v>-2.8145000000000002E-3</c:v>
                </c:pt>
                <c:pt idx="1776">
                  <c:v>-1.3994000000000001E-3</c:v>
                </c:pt>
                <c:pt idx="1777">
                  <c:v>-3.6551000000000001E-3</c:v>
                </c:pt>
                <c:pt idx="1778">
                  <c:v>-2.8384E-3</c:v>
                </c:pt>
                <c:pt idx="1779">
                  <c:v>-2.9239000000000001E-3</c:v>
                </c:pt>
                <c:pt idx="1780">
                  <c:v>-1.6452000000000001E-3</c:v>
                </c:pt>
                <c:pt idx="1781">
                  <c:v>-3.8273999999999999E-3</c:v>
                </c:pt>
                <c:pt idx="1782">
                  <c:v>-2.9778000000000001E-3</c:v>
                </c:pt>
                <c:pt idx="1783">
                  <c:v>-1.9216000000000001E-3</c:v>
                </c:pt>
                <c:pt idx="1784">
                  <c:v>-3.8585E-3</c:v>
                </c:pt>
                <c:pt idx="1785">
                  <c:v>-1.1607E-3</c:v>
                </c:pt>
                <c:pt idx="1786">
                  <c:v>-3.9852999999999998E-3</c:v>
                </c:pt>
                <c:pt idx="1787">
                  <c:v>-2.6770000000000001E-3</c:v>
                </c:pt>
                <c:pt idx="1788">
                  <c:v>-3.5452999999999999E-3</c:v>
                </c:pt>
                <c:pt idx="1789">
                  <c:v>-3.5569E-3</c:v>
                </c:pt>
                <c:pt idx="1790">
                  <c:v>-2.9499000000000001E-3</c:v>
                </c:pt>
                <c:pt idx="1791">
                  <c:v>-1.6687E-3</c:v>
                </c:pt>
                <c:pt idx="1792">
                  <c:v>-4.9512999999999998E-4</c:v>
                </c:pt>
                <c:pt idx="1793">
                  <c:v>-2.3341999999999998E-3</c:v>
                </c:pt>
                <c:pt idx="1794">
                  <c:v>-2.5921999999999998E-3</c:v>
                </c:pt>
                <c:pt idx="1795">
                  <c:v>-1.5766E-3</c:v>
                </c:pt>
                <c:pt idx="1796">
                  <c:v>-3.1603E-3</c:v>
                </c:pt>
                <c:pt idx="1797">
                  <c:v>-1.7325999999999999E-3</c:v>
                </c:pt>
                <c:pt idx="1798">
                  <c:v>-3.3191000000000002E-3</c:v>
                </c:pt>
                <c:pt idx="1799">
                  <c:v>-1.9989999999999999E-3</c:v>
                </c:pt>
                <c:pt idx="1800">
                  <c:v>-1.6505999999999999E-3</c:v>
                </c:pt>
                <c:pt idx="1801">
                  <c:v>-3.4280000000000001E-3</c:v>
                </c:pt>
                <c:pt idx="1802">
                  <c:v>-1.8641E-3</c:v>
                </c:pt>
                <c:pt idx="1803">
                  <c:v>-2.7864000000000001E-3</c:v>
                </c:pt>
                <c:pt idx="1804">
                  <c:v>-3.2978999999999999E-3</c:v>
                </c:pt>
                <c:pt idx="1805">
                  <c:v>4.1550000000000002E-4</c:v>
                </c:pt>
                <c:pt idx="1806">
                  <c:v>-2.4513999999999998E-3</c:v>
                </c:pt>
                <c:pt idx="1807">
                  <c:v>-3.7444000000000002E-3</c:v>
                </c:pt>
                <c:pt idx="1808">
                  <c:v>-3.8495999999999999E-3</c:v>
                </c:pt>
                <c:pt idx="1809">
                  <c:v>-3.1013E-3</c:v>
                </c:pt>
                <c:pt idx="1810">
                  <c:v>-3.4827999999999999E-3</c:v>
                </c:pt>
                <c:pt idx="1811">
                  <c:v>-3.2101999999999999E-3</c:v>
                </c:pt>
                <c:pt idx="1812">
                  <c:v>-2.3896999999999998E-3</c:v>
                </c:pt>
                <c:pt idx="1813">
                  <c:v>-2.8292E-3</c:v>
                </c:pt>
                <c:pt idx="1814">
                  <c:v>-4.1535000000000001E-3</c:v>
                </c:pt>
                <c:pt idx="1815">
                  <c:v>-1.7822000000000001E-3</c:v>
                </c:pt>
                <c:pt idx="1816">
                  <c:v>-4.9595000000000004E-3</c:v>
                </c:pt>
                <c:pt idx="1817">
                  <c:v>-2.6603E-3</c:v>
                </c:pt>
                <c:pt idx="1818">
                  <c:v>-9.6820999999999995E-4</c:v>
                </c:pt>
                <c:pt idx="1819">
                  <c:v>-1.2957999999999999E-3</c:v>
                </c:pt>
                <c:pt idx="1820">
                  <c:v>-3.2588000000000001E-3</c:v>
                </c:pt>
                <c:pt idx="1821">
                  <c:v>-3.5991E-3</c:v>
                </c:pt>
                <c:pt idx="1822">
                  <c:v>-3.2756E-3</c:v>
                </c:pt>
                <c:pt idx="1823">
                  <c:v>-2.5067000000000002E-3</c:v>
                </c:pt>
                <c:pt idx="1824">
                  <c:v>-2.7047999999999998E-3</c:v>
                </c:pt>
                <c:pt idx="1825">
                  <c:v>-5.6265000000000004E-3</c:v>
                </c:pt>
                <c:pt idx="1826">
                  <c:v>-4.4064999999999998E-3</c:v>
                </c:pt>
                <c:pt idx="1827">
                  <c:v>-2.1205999999999998E-3</c:v>
                </c:pt>
                <c:pt idx="1828">
                  <c:v>0</c:v>
                </c:pt>
                <c:pt idx="1829">
                  <c:v>-3.8138E-3</c:v>
                </c:pt>
                <c:pt idx="1830">
                  <c:v>-3.3233999999999998E-3</c:v>
                </c:pt>
                <c:pt idx="1831">
                  <c:v>-2.0929E-3</c:v>
                </c:pt>
                <c:pt idx="1832">
                  <c:v>-1.5518000000000001E-3</c:v>
                </c:pt>
                <c:pt idx="1833">
                  <c:v>-1.351E-3</c:v>
                </c:pt>
                <c:pt idx="1834">
                  <c:v>-4.2956000000000001E-3</c:v>
                </c:pt>
                <c:pt idx="1835">
                  <c:v>-2.6443999999999999E-3</c:v>
                </c:pt>
                <c:pt idx="1836">
                  <c:v>-2.8427000000000001E-3</c:v>
                </c:pt>
                <c:pt idx="1837">
                  <c:v>-5.3724000000000003E-3</c:v>
                </c:pt>
                <c:pt idx="1838">
                  <c:v>-2.1096999999999999E-3</c:v>
                </c:pt>
                <c:pt idx="1839">
                  <c:v>-2.6627E-3</c:v>
                </c:pt>
                <c:pt idx="1840">
                  <c:v>-4.1295000000000004E-3</c:v>
                </c:pt>
                <c:pt idx="1841">
                  <c:v>-6.6471999999999998E-3</c:v>
                </c:pt>
                <c:pt idx="1842">
                  <c:v>-5.1377000000000003E-3</c:v>
                </c:pt>
                <c:pt idx="1843">
                  <c:v>-1.8391E-3</c:v>
                </c:pt>
                <c:pt idx="1844">
                  <c:v>-5.1292999999999998E-3</c:v>
                </c:pt>
                <c:pt idx="1845">
                  <c:v>-1.9271E-3</c:v>
                </c:pt>
                <c:pt idx="1846">
                  <c:v>-4.0825999999999996E-3</c:v>
                </c:pt>
                <c:pt idx="1847">
                  <c:v>-2.4927999999999999E-3</c:v>
                </c:pt>
                <c:pt idx="1848">
                  <c:v>-4.4266000000000002E-3</c:v>
                </c:pt>
                <c:pt idx="1849">
                  <c:v>-3.4144000000000002E-3</c:v>
                </c:pt>
                <c:pt idx="1850">
                  <c:v>-2.3113000000000001E-3</c:v>
                </c:pt>
                <c:pt idx="1851">
                  <c:v>-1.812E-3</c:v>
                </c:pt>
                <c:pt idx="1852">
                  <c:v>-4.2208999999999997E-3</c:v>
                </c:pt>
                <c:pt idx="1853">
                  <c:v>-4.9902000000000002E-3</c:v>
                </c:pt>
                <c:pt idx="1854">
                  <c:v>-3.2758000000000002E-3</c:v>
                </c:pt>
                <c:pt idx="1855">
                  <c:v>-3.0493999999999999E-3</c:v>
                </c:pt>
                <c:pt idx="1856">
                  <c:v>-3.5698000000000001E-3</c:v>
                </c:pt>
                <c:pt idx="1857">
                  <c:v>-5.4944E-3</c:v>
                </c:pt>
                <c:pt idx="1858">
                  <c:v>-5.0182999999999998E-3</c:v>
                </c:pt>
                <c:pt idx="1859">
                  <c:v>-2.2338000000000002E-3</c:v>
                </c:pt>
                <c:pt idx="1860">
                  <c:v>-6.0271999999999999E-3</c:v>
                </c:pt>
                <c:pt idx="1861">
                  <c:v>-4.6160000000000003E-3</c:v>
                </c:pt>
                <c:pt idx="1862">
                  <c:v>-4.0692999999999997E-3</c:v>
                </c:pt>
                <c:pt idx="1863">
                  <c:v>-2.5850000000000001E-3</c:v>
                </c:pt>
                <c:pt idx="1864">
                  <c:v>-3.32E-3</c:v>
                </c:pt>
                <c:pt idx="1865">
                  <c:v>-6.7644999999999997E-3</c:v>
                </c:pt>
                <c:pt idx="1866">
                  <c:v>-4.3317E-3</c:v>
                </c:pt>
                <c:pt idx="1867">
                  <c:v>-2.7055E-3</c:v>
                </c:pt>
                <c:pt idx="1868">
                  <c:v>-4.045E-3</c:v>
                </c:pt>
                <c:pt idx="1869">
                  <c:v>-1.9903E-3</c:v>
                </c:pt>
                <c:pt idx="1870">
                  <c:v>-7.0115999999999998E-3</c:v>
                </c:pt>
                <c:pt idx="1871">
                  <c:v>-4.9619E-3</c:v>
                </c:pt>
                <c:pt idx="1872">
                  <c:v>-5.9370999999999998E-3</c:v>
                </c:pt>
                <c:pt idx="1873">
                  <c:v>-4.8493E-3</c:v>
                </c:pt>
                <c:pt idx="1874">
                  <c:v>-2.5609000000000001E-3</c:v>
                </c:pt>
                <c:pt idx="1875">
                  <c:v>-6.169E-3</c:v>
                </c:pt>
                <c:pt idx="1876">
                  <c:v>-8.3586000000000001E-4</c:v>
                </c:pt>
                <c:pt idx="1877">
                  <c:v>-1.014E-2</c:v>
                </c:pt>
                <c:pt idx="1878">
                  <c:v>-3.4332999999999998E-3</c:v>
                </c:pt>
                <c:pt idx="1879">
                  <c:v>2.8551E-4</c:v>
                </c:pt>
                <c:pt idx="1880">
                  <c:v>-4.2300999999999997E-3</c:v>
                </c:pt>
                <c:pt idx="1881">
                  <c:v>-7.8010999999999998E-4</c:v>
                </c:pt>
                <c:pt idx="1882">
                  <c:v>-7.7503999999999995E-4</c:v>
                </c:pt>
                <c:pt idx="1883">
                  <c:v>-4.8256999999999996E-3</c:v>
                </c:pt>
                <c:pt idx="1884">
                  <c:v>-7.5101999999999999E-3</c:v>
                </c:pt>
                <c:pt idx="1885">
                  <c:v>-6.9531000000000003E-3</c:v>
                </c:pt>
                <c:pt idx="1886">
                  <c:v>-3.3443000000000001E-3</c:v>
                </c:pt>
                <c:pt idx="1887">
                  <c:v>-5.9090999999999996E-3</c:v>
                </c:pt>
                <c:pt idx="1888">
                  <c:v>-5.7187999999999996E-3</c:v>
                </c:pt>
                <c:pt idx="1889">
                  <c:v>-2.8064000000000001E-3</c:v>
                </c:pt>
                <c:pt idx="1890">
                  <c:v>-8.1227000000000001E-3</c:v>
                </c:pt>
                <c:pt idx="1891">
                  <c:v>-4.6121000000000001E-3</c:v>
                </c:pt>
                <c:pt idx="1892">
                  <c:v>-6.3449999999999999E-3</c:v>
                </c:pt>
                <c:pt idx="1893">
                  <c:v>-6.6235E-3</c:v>
                </c:pt>
                <c:pt idx="1894">
                  <c:v>-2.0920999999999999E-3</c:v>
                </c:pt>
                <c:pt idx="1895">
                  <c:v>-5.1472999999999996E-3</c:v>
                </c:pt>
                <c:pt idx="1896">
                  <c:v>-8.267E-3</c:v>
                </c:pt>
                <c:pt idx="1897">
                  <c:v>-8.1396999999999997E-3</c:v>
                </c:pt>
                <c:pt idx="1898">
                  <c:v>-4.9578000000000001E-3</c:v>
                </c:pt>
                <c:pt idx="1899">
                  <c:v>-4.6172000000000001E-3</c:v>
                </c:pt>
                <c:pt idx="1900">
                  <c:v>-3.4570999999999998E-3</c:v>
                </c:pt>
                <c:pt idx="1901">
                  <c:v>-3.8563E-3</c:v>
                </c:pt>
                <c:pt idx="1902">
                  <c:v>-7.9670999999999995E-3</c:v>
                </c:pt>
                <c:pt idx="1903">
                  <c:v>-4.8345000000000003E-3</c:v>
                </c:pt>
                <c:pt idx="1904">
                  <c:v>-2.9161999999999999E-3</c:v>
                </c:pt>
                <c:pt idx="1905">
                  <c:v>-4.2040999999999997E-3</c:v>
                </c:pt>
                <c:pt idx="1906">
                  <c:v>-1.2411E-3</c:v>
                </c:pt>
                <c:pt idx="1907">
                  <c:v>-3.5585999999999999E-3</c:v>
                </c:pt>
                <c:pt idx="1908">
                  <c:v>-1.3937000000000001E-3</c:v>
                </c:pt>
                <c:pt idx="1909">
                  <c:v>-7.8893000000000001E-3</c:v>
                </c:pt>
                <c:pt idx="1910">
                  <c:v>-5.6579000000000004E-3</c:v>
                </c:pt>
                <c:pt idx="1911">
                  <c:v>-9.0259999999999993E-3</c:v>
                </c:pt>
                <c:pt idx="1912">
                  <c:v>-2.7937000000000001E-3</c:v>
                </c:pt>
                <c:pt idx="1913">
                  <c:v>-6.6613999999999996E-3</c:v>
                </c:pt>
                <c:pt idx="1914">
                  <c:v>-3.5065999999999999E-3</c:v>
                </c:pt>
                <c:pt idx="1915">
                  <c:v>-5.8450000000000004E-3</c:v>
                </c:pt>
                <c:pt idx="1916">
                  <c:v>-6.6420000000000003E-3</c:v>
                </c:pt>
                <c:pt idx="1917">
                  <c:v>-8.1077000000000007E-3</c:v>
                </c:pt>
                <c:pt idx="1918">
                  <c:v>-7.7070000000000003E-3</c:v>
                </c:pt>
                <c:pt idx="1919">
                  <c:v>-8.8879000000000007E-3</c:v>
                </c:pt>
                <c:pt idx="1920">
                  <c:v>-5.3467999999999996E-3</c:v>
                </c:pt>
                <c:pt idx="1921">
                  <c:v>-4.2506999999999996E-3</c:v>
                </c:pt>
                <c:pt idx="1922">
                  <c:v>-4.1005E-3</c:v>
                </c:pt>
                <c:pt idx="1923">
                  <c:v>-6.5167000000000003E-3</c:v>
                </c:pt>
                <c:pt idx="1924">
                  <c:v>-1.1691E-2</c:v>
                </c:pt>
                <c:pt idx="1925">
                  <c:v>-7.0074999999999998E-3</c:v>
                </c:pt>
                <c:pt idx="1926">
                  <c:v>-8.6799000000000008E-3</c:v>
                </c:pt>
                <c:pt idx="1927">
                  <c:v>-5.0492999999999996E-3</c:v>
                </c:pt>
                <c:pt idx="1928">
                  <c:v>-8.1270999999999999E-3</c:v>
                </c:pt>
                <c:pt idx="1929">
                  <c:v>-1.0636E-3</c:v>
                </c:pt>
                <c:pt idx="1930">
                  <c:v>-7.0064000000000003E-3</c:v>
                </c:pt>
                <c:pt idx="1931">
                  <c:v>-7.8694000000000004E-3</c:v>
                </c:pt>
                <c:pt idx="1932">
                  <c:v>-4.1272000000000001E-3</c:v>
                </c:pt>
                <c:pt idx="1933">
                  <c:v>-4.9908000000000001E-3</c:v>
                </c:pt>
                <c:pt idx="1934">
                  <c:v>-8.6242000000000003E-3</c:v>
                </c:pt>
                <c:pt idx="1935">
                  <c:v>-7.4520000000000003E-3</c:v>
                </c:pt>
                <c:pt idx="1936">
                  <c:v>-1.0035000000000001E-2</c:v>
                </c:pt>
                <c:pt idx="1937">
                  <c:v>-6.7641999999999997E-3</c:v>
                </c:pt>
                <c:pt idx="1938">
                  <c:v>-7.2193999999999999E-3</c:v>
                </c:pt>
                <c:pt idx="1939">
                  <c:v>-1.0198E-2</c:v>
                </c:pt>
                <c:pt idx="1940">
                  <c:v>-8.8339000000000004E-3</c:v>
                </c:pt>
                <c:pt idx="1941">
                  <c:v>-4.4688000000000002E-3</c:v>
                </c:pt>
                <c:pt idx="1942">
                  <c:v>-6.4869000000000003E-3</c:v>
                </c:pt>
                <c:pt idx="1943">
                  <c:v>-3.1323000000000002E-3</c:v>
                </c:pt>
                <c:pt idx="1944">
                  <c:v>-8.3222999999999995E-3</c:v>
                </c:pt>
                <c:pt idx="1945">
                  <c:v>-3.5170000000000002E-3</c:v>
                </c:pt>
                <c:pt idx="1946">
                  <c:v>-7.2467E-3</c:v>
                </c:pt>
                <c:pt idx="1947">
                  <c:v>-4.8078000000000001E-3</c:v>
                </c:pt>
                <c:pt idx="1948">
                  <c:v>-7.3794000000000004E-3</c:v>
                </c:pt>
                <c:pt idx="1949">
                  <c:v>-4.8757000000000002E-3</c:v>
                </c:pt>
                <c:pt idx="1950">
                  <c:v>-6.0781999999999997E-3</c:v>
                </c:pt>
                <c:pt idx="1951">
                  <c:v>-1.1004000000000001E-3</c:v>
                </c:pt>
                <c:pt idx="1952">
                  <c:v>-1.0692E-2</c:v>
                </c:pt>
                <c:pt idx="1953">
                  <c:v>-4.5310000000000003E-3</c:v>
                </c:pt>
                <c:pt idx="1954">
                  <c:v>-5.6337999999999996E-3</c:v>
                </c:pt>
                <c:pt idx="1955">
                  <c:v>-1.0207000000000001E-2</c:v>
                </c:pt>
                <c:pt idx="1956">
                  <c:v>-7.9079000000000007E-3</c:v>
                </c:pt>
                <c:pt idx="1957">
                  <c:v>-8.6554000000000006E-3</c:v>
                </c:pt>
                <c:pt idx="1958">
                  <c:v>-1.0044000000000001E-2</c:v>
                </c:pt>
                <c:pt idx="1959">
                  <c:v>-8.0739000000000002E-3</c:v>
                </c:pt>
                <c:pt idx="1960">
                  <c:v>-9.8034999999999997E-3</c:v>
                </c:pt>
                <c:pt idx="1961">
                  <c:v>-1.2207000000000001E-2</c:v>
                </c:pt>
                <c:pt idx="1962">
                  <c:v>-3.7772999999999999E-3</c:v>
                </c:pt>
                <c:pt idx="1963">
                  <c:v>-9.3071999999999998E-3</c:v>
                </c:pt>
                <c:pt idx="1964">
                  <c:v>-3.1050000000000001E-3</c:v>
                </c:pt>
                <c:pt idx="1965">
                  <c:v>-9.0118999999999998E-3</c:v>
                </c:pt>
                <c:pt idx="1966">
                  <c:v>-6.1478000000000001E-3</c:v>
                </c:pt>
                <c:pt idx="1967">
                  <c:v>-9.0808999999999994E-3</c:v>
                </c:pt>
                <c:pt idx="1968">
                  <c:v>-5.8906999999999996E-3</c:v>
                </c:pt>
                <c:pt idx="1969">
                  <c:v>-8.7042999999999999E-3</c:v>
                </c:pt>
                <c:pt idx="1970">
                  <c:v>-9.6272000000000007E-3</c:v>
                </c:pt>
                <c:pt idx="1971">
                  <c:v>-2.3890999999999999E-3</c:v>
                </c:pt>
                <c:pt idx="1972">
                  <c:v>-1.7323999999999999E-2</c:v>
                </c:pt>
                <c:pt idx="1973">
                  <c:v>-1.0240000000000001E-2</c:v>
                </c:pt>
                <c:pt idx="1974">
                  <c:v>-1.2777999999999999E-2</c:v>
                </c:pt>
                <c:pt idx="1975">
                  <c:v>-5.2953999999999996E-3</c:v>
                </c:pt>
                <c:pt idx="1976">
                  <c:v>-7.3867999999999998E-3</c:v>
                </c:pt>
                <c:pt idx="1977">
                  <c:v>-7.6426000000000003E-3</c:v>
                </c:pt>
                <c:pt idx="1978">
                  <c:v>-1.2385999999999999E-2</c:v>
                </c:pt>
                <c:pt idx="1979">
                  <c:v>-1.3171E-2</c:v>
                </c:pt>
                <c:pt idx="1980">
                  <c:v>-1.0814000000000001E-2</c:v>
                </c:pt>
                <c:pt idx="1981">
                  <c:v>-6.2285999999999999E-3</c:v>
                </c:pt>
                <c:pt idx="1982">
                  <c:v>-1.5384E-2</c:v>
                </c:pt>
                <c:pt idx="1983">
                  <c:v>-9.3030999999999999E-3</c:v>
                </c:pt>
                <c:pt idx="1984">
                  <c:v>-7.4063999999999996E-3</c:v>
                </c:pt>
                <c:pt idx="1985">
                  <c:v>-4.9227999999999997E-3</c:v>
                </c:pt>
                <c:pt idx="1986">
                  <c:v>-1.1075E-2</c:v>
                </c:pt>
                <c:pt idx="1987">
                  <c:v>-1.5018E-2</c:v>
                </c:pt>
                <c:pt idx="1988">
                  <c:v>-3.2946999999999998E-3</c:v>
                </c:pt>
                <c:pt idx="1989">
                  <c:v>-8.4428999999999997E-3</c:v>
                </c:pt>
                <c:pt idx="1990">
                  <c:v>-8.9093000000000002E-3</c:v>
                </c:pt>
                <c:pt idx="1991">
                  <c:v>-8.0879999999999997E-3</c:v>
                </c:pt>
                <c:pt idx="1992">
                  <c:v>-1.0160000000000001E-2</c:v>
                </c:pt>
                <c:pt idx="1993">
                  <c:v>-1.1553000000000001E-2</c:v>
                </c:pt>
                <c:pt idx="1994">
                  <c:v>-1.5062000000000001E-2</c:v>
                </c:pt>
                <c:pt idx="1995">
                  <c:v>-1.4241999999999999E-2</c:v>
                </c:pt>
                <c:pt idx="1996">
                  <c:v>-4.8859000000000003E-3</c:v>
                </c:pt>
                <c:pt idx="1997">
                  <c:v>-1.8260999999999999E-2</c:v>
                </c:pt>
                <c:pt idx="1998">
                  <c:v>-1.6944000000000001E-2</c:v>
                </c:pt>
                <c:pt idx="1999">
                  <c:v>-8.0733999999999997E-3</c:v>
                </c:pt>
                <c:pt idx="2000">
                  <c:v>-1.8013000000000001E-2</c:v>
                </c:pt>
                <c:pt idx="2001">
                  <c:v>-1.0861000000000001E-2</c:v>
                </c:pt>
                <c:pt idx="2002">
                  <c:v>-9.2283E-3</c:v>
                </c:pt>
                <c:pt idx="2003">
                  <c:v>-1.129E-2</c:v>
                </c:pt>
                <c:pt idx="2004">
                  <c:v>-1.2487E-2</c:v>
                </c:pt>
                <c:pt idx="2005">
                  <c:v>-1.4513E-2</c:v>
                </c:pt>
                <c:pt idx="2006">
                  <c:v>-1.1431999999999999E-2</c:v>
                </c:pt>
                <c:pt idx="2007">
                  <c:v>-9.0679000000000003E-3</c:v>
                </c:pt>
                <c:pt idx="2008">
                  <c:v>-1.2254E-3</c:v>
                </c:pt>
                <c:pt idx="2009">
                  <c:v>-1.1776999999999999E-2</c:v>
                </c:pt>
                <c:pt idx="2010">
                  <c:v>-9.9667999999999996E-3</c:v>
                </c:pt>
                <c:pt idx="2011">
                  <c:v>-1.5303000000000001E-2</c:v>
                </c:pt>
                <c:pt idx="2012">
                  <c:v>-1.3524E-2</c:v>
                </c:pt>
                <c:pt idx="2013">
                  <c:v>-1.7961999999999999E-2</c:v>
                </c:pt>
                <c:pt idx="2014">
                  <c:v>-1.2991000000000001E-2</c:v>
                </c:pt>
                <c:pt idx="2015">
                  <c:v>-1.2397999999999999E-2</c:v>
                </c:pt>
                <c:pt idx="2016">
                  <c:v>-1.3334E-2</c:v>
                </c:pt>
                <c:pt idx="2017">
                  <c:v>-1.6379999999999999E-2</c:v>
                </c:pt>
                <c:pt idx="2018">
                  <c:v>-5.3920000000000001E-3</c:v>
                </c:pt>
                <c:pt idx="2019">
                  <c:v>-1.1339999999999999E-2</c:v>
                </c:pt>
                <c:pt idx="2020">
                  <c:v>-1.3010000000000001E-2</c:v>
                </c:pt>
                <c:pt idx="2021">
                  <c:v>-1.3793E-2</c:v>
                </c:pt>
                <c:pt idx="2022">
                  <c:v>-1.1885E-2</c:v>
                </c:pt>
                <c:pt idx="2023">
                  <c:v>-2.0465000000000001E-2</c:v>
                </c:pt>
                <c:pt idx="2024">
                  <c:v>-9.8142999999999998E-3</c:v>
                </c:pt>
                <c:pt idx="2025">
                  <c:v>-1.8016999999999998E-2</c:v>
                </c:pt>
                <c:pt idx="2026">
                  <c:v>-1.1006E-2</c:v>
                </c:pt>
                <c:pt idx="2027">
                  <c:v>-1.9736E-2</c:v>
                </c:pt>
                <c:pt idx="2028">
                  <c:v>-8.4241999999999997E-3</c:v>
                </c:pt>
                <c:pt idx="2029">
                  <c:v>-3.5331E-3</c:v>
                </c:pt>
                <c:pt idx="2030">
                  <c:v>-1.3488E-2</c:v>
                </c:pt>
                <c:pt idx="2031">
                  <c:v>-2.3425999999999999E-2</c:v>
                </c:pt>
                <c:pt idx="2032">
                  <c:v>-1.191E-2</c:v>
                </c:pt>
                <c:pt idx="2033">
                  <c:v>-6.9040000000000004E-3</c:v>
                </c:pt>
                <c:pt idx="2034">
                  <c:v>-1.1419E-2</c:v>
                </c:pt>
                <c:pt idx="2035">
                  <c:v>-4.3706999999999999E-3</c:v>
                </c:pt>
                <c:pt idx="2036">
                  <c:v>-1.2186000000000001E-2</c:v>
                </c:pt>
                <c:pt idx="2037">
                  <c:v>-1.0799E-2</c:v>
                </c:pt>
                <c:pt idx="2038">
                  <c:v>-1.4003E-2</c:v>
                </c:pt>
                <c:pt idx="2039">
                  <c:v>-1.1419E-2</c:v>
                </c:pt>
                <c:pt idx="2040">
                  <c:v>-1.5790999999999999E-2</c:v>
                </c:pt>
                <c:pt idx="2041">
                  <c:v>-1.8689000000000001E-2</c:v>
                </c:pt>
                <c:pt idx="2042">
                  <c:v>-2.3477000000000001E-2</c:v>
                </c:pt>
                <c:pt idx="2043">
                  <c:v>-2.2148000000000001E-2</c:v>
                </c:pt>
                <c:pt idx="2044">
                  <c:v>-2.1551000000000001E-2</c:v>
                </c:pt>
                <c:pt idx="2045">
                  <c:v>-2.0434999999999998E-2</c:v>
                </c:pt>
                <c:pt idx="2046">
                  <c:v>-2.0455999999999998E-2</c:v>
                </c:pt>
                <c:pt idx="2047">
                  <c:v>-2.0455999999999998E-2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'before irrad'!$S$1</c:f>
              <c:strCache>
                <c:ptCount val="1"/>
                <c:pt idx="0">
                  <c:v>d=250 cm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'before irrad'!$S$3:$S$2050</c:f>
              <c:numCache>
                <c:formatCode>General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irrad'!$T$3:$T$2050</c:f>
              <c:numCache>
                <c:formatCode>0.00E+00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-4.5021999999999996E-3</c:v>
                </c:pt>
                <c:pt idx="461">
                  <c:v>-2.5596999999999998E-3</c:v>
                </c:pt>
                <c:pt idx="462">
                  <c:v>-3.4185999999999999E-3</c:v>
                </c:pt>
                <c:pt idx="463">
                  <c:v>-2.0151000000000001E-3</c:v>
                </c:pt>
                <c:pt idx="464">
                  <c:v>-1.9495000000000001E-3</c:v>
                </c:pt>
                <c:pt idx="465">
                  <c:v>-2.5801999999999999E-3</c:v>
                </c:pt>
                <c:pt idx="466">
                  <c:v>-4.9795000000000004E-3</c:v>
                </c:pt>
                <c:pt idx="467">
                  <c:v>-6.9395999999999998E-3</c:v>
                </c:pt>
                <c:pt idx="468">
                  <c:v>-4.1863999999999998E-3</c:v>
                </c:pt>
                <c:pt idx="469">
                  <c:v>-2.3245000000000002E-3</c:v>
                </c:pt>
                <c:pt idx="470">
                  <c:v>-2.6844999999999998E-3</c:v>
                </c:pt>
                <c:pt idx="471">
                  <c:v>-3.4304000000000001E-3</c:v>
                </c:pt>
                <c:pt idx="472">
                  <c:v>-3.3647E-3</c:v>
                </c:pt>
                <c:pt idx="473">
                  <c:v>-1.7520999999999999E-3</c:v>
                </c:pt>
                <c:pt idx="474">
                  <c:v>-4.0879999999999996E-3</c:v>
                </c:pt>
                <c:pt idx="475">
                  <c:v>-2.3751000000000002E-3</c:v>
                </c:pt>
                <c:pt idx="476">
                  <c:v>1.5584E-4</c:v>
                </c:pt>
                <c:pt idx="477">
                  <c:v>-2.4288999999999999E-3</c:v>
                </c:pt>
                <c:pt idx="478">
                  <c:v>-3.784E-3</c:v>
                </c:pt>
                <c:pt idx="479">
                  <c:v>-3.6966E-3</c:v>
                </c:pt>
                <c:pt idx="480">
                  <c:v>-3.9893999999999997E-3</c:v>
                </c:pt>
                <c:pt idx="481">
                  <c:v>-2.3205999999999999E-3</c:v>
                </c:pt>
                <c:pt idx="482">
                  <c:v>-3.9123999999999999E-3</c:v>
                </c:pt>
                <c:pt idx="483">
                  <c:v>-2.2774000000000002E-3</c:v>
                </c:pt>
                <c:pt idx="484">
                  <c:v>-6.6268999999999996E-4</c:v>
                </c:pt>
                <c:pt idx="485">
                  <c:v>-1.529E-3</c:v>
                </c:pt>
                <c:pt idx="486">
                  <c:v>-2.9026E-3</c:v>
                </c:pt>
                <c:pt idx="487">
                  <c:v>-3.0788E-3</c:v>
                </c:pt>
                <c:pt idx="488">
                  <c:v>-2.7328999999999999E-3</c:v>
                </c:pt>
                <c:pt idx="489">
                  <c:v>-2.4843999999999999E-3</c:v>
                </c:pt>
                <c:pt idx="490">
                  <c:v>-2.6402999999999999E-3</c:v>
                </c:pt>
                <c:pt idx="491">
                  <c:v>-2.7361E-3</c:v>
                </c:pt>
                <c:pt idx="492">
                  <c:v>-2.7152999999999999E-3</c:v>
                </c:pt>
                <c:pt idx="493">
                  <c:v>-4.0464999999999997E-3</c:v>
                </c:pt>
                <c:pt idx="494">
                  <c:v>-3.4313E-3</c:v>
                </c:pt>
                <c:pt idx="495">
                  <c:v>-3.5940999999999998E-3</c:v>
                </c:pt>
                <c:pt idx="496">
                  <c:v>-2.6667000000000001E-3</c:v>
                </c:pt>
                <c:pt idx="497">
                  <c:v>-1.0812E-3</c:v>
                </c:pt>
                <c:pt idx="498">
                  <c:v>-1.5181000000000001E-3</c:v>
                </c:pt>
                <c:pt idx="499">
                  <c:v>-2.1588000000000002E-3</c:v>
                </c:pt>
                <c:pt idx="500">
                  <c:v>-1.0556000000000001E-3</c:v>
                </c:pt>
                <c:pt idx="501">
                  <c:v>-3.4291E-3</c:v>
                </c:pt>
                <c:pt idx="502">
                  <c:v>-2.5079999999999998E-3</c:v>
                </c:pt>
                <c:pt idx="503">
                  <c:v>-2.4383E-3</c:v>
                </c:pt>
                <c:pt idx="504">
                  <c:v>-3.4518999999999999E-3</c:v>
                </c:pt>
                <c:pt idx="505">
                  <c:v>-3.3901000000000001E-3</c:v>
                </c:pt>
                <c:pt idx="506">
                  <c:v>-2.3287E-3</c:v>
                </c:pt>
                <c:pt idx="507">
                  <c:v>-5.7748999999999995E-4</c:v>
                </c:pt>
                <c:pt idx="508">
                  <c:v>-1.4679000000000001E-3</c:v>
                </c:pt>
                <c:pt idx="509">
                  <c:v>-1.8388E-3</c:v>
                </c:pt>
                <c:pt idx="510">
                  <c:v>-1.0337E-3</c:v>
                </c:pt>
                <c:pt idx="511">
                  <c:v>-1.9334E-3</c:v>
                </c:pt>
                <c:pt idx="512">
                  <c:v>-2.4979999999999998E-3</c:v>
                </c:pt>
                <c:pt idx="513">
                  <c:v>-5.1617999999999998E-4</c:v>
                </c:pt>
                <c:pt idx="514">
                  <c:v>-2.0644999999999999E-3</c:v>
                </c:pt>
                <c:pt idx="515">
                  <c:v>-2.9248E-3</c:v>
                </c:pt>
                <c:pt idx="516">
                  <c:v>-2.7883000000000001E-3</c:v>
                </c:pt>
                <c:pt idx="517">
                  <c:v>-2.7937000000000001E-3</c:v>
                </c:pt>
                <c:pt idx="518">
                  <c:v>-7.3406000000000003E-4</c:v>
                </c:pt>
                <c:pt idx="519">
                  <c:v>-1.1980999999999999E-3</c:v>
                </c:pt>
                <c:pt idx="520">
                  <c:v>-2.7788999999999999E-3</c:v>
                </c:pt>
                <c:pt idx="521">
                  <c:v>-1.47E-3</c:v>
                </c:pt>
                <c:pt idx="522">
                  <c:v>-1.7803000000000001E-3</c:v>
                </c:pt>
                <c:pt idx="523">
                  <c:v>0</c:v>
                </c:pt>
                <c:pt idx="524">
                  <c:v>-2.0652000000000001E-3</c:v>
                </c:pt>
                <c:pt idx="525">
                  <c:v>-1.6161000000000001E-3</c:v>
                </c:pt>
                <c:pt idx="526">
                  <c:v>-1.3408999999999999E-3</c:v>
                </c:pt>
                <c:pt idx="527">
                  <c:v>-1.0284999999999999E-3</c:v>
                </c:pt>
                <c:pt idx="528">
                  <c:v>-1.6898E-3</c:v>
                </c:pt>
                <c:pt idx="529">
                  <c:v>-1.5091E-3</c:v>
                </c:pt>
                <c:pt idx="530">
                  <c:v>-1.8621E-3</c:v>
                </c:pt>
                <c:pt idx="531">
                  <c:v>-3.1224999999999997E-4</c:v>
                </c:pt>
                <c:pt idx="532">
                  <c:v>-1.3642999999999999E-3</c:v>
                </c:pt>
                <c:pt idx="533">
                  <c:v>-1.0319000000000001E-3</c:v>
                </c:pt>
                <c:pt idx="534">
                  <c:v>-1.9172E-3</c:v>
                </c:pt>
                <c:pt idx="535">
                  <c:v>-1.3795999999999999E-3</c:v>
                </c:pt>
                <c:pt idx="536">
                  <c:v>-1.4219E-3</c:v>
                </c:pt>
                <c:pt idx="537">
                  <c:v>-1.0674E-3</c:v>
                </c:pt>
                <c:pt idx="538">
                  <c:v>-1.0392999999999999E-3</c:v>
                </c:pt>
                <c:pt idx="539">
                  <c:v>-1.655E-3</c:v>
                </c:pt>
                <c:pt idx="540">
                  <c:v>-1.9012E-4</c:v>
                </c:pt>
                <c:pt idx="541">
                  <c:v>-8.2377999999999998E-4</c:v>
                </c:pt>
                <c:pt idx="542">
                  <c:v>-9.4948000000000005E-4</c:v>
                </c:pt>
                <c:pt idx="543">
                  <c:v>-8.0577000000000003E-4</c:v>
                </c:pt>
                <c:pt idx="544">
                  <c:v>-2.0111999999999999E-3</c:v>
                </c:pt>
                <c:pt idx="545">
                  <c:v>-8.7507999999999998E-4</c:v>
                </c:pt>
                <c:pt idx="546">
                  <c:v>-1.1765E-3</c:v>
                </c:pt>
                <c:pt idx="547">
                  <c:v>-1.0843000000000001E-3</c:v>
                </c:pt>
                <c:pt idx="548">
                  <c:v>-2.6174000000000002E-3</c:v>
                </c:pt>
                <c:pt idx="549">
                  <c:v>-2.1381E-3</c:v>
                </c:pt>
                <c:pt idx="550">
                  <c:v>-7.7780000000000004E-4</c:v>
                </c:pt>
                <c:pt idx="551">
                  <c:v>-2.6595999999999998E-3</c:v>
                </c:pt>
                <c:pt idx="552">
                  <c:v>-8.8933000000000003E-4</c:v>
                </c:pt>
                <c:pt idx="553">
                  <c:v>-1.7417000000000001E-3</c:v>
                </c:pt>
                <c:pt idx="554">
                  <c:v>-5.7240000000000004E-4</c:v>
                </c:pt>
                <c:pt idx="555">
                  <c:v>-1.1312E-3</c:v>
                </c:pt>
                <c:pt idx="556">
                  <c:v>-7.0850999999999998E-4</c:v>
                </c:pt>
                <c:pt idx="557">
                  <c:v>-7.4673000000000003E-4</c:v>
                </c:pt>
                <c:pt idx="558">
                  <c:v>-1.9036999999999999E-3</c:v>
                </c:pt>
                <c:pt idx="559">
                  <c:v>-8.8318000000000001E-4</c:v>
                </c:pt>
                <c:pt idx="560">
                  <c:v>-2.0284999999999999E-3</c:v>
                </c:pt>
                <c:pt idx="561">
                  <c:v>-8.7783000000000002E-4</c:v>
                </c:pt>
                <c:pt idx="562">
                  <c:v>-1.0805999999999999E-3</c:v>
                </c:pt>
                <c:pt idx="563">
                  <c:v>-1.2696000000000001E-3</c:v>
                </c:pt>
                <c:pt idx="564">
                  <c:v>-1.2756E-3</c:v>
                </c:pt>
                <c:pt idx="565">
                  <c:v>-1.2290999999999999E-3</c:v>
                </c:pt>
                <c:pt idx="566">
                  <c:v>-1.2342E-3</c:v>
                </c:pt>
                <c:pt idx="567">
                  <c:v>-1.2139E-3</c:v>
                </c:pt>
                <c:pt idx="568">
                  <c:v>-7.6218E-4</c:v>
                </c:pt>
                <c:pt idx="569">
                  <c:v>1.0747E-4</c:v>
                </c:pt>
                <c:pt idx="570">
                  <c:v>-9.937399999999999E-4</c:v>
                </c:pt>
                <c:pt idx="571">
                  <c:v>-1.3914000000000001E-3</c:v>
                </c:pt>
                <c:pt idx="572">
                  <c:v>-1.1946999999999999E-3</c:v>
                </c:pt>
                <c:pt idx="573">
                  <c:v>-6.9892000000000001E-4</c:v>
                </c:pt>
                <c:pt idx="574">
                  <c:v>-5.0418000000000001E-4</c:v>
                </c:pt>
                <c:pt idx="575">
                  <c:v>-1.3173E-3</c:v>
                </c:pt>
                <c:pt idx="576">
                  <c:v>-4.1732E-4</c:v>
                </c:pt>
                <c:pt idx="577">
                  <c:v>-4.2254E-4</c:v>
                </c:pt>
                <c:pt idx="578">
                  <c:v>-7.6626999999999997E-5</c:v>
                </c:pt>
                <c:pt idx="579">
                  <c:v>-1.2467999999999999E-3</c:v>
                </c:pt>
                <c:pt idx="580">
                  <c:v>-1.3071000000000001E-3</c:v>
                </c:pt>
                <c:pt idx="581">
                  <c:v>-2.4075999999999999E-4</c:v>
                </c:pt>
                <c:pt idx="582">
                  <c:v>-4.459E-4</c:v>
                </c:pt>
                <c:pt idx="583">
                  <c:v>2.4624999999999999E-5</c:v>
                </c:pt>
                <c:pt idx="584">
                  <c:v>-9.0231999999999997E-4</c:v>
                </c:pt>
                <c:pt idx="585">
                  <c:v>-5.6534E-4</c:v>
                </c:pt>
                <c:pt idx="586">
                  <c:v>-5.084E-4</c:v>
                </c:pt>
                <c:pt idx="587">
                  <c:v>-9.0430999999999997E-4</c:v>
                </c:pt>
                <c:pt idx="588">
                  <c:v>-4.2526E-4</c:v>
                </c:pt>
                <c:pt idx="589">
                  <c:v>-2.275E-4</c:v>
                </c:pt>
                <c:pt idx="590">
                  <c:v>-7.2344E-4</c:v>
                </c:pt>
                <c:pt idx="591">
                  <c:v>-7.7138E-4</c:v>
                </c:pt>
                <c:pt idx="592">
                  <c:v>-7.9993999999999996E-4</c:v>
                </c:pt>
                <c:pt idx="593">
                  <c:v>-1.0922E-3</c:v>
                </c:pt>
                <c:pt idx="594">
                  <c:v>-8.2341999999999995E-4</c:v>
                </c:pt>
                <c:pt idx="595">
                  <c:v>-6.8678999999999995E-4</c:v>
                </c:pt>
                <c:pt idx="596">
                  <c:v>-1.2107999999999999E-3</c:v>
                </c:pt>
                <c:pt idx="597">
                  <c:v>-1.5372000000000001E-3</c:v>
                </c:pt>
                <c:pt idx="598">
                  <c:v>-8.5346E-4</c:v>
                </c:pt>
                <c:pt idx="599">
                  <c:v>-1.3404000000000001E-3</c:v>
                </c:pt>
                <c:pt idx="600">
                  <c:v>-3.8139000000000001E-4</c:v>
                </c:pt>
                <c:pt idx="601">
                  <c:v>-6.8785999999999999E-4</c:v>
                </c:pt>
                <c:pt idx="602">
                  <c:v>-5.6955000000000005E-4</c:v>
                </c:pt>
                <c:pt idx="603">
                  <c:v>-5.6844000000000003E-4</c:v>
                </c:pt>
                <c:pt idx="604">
                  <c:v>-5.6234000000000004E-4</c:v>
                </c:pt>
                <c:pt idx="605">
                  <c:v>-1.1067E-3</c:v>
                </c:pt>
                <c:pt idx="606">
                  <c:v>-6.7723999999999996E-4</c:v>
                </c:pt>
                <c:pt idx="607">
                  <c:v>-6.8203999999999997E-4</c:v>
                </c:pt>
                <c:pt idx="608">
                  <c:v>-5.7255999999999995E-4</c:v>
                </c:pt>
                <c:pt idx="609">
                  <c:v>-1.3615999999999999E-3</c:v>
                </c:pt>
                <c:pt idx="610">
                  <c:v>-9.2627000000000006E-5</c:v>
                </c:pt>
                <c:pt idx="611">
                  <c:v>-6.3814000000000004E-4</c:v>
                </c:pt>
                <c:pt idx="612">
                  <c:v>-9.2805000000000003E-4</c:v>
                </c:pt>
                <c:pt idx="613">
                  <c:v>-2.5657000000000002E-4</c:v>
                </c:pt>
                <c:pt idx="614">
                  <c:v>-9.4607999999999997E-4</c:v>
                </c:pt>
                <c:pt idx="615">
                  <c:v>-4.8997999999999999E-4</c:v>
                </c:pt>
                <c:pt idx="616">
                  <c:v>-3.5868E-4</c:v>
                </c:pt>
                <c:pt idx="617">
                  <c:v>2.3620999999999999E-4</c:v>
                </c:pt>
                <c:pt idx="618">
                  <c:v>-5.0690999999999996E-4</c:v>
                </c:pt>
                <c:pt idx="619">
                  <c:v>-1.1103E-3</c:v>
                </c:pt>
                <c:pt idx="620">
                  <c:v>-7.3722999999999996E-4</c:v>
                </c:pt>
                <c:pt idx="621">
                  <c:v>-2.7082000000000001E-4</c:v>
                </c:pt>
                <c:pt idx="622">
                  <c:v>-4.4130999999999999E-4</c:v>
                </c:pt>
                <c:pt idx="623">
                  <c:v>-8.0144999999999999E-4</c:v>
                </c:pt>
                <c:pt idx="624">
                  <c:v>-7.4832000000000002E-4</c:v>
                </c:pt>
                <c:pt idx="625">
                  <c:v>-2.4365000000000001E-4</c:v>
                </c:pt>
                <c:pt idx="626">
                  <c:v>1.6877000000000001E-5</c:v>
                </c:pt>
                <c:pt idx="627">
                  <c:v>-4.4132999999999998E-4</c:v>
                </c:pt>
                <c:pt idx="628">
                  <c:v>-4.2122999999999998E-4</c:v>
                </c:pt>
                <c:pt idx="629">
                  <c:v>-3.3815000000000001E-4</c:v>
                </c:pt>
                <c:pt idx="630">
                  <c:v>-4.9991E-4</c:v>
                </c:pt>
                <c:pt idx="631">
                  <c:v>-8.5822000000000003E-4</c:v>
                </c:pt>
                <c:pt idx="632">
                  <c:v>-1.7364E-4</c:v>
                </c:pt>
                <c:pt idx="633">
                  <c:v>4.8961999999999996E-4</c:v>
                </c:pt>
                <c:pt idx="634">
                  <c:v>-9.7464999999999997E-4</c:v>
                </c:pt>
                <c:pt idx="635">
                  <c:v>-2.0834E-4</c:v>
                </c:pt>
                <c:pt idx="636">
                  <c:v>-8.3412999999999998E-4</c:v>
                </c:pt>
                <c:pt idx="637">
                  <c:v>-6.0313000000000001E-4</c:v>
                </c:pt>
                <c:pt idx="638">
                  <c:v>-4.2387000000000002E-4</c:v>
                </c:pt>
                <c:pt idx="639">
                  <c:v>1.3370999999999999E-4</c:v>
                </c:pt>
                <c:pt idx="640">
                  <c:v>-4.8603999999999997E-5</c:v>
                </c:pt>
                <c:pt idx="641">
                  <c:v>1.6118E-4</c:v>
                </c:pt>
                <c:pt idx="642">
                  <c:v>-4.5977000000000002E-4</c:v>
                </c:pt>
                <c:pt idx="643">
                  <c:v>4.3297000000000002E-4</c:v>
                </c:pt>
                <c:pt idx="644">
                  <c:v>4.8838999999999998E-5</c:v>
                </c:pt>
                <c:pt idx="645">
                  <c:v>-1.8683E-4</c:v>
                </c:pt>
                <c:pt idx="646">
                  <c:v>-2.4341E-4</c:v>
                </c:pt>
                <c:pt idx="647">
                  <c:v>1.1427E-4</c:v>
                </c:pt>
                <c:pt idx="648">
                  <c:v>2.1840999999999999E-4</c:v>
                </c:pt>
                <c:pt idx="649">
                  <c:v>-3.1391999999999998E-4</c:v>
                </c:pt>
                <c:pt idx="650">
                  <c:v>-1.4096000000000001E-4</c:v>
                </c:pt>
                <c:pt idx="651">
                  <c:v>4.4061000000000003E-4</c:v>
                </c:pt>
                <c:pt idx="652">
                  <c:v>4.2156000000000002E-4</c:v>
                </c:pt>
                <c:pt idx="653">
                  <c:v>7.5847000000000002E-4</c:v>
                </c:pt>
                <c:pt idx="654">
                  <c:v>4.7937000000000001E-4</c:v>
                </c:pt>
                <c:pt idx="655">
                  <c:v>-4.6535000000000001E-5</c:v>
                </c:pt>
                <c:pt idx="656">
                  <c:v>5.6181000000000004E-4</c:v>
                </c:pt>
                <c:pt idx="657">
                  <c:v>9.5798999999999995E-5</c:v>
                </c:pt>
                <c:pt idx="658">
                  <c:v>2.3305999999999999E-4</c:v>
                </c:pt>
                <c:pt idx="659">
                  <c:v>1.6681000000000001E-4</c:v>
                </c:pt>
                <c:pt idx="660">
                  <c:v>1.3899999999999999E-4</c:v>
                </c:pt>
                <c:pt idx="661">
                  <c:v>8.5190000000000005E-4</c:v>
                </c:pt>
                <c:pt idx="662">
                  <c:v>4.1559000000000002E-4</c:v>
                </c:pt>
                <c:pt idx="663">
                  <c:v>5.1904000000000002E-4</c:v>
                </c:pt>
                <c:pt idx="664">
                  <c:v>-4.6837000000000002E-4</c:v>
                </c:pt>
                <c:pt idx="665">
                  <c:v>5.3204000000000001E-4</c:v>
                </c:pt>
                <c:pt idx="666">
                  <c:v>7.3156000000000002E-4</c:v>
                </c:pt>
                <c:pt idx="667">
                  <c:v>6.3590000000000001E-4</c:v>
                </c:pt>
                <c:pt idx="668">
                  <c:v>-1.8872999999999999E-4</c:v>
                </c:pt>
                <c:pt idx="669">
                  <c:v>5.8509000000000002E-4</c:v>
                </c:pt>
                <c:pt idx="670">
                  <c:v>2.0681000000000001E-4</c:v>
                </c:pt>
                <c:pt idx="671">
                  <c:v>7.7539000000000004E-4</c:v>
                </c:pt>
                <c:pt idx="672">
                  <c:v>4.4053000000000001E-4</c:v>
                </c:pt>
                <c:pt idx="673">
                  <c:v>9.3682000000000002E-5</c:v>
                </c:pt>
                <c:pt idx="674">
                  <c:v>4.6098999999999999E-4</c:v>
                </c:pt>
                <c:pt idx="675">
                  <c:v>6.6458000000000001E-4</c:v>
                </c:pt>
                <c:pt idx="676">
                  <c:v>7.1840000000000001E-4</c:v>
                </c:pt>
                <c:pt idx="677">
                  <c:v>9.9379999999999998E-4</c:v>
                </c:pt>
                <c:pt idx="678">
                  <c:v>1.1496E-3</c:v>
                </c:pt>
                <c:pt idx="679">
                  <c:v>2.1061999999999999E-3</c:v>
                </c:pt>
                <c:pt idx="680">
                  <c:v>2.3544E-3</c:v>
                </c:pt>
                <c:pt idx="681">
                  <c:v>2.3793999999999998E-3</c:v>
                </c:pt>
                <c:pt idx="682">
                  <c:v>2.8999E-3</c:v>
                </c:pt>
                <c:pt idx="683">
                  <c:v>3.7653000000000001E-3</c:v>
                </c:pt>
                <c:pt idx="684">
                  <c:v>4.5477E-3</c:v>
                </c:pt>
                <c:pt idx="685">
                  <c:v>5.6258999999999997E-3</c:v>
                </c:pt>
                <c:pt idx="686">
                  <c:v>6.8785000000000001E-3</c:v>
                </c:pt>
                <c:pt idx="687">
                  <c:v>7.8274999999999994E-3</c:v>
                </c:pt>
                <c:pt idx="688">
                  <c:v>9.5076999999999991E-3</c:v>
                </c:pt>
                <c:pt idx="689">
                  <c:v>1.1826E-2</c:v>
                </c:pt>
                <c:pt idx="690">
                  <c:v>1.4367E-2</c:v>
                </c:pt>
                <c:pt idx="691">
                  <c:v>1.6483999999999999E-2</c:v>
                </c:pt>
                <c:pt idx="692">
                  <c:v>1.9061000000000002E-2</c:v>
                </c:pt>
                <c:pt idx="693">
                  <c:v>2.2131000000000001E-2</c:v>
                </c:pt>
                <c:pt idx="694">
                  <c:v>2.5505E-2</c:v>
                </c:pt>
                <c:pt idx="695">
                  <c:v>2.7726000000000001E-2</c:v>
                </c:pt>
                <c:pt idx="696">
                  <c:v>3.4181000000000003E-2</c:v>
                </c:pt>
                <c:pt idx="697">
                  <c:v>3.6089000000000003E-2</c:v>
                </c:pt>
                <c:pt idx="698">
                  <c:v>3.9372999999999998E-2</c:v>
                </c:pt>
                <c:pt idx="699">
                  <c:v>4.2695999999999998E-2</c:v>
                </c:pt>
                <c:pt idx="700">
                  <c:v>4.7538999999999998E-2</c:v>
                </c:pt>
                <c:pt idx="701">
                  <c:v>5.1466999999999999E-2</c:v>
                </c:pt>
                <c:pt idx="702">
                  <c:v>5.3043E-2</c:v>
                </c:pt>
                <c:pt idx="703">
                  <c:v>6.0456999999999997E-2</c:v>
                </c:pt>
                <c:pt idx="704">
                  <c:v>6.6364000000000006E-2</c:v>
                </c:pt>
                <c:pt idx="705">
                  <c:v>6.9339999999999999E-2</c:v>
                </c:pt>
                <c:pt idx="706">
                  <c:v>7.1034E-2</c:v>
                </c:pt>
                <c:pt idx="707">
                  <c:v>7.8192999999999999E-2</c:v>
                </c:pt>
                <c:pt idx="708">
                  <c:v>7.8924999999999995E-2</c:v>
                </c:pt>
                <c:pt idx="709">
                  <c:v>8.4302000000000002E-2</c:v>
                </c:pt>
                <c:pt idx="710">
                  <c:v>9.0148000000000006E-2</c:v>
                </c:pt>
                <c:pt idx="711">
                  <c:v>9.2194999999999999E-2</c:v>
                </c:pt>
                <c:pt idx="712">
                  <c:v>9.7374000000000002E-2</c:v>
                </c:pt>
                <c:pt idx="713">
                  <c:v>0.10104</c:v>
                </c:pt>
                <c:pt idx="714">
                  <c:v>0.10191</c:v>
                </c:pt>
                <c:pt idx="715">
                  <c:v>0.11129</c:v>
                </c:pt>
                <c:pt idx="716">
                  <c:v>0.10881</c:v>
                </c:pt>
                <c:pt idx="717">
                  <c:v>0.11532000000000001</c:v>
                </c:pt>
                <c:pt idx="718">
                  <c:v>0.11876</c:v>
                </c:pt>
                <c:pt idx="719">
                  <c:v>0.12118</c:v>
                </c:pt>
                <c:pt idx="720">
                  <c:v>0.11662</c:v>
                </c:pt>
                <c:pt idx="721">
                  <c:v>0.12733</c:v>
                </c:pt>
                <c:pt idx="722">
                  <c:v>0.12803</c:v>
                </c:pt>
                <c:pt idx="723">
                  <c:v>0.12597</c:v>
                </c:pt>
                <c:pt idx="724">
                  <c:v>0.13408</c:v>
                </c:pt>
                <c:pt idx="725">
                  <c:v>0.13311999999999999</c:v>
                </c:pt>
                <c:pt idx="726">
                  <c:v>0.13289999999999999</c:v>
                </c:pt>
                <c:pt idx="727">
                  <c:v>0.13308</c:v>
                </c:pt>
                <c:pt idx="728">
                  <c:v>0.14147000000000001</c:v>
                </c:pt>
                <c:pt idx="729">
                  <c:v>0.14043</c:v>
                </c:pt>
                <c:pt idx="730">
                  <c:v>0.14069999999999999</c:v>
                </c:pt>
                <c:pt idx="731">
                  <c:v>0.13855000000000001</c:v>
                </c:pt>
                <c:pt idx="732">
                  <c:v>0.14038</c:v>
                </c:pt>
                <c:pt idx="733">
                  <c:v>0.14382</c:v>
                </c:pt>
                <c:pt idx="734">
                  <c:v>0.14202999999999999</c:v>
                </c:pt>
                <c:pt idx="735">
                  <c:v>0.14191000000000001</c:v>
                </c:pt>
                <c:pt idx="736">
                  <c:v>0.14582999999999999</c:v>
                </c:pt>
                <c:pt idx="737">
                  <c:v>0.14535000000000001</c:v>
                </c:pt>
                <c:pt idx="738">
                  <c:v>0.14949000000000001</c:v>
                </c:pt>
                <c:pt idx="739">
                  <c:v>0.14698</c:v>
                </c:pt>
                <c:pt idx="740">
                  <c:v>0.14645</c:v>
                </c:pt>
                <c:pt idx="741">
                  <c:v>0.14495</c:v>
                </c:pt>
                <c:pt idx="742">
                  <c:v>0.14965999999999999</c:v>
                </c:pt>
                <c:pt idx="743">
                  <c:v>0.15143000000000001</c:v>
                </c:pt>
                <c:pt idx="744">
                  <c:v>0.14599999999999999</c:v>
                </c:pt>
                <c:pt idx="745">
                  <c:v>0.14959</c:v>
                </c:pt>
                <c:pt idx="746">
                  <c:v>0.15361</c:v>
                </c:pt>
                <c:pt idx="747">
                  <c:v>0.15386</c:v>
                </c:pt>
                <c:pt idx="748">
                  <c:v>0.14707999999999999</c:v>
                </c:pt>
                <c:pt idx="749">
                  <c:v>0.15012</c:v>
                </c:pt>
                <c:pt idx="750">
                  <c:v>0.15101000000000001</c:v>
                </c:pt>
                <c:pt idx="751">
                  <c:v>0.15165999999999999</c:v>
                </c:pt>
                <c:pt idx="752">
                  <c:v>0.15118999999999999</c:v>
                </c:pt>
                <c:pt idx="753">
                  <c:v>0.15185000000000001</c:v>
                </c:pt>
                <c:pt idx="754">
                  <c:v>0.15039</c:v>
                </c:pt>
                <c:pt idx="755">
                  <c:v>0.14882999999999999</c:v>
                </c:pt>
                <c:pt idx="756">
                  <c:v>0.15096999999999999</c:v>
                </c:pt>
                <c:pt idx="757">
                  <c:v>0.15670000000000001</c:v>
                </c:pt>
                <c:pt idx="758">
                  <c:v>0.15168999999999999</c:v>
                </c:pt>
                <c:pt idx="759">
                  <c:v>0.15013000000000001</c:v>
                </c:pt>
                <c:pt idx="760">
                  <c:v>0.15046999999999999</c:v>
                </c:pt>
                <c:pt idx="761">
                  <c:v>0.14929999999999999</c:v>
                </c:pt>
                <c:pt idx="762">
                  <c:v>0.15273999999999999</c:v>
                </c:pt>
                <c:pt idx="763">
                  <c:v>0.15726999999999999</c:v>
                </c:pt>
                <c:pt idx="764">
                  <c:v>0.14887</c:v>
                </c:pt>
                <c:pt idx="765">
                  <c:v>0.15284</c:v>
                </c:pt>
                <c:pt idx="766">
                  <c:v>0.15384</c:v>
                </c:pt>
                <c:pt idx="767">
                  <c:v>0.14555000000000001</c:v>
                </c:pt>
                <c:pt idx="768">
                  <c:v>0.15723999999999999</c:v>
                </c:pt>
                <c:pt idx="769">
                  <c:v>0.15179999999999999</c:v>
                </c:pt>
                <c:pt idx="770">
                  <c:v>0.15164</c:v>
                </c:pt>
                <c:pt idx="771">
                  <c:v>0.15034</c:v>
                </c:pt>
                <c:pt idx="772">
                  <c:v>0.15540000000000001</c:v>
                </c:pt>
                <c:pt idx="773">
                  <c:v>0.14779999999999999</c:v>
                </c:pt>
                <c:pt idx="774">
                  <c:v>0.15173</c:v>
                </c:pt>
                <c:pt idx="775">
                  <c:v>0.14887</c:v>
                </c:pt>
                <c:pt idx="776">
                  <c:v>0.15229000000000001</c:v>
                </c:pt>
                <c:pt idx="777">
                  <c:v>0.14832999999999999</c:v>
                </c:pt>
                <c:pt idx="778">
                  <c:v>0.15353</c:v>
                </c:pt>
                <c:pt idx="779">
                  <c:v>0.15071000000000001</c:v>
                </c:pt>
                <c:pt idx="780">
                  <c:v>0.15037</c:v>
                </c:pt>
                <c:pt idx="781">
                  <c:v>0.14696000000000001</c:v>
                </c:pt>
                <c:pt idx="782">
                  <c:v>0.14896999999999999</c:v>
                </c:pt>
                <c:pt idx="783">
                  <c:v>0.14749000000000001</c:v>
                </c:pt>
                <c:pt idx="784">
                  <c:v>0.15021999999999999</c:v>
                </c:pt>
                <c:pt idx="785">
                  <c:v>0.14452000000000001</c:v>
                </c:pt>
                <c:pt idx="786">
                  <c:v>0.14938000000000001</c:v>
                </c:pt>
                <c:pt idx="787">
                  <c:v>0.14802999999999999</c:v>
                </c:pt>
                <c:pt idx="788">
                  <c:v>0.1429</c:v>
                </c:pt>
                <c:pt idx="789">
                  <c:v>0.14416999999999999</c:v>
                </c:pt>
                <c:pt idx="790">
                  <c:v>0.14418</c:v>
                </c:pt>
                <c:pt idx="791">
                  <c:v>0.14782999999999999</c:v>
                </c:pt>
                <c:pt idx="792">
                  <c:v>0.14315</c:v>
                </c:pt>
                <c:pt idx="793">
                  <c:v>0.14180999999999999</c:v>
                </c:pt>
                <c:pt idx="794">
                  <c:v>0.14282</c:v>
                </c:pt>
                <c:pt idx="795">
                  <c:v>0.14574999999999999</c:v>
                </c:pt>
                <c:pt idx="796">
                  <c:v>0.13997999999999999</c:v>
                </c:pt>
                <c:pt idx="797">
                  <c:v>0.13886999999999999</c:v>
                </c:pt>
                <c:pt idx="798">
                  <c:v>0.13699</c:v>
                </c:pt>
                <c:pt idx="799">
                  <c:v>0.13968</c:v>
                </c:pt>
                <c:pt idx="800">
                  <c:v>0.14302999999999999</c:v>
                </c:pt>
                <c:pt idx="801">
                  <c:v>0.13608000000000001</c:v>
                </c:pt>
                <c:pt idx="802">
                  <c:v>0.1391</c:v>
                </c:pt>
                <c:pt idx="803">
                  <c:v>0.13819000000000001</c:v>
                </c:pt>
                <c:pt idx="804">
                  <c:v>0.13600000000000001</c:v>
                </c:pt>
                <c:pt idx="805">
                  <c:v>0.13574</c:v>
                </c:pt>
                <c:pt idx="806">
                  <c:v>0.13381999999999999</c:v>
                </c:pt>
                <c:pt idx="807">
                  <c:v>0.13067000000000001</c:v>
                </c:pt>
                <c:pt idx="808">
                  <c:v>0.1321</c:v>
                </c:pt>
                <c:pt idx="809">
                  <c:v>0.13342999999999999</c:v>
                </c:pt>
                <c:pt idx="810">
                  <c:v>0.12978000000000001</c:v>
                </c:pt>
                <c:pt idx="811">
                  <c:v>0.13205</c:v>
                </c:pt>
                <c:pt idx="812">
                  <c:v>0.12925</c:v>
                </c:pt>
                <c:pt idx="813">
                  <c:v>0.12903000000000001</c:v>
                </c:pt>
                <c:pt idx="814">
                  <c:v>0.12747</c:v>
                </c:pt>
                <c:pt idx="815">
                  <c:v>0.12726000000000001</c:v>
                </c:pt>
                <c:pt idx="816">
                  <c:v>0.12454999999999999</c:v>
                </c:pt>
                <c:pt idx="817">
                  <c:v>0.12709000000000001</c:v>
                </c:pt>
                <c:pt idx="818">
                  <c:v>0.12475</c:v>
                </c:pt>
                <c:pt idx="819">
                  <c:v>0.12284</c:v>
                </c:pt>
                <c:pt idx="820">
                  <c:v>0.12383</c:v>
                </c:pt>
                <c:pt idx="821">
                  <c:v>0.12171</c:v>
                </c:pt>
                <c:pt idx="822">
                  <c:v>0.12461999999999999</c:v>
                </c:pt>
                <c:pt idx="823">
                  <c:v>0.12222</c:v>
                </c:pt>
                <c:pt idx="824">
                  <c:v>0.1212</c:v>
                </c:pt>
                <c:pt idx="825">
                  <c:v>0.12121</c:v>
                </c:pt>
                <c:pt idx="826">
                  <c:v>0.11899999999999999</c:v>
                </c:pt>
                <c:pt idx="827">
                  <c:v>0.11723</c:v>
                </c:pt>
                <c:pt idx="828">
                  <c:v>0.11662</c:v>
                </c:pt>
                <c:pt idx="829">
                  <c:v>0.11703</c:v>
                </c:pt>
                <c:pt idx="830">
                  <c:v>0.11681999999999999</c:v>
                </c:pt>
                <c:pt idx="831">
                  <c:v>0.11595</c:v>
                </c:pt>
                <c:pt idx="832">
                  <c:v>0.11472</c:v>
                </c:pt>
                <c:pt idx="833">
                  <c:v>0.11173</c:v>
                </c:pt>
                <c:pt idx="834">
                  <c:v>0.11348</c:v>
                </c:pt>
                <c:pt idx="835">
                  <c:v>0.11348999999999999</c:v>
                </c:pt>
                <c:pt idx="836">
                  <c:v>0.11106000000000001</c:v>
                </c:pt>
                <c:pt idx="837">
                  <c:v>0.11036</c:v>
                </c:pt>
                <c:pt idx="838">
                  <c:v>0.10942</c:v>
                </c:pt>
                <c:pt idx="839">
                  <c:v>0.10765</c:v>
                </c:pt>
                <c:pt idx="840">
                  <c:v>0.10974</c:v>
                </c:pt>
                <c:pt idx="841">
                  <c:v>0.10899</c:v>
                </c:pt>
                <c:pt idx="842">
                  <c:v>0.10664999999999999</c:v>
                </c:pt>
                <c:pt idx="843">
                  <c:v>0.10568</c:v>
                </c:pt>
                <c:pt idx="844">
                  <c:v>0.1036</c:v>
                </c:pt>
                <c:pt idx="845">
                  <c:v>0.10438</c:v>
                </c:pt>
                <c:pt idx="846">
                  <c:v>0.10274</c:v>
                </c:pt>
                <c:pt idx="847">
                  <c:v>0.10138999999999999</c:v>
                </c:pt>
                <c:pt idx="848">
                  <c:v>0.10309</c:v>
                </c:pt>
                <c:pt idx="849">
                  <c:v>0.10159</c:v>
                </c:pt>
                <c:pt idx="850">
                  <c:v>0.10055</c:v>
                </c:pt>
                <c:pt idx="851">
                  <c:v>0.10143000000000001</c:v>
                </c:pt>
                <c:pt idx="852">
                  <c:v>9.8011000000000001E-2</c:v>
                </c:pt>
                <c:pt idx="853">
                  <c:v>9.8295999999999994E-2</c:v>
                </c:pt>
                <c:pt idx="854">
                  <c:v>9.6818000000000001E-2</c:v>
                </c:pt>
                <c:pt idx="855">
                  <c:v>9.7237000000000004E-2</c:v>
                </c:pt>
                <c:pt idx="856">
                  <c:v>9.6499000000000001E-2</c:v>
                </c:pt>
                <c:pt idx="857">
                  <c:v>9.5962000000000006E-2</c:v>
                </c:pt>
                <c:pt idx="858">
                  <c:v>9.3497999999999998E-2</c:v>
                </c:pt>
                <c:pt idx="859">
                  <c:v>9.5758999999999997E-2</c:v>
                </c:pt>
                <c:pt idx="860">
                  <c:v>9.3435000000000004E-2</c:v>
                </c:pt>
                <c:pt idx="861">
                  <c:v>9.2053999999999997E-2</c:v>
                </c:pt>
                <c:pt idx="862">
                  <c:v>9.3156000000000003E-2</c:v>
                </c:pt>
                <c:pt idx="863">
                  <c:v>9.2918000000000001E-2</c:v>
                </c:pt>
                <c:pt idx="864">
                  <c:v>9.1320999999999999E-2</c:v>
                </c:pt>
                <c:pt idx="865">
                  <c:v>8.9462E-2</c:v>
                </c:pt>
                <c:pt idx="866">
                  <c:v>8.8863999999999999E-2</c:v>
                </c:pt>
                <c:pt idx="867">
                  <c:v>8.7659000000000001E-2</c:v>
                </c:pt>
                <c:pt idx="868">
                  <c:v>8.8020000000000001E-2</c:v>
                </c:pt>
                <c:pt idx="869">
                  <c:v>8.6549000000000001E-2</c:v>
                </c:pt>
                <c:pt idx="870">
                  <c:v>8.6060999999999999E-2</c:v>
                </c:pt>
                <c:pt idx="871">
                  <c:v>8.5417000000000007E-2</c:v>
                </c:pt>
                <c:pt idx="872">
                  <c:v>8.4935999999999998E-2</c:v>
                </c:pt>
                <c:pt idx="873">
                  <c:v>8.4347000000000005E-2</c:v>
                </c:pt>
                <c:pt idx="874">
                  <c:v>8.4184999999999996E-2</c:v>
                </c:pt>
                <c:pt idx="875">
                  <c:v>8.2230999999999999E-2</c:v>
                </c:pt>
                <c:pt idx="876">
                  <c:v>8.2099000000000005E-2</c:v>
                </c:pt>
                <c:pt idx="877">
                  <c:v>8.0751000000000003E-2</c:v>
                </c:pt>
                <c:pt idx="878">
                  <c:v>7.9241000000000006E-2</c:v>
                </c:pt>
                <c:pt idx="879">
                  <c:v>8.0572000000000005E-2</c:v>
                </c:pt>
                <c:pt idx="880">
                  <c:v>7.8008999999999995E-2</c:v>
                </c:pt>
                <c:pt idx="881">
                  <c:v>7.8814999999999996E-2</c:v>
                </c:pt>
                <c:pt idx="882">
                  <c:v>7.7418000000000001E-2</c:v>
                </c:pt>
                <c:pt idx="883">
                  <c:v>7.6969999999999997E-2</c:v>
                </c:pt>
                <c:pt idx="884">
                  <c:v>7.5953000000000007E-2</c:v>
                </c:pt>
                <c:pt idx="885">
                  <c:v>7.5117000000000003E-2</c:v>
                </c:pt>
                <c:pt idx="886">
                  <c:v>7.4623999999999996E-2</c:v>
                </c:pt>
                <c:pt idx="887">
                  <c:v>7.4052000000000007E-2</c:v>
                </c:pt>
                <c:pt idx="888">
                  <c:v>7.4201000000000003E-2</c:v>
                </c:pt>
                <c:pt idx="889">
                  <c:v>7.2775000000000006E-2</c:v>
                </c:pt>
                <c:pt idx="890">
                  <c:v>7.3257000000000003E-2</c:v>
                </c:pt>
                <c:pt idx="891">
                  <c:v>7.1068000000000006E-2</c:v>
                </c:pt>
                <c:pt idx="892">
                  <c:v>7.2619000000000003E-2</c:v>
                </c:pt>
                <c:pt idx="893">
                  <c:v>7.0396E-2</c:v>
                </c:pt>
                <c:pt idx="894">
                  <c:v>6.8843000000000001E-2</c:v>
                </c:pt>
                <c:pt idx="895">
                  <c:v>6.8433999999999995E-2</c:v>
                </c:pt>
                <c:pt idx="896">
                  <c:v>6.8374000000000004E-2</c:v>
                </c:pt>
                <c:pt idx="897">
                  <c:v>6.7704E-2</c:v>
                </c:pt>
                <c:pt idx="898">
                  <c:v>6.8343000000000001E-2</c:v>
                </c:pt>
                <c:pt idx="899">
                  <c:v>6.7480999999999999E-2</c:v>
                </c:pt>
                <c:pt idx="900">
                  <c:v>6.6672999999999996E-2</c:v>
                </c:pt>
                <c:pt idx="901">
                  <c:v>6.4935000000000007E-2</c:v>
                </c:pt>
                <c:pt idx="902">
                  <c:v>6.4352000000000006E-2</c:v>
                </c:pt>
                <c:pt idx="903">
                  <c:v>6.5074999999999994E-2</c:v>
                </c:pt>
                <c:pt idx="904">
                  <c:v>6.3782000000000005E-2</c:v>
                </c:pt>
                <c:pt idx="905">
                  <c:v>6.3002000000000002E-2</c:v>
                </c:pt>
                <c:pt idx="906">
                  <c:v>6.2795000000000004E-2</c:v>
                </c:pt>
                <c:pt idx="907">
                  <c:v>6.2316000000000003E-2</c:v>
                </c:pt>
                <c:pt idx="908">
                  <c:v>6.1476999999999997E-2</c:v>
                </c:pt>
                <c:pt idx="909">
                  <c:v>5.9368999999999998E-2</c:v>
                </c:pt>
                <c:pt idx="910">
                  <c:v>5.9472999999999998E-2</c:v>
                </c:pt>
                <c:pt idx="911">
                  <c:v>5.8513999999999997E-2</c:v>
                </c:pt>
                <c:pt idx="912">
                  <c:v>5.8889999999999998E-2</c:v>
                </c:pt>
                <c:pt idx="913">
                  <c:v>5.8370999999999999E-2</c:v>
                </c:pt>
                <c:pt idx="914">
                  <c:v>5.7895000000000002E-2</c:v>
                </c:pt>
                <c:pt idx="915">
                  <c:v>5.6723999999999997E-2</c:v>
                </c:pt>
                <c:pt idx="916">
                  <c:v>5.6165E-2</c:v>
                </c:pt>
                <c:pt idx="917">
                  <c:v>5.6182999999999997E-2</c:v>
                </c:pt>
                <c:pt idx="918">
                  <c:v>5.4668000000000001E-2</c:v>
                </c:pt>
                <c:pt idx="919">
                  <c:v>5.6274999999999999E-2</c:v>
                </c:pt>
                <c:pt idx="920">
                  <c:v>5.4579999999999997E-2</c:v>
                </c:pt>
                <c:pt idx="921">
                  <c:v>5.3587000000000003E-2</c:v>
                </c:pt>
                <c:pt idx="922">
                  <c:v>5.4140000000000001E-2</c:v>
                </c:pt>
                <c:pt idx="923">
                  <c:v>5.2351000000000002E-2</c:v>
                </c:pt>
                <c:pt idx="924">
                  <c:v>5.2662E-2</c:v>
                </c:pt>
                <c:pt idx="925">
                  <c:v>5.2032000000000002E-2</c:v>
                </c:pt>
                <c:pt idx="926">
                  <c:v>5.2814E-2</c:v>
                </c:pt>
                <c:pt idx="927">
                  <c:v>5.1191E-2</c:v>
                </c:pt>
                <c:pt idx="928">
                  <c:v>5.0238999999999999E-2</c:v>
                </c:pt>
                <c:pt idx="929">
                  <c:v>4.9928E-2</c:v>
                </c:pt>
                <c:pt idx="930">
                  <c:v>4.9910999999999997E-2</c:v>
                </c:pt>
                <c:pt idx="931">
                  <c:v>4.8446000000000003E-2</c:v>
                </c:pt>
                <c:pt idx="932">
                  <c:v>4.8517999999999999E-2</c:v>
                </c:pt>
                <c:pt idx="933">
                  <c:v>4.7350000000000003E-2</c:v>
                </c:pt>
                <c:pt idx="934">
                  <c:v>4.7390000000000002E-2</c:v>
                </c:pt>
                <c:pt idx="935">
                  <c:v>4.7817999999999999E-2</c:v>
                </c:pt>
                <c:pt idx="936">
                  <c:v>4.6822000000000003E-2</c:v>
                </c:pt>
                <c:pt idx="937">
                  <c:v>4.6008E-2</c:v>
                </c:pt>
                <c:pt idx="938">
                  <c:v>4.6205999999999997E-2</c:v>
                </c:pt>
                <c:pt idx="939">
                  <c:v>4.5505999999999998E-2</c:v>
                </c:pt>
                <c:pt idx="940">
                  <c:v>4.5303000000000003E-2</c:v>
                </c:pt>
                <c:pt idx="941">
                  <c:v>4.3936999999999997E-2</c:v>
                </c:pt>
                <c:pt idx="942">
                  <c:v>4.3919E-2</c:v>
                </c:pt>
                <c:pt idx="943">
                  <c:v>4.3337000000000001E-2</c:v>
                </c:pt>
                <c:pt idx="944">
                  <c:v>4.2945999999999998E-2</c:v>
                </c:pt>
                <c:pt idx="945">
                  <c:v>4.2907000000000001E-2</c:v>
                </c:pt>
                <c:pt idx="946">
                  <c:v>4.2922000000000002E-2</c:v>
                </c:pt>
                <c:pt idx="947">
                  <c:v>4.1919999999999999E-2</c:v>
                </c:pt>
                <c:pt idx="948">
                  <c:v>4.0820000000000002E-2</c:v>
                </c:pt>
                <c:pt idx="949">
                  <c:v>4.0961999999999998E-2</c:v>
                </c:pt>
                <c:pt idx="950">
                  <c:v>4.0718999999999998E-2</c:v>
                </c:pt>
                <c:pt idx="951">
                  <c:v>3.9738000000000002E-2</c:v>
                </c:pt>
                <c:pt idx="952">
                  <c:v>3.8661000000000001E-2</c:v>
                </c:pt>
                <c:pt idx="953">
                  <c:v>3.9412000000000003E-2</c:v>
                </c:pt>
                <c:pt idx="954">
                  <c:v>3.8262999999999998E-2</c:v>
                </c:pt>
                <c:pt idx="955">
                  <c:v>3.7663000000000002E-2</c:v>
                </c:pt>
                <c:pt idx="956">
                  <c:v>3.6806999999999999E-2</c:v>
                </c:pt>
                <c:pt idx="957">
                  <c:v>3.6545000000000001E-2</c:v>
                </c:pt>
                <c:pt idx="958">
                  <c:v>3.6415000000000003E-2</c:v>
                </c:pt>
                <c:pt idx="959">
                  <c:v>3.5636000000000001E-2</c:v>
                </c:pt>
                <c:pt idx="960">
                  <c:v>3.5393000000000001E-2</c:v>
                </c:pt>
                <c:pt idx="961">
                  <c:v>3.5772999999999999E-2</c:v>
                </c:pt>
                <c:pt idx="962">
                  <c:v>3.3718999999999999E-2</c:v>
                </c:pt>
                <c:pt idx="963">
                  <c:v>3.4315999999999999E-2</c:v>
                </c:pt>
                <c:pt idx="964">
                  <c:v>3.3544999999999998E-2</c:v>
                </c:pt>
                <c:pt idx="965">
                  <c:v>3.3307000000000003E-2</c:v>
                </c:pt>
                <c:pt idx="966">
                  <c:v>3.2960000000000003E-2</c:v>
                </c:pt>
                <c:pt idx="967">
                  <c:v>3.1689000000000002E-2</c:v>
                </c:pt>
                <c:pt idx="968">
                  <c:v>3.1849000000000002E-2</c:v>
                </c:pt>
                <c:pt idx="969">
                  <c:v>3.1490999999999998E-2</c:v>
                </c:pt>
                <c:pt idx="970">
                  <c:v>3.0904999999999998E-2</c:v>
                </c:pt>
                <c:pt idx="971">
                  <c:v>3.0464000000000001E-2</c:v>
                </c:pt>
                <c:pt idx="972">
                  <c:v>3.0176999999999999E-2</c:v>
                </c:pt>
                <c:pt idx="973">
                  <c:v>2.9779E-2</c:v>
                </c:pt>
                <c:pt idx="974">
                  <c:v>2.9381999999999998E-2</c:v>
                </c:pt>
                <c:pt idx="975">
                  <c:v>2.9191000000000002E-2</c:v>
                </c:pt>
                <c:pt idx="976">
                  <c:v>2.8969999999999999E-2</c:v>
                </c:pt>
                <c:pt idx="977">
                  <c:v>2.929E-2</c:v>
                </c:pt>
                <c:pt idx="978">
                  <c:v>2.8336E-2</c:v>
                </c:pt>
                <c:pt idx="979">
                  <c:v>2.8500999999999999E-2</c:v>
                </c:pt>
                <c:pt idx="980">
                  <c:v>2.8263E-2</c:v>
                </c:pt>
                <c:pt idx="981">
                  <c:v>2.8405E-2</c:v>
                </c:pt>
                <c:pt idx="982">
                  <c:v>2.7932999999999999E-2</c:v>
                </c:pt>
                <c:pt idx="983">
                  <c:v>2.7954E-2</c:v>
                </c:pt>
                <c:pt idx="984">
                  <c:v>2.7483E-2</c:v>
                </c:pt>
                <c:pt idx="985">
                  <c:v>2.7650999999999998E-2</c:v>
                </c:pt>
                <c:pt idx="986">
                  <c:v>2.7255999999999999E-2</c:v>
                </c:pt>
                <c:pt idx="987">
                  <c:v>2.7605000000000001E-2</c:v>
                </c:pt>
                <c:pt idx="988">
                  <c:v>2.6986E-2</c:v>
                </c:pt>
                <c:pt idx="989">
                  <c:v>2.6388000000000002E-2</c:v>
                </c:pt>
                <c:pt idx="990">
                  <c:v>2.6532E-2</c:v>
                </c:pt>
                <c:pt idx="991">
                  <c:v>2.6314000000000001E-2</c:v>
                </c:pt>
                <c:pt idx="992">
                  <c:v>2.5579000000000001E-2</c:v>
                </c:pt>
                <c:pt idx="993">
                  <c:v>2.5836999999999999E-2</c:v>
                </c:pt>
                <c:pt idx="994">
                  <c:v>2.6025E-2</c:v>
                </c:pt>
                <c:pt idx="995">
                  <c:v>2.5357999999999999E-2</c:v>
                </c:pt>
                <c:pt idx="996">
                  <c:v>2.5368999999999999E-2</c:v>
                </c:pt>
                <c:pt idx="997">
                  <c:v>2.4688000000000002E-2</c:v>
                </c:pt>
                <c:pt idx="998">
                  <c:v>2.4667999999999999E-2</c:v>
                </c:pt>
                <c:pt idx="999">
                  <c:v>2.4459999999999999E-2</c:v>
                </c:pt>
                <c:pt idx="1000">
                  <c:v>2.3755999999999999E-2</c:v>
                </c:pt>
                <c:pt idx="1001">
                  <c:v>2.4156E-2</c:v>
                </c:pt>
                <c:pt idx="1002">
                  <c:v>2.4257999999999998E-2</c:v>
                </c:pt>
                <c:pt idx="1003">
                  <c:v>2.3805E-2</c:v>
                </c:pt>
                <c:pt idx="1004">
                  <c:v>2.3307000000000001E-2</c:v>
                </c:pt>
                <c:pt idx="1005">
                  <c:v>2.3082999999999999E-2</c:v>
                </c:pt>
                <c:pt idx="1006">
                  <c:v>2.2903E-2</c:v>
                </c:pt>
                <c:pt idx="1007">
                  <c:v>2.2738999999999999E-2</c:v>
                </c:pt>
                <c:pt idx="1008">
                  <c:v>2.2998999999999999E-2</c:v>
                </c:pt>
                <c:pt idx="1009">
                  <c:v>2.2558000000000002E-2</c:v>
                </c:pt>
                <c:pt idx="1010">
                  <c:v>2.2055999999999999E-2</c:v>
                </c:pt>
                <c:pt idx="1011">
                  <c:v>2.2317E-2</c:v>
                </c:pt>
                <c:pt idx="1012">
                  <c:v>2.1808999999999999E-2</c:v>
                </c:pt>
                <c:pt idx="1013">
                  <c:v>2.1010999999999998E-2</c:v>
                </c:pt>
                <c:pt idx="1014">
                  <c:v>2.1805000000000001E-2</c:v>
                </c:pt>
                <c:pt idx="1015">
                  <c:v>2.1153000000000002E-2</c:v>
                </c:pt>
                <c:pt idx="1016">
                  <c:v>2.0070999999999999E-2</c:v>
                </c:pt>
                <c:pt idx="1017">
                  <c:v>2.0820000000000002E-2</c:v>
                </c:pt>
                <c:pt idx="1018">
                  <c:v>2.0558E-2</c:v>
                </c:pt>
                <c:pt idx="1019">
                  <c:v>2.0157000000000001E-2</c:v>
                </c:pt>
                <c:pt idx="1020">
                  <c:v>1.9587E-2</c:v>
                </c:pt>
                <c:pt idx="1021">
                  <c:v>1.9585000000000002E-2</c:v>
                </c:pt>
                <c:pt idx="1022">
                  <c:v>1.9498999999999999E-2</c:v>
                </c:pt>
                <c:pt idx="1023">
                  <c:v>1.8903E-2</c:v>
                </c:pt>
                <c:pt idx="1024">
                  <c:v>1.907E-2</c:v>
                </c:pt>
                <c:pt idx="1025">
                  <c:v>1.8727000000000001E-2</c:v>
                </c:pt>
                <c:pt idx="1026">
                  <c:v>1.8647E-2</c:v>
                </c:pt>
                <c:pt idx="1027">
                  <c:v>1.8669000000000002E-2</c:v>
                </c:pt>
                <c:pt idx="1028">
                  <c:v>1.8214000000000001E-2</c:v>
                </c:pt>
                <c:pt idx="1029">
                  <c:v>1.8231000000000001E-2</c:v>
                </c:pt>
                <c:pt idx="1030">
                  <c:v>1.831E-2</c:v>
                </c:pt>
                <c:pt idx="1031">
                  <c:v>1.804E-2</c:v>
                </c:pt>
                <c:pt idx="1032">
                  <c:v>1.7874999999999999E-2</c:v>
                </c:pt>
                <c:pt idx="1033">
                  <c:v>1.7267000000000001E-2</c:v>
                </c:pt>
                <c:pt idx="1034">
                  <c:v>1.7387E-2</c:v>
                </c:pt>
                <c:pt idx="1035">
                  <c:v>1.7156999999999999E-2</c:v>
                </c:pt>
                <c:pt idx="1036">
                  <c:v>1.6787E-2</c:v>
                </c:pt>
                <c:pt idx="1037">
                  <c:v>1.6903000000000001E-2</c:v>
                </c:pt>
                <c:pt idx="1038">
                  <c:v>1.6355000000000001E-2</c:v>
                </c:pt>
                <c:pt idx="1039">
                  <c:v>1.6128E-2</c:v>
                </c:pt>
                <c:pt idx="1040">
                  <c:v>1.5993E-2</c:v>
                </c:pt>
                <c:pt idx="1041">
                  <c:v>1.5705E-2</c:v>
                </c:pt>
                <c:pt idx="1042">
                  <c:v>1.5904000000000001E-2</c:v>
                </c:pt>
                <c:pt idx="1043">
                  <c:v>1.5479E-2</c:v>
                </c:pt>
                <c:pt idx="1044">
                  <c:v>1.5547999999999999E-2</c:v>
                </c:pt>
                <c:pt idx="1045">
                  <c:v>1.521E-2</c:v>
                </c:pt>
                <c:pt idx="1046">
                  <c:v>1.5303000000000001E-2</c:v>
                </c:pt>
                <c:pt idx="1047">
                  <c:v>1.5206000000000001E-2</c:v>
                </c:pt>
                <c:pt idx="1048">
                  <c:v>1.4633E-2</c:v>
                </c:pt>
                <c:pt idx="1049">
                  <c:v>1.4659E-2</c:v>
                </c:pt>
                <c:pt idx="1050">
                  <c:v>1.4253E-2</c:v>
                </c:pt>
                <c:pt idx="1051">
                  <c:v>1.4330000000000001E-2</c:v>
                </c:pt>
                <c:pt idx="1052">
                  <c:v>1.4167000000000001E-2</c:v>
                </c:pt>
                <c:pt idx="1053">
                  <c:v>1.4083999999999999E-2</c:v>
                </c:pt>
                <c:pt idx="1054">
                  <c:v>1.3828E-2</c:v>
                </c:pt>
                <c:pt idx="1055">
                  <c:v>1.3372999999999999E-2</c:v>
                </c:pt>
                <c:pt idx="1056">
                  <c:v>1.3772E-2</c:v>
                </c:pt>
                <c:pt idx="1057">
                  <c:v>1.3191E-2</c:v>
                </c:pt>
                <c:pt idx="1058">
                  <c:v>1.3195999999999999E-2</c:v>
                </c:pt>
                <c:pt idx="1059">
                  <c:v>1.2879E-2</c:v>
                </c:pt>
                <c:pt idx="1060">
                  <c:v>1.2916E-2</c:v>
                </c:pt>
                <c:pt idx="1061">
                  <c:v>1.2912E-2</c:v>
                </c:pt>
                <c:pt idx="1062">
                  <c:v>1.2978999999999999E-2</c:v>
                </c:pt>
                <c:pt idx="1063">
                  <c:v>1.2368000000000001E-2</c:v>
                </c:pt>
                <c:pt idx="1064">
                  <c:v>1.2376E-2</c:v>
                </c:pt>
                <c:pt idx="1065">
                  <c:v>1.221E-2</c:v>
                </c:pt>
                <c:pt idx="1066">
                  <c:v>1.2307999999999999E-2</c:v>
                </c:pt>
                <c:pt idx="1067">
                  <c:v>1.1964000000000001E-2</c:v>
                </c:pt>
                <c:pt idx="1068">
                  <c:v>1.1696E-2</c:v>
                </c:pt>
                <c:pt idx="1069">
                  <c:v>1.1209999999999999E-2</c:v>
                </c:pt>
                <c:pt idx="1070">
                  <c:v>1.1299999999999999E-2</c:v>
                </c:pt>
                <c:pt idx="1071">
                  <c:v>1.1318999999999999E-2</c:v>
                </c:pt>
                <c:pt idx="1072">
                  <c:v>1.1419E-2</c:v>
                </c:pt>
                <c:pt idx="1073">
                  <c:v>1.1365E-2</c:v>
                </c:pt>
                <c:pt idx="1074">
                  <c:v>1.1188999999999999E-2</c:v>
                </c:pt>
                <c:pt idx="1075">
                  <c:v>1.1265000000000001E-2</c:v>
                </c:pt>
                <c:pt idx="1076">
                  <c:v>1.0742E-2</c:v>
                </c:pt>
                <c:pt idx="1077">
                  <c:v>1.0859000000000001E-2</c:v>
                </c:pt>
                <c:pt idx="1078">
                  <c:v>1.0802000000000001E-2</c:v>
                </c:pt>
                <c:pt idx="1079">
                  <c:v>1.0597000000000001E-2</c:v>
                </c:pt>
                <c:pt idx="1080">
                  <c:v>1.0614999999999999E-2</c:v>
                </c:pt>
                <c:pt idx="1081">
                  <c:v>1.0206E-2</c:v>
                </c:pt>
                <c:pt idx="1082">
                  <c:v>1.0078999999999999E-2</c:v>
                </c:pt>
                <c:pt idx="1083">
                  <c:v>1.0233000000000001E-2</c:v>
                </c:pt>
                <c:pt idx="1084">
                  <c:v>9.6520000000000009E-3</c:v>
                </c:pt>
                <c:pt idx="1085">
                  <c:v>9.6667999999999997E-3</c:v>
                </c:pt>
                <c:pt idx="1086">
                  <c:v>9.5683999999999995E-3</c:v>
                </c:pt>
                <c:pt idx="1087">
                  <c:v>9.8747000000000001E-3</c:v>
                </c:pt>
                <c:pt idx="1088">
                  <c:v>9.5449999999999997E-3</c:v>
                </c:pt>
                <c:pt idx="1089">
                  <c:v>9.6541000000000005E-3</c:v>
                </c:pt>
                <c:pt idx="1090">
                  <c:v>9.8001000000000008E-3</c:v>
                </c:pt>
                <c:pt idx="1091">
                  <c:v>9.2954000000000005E-3</c:v>
                </c:pt>
                <c:pt idx="1092">
                  <c:v>9.1680000000000008E-3</c:v>
                </c:pt>
                <c:pt idx="1093">
                  <c:v>9.0939999999999997E-3</c:v>
                </c:pt>
                <c:pt idx="1094">
                  <c:v>9.1900000000000003E-3</c:v>
                </c:pt>
                <c:pt idx="1095">
                  <c:v>8.6020999999999997E-3</c:v>
                </c:pt>
                <c:pt idx="1096">
                  <c:v>9.0177999999999994E-3</c:v>
                </c:pt>
                <c:pt idx="1097">
                  <c:v>8.9717000000000009E-3</c:v>
                </c:pt>
                <c:pt idx="1098">
                  <c:v>9.0565000000000003E-3</c:v>
                </c:pt>
                <c:pt idx="1099">
                  <c:v>8.3624000000000007E-3</c:v>
                </c:pt>
                <c:pt idx="1100">
                  <c:v>8.7975999999999992E-3</c:v>
                </c:pt>
                <c:pt idx="1101">
                  <c:v>8.1045000000000006E-3</c:v>
                </c:pt>
                <c:pt idx="1102">
                  <c:v>8.2684000000000004E-3</c:v>
                </c:pt>
                <c:pt idx="1103">
                  <c:v>8.1971000000000006E-3</c:v>
                </c:pt>
                <c:pt idx="1104">
                  <c:v>8.1265E-3</c:v>
                </c:pt>
                <c:pt idx="1105">
                  <c:v>7.8768999999999992E-3</c:v>
                </c:pt>
                <c:pt idx="1106">
                  <c:v>7.8151000000000002E-3</c:v>
                </c:pt>
                <c:pt idx="1107">
                  <c:v>8.1682000000000005E-3</c:v>
                </c:pt>
                <c:pt idx="1108">
                  <c:v>8.0458999999999999E-3</c:v>
                </c:pt>
                <c:pt idx="1109">
                  <c:v>7.6379999999999998E-3</c:v>
                </c:pt>
                <c:pt idx="1110">
                  <c:v>7.6791000000000003E-3</c:v>
                </c:pt>
                <c:pt idx="1111">
                  <c:v>7.5637999999999999E-3</c:v>
                </c:pt>
                <c:pt idx="1112">
                  <c:v>7.6005999999999999E-3</c:v>
                </c:pt>
                <c:pt idx="1113">
                  <c:v>7.744E-3</c:v>
                </c:pt>
                <c:pt idx="1114">
                  <c:v>7.4703E-3</c:v>
                </c:pt>
                <c:pt idx="1115">
                  <c:v>7.4135E-3</c:v>
                </c:pt>
                <c:pt idx="1116">
                  <c:v>7.6796E-3</c:v>
                </c:pt>
                <c:pt idx="1117">
                  <c:v>6.8845E-3</c:v>
                </c:pt>
                <c:pt idx="1118">
                  <c:v>7.1514999999999999E-3</c:v>
                </c:pt>
                <c:pt idx="1119">
                  <c:v>6.7648999999999999E-3</c:v>
                </c:pt>
                <c:pt idx="1120">
                  <c:v>7.0867999999999999E-3</c:v>
                </c:pt>
                <c:pt idx="1121">
                  <c:v>6.7026000000000004E-3</c:v>
                </c:pt>
                <c:pt idx="1122">
                  <c:v>6.9354999999999998E-3</c:v>
                </c:pt>
                <c:pt idx="1123">
                  <c:v>6.7825999999999997E-3</c:v>
                </c:pt>
                <c:pt idx="1124">
                  <c:v>6.7987000000000004E-3</c:v>
                </c:pt>
                <c:pt idx="1125">
                  <c:v>6.7326E-3</c:v>
                </c:pt>
                <c:pt idx="1126">
                  <c:v>6.7258999999999999E-3</c:v>
                </c:pt>
                <c:pt idx="1127">
                  <c:v>6.3068999999999998E-3</c:v>
                </c:pt>
                <c:pt idx="1128">
                  <c:v>6.3550000000000004E-3</c:v>
                </c:pt>
                <c:pt idx="1129">
                  <c:v>6.6232000000000001E-3</c:v>
                </c:pt>
                <c:pt idx="1130">
                  <c:v>6.2451E-3</c:v>
                </c:pt>
                <c:pt idx="1131">
                  <c:v>6.3838000000000002E-3</c:v>
                </c:pt>
                <c:pt idx="1132">
                  <c:v>6.1270999999999999E-3</c:v>
                </c:pt>
                <c:pt idx="1133">
                  <c:v>5.8755999999999999E-3</c:v>
                </c:pt>
                <c:pt idx="1134">
                  <c:v>6.2779000000000003E-3</c:v>
                </c:pt>
                <c:pt idx="1135">
                  <c:v>5.9262999999999998E-3</c:v>
                </c:pt>
                <c:pt idx="1136">
                  <c:v>5.5567000000000004E-3</c:v>
                </c:pt>
                <c:pt idx="1137">
                  <c:v>5.6192999999999998E-3</c:v>
                </c:pt>
                <c:pt idx="1138">
                  <c:v>5.5263999999999999E-3</c:v>
                </c:pt>
                <c:pt idx="1139">
                  <c:v>5.3363999999999998E-3</c:v>
                </c:pt>
                <c:pt idx="1140">
                  <c:v>5.4752000000000004E-3</c:v>
                </c:pt>
                <c:pt idx="1141">
                  <c:v>5.5230000000000001E-3</c:v>
                </c:pt>
                <c:pt idx="1142">
                  <c:v>5.4882999999999998E-3</c:v>
                </c:pt>
                <c:pt idx="1143">
                  <c:v>5.5745999999999999E-3</c:v>
                </c:pt>
                <c:pt idx="1144">
                  <c:v>5.1408000000000001E-3</c:v>
                </c:pt>
                <c:pt idx="1145">
                  <c:v>5.2322999999999996E-3</c:v>
                </c:pt>
                <c:pt idx="1146">
                  <c:v>5.1687E-3</c:v>
                </c:pt>
                <c:pt idx="1147">
                  <c:v>4.9918000000000002E-3</c:v>
                </c:pt>
                <c:pt idx="1148">
                  <c:v>5.0083000000000003E-3</c:v>
                </c:pt>
                <c:pt idx="1149">
                  <c:v>4.6972999999999997E-3</c:v>
                </c:pt>
                <c:pt idx="1150">
                  <c:v>4.8776999999999996E-3</c:v>
                </c:pt>
                <c:pt idx="1151">
                  <c:v>5.1329000000000001E-3</c:v>
                </c:pt>
                <c:pt idx="1152">
                  <c:v>4.7708999999999998E-3</c:v>
                </c:pt>
                <c:pt idx="1153">
                  <c:v>4.7767E-3</c:v>
                </c:pt>
                <c:pt idx="1154">
                  <c:v>4.5385E-3</c:v>
                </c:pt>
                <c:pt idx="1155">
                  <c:v>4.5506000000000001E-3</c:v>
                </c:pt>
                <c:pt idx="1156">
                  <c:v>4.5548000000000003E-3</c:v>
                </c:pt>
                <c:pt idx="1157">
                  <c:v>4.7127000000000002E-3</c:v>
                </c:pt>
                <c:pt idx="1158">
                  <c:v>4.235E-3</c:v>
                </c:pt>
                <c:pt idx="1159">
                  <c:v>4.2935999999999998E-3</c:v>
                </c:pt>
                <c:pt idx="1160">
                  <c:v>4.3496999999999997E-3</c:v>
                </c:pt>
                <c:pt idx="1161">
                  <c:v>4.3385999999999997E-3</c:v>
                </c:pt>
                <c:pt idx="1162">
                  <c:v>4.1171000000000003E-3</c:v>
                </c:pt>
                <c:pt idx="1163">
                  <c:v>4.0951E-3</c:v>
                </c:pt>
                <c:pt idx="1164">
                  <c:v>4.0417999999999999E-3</c:v>
                </c:pt>
                <c:pt idx="1165">
                  <c:v>3.8879000000000001E-3</c:v>
                </c:pt>
                <c:pt idx="1166">
                  <c:v>3.8389000000000001E-3</c:v>
                </c:pt>
                <c:pt idx="1167">
                  <c:v>3.7834000000000001E-3</c:v>
                </c:pt>
                <c:pt idx="1168">
                  <c:v>3.6667000000000002E-3</c:v>
                </c:pt>
                <c:pt idx="1169">
                  <c:v>3.9791000000000002E-3</c:v>
                </c:pt>
                <c:pt idx="1170">
                  <c:v>3.8395E-3</c:v>
                </c:pt>
                <c:pt idx="1171">
                  <c:v>3.5433999999999999E-3</c:v>
                </c:pt>
                <c:pt idx="1172">
                  <c:v>3.3649999999999999E-3</c:v>
                </c:pt>
                <c:pt idx="1173">
                  <c:v>3.5753999999999998E-3</c:v>
                </c:pt>
                <c:pt idx="1174">
                  <c:v>3.5886999999999998E-3</c:v>
                </c:pt>
                <c:pt idx="1175">
                  <c:v>3.3143999999999999E-3</c:v>
                </c:pt>
                <c:pt idx="1176">
                  <c:v>3.4256E-3</c:v>
                </c:pt>
                <c:pt idx="1177">
                  <c:v>3.4681E-3</c:v>
                </c:pt>
                <c:pt idx="1178">
                  <c:v>3.261E-3</c:v>
                </c:pt>
                <c:pt idx="1179">
                  <c:v>2.9861000000000002E-3</c:v>
                </c:pt>
                <c:pt idx="1180">
                  <c:v>2.8392000000000001E-3</c:v>
                </c:pt>
                <c:pt idx="1181">
                  <c:v>3.2691E-3</c:v>
                </c:pt>
                <c:pt idx="1182">
                  <c:v>2.8636999999999998E-3</c:v>
                </c:pt>
                <c:pt idx="1183">
                  <c:v>2.9637000000000001E-3</c:v>
                </c:pt>
                <c:pt idx="1184">
                  <c:v>2.7353999999999998E-3</c:v>
                </c:pt>
                <c:pt idx="1185">
                  <c:v>2.6221999999999999E-3</c:v>
                </c:pt>
                <c:pt idx="1186">
                  <c:v>2.2672E-3</c:v>
                </c:pt>
                <c:pt idx="1187">
                  <c:v>2.7899999999999999E-3</c:v>
                </c:pt>
                <c:pt idx="1188">
                  <c:v>2.3854000000000002E-3</c:v>
                </c:pt>
                <c:pt idx="1189">
                  <c:v>2.3616000000000002E-3</c:v>
                </c:pt>
                <c:pt idx="1190">
                  <c:v>2.4889000000000001E-3</c:v>
                </c:pt>
                <c:pt idx="1191">
                  <c:v>2.3094999999999999E-3</c:v>
                </c:pt>
                <c:pt idx="1192">
                  <c:v>2.2450999999999999E-3</c:v>
                </c:pt>
                <c:pt idx="1193">
                  <c:v>2.2780000000000001E-3</c:v>
                </c:pt>
                <c:pt idx="1194">
                  <c:v>2.3211999999999998E-3</c:v>
                </c:pt>
                <c:pt idx="1195">
                  <c:v>2.0869E-3</c:v>
                </c:pt>
                <c:pt idx="1196">
                  <c:v>2.0152E-3</c:v>
                </c:pt>
                <c:pt idx="1197">
                  <c:v>1.9361000000000001E-3</c:v>
                </c:pt>
                <c:pt idx="1198">
                  <c:v>2.0479999999999999E-3</c:v>
                </c:pt>
                <c:pt idx="1199">
                  <c:v>1.9889E-3</c:v>
                </c:pt>
                <c:pt idx="1200">
                  <c:v>1.9589999999999998E-3</c:v>
                </c:pt>
                <c:pt idx="1201">
                  <c:v>1.7329999999999999E-3</c:v>
                </c:pt>
                <c:pt idx="1202">
                  <c:v>1.9395E-3</c:v>
                </c:pt>
                <c:pt idx="1203">
                  <c:v>1.9848999999999999E-3</c:v>
                </c:pt>
                <c:pt idx="1204">
                  <c:v>1.9414E-3</c:v>
                </c:pt>
                <c:pt idx="1205">
                  <c:v>2.1484E-3</c:v>
                </c:pt>
                <c:pt idx="1206">
                  <c:v>1.7959E-3</c:v>
                </c:pt>
                <c:pt idx="1207">
                  <c:v>1.9602E-3</c:v>
                </c:pt>
                <c:pt idx="1208">
                  <c:v>1.9034E-3</c:v>
                </c:pt>
                <c:pt idx="1209">
                  <c:v>1.9261E-3</c:v>
                </c:pt>
                <c:pt idx="1210">
                  <c:v>2.0465000000000001E-3</c:v>
                </c:pt>
                <c:pt idx="1211">
                  <c:v>2.0685E-3</c:v>
                </c:pt>
                <c:pt idx="1212">
                  <c:v>2.1139000000000002E-3</c:v>
                </c:pt>
                <c:pt idx="1213">
                  <c:v>1.9908999999999999E-3</c:v>
                </c:pt>
                <c:pt idx="1214">
                  <c:v>1.9261E-3</c:v>
                </c:pt>
                <c:pt idx="1215">
                  <c:v>1.9038E-3</c:v>
                </c:pt>
                <c:pt idx="1216">
                  <c:v>2.0279E-3</c:v>
                </c:pt>
                <c:pt idx="1217">
                  <c:v>1.9421E-3</c:v>
                </c:pt>
                <c:pt idx="1218">
                  <c:v>2.2166999999999998E-3</c:v>
                </c:pt>
                <c:pt idx="1219">
                  <c:v>2.0022E-3</c:v>
                </c:pt>
                <c:pt idx="1220">
                  <c:v>2.1442000000000002E-3</c:v>
                </c:pt>
                <c:pt idx="1221">
                  <c:v>2.0098E-3</c:v>
                </c:pt>
                <c:pt idx="1222">
                  <c:v>2.0592000000000002E-3</c:v>
                </c:pt>
                <c:pt idx="1223">
                  <c:v>2.1434000000000002E-3</c:v>
                </c:pt>
                <c:pt idx="1224">
                  <c:v>1.9756999999999999E-3</c:v>
                </c:pt>
                <c:pt idx="1225">
                  <c:v>2.0046E-3</c:v>
                </c:pt>
                <c:pt idx="1226">
                  <c:v>2.1267E-3</c:v>
                </c:pt>
                <c:pt idx="1227">
                  <c:v>2.2353E-3</c:v>
                </c:pt>
                <c:pt idx="1228">
                  <c:v>1.9262000000000001E-3</c:v>
                </c:pt>
                <c:pt idx="1229">
                  <c:v>2.1538999999999998E-3</c:v>
                </c:pt>
                <c:pt idx="1230">
                  <c:v>2.0217999999999998E-3</c:v>
                </c:pt>
                <c:pt idx="1231">
                  <c:v>2.0763999999999999E-3</c:v>
                </c:pt>
                <c:pt idx="1232">
                  <c:v>2.0706000000000001E-3</c:v>
                </c:pt>
                <c:pt idx="1233">
                  <c:v>1.8933999999999999E-3</c:v>
                </c:pt>
                <c:pt idx="1234">
                  <c:v>2.1982999999999998E-3</c:v>
                </c:pt>
                <c:pt idx="1235">
                  <c:v>1.6892999999999999E-3</c:v>
                </c:pt>
                <c:pt idx="1236">
                  <c:v>2.0525000000000001E-3</c:v>
                </c:pt>
                <c:pt idx="1237">
                  <c:v>1.9872000000000002E-3</c:v>
                </c:pt>
                <c:pt idx="1238">
                  <c:v>2.1914E-3</c:v>
                </c:pt>
                <c:pt idx="1239">
                  <c:v>2.1534000000000002E-3</c:v>
                </c:pt>
                <c:pt idx="1240">
                  <c:v>1.8485999999999999E-3</c:v>
                </c:pt>
                <c:pt idx="1241">
                  <c:v>2.1053999999999999E-3</c:v>
                </c:pt>
                <c:pt idx="1242">
                  <c:v>1.8710000000000001E-3</c:v>
                </c:pt>
                <c:pt idx="1243">
                  <c:v>1.8978000000000001E-3</c:v>
                </c:pt>
                <c:pt idx="1244">
                  <c:v>1.9376E-3</c:v>
                </c:pt>
                <c:pt idx="1245">
                  <c:v>1.7417999999999999E-3</c:v>
                </c:pt>
                <c:pt idx="1246">
                  <c:v>1.4337E-3</c:v>
                </c:pt>
                <c:pt idx="1247">
                  <c:v>1.7864999999999999E-3</c:v>
                </c:pt>
                <c:pt idx="1248">
                  <c:v>1.3977E-3</c:v>
                </c:pt>
                <c:pt idx="1249">
                  <c:v>1.8408000000000001E-3</c:v>
                </c:pt>
                <c:pt idx="1250">
                  <c:v>1.4291E-3</c:v>
                </c:pt>
                <c:pt idx="1251">
                  <c:v>1.9300000000000001E-3</c:v>
                </c:pt>
                <c:pt idx="1252">
                  <c:v>1.6262E-3</c:v>
                </c:pt>
                <c:pt idx="1253">
                  <c:v>1.8232000000000001E-3</c:v>
                </c:pt>
                <c:pt idx="1254">
                  <c:v>1.6808000000000001E-3</c:v>
                </c:pt>
                <c:pt idx="1255">
                  <c:v>1.5476999999999999E-3</c:v>
                </c:pt>
                <c:pt idx="1256">
                  <c:v>1.6654E-3</c:v>
                </c:pt>
                <c:pt idx="1257">
                  <c:v>1.6493E-3</c:v>
                </c:pt>
                <c:pt idx="1258">
                  <c:v>1.5467E-3</c:v>
                </c:pt>
                <c:pt idx="1259">
                  <c:v>1.7699E-3</c:v>
                </c:pt>
                <c:pt idx="1260">
                  <c:v>1.3255999999999999E-3</c:v>
                </c:pt>
                <c:pt idx="1261">
                  <c:v>1.7547000000000001E-3</c:v>
                </c:pt>
                <c:pt idx="1262">
                  <c:v>1.722E-3</c:v>
                </c:pt>
                <c:pt idx="1263">
                  <c:v>1.4246E-3</c:v>
                </c:pt>
                <c:pt idx="1264">
                  <c:v>1.2876999999999999E-3</c:v>
                </c:pt>
                <c:pt idx="1265">
                  <c:v>1.3553E-3</c:v>
                </c:pt>
                <c:pt idx="1266">
                  <c:v>1.1599E-3</c:v>
                </c:pt>
                <c:pt idx="1267">
                  <c:v>1.6486999999999999E-3</c:v>
                </c:pt>
                <c:pt idx="1268">
                  <c:v>1.3127E-3</c:v>
                </c:pt>
                <c:pt idx="1269">
                  <c:v>1.1699E-3</c:v>
                </c:pt>
                <c:pt idx="1270">
                  <c:v>1.572E-3</c:v>
                </c:pt>
                <c:pt idx="1271">
                  <c:v>1.3768999999999999E-3</c:v>
                </c:pt>
                <c:pt idx="1272">
                  <c:v>1.0861E-3</c:v>
                </c:pt>
                <c:pt idx="1273">
                  <c:v>1.1777000000000001E-3</c:v>
                </c:pt>
                <c:pt idx="1274">
                  <c:v>1.3299E-3</c:v>
                </c:pt>
                <c:pt idx="1275">
                  <c:v>1.2658000000000001E-3</c:v>
                </c:pt>
                <c:pt idx="1276">
                  <c:v>1.3862E-3</c:v>
                </c:pt>
                <c:pt idx="1277">
                  <c:v>1.2799E-3</c:v>
                </c:pt>
                <c:pt idx="1278">
                  <c:v>1.2087000000000001E-3</c:v>
                </c:pt>
                <c:pt idx="1279">
                  <c:v>1.2229999999999999E-3</c:v>
                </c:pt>
                <c:pt idx="1280">
                  <c:v>1.3426E-3</c:v>
                </c:pt>
                <c:pt idx="1281">
                  <c:v>1.0143999999999999E-3</c:v>
                </c:pt>
                <c:pt idx="1282">
                  <c:v>8.9599000000000005E-4</c:v>
                </c:pt>
                <c:pt idx="1283">
                  <c:v>1.0549999999999999E-3</c:v>
                </c:pt>
                <c:pt idx="1284">
                  <c:v>8.4915999999999995E-4</c:v>
                </c:pt>
                <c:pt idx="1285">
                  <c:v>1.1044E-3</c:v>
                </c:pt>
                <c:pt idx="1286">
                  <c:v>9.2460999999999997E-4</c:v>
                </c:pt>
                <c:pt idx="1287">
                  <c:v>1.3638999999999999E-3</c:v>
                </c:pt>
                <c:pt idx="1288">
                  <c:v>9.1093999999999995E-4</c:v>
                </c:pt>
                <c:pt idx="1289">
                  <c:v>1.1153000000000001E-3</c:v>
                </c:pt>
                <c:pt idx="1290">
                  <c:v>8.3182000000000004E-4</c:v>
                </c:pt>
                <c:pt idx="1291">
                  <c:v>9.5354999999999995E-4</c:v>
                </c:pt>
                <c:pt idx="1292">
                  <c:v>9.1814999999999996E-4</c:v>
                </c:pt>
                <c:pt idx="1293">
                  <c:v>9.6111000000000005E-4</c:v>
                </c:pt>
                <c:pt idx="1294">
                  <c:v>9.6628999999999997E-4</c:v>
                </c:pt>
                <c:pt idx="1295">
                  <c:v>1.2390000000000001E-3</c:v>
                </c:pt>
                <c:pt idx="1296">
                  <c:v>9.7331000000000002E-4</c:v>
                </c:pt>
                <c:pt idx="1297">
                  <c:v>7.025E-4</c:v>
                </c:pt>
                <c:pt idx="1298">
                  <c:v>6.602E-4</c:v>
                </c:pt>
                <c:pt idx="1299">
                  <c:v>9.0872000000000001E-4</c:v>
                </c:pt>
                <c:pt idx="1300">
                  <c:v>7.4598999999999998E-4</c:v>
                </c:pt>
                <c:pt idx="1301">
                  <c:v>7.7320999999999998E-4</c:v>
                </c:pt>
                <c:pt idx="1302">
                  <c:v>6.9063999999999996E-4</c:v>
                </c:pt>
                <c:pt idx="1303">
                  <c:v>8.1077999999999999E-4</c:v>
                </c:pt>
                <c:pt idx="1304">
                  <c:v>4.8939999999999997E-4</c:v>
                </c:pt>
                <c:pt idx="1305">
                  <c:v>6.3267E-4</c:v>
                </c:pt>
                <c:pt idx="1306">
                  <c:v>8.1828000000000001E-4</c:v>
                </c:pt>
                <c:pt idx="1307">
                  <c:v>9.2299999999999999E-4</c:v>
                </c:pt>
                <c:pt idx="1308">
                  <c:v>9.5659E-4</c:v>
                </c:pt>
                <c:pt idx="1309">
                  <c:v>7.1522999999999997E-4</c:v>
                </c:pt>
                <c:pt idx="1310">
                  <c:v>7.2973000000000005E-4</c:v>
                </c:pt>
                <c:pt idx="1311">
                  <c:v>7.0695999999999997E-4</c:v>
                </c:pt>
                <c:pt idx="1312">
                  <c:v>7.3410999999999995E-4</c:v>
                </c:pt>
                <c:pt idx="1313">
                  <c:v>8.8197999999999998E-4</c:v>
                </c:pt>
                <c:pt idx="1314">
                  <c:v>7.1120000000000005E-4</c:v>
                </c:pt>
                <c:pt idx="1315">
                  <c:v>6.5780999999999999E-4</c:v>
                </c:pt>
                <c:pt idx="1316">
                  <c:v>1.016E-3</c:v>
                </c:pt>
                <c:pt idx="1317">
                  <c:v>8.9913999999999999E-4</c:v>
                </c:pt>
                <c:pt idx="1318">
                  <c:v>7.2608000000000004E-4</c:v>
                </c:pt>
                <c:pt idx="1319">
                  <c:v>5.1201000000000003E-4</c:v>
                </c:pt>
                <c:pt idx="1320">
                  <c:v>7.7030999999999996E-4</c:v>
                </c:pt>
                <c:pt idx="1321">
                  <c:v>7.5787999999999995E-4</c:v>
                </c:pt>
                <c:pt idx="1322">
                  <c:v>3.5228000000000001E-4</c:v>
                </c:pt>
                <c:pt idx="1323">
                  <c:v>3.1620999999999998E-4</c:v>
                </c:pt>
                <c:pt idx="1324">
                  <c:v>6.6695000000000003E-4</c:v>
                </c:pt>
                <c:pt idx="1325">
                  <c:v>2.4505000000000002E-4</c:v>
                </c:pt>
                <c:pt idx="1326">
                  <c:v>8.8451000000000003E-4</c:v>
                </c:pt>
                <c:pt idx="1327">
                  <c:v>4.5571000000000001E-4</c:v>
                </c:pt>
                <c:pt idx="1328">
                  <c:v>6.8948000000000002E-4</c:v>
                </c:pt>
                <c:pt idx="1329">
                  <c:v>6.9118000000000001E-4</c:v>
                </c:pt>
                <c:pt idx="1330">
                  <c:v>5.2285999999999999E-4</c:v>
                </c:pt>
                <c:pt idx="1331">
                  <c:v>8.3405000000000003E-4</c:v>
                </c:pt>
                <c:pt idx="1332">
                  <c:v>7.0927000000000002E-4</c:v>
                </c:pt>
                <c:pt idx="1333">
                  <c:v>1.0939000000000001E-3</c:v>
                </c:pt>
                <c:pt idx="1334">
                  <c:v>6.8340999999999996E-4</c:v>
                </c:pt>
                <c:pt idx="1335">
                  <c:v>5.4832000000000004E-4</c:v>
                </c:pt>
                <c:pt idx="1336">
                  <c:v>3.9919E-4</c:v>
                </c:pt>
                <c:pt idx="1337">
                  <c:v>5.4392999999999998E-4</c:v>
                </c:pt>
                <c:pt idx="1338">
                  <c:v>5.9100999999999999E-4</c:v>
                </c:pt>
                <c:pt idx="1339">
                  <c:v>3.838E-4</c:v>
                </c:pt>
                <c:pt idx="1340">
                  <c:v>7.3320000000000004E-4</c:v>
                </c:pt>
                <c:pt idx="1341">
                  <c:v>5.2908999999999996E-4</c:v>
                </c:pt>
                <c:pt idx="1342">
                  <c:v>3.7950000000000001E-4</c:v>
                </c:pt>
                <c:pt idx="1343">
                  <c:v>3.2234000000000001E-4</c:v>
                </c:pt>
                <c:pt idx="1344">
                  <c:v>5.7160999999999996E-4</c:v>
                </c:pt>
                <c:pt idx="1345">
                  <c:v>5.6537999999999998E-4</c:v>
                </c:pt>
                <c:pt idx="1346">
                  <c:v>5.7821999999999995E-4</c:v>
                </c:pt>
                <c:pt idx="1347">
                  <c:v>4.4947999999999999E-4</c:v>
                </c:pt>
                <c:pt idx="1348">
                  <c:v>4.9757000000000002E-4</c:v>
                </c:pt>
                <c:pt idx="1349">
                  <c:v>4.7877999999999999E-4</c:v>
                </c:pt>
                <c:pt idx="1350">
                  <c:v>6.0030000000000001E-4</c:v>
                </c:pt>
                <c:pt idx="1351">
                  <c:v>6.5246E-4</c:v>
                </c:pt>
                <c:pt idx="1352">
                  <c:v>1.0505E-3</c:v>
                </c:pt>
                <c:pt idx="1353">
                  <c:v>5.3518000000000001E-4</c:v>
                </c:pt>
                <c:pt idx="1354">
                  <c:v>4.6717999999999998E-4</c:v>
                </c:pt>
                <c:pt idx="1355">
                  <c:v>5.6280000000000002E-4</c:v>
                </c:pt>
                <c:pt idx="1356">
                  <c:v>4.7268000000000001E-4</c:v>
                </c:pt>
                <c:pt idx="1357">
                  <c:v>3.4528E-4</c:v>
                </c:pt>
                <c:pt idx="1358">
                  <c:v>3.3541000000000002E-4</c:v>
                </c:pt>
                <c:pt idx="1359">
                  <c:v>4.8358E-4</c:v>
                </c:pt>
                <c:pt idx="1360">
                  <c:v>4.9375999999999999E-4</c:v>
                </c:pt>
                <c:pt idx="1361">
                  <c:v>2.9891999999999999E-4</c:v>
                </c:pt>
                <c:pt idx="1362">
                  <c:v>3.3021E-4</c:v>
                </c:pt>
                <c:pt idx="1363">
                  <c:v>7.8678999999999999E-4</c:v>
                </c:pt>
                <c:pt idx="1364">
                  <c:v>3.5949000000000002E-4</c:v>
                </c:pt>
                <c:pt idx="1365">
                  <c:v>-2.0139999999999999E-4</c:v>
                </c:pt>
                <c:pt idx="1366">
                  <c:v>1.4198999999999999E-4</c:v>
                </c:pt>
                <c:pt idx="1367">
                  <c:v>3.1252999999999999E-4</c:v>
                </c:pt>
                <c:pt idx="1368">
                  <c:v>4.2693000000000001E-4</c:v>
                </c:pt>
                <c:pt idx="1369">
                  <c:v>6.7062000000000003E-4</c:v>
                </c:pt>
                <c:pt idx="1370">
                  <c:v>3.3933999999999999E-4</c:v>
                </c:pt>
                <c:pt idx="1371">
                  <c:v>-1.3311E-4</c:v>
                </c:pt>
                <c:pt idx="1372">
                  <c:v>1.0221999999999999E-4</c:v>
                </c:pt>
                <c:pt idx="1373">
                  <c:v>4.1066999999999998E-5</c:v>
                </c:pt>
                <c:pt idx="1374">
                  <c:v>4.4513000000000002E-4</c:v>
                </c:pt>
                <c:pt idx="1375">
                  <c:v>3.4157000000000002E-4</c:v>
                </c:pt>
                <c:pt idx="1376">
                  <c:v>3.4195999999999999E-4</c:v>
                </c:pt>
                <c:pt idx="1377">
                  <c:v>2.6038999999999999E-4</c:v>
                </c:pt>
                <c:pt idx="1378">
                  <c:v>3.2561999999999999E-4</c:v>
                </c:pt>
                <c:pt idx="1379">
                  <c:v>2.2170999999999999E-4</c:v>
                </c:pt>
                <c:pt idx="1380">
                  <c:v>6.2173000000000003E-4</c:v>
                </c:pt>
                <c:pt idx="1381">
                  <c:v>1.4794999999999999E-4</c:v>
                </c:pt>
                <c:pt idx="1382">
                  <c:v>8.5282000000000001E-5</c:v>
                </c:pt>
                <c:pt idx="1383">
                  <c:v>2.8563999999999998E-4</c:v>
                </c:pt>
                <c:pt idx="1384">
                  <c:v>3.7156E-4</c:v>
                </c:pt>
                <c:pt idx="1385">
                  <c:v>3.2018999999999998E-4</c:v>
                </c:pt>
                <c:pt idx="1386">
                  <c:v>5.4934000000000005E-4</c:v>
                </c:pt>
                <c:pt idx="1387">
                  <c:v>1.1814E-4</c:v>
                </c:pt>
                <c:pt idx="1388">
                  <c:v>1.8252000000000001E-4</c:v>
                </c:pt>
                <c:pt idx="1389">
                  <c:v>5.4080000000000003E-4</c:v>
                </c:pt>
                <c:pt idx="1390">
                  <c:v>-2.2797E-4</c:v>
                </c:pt>
                <c:pt idx="1391">
                  <c:v>-6.525E-5</c:v>
                </c:pt>
                <c:pt idx="1392">
                  <c:v>8.6781999999999997E-5</c:v>
                </c:pt>
                <c:pt idx="1393">
                  <c:v>-2.1889E-5</c:v>
                </c:pt>
                <c:pt idx="1394">
                  <c:v>5.3910000000000004E-4</c:v>
                </c:pt>
                <c:pt idx="1395">
                  <c:v>1.4328E-4</c:v>
                </c:pt>
                <c:pt idx="1396">
                  <c:v>2.2220000000000001E-5</c:v>
                </c:pt>
                <c:pt idx="1397">
                  <c:v>-1.2188000000000001E-4</c:v>
                </c:pt>
                <c:pt idx="1398">
                  <c:v>3.5820999999999997E-4</c:v>
                </c:pt>
                <c:pt idx="1399">
                  <c:v>-1.0103999999999999E-4</c:v>
                </c:pt>
                <c:pt idx="1400">
                  <c:v>1.9032000000000001E-4</c:v>
                </c:pt>
                <c:pt idx="1401">
                  <c:v>0</c:v>
                </c:pt>
                <c:pt idx="1402">
                  <c:v>5.9480999999999998E-4</c:v>
                </c:pt>
                <c:pt idx="1403">
                  <c:v>-6.8231000000000005E-5</c:v>
                </c:pt>
                <c:pt idx="1404">
                  <c:v>-1.9357000000000001E-4</c:v>
                </c:pt>
                <c:pt idx="1405">
                  <c:v>-1.9424000000000001E-4</c:v>
                </c:pt>
                <c:pt idx="1406">
                  <c:v>-1.0348000000000001E-4</c:v>
                </c:pt>
                <c:pt idx="1407">
                  <c:v>8.0343E-5</c:v>
                </c:pt>
                <c:pt idx="1408">
                  <c:v>9.2830000000000004E-5</c:v>
                </c:pt>
                <c:pt idx="1409">
                  <c:v>-2.7873999999999998E-4</c:v>
                </c:pt>
                <c:pt idx="1410">
                  <c:v>2.085E-4</c:v>
                </c:pt>
                <c:pt idx="1411">
                  <c:v>-1.9775000000000001E-4</c:v>
                </c:pt>
                <c:pt idx="1412">
                  <c:v>-5.1367000000000003E-4</c:v>
                </c:pt>
                <c:pt idx="1413">
                  <c:v>2.5786E-4</c:v>
                </c:pt>
                <c:pt idx="1414">
                  <c:v>4.8142999999999998E-4</c:v>
                </c:pt>
                <c:pt idx="1415">
                  <c:v>-1.2983999999999999E-4</c:v>
                </c:pt>
                <c:pt idx="1416">
                  <c:v>-2.3545E-4</c:v>
                </c:pt>
                <c:pt idx="1417">
                  <c:v>2.2529000000000001E-4</c:v>
                </c:pt>
                <c:pt idx="1418">
                  <c:v>2.7554000000000001E-4</c:v>
                </c:pt>
                <c:pt idx="1419">
                  <c:v>3.2393999999999999E-4</c:v>
                </c:pt>
                <c:pt idx="1420">
                  <c:v>-8.4254999999999999E-5</c:v>
                </c:pt>
                <c:pt idx="1421">
                  <c:v>3.2605999999999998E-4</c:v>
                </c:pt>
                <c:pt idx="1422">
                  <c:v>2.6632000000000001E-4</c:v>
                </c:pt>
                <c:pt idx="1423">
                  <c:v>-1.3365E-4</c:v>
                </c:pt>
                <c:pt idx="1424">
                  <c:v>-8.4918000000000002E-5</c:v>
                </c:pt>
                <c:pt idx="1425">
                  <c:v>1.8321E-4</c:v>
                </c:pt>
                <c:pt idx="1426">
                  <c:v>-6.1600000000000007E-5</c:v>
                </c:pt>
                <c:pt idx="1427">
                  <c:v>1.1129999999999999E-4</c:v>
                </c:pt>
                <c:pt idx="1428">
                  <c:v>-1.1161E-4</c:v>
                </c:pt>
                <c:pt idx="1429">
                  <c:v>-9.9298999999999999E-5</c:v>
                </c:pt>
                <c:pt idx="1430">
                  <c:v>-2.2489999999999999E-4</c:v>
                </c:pt>
                <c:pt idx="1431">
                  <c:v>1.8908E-4</c:v>
                </c:pt>
                <c:pt idx="1432">
                  <c:v>-3.8662000000000001E-4</c:v>
                </c:pt>
                <c:pt idx="1433">
                  <c:v>-1.1292E-4</c:v>
                </c:pt>
                <c:pt idx="1434">
                  <c:v>-1.6543999999999999E-4</c:v>
                </c:pt>
                <c:pt idx="1435">
                  <c:v>1.0098999999999999E-4</c:v>
                </c:pt>
                <c:pt idx="1436">
                  <c:v>-6.2942999999999997E-5</c:v>
                </c:pt>
                <c:pt idx="1437">
                  <c:v>3.1844000000000002E-4</c:v>
                </c:pt>
                <c:pt idx="1438">
                  <c:v>-2.5693999999999999E-4</c:v>
                </c:pt>
                <c:pt idx="1439">
                  <c:v>-2.4298000000000001E-4</c:v>
                </c:pt>
                <c:pt idx="1440">
                  <c:v>-5.465E-4</c:v>
                </c:pt>
                <c:pt idx="1441">
                  <c:v>-1.1711E-4</c:v>
                </c:pt>
                <c:pt idx="1442">
                  <c:v>-3.9075999999999998E-4</c:v>
                </c:pt>
                <c:pt idx="1443">
                  <c:v>-3.0212000000000001E-4</c:v>
                </c:pt>
                <c:pt idx="1444">
                  <c:v>-7.7574000000000002E-4</c:v>
                </c:pt>
                <c:pt idx="1445">
                  <c:v>-2.6435E-5</c:v>
                </c:pt>
                <c:pt idx="1446">
                  <c:v>5.2670000000000002E-5</c:v>
                </c:pt>
                <c:pt idx="1447">
                  <c:v>1.7326E-4</c:v>
                </c:pt>
                <c:pt idx="1448">
                  <c:v>-1.8647E-4</c:v>
                </c:pt>
                <c:pt idx="1449">
                  <c:v>1.3366999999999999E-5</c:v>
                </c:pt>
                <c:pt idx="1450">
                  <c:v>8.0613999999999998E-5</c:v>
                </c:pt>
                <c:pt idx="1451">
                  <c:v>-4.0684E-4</c:v>
                </c:pt>
                <c:pt idx="1452">
                  <c:v>-2.8479999999999998E-4</c:v>
                </c:pt>
                <c:pt idx="1453">
                  <c:v>-2.9982000000000001E-4</c:v>
                </c:pt>
                <c:pt idx="1454">
                  <c:v>-2.0426999999999999E-4</c:v>
                </c:pt>
                <c:pt idx="1455">
                  <c:v>2.7418000000000001E-5</c:v>
                </c:pt>
                <c:pt idx="1456">
                  <c:v>-7.9533000000000002E-4</c:v>
                </c:pt>
                <c:pt idx="1457">
                  <c:v>8.3465000000000001E-5</c:v>
                </c:pt>
                <c:pt idx="1458">
                  <c:v>-4.0267999999999999E-4</c:v>
                </c:pt>
                <c:pt idx="1459">
                  <c:v>-5.6912E-4</c:v>
                </c:pt>
                <c:pt idx="1460">
                  <c:v>-4.2051000000000002E-4</c:v>
                </c:pt>
                <c:pt idx="1461">
                  <c:v>-2.2457E-4</c:v>
                </c:pt>
                <c:pt idx="1462">
                  <c:v>-4.3735999999999997E-4</c:v>
                </c:pt>
                <c:pt idx="1463">
                  <c:v>-2.1214000000000001E-4</c:v>
                </c:pt>
                <c:pt idx="1464">
                  <c:v>-7.1229999999999994E-5</c:v>
                </c:pt>
                <c:pt idx="1465">
                  <c:v>-4.9828000000000003E-4</c:v>
                </c:pt>
                <c:pt idx="1466">
                  <c:v>-4.4550999999999998E-4</c:v>
                </c:pt>
                <c:pt idx="1467">
                  <c:v>-5.4642999999999998E-4</c:v>
                </c:pt>
                <c:pt idx="1468">
                  <c:v>-6.7719999999999998E-4</c:v>
                </c:pt>
                <c:pt idx="1469">
                  <c:v>-8.3704000000000005E-4</c:v>
                </c:pt>
                <c:pt idx="1470">
                  <c:v>-2.1913E-4</c:v>
                </c:pt>
                <c:pt idx="1471">
                  <c:v>-4.3779000000000002E-4</c:v>
                </c:pt>
                <c:pt idx="1472">
                  <c:v>-2.3314000000000001E-4</c:v>
                </c:pt>
                <c:pt idx="1473">
                  <c:v>-5.3947999999999995E-4</c:v>
                </c:pt>
                <c:pt idx="1474">
                  <c:v>-8.6894999999999995E-4</c:v>
                </c:pt>
                <c:pt idx="1475">
                  <c:v>-2.6741999999999998E-4</c:v>
                </c:pt>
                <c:pt idx="1476">
                  <c:v>-7.4105000000000004E-4</c:v>
                </c:pt>
                <c:pt idx="1477">
                  <c:v>-4.0342999999999998E-4</c:v>
                </c:pt>
                <c:pt idx="1478">
                  <c:v>-5.3753000000000004E-4</c:v>
                </c:pt>
                <c:pt idx="1479">
                  <c:v>-6.0081999999999996E-4</c:v>
                </c:pt>
                <c:pt idx="1480">
                  <c:v>-4.2179000000000001E-4</c:v>
                </c:pt>
                <c:pt idx="1481">
                  <c:v>-9.0685000000000003E-5</c:v>
                </c:pt>
                <c:pt idx="1482">
                  <c:v>-3.6343999999999998E-4</c:v>
                </c:pt>
                <c:pt idx="1483">
                  <c:v>2.7326E-4</c:v>
                </c:pt>
                <c:pt idx="1484">
                  <c:v>-7.6797000000000003E-5</c:v>
                </c:pt>
                <c:pt idx="1485">
                  <c:v>-5.8569999999999998E-4</c:v>
                </c:pt>
                <c:pt idx="1486">
                  <c:v>-6.0550000000000003E-4</c:v>
                </c:pt>
                <c:pt idx="1487">
                  <c:v>-4.0266E-4</c:v>
                </c:pt>
                <c:pt idx="1488">
                  <c:v>-8.5536E-4</c:v>
                </c:pt>
                <c:pt idx="1489">
                  <c:v>-1.0962000000000001E-3</c:v>
                </c:pt>
                <c:pt idx="1490">
                  <c:v>-2.8291999999999998E-4</c:v>
                </c:pt>
                <c:pt idx="1491">
                  <c:v>-8.7777000000000005E-4</c:v>
                </c:pt>
                <c:pt idx="1492">
                  <c:v>-1.1256E-3</c:v>
                </c:pt>
                <c:pt idx="1493">
                  <c:v>0</c:v>
                </c:pt>
                <c:pt idx="1494">
                  <c:v>-1.6013000000000001E-5</c:v>
                </c:pt>
                <c:pt idx="1495">
                  <c:v>1.6053E-5</c:v>
                </c:pt>
                <c:pt idx="1496">
                  <c:v>-3.3499000000000002E-4</c:v>
                </c:pt>
                <c:pt idx="1497">
                  <c:v>-1.0610999999999999E-3</c:v>
                </c:pt>
                <c:pt idx="1498">
                  <c:v>-4.5206000000000001E-4</c:v>
                </c:pt>
                <c:pt idx="1499">
                  <c:v>-1.1689000000000001E-3</c:v>
                </c:pt>
                <c:pt idx="1500">
                  <c:v>-5.8381000000000004E-4</c:v>
                </c:pt>
                <c:pt idx="1501">
                  <c:v>-8.0639999999999998E-4</c:v>
                </c:pt>
                <c:pt idx="1502">
                  <c:v>-9.6301000000000004E-4</c:v>
                </c:pt>
                <c:pt idx="1503">
                  <c:v>-4.1169999999999998E-4</c:v>
                </c:pt>
                <c:pt idx="1504">
                  <c:v>-6.1746999999999995E-4</c:v>
                </c:pt>
                <c:pt idx="1505">
                  <c:v>-5.9940999999999998E-4</c:v>
                </c:pt>
                <c:pt idx="1506">
                  <c:v>-1.047E-3</c:v>
                </c:pt>
                <c:pt idx="1507">
                  <c:v>-5.6868999999999995E-4</c:v>
                </c:pt>
                <c:pt idx="1508">
                  <c:v>-1.3734000000000001E-3</c:v>
                </c:pt>
                <c:pt idx="1509">
                  <c:v>-6.6155999999999995E-4</c:v>
                </c:pt>
                <c:pt idx="1510">
                  <c:v>-9.6812999999999999E-4</c:v>
                </c:pt>
                <c:pt idx="1511">
                  <c:v>-7.7127000000000001E-4</c:v>
                </c:pt>
                <c:pt idx="1512">
                  <c:v>-5.3069E-4</c:v>
                </c:pt>
                <c:pt idx="1513">
                  <c:v>-5.2234000000000004E-4</c:v>
                </c:pt>
                <c:pt idx="1514">
                  <c:v>-7.5982000000000003E-4</c:v>
                </c:pt>
                <c:pt idx="1515">
                  <c:v>3.4039999999999999E-5</c:v>
                </c:pt>
                <c:pt idx="1516">
                  <c:v>-1.2301E-4</c:v>
                </c:pt>
                <c:pt idx="1517">
                  <c:v>-1.3152999999999999E-3</c:v>
                </c:pt>
                <c:pt idx="1518">
                  <c:v>-4.7265000000000002E-4</c:v>
                </c:pt>
                <c:pt idx="1519">
                  <c:v>-1.0459E-3</c:v>
                </c:pt>
                <c:pt idx="1520">
                  <c:v>-1.2258E-3</c:v>
                </c:pt>
                <c:pt idx="1521">
                  <c:v>-8.7177999999999995E-4</c:v>
                </c:pt>
                <c:pt idx="1522">
                  <c:v>-1.2538E-3</c:v>
                </c:pt>
                <c:pt idx="1523">
                  <c:v>-8.7703E-4</c:v>
                </c:pt>
                <c:pt idx="1524">
                  <c:v>-1.2566999999999999E-3</c:v>
                </c:pt>
                <c:pt idx="1525">
                  <c:v>-7.3594000000000003E-4</c:v>
                </c:pt>
                <c:pt idx="1526">
                  <c:v>-1.6328E-4</c:v>
                </c:pt>
                <c:pt idx="1527">
                  <c:v>-7.2606000000000002E-5</c:v>
                </c:pt>
                <c:pt idx="1528">
                  <c:v>-4.9260000000000005E-4</c:v>
                </c:pt>
                <c:pt idx="1529">
                  <c:v>-8.4761999999999999E-4</c:v>
                </c:pt>
                <c:pt idx="1530">
                  <c:v>-1.1892000000000001E-3</c:v>
                </c:pt>
                <c:pt idx="1531">
                  <c:v>-1.8443999999999999E-4</c:v>
                </c:pt>
                <c:pt idx="1532">
                  <c:v>-5.0237999999999997E-4</c:v>
                </c:pt>
                <c:pt idx="1533">
                  <c:v>-9.8970999999999998E-4</c:v>
                </c:pt>
                <c:pt idx="1534">
                  <c:v>-1.1678999999999999E-3</c:v>
                </c:pt>
                <c:pt idx="1535">
                  <c:v>-9.7440999999999999E-4</c:v>
                </c:pt>
                <c:pt idx="1536">
                  <c:v>-8.2585999999999998E-4</c:v>
                </c:pt>
                <c:pt idx="1537">
                  <c:v>-7.9551000000000003E-4</c:v>
                </c:pt>
                <c:pt idx="1538">
                  <c:v>-4.1616999999999999E-4</c:v>
                </c:pt>
                <c:pt idx="1539">
                  <c:v>-5.7618999999999997E-4</c:v>
                </c:pt>
                <c:pt idx="1540">
                  <c:v>-3.4434999999999999E-4</c:v>
                </c:pt>
                <c:pt idx="1541">
                  <c:v>-1.6917E-3</c:v>
                </c:pt>
                <c:pt idx="1542">
                  <c:v>-1.0096E-3</c:v>
                </c:pt>
                <c:pt idx="1543">
                  <c:v>-4.6574000000000002E-4</c:v>
                </c:pt>
                <c:pt idx="1544">
                  <c:v>-1.1617999999999999E-3</c:v>
                </c:pt>
                <c:pt idx="1545">
                  <c:v>-1.2723999999999999E-3</c:v>
                </c:pt>
                <c:pt idx="1546">
                  <c:v>-1.4645999999999999E-3</c:v>
                </c:pt>
                <c:pt idx="1547">
                  <c:v>-7.0852999999999997E-4</c:v>
                </c:pt>
                <c:pt idx="1548">
                  <c:v>-1.1188000000000001E-3</c:v>
                </c:pt>
                <c:pt idx="1549">
                  <c:v>-7.6026999999999996E-4</c:v>
                </c:pt>
                <c:pt idx="1550">
                  <c:v>-1.1383999999999999E-3</c:v>
                </c:pt>
                <c:pt idx="1551">
                  <c:v>-7.0965999999999998E-4</c:v>
                </c:pt>
                <c:pt idx="1552">
                  <c:v>-6.1101000000000005E-4</c:v>
                </c:pt>
                <c:pt idx="1553">
                  <c:v>-1.0196999999999999E-3</c:v>
                </c:pt>
                <c:pt idx="1554">
                  <c:v>-7.9502000000000001E-4</c:v>
                </c:pt>
                <c:pt idx="1555">
                  <c:v>-1.2323E-4</c:v>
                </c:pt>
                <c:pt idx="1556">
                  <c:v>-5.1082000000000005E-4</c:v>
                </c:pt>
                <c:pt idx="1557">
                  <c:v>-2.8833999999999999E-4</c:v>
                </c:pt>
                <c:pt idx="1558">
                  <c:v>-9.9232000000000009E-4</c:v>
                </c:pt>
                <c:pt idx="1559">
                  <c:v>-8.2598000000000003E-4</c:v>
                </c:pt>
                <c:pt idx="1560">
                  <c:v>-1.3089E-3</c:v>
                </c:pt>
                <c:pt idx="1561">
                  <c:v>-7.5117999999999995E-4</c:v>
                </c:pt>
                <c:pt idx="1562">
                  <c:v>-5.0827999999999995E-4</c:v>
                </c:pt>
                <c:pt idx="1563">
                  <c:v>-1.495E-3</c:v>
                </c:pt>
                <c:pt idx="1564">
                  <c:v>-1.3133000000000001E-3</c:v>
                </c:pt>
                <c:pt idx="1565">
                  <c:v>-8.1201999999999999E-4</c:v>
                </c:pt>
                <c:pt idx="1566">
                  <c:v>-4.4978999999999999E-4</c:v>
                </c:pt>
                <c:pt idx="1567">
                  <c:v>-1.6911999999999999E-3</c:v>
                </c:pt>
                <c:pt idx="1568">
                  <c:v>-1.0647E-3</c:v>
                </c:pt>
                <c:pt idx="1569">
                  <c:v>-5.2311000000000002E-4</c:v>
                </c:pt>
                <c:pt idx="1570">
                  <c:v>-1.3604999999999999E-3</c:v>
                </c:pt>
                <c:pt idx="1571">
                  <c:v>-1.5533000000000001E-3</c:v>
                </c:pt>
                <c:pt idx="1572">
                  <c:v>-1.5351E-3</c:v>
                </c:pt>
                <c:pt idx="1573">
                  <c:v>-1.9843000000000001E-4</c:v>
                </c:pt>
                <c:pt idx="1574">
                  <c:v>-9.6378000000000002E-4</c:v>
                </c:pt>
                <c:pt idx="1575">
                  <c:v>-1.2083E-3</c:v>
                </c:pt>
                <c:pt idx="1576">
                  <c:v>-9.7415999999999996E-4</c:v>
                </c:pt>
                <c:pt idx="1577">
                  <c:v>-1.0628E-3</c:v>
                </c:pt>
                <c:pt idx="1578">
                  <c:v>-1.6789999999999999E-3</c:v>
                </c:pt>
                <c:pt idx="1579">
                  <c:v>-1.7440999999999999E-3</c:v>
                </c:pt>
                <c:pt idx="1580">
                  <c:v>-1.2798E-3</c:v>
                </c:pt>
                <c:pt idx="1581">
                  <c:v>-1.232E-3</c:v>
                </c:pt>
                <c:pt idx="1582">
                  <c:v>-7.2166000000000005E-4</c:v>
                </c:pt>
                <c:pt idx="1583">
                  <c:v>-4.9350000000000002E-4</c:v>
                </c:pt>
                <c:pt idx="1584">
                  <c:v>-1.0732999999999999E-3</c:v>
                </c:pt>
                <c:pt idx="1585">
                  <c:v>-1.1632000000000001E-3</c:v>
                </c:pt>
                <c:pt idx="1586">
                  <c:v>-1.2486999999999999E-3</c:v>
                </c:pt>
                <c:pt idx="1587">
                  <c:v>-1.0214E-3</c:v>
                </c:pt>
                <c:pt idx="1588">
                  <c:v>-1.812E-3</c:v>
                </c:pt>
                <c:pt idx="1589">
                  <c:v>-1.0120000000000001E-3</c:v>
                </c:pt>
                <c:pt idx="1590">
                  <c:v>-1.0321E-3</c:v>
                </c:pt>
                <c:pt idx="1591">
                  <c:v>-5.1997000000000002E-4</c:v>
                </c:pt>
                <c:pt idx="1592">
                  <c:v>-1.4802999999999999E-3</c:v>
                </c:pt>
                <c:pt idx="1593">
                  <c:v>-1.2088999999999999E-3</c:v>
                </c:pt>
                <c:pt idx="1594">
                  <c:v>0</c:v>
                </c:pt>
                <c:pt idx="1595">
                  <c:v>-1.8266999999999999E-3</c:v>
                </c:pt>
                <c:pt idx="1596">
                  <c:v>-1.122E-3</c:v>
                </c:pt>
                <c:pt idx="1597">
                  <c:v>-1.2507E-3</c:v>
                </c:pt>
                <c:pt idx="1598">
                  <c:v>-9.389E-4</c:v>
                </c:pt>
                <c:pt idx="1599">
                  <c:v>-1.1982E-3</c:v>
                </c:pt>
                <c:pt idx="1600">
                  <c:v>-1.6297E-3</c:v>
                </c:pt>
                <c:pt idx="1601">
                  <c:v>-1.6781000000000001E-3</c:v>
                </c:pt>
                <c:pt idx="1602">
                  <c:v>-1.1115000000000001E-3</c:v>
                </c:pt>
                <c:pt idx="1603">
                  <c:v>-1.2340999999999999E-3</c:v>
                </c:pt>
                <c:pt idx="1604">
                  <c:v>-2.2384000000000002E-3</c:v>
                </c:pt>
                <c:pt idx="1605">
                  <c:v>-1.1352999999999999E-3</c:v>
                </c:pt>
                <c:pt idx="1606">
                  <c:v>-1.9610999999999999E-3</c:v>
                </c:pt>
                <c:pt idx="1607">
                  <c:v>-9.4061000000000004E-4</c:v>
                </c:pt>
                <c:pt idx="1608">
                  <c:v>-1.8718999999999999E-3</c:v>
                </c:pt>
                <c:pt idx="1609">
                  <c:v>-2.3311999999999999E-3</c:v>
                </c:pt>
                <c:pt idx="1610">
                  <c:v>-2.2011999999999999E-3</c:v>
                </c:pt>
                <c:pt idx="1611">
                  <c:v>-4.4776000000000001E-4</c:v>
                </c:pt>
                <c:pt idx="1612">
                  <c:v>-2.1687E-3</c:v>
                </c:pt>
                <c:pt idx="1613">
                  <c:v>-1.0257E-3</c:v>
                </c:pt>
                <c:pt idx="1614">
                  <c:v>-1.4744999999999999E-3</c:v>
                </c:pt>
                <c:pt idx="1615">
                  <c:v>-5.2278999999999997E-4</c:v>
                </c:pt>
                <c:pt idx="1616">
                  <c:v>-3.1709000000000002E-4</c:v>
                </c:pt>
                <c:pt idx="1617">
                  <c:v>-1.6088000000000001E-3</c:v>
                </c:pt>
                <c:pt idx="1618">
                  <c:v>-1.7194000000000001E-3</c:v>
                </c:pt>
                <c:pt idx="1619">
                  <c:v>-7.6219000000000005E-4</c:v>
                </c:pt>
                <c:pt idx="1620">
                  <c:v>-1.1626E-3</c:v>
                </c:pt>
                <c:pt idx="1621">
                  <c:v>-1.8806999999999999E-3</c:v>
                </c:pt>
                <c:pt idx="1622">
                  <c:v>-4.1895000000000002E-4</c:v>
                </c:pt>
                <c:pt idx="1623">
                  <c:v>-1.1282E-3</c:v>
                </c:pt>
                <c:pt idx="1624">
                  <c:v>-1.2729E-3</c:v>
                </c:pt>
                <c:pt idx="1625">
                  <c:v>-2.1976000000000001E-3</c:v>
                </c:pt>
                <c:pt idx="1626">
                  <c:v>-1.7194000000000001E-3</c:v>
                </c:pt>
                <c:pt idx="1627">
                  <c:v>-9.0886999999999999E-4</c:v>
                </c:pt>
                <c:pt idx="1628">
                  <c:v>-1.5038E-3</c:v>
                </c:pt>
                <c:pt idx="1629">
                  <c:v>-7.3362999999999998E-4</c:v>
                </c:pt>
                <c:pt idx="1630">
                  <c:v>-1.2826000000000001E-3</c:v>
                </c:pt>
                <c:pt idx="1631">
                  <c:v>-1.2310000000000001E-3</c:v>
                </c:pt>
                <c:pt idx="1632">
                  <c:v>-1.7442E-3</c:v>
                </c:pt>
                <c:pt idx="1633">
                  <c:v>-1.0744999999999999E-3</c:v>
                </c:pt>
                <c:pt idx="1634">
                  <c:v>-2.5076E-3</c:v>
                </c:pt>
                <c:pt idx="1635">
                  <c:v>-2.6633999999999998E-3</c:v>
                </c:pt>
                <c:pt idx="1636">
                  <c:v>-2.1075999999999998E-3</c:v>
                </c:pt>
                <c:pt idx="1637">
                  <c:v>-1.6868E-3</c:v>
                </c:pt>
                <c:pt idx="1638">
                  <c:v>-1.6758999999999999E-3</c:v>
                </c:pt>
                <c:pt idx="1639">
                  <c:v>-7.2081000000000001E-4</c:v>
                </c:pt>
                <c:pt idx="1640">
                  <c:v>-1.5582E-3</c:v>
                </c:pt>
                <c:pt idx="1641">
                  <c:v>-1.9143999999999999E-3</c:v>
                </c:pt>
                <c:pt idx="1642">
                  <c:v>-2.3684000000000001E-3</c:v>
                </c:pt>
                <c:pt idx="1643">
                  <c:v>-2.1216999999999998E-3</c:v>
                </c:pt>
                <c:pt idx="1644">
                  <c:v>-1.6642E-3</c:v>
                </c:pt>
                <c:pt idx="1645">
                  <c:v>-7.6099000000000002E-4</c:v>
                </c:pt>
                <c:pt idx="1646">
                  <c:v>-1.8338E-3</c:v>
                </c:pt>
                <c:pt idx="1647">
                  <c:v>-2.3923999999999998E-3</c:v>
                </c:pt>
                <c:pt idx="1648">
                  <c:v>-1.6444999999999999E-3</c:v>
                </c:pt>
                <c:pt idx="1649">
                  <c:v>-1.8489999999999999E-3</c:v>
                </c:pt>
                <c:pt idx="1650">
                  <c:v>-1.1016999999999999E-3</c:v>
                </c:pt>
                <c:pt idx="1651">
                  <c:v>-2.0232000000000002E-3</c:v>
                </c:pt>
                <c:pt idx="1652">
                  <c:v>-1.2264000000000001E-3</c:v>
                </c:pt>
                <c:pt idx="1653">
                  <c:v>-1.4957E-3</c:v>
                </c:pt>
                <c:pt idx="1654">
                  <c:v>-8.7991000000000002E-4</c:v>
                </c:pt>
                <c:pt idx="1655">
                  <c:v>-2.0284000000000001E-3</c:v>
                </c:pt>
                <c:pt idx="1656">
                  <c:v>-1.6136E-3</c:v>
                </c:pt>
                <c:pt idx="1657">
                  <c:v>-9.5138999999999998E-4</c:v>
                </c:pt>
                <c:pt idx="1658">
                  <c:v>-8.2144E-4</c:v>
                </c:pt>
                <c:pt idx="1659">
                  <c:v>-1.0467E-3</c:v>
                </c:pt>
                <c:pt idx="1660">
                  <c:v>-1.2650999999999999E-3</c:v>
                </c:pt>
                <c:pt idx="1661">
                  <c:v>-1.0792E-3</c:v>
                </c:pt>
                <c:pt idx="1662">
                  <c:v>-1.5952E-3</c:v>
                </c:pt>
                <c:pt idx="1663">
                  <c:v>-8.5875000000000003E-4</c:v>
                </c:pt>
                <c:pt idx="1664">
                  <c:v>-8.8128999999999996E-4</c:v>
                </c:pt>
                <c:pt idx="1665">
                  <c:v>-9.8642999999999995E-4</c:v>
                </c:pt>
                <c:pt idx="1666">
                  <c:v>-1.2711000000000001E-3</c:v>
                </c:pt>
                <c:pt idx="1667">
                  <c:v>-1.8155000000000001E-3</c:v>
                </c:pt>
                <c:pt idx="1668">
                  <c:v>-7.6709E-4</c:v>
                </c:pt>
                <c:pt idx="1669">
                  <c:v>-1.3374000000000001E-3</c:v>
                </c:pt>
                <c:pt idx="1670">
                  <c:v>-1.42E-3</c:v>
                </c:pt>
                <c:pt idx="1671">
                  <c:v>-1.7075E-3</c:v>
                </c:pt>
                <c:pt idx="1672">
                  <c:v>-1.3416000000000001E-3</c:v>
                </c:pt>
                <c:pt idx="1673">
                  <c:v>-1.8579E-3</c:v>
                </c:pt>
                <c:pt idx="1674">
                  <c:v>-2.0490999999999999E-3</c:v>
                </c:pt>
                <c:pt idx="1675">
                  <c:v>-2.1023999999999999E-3</c:v>
                </c:pt>
                <c:pt idx="1676">
                  <c:v>-8.2658999999999999E-4</c:v>
                </c:pt>
                <c:pt idx="1677">
                  <c:v>-1.1061999999999999E-3</c:v>
                </c:pt>
                <c:pt idx="1678">
                  <c:v>-1.9204999999999999E-3</c:v>
                </c:pt>
                <c:pt idx="1679">
                  <c:v>-2.0489000000000002E-3</c:v>
                </c:pt>
                <c:pt idx="1680">
                  <c:v>-1.4425E-3</c:v>
                </c:pt>
                <c:pt idx="1681">
                  <c:v>-1.4335999999999999E-3</c:v>
                </c:pt>
                <c:pt idx="1682">
                  <c:v>-4.1413000000000002E-4</c:v>
                </c:pt>
                <c:pt idx="1683">
                  <c:v>-1.3002000000000001E-3</c:v>
                </c:pt>
                <c:pt idx="1684">
                  <c:v>-1.6712000000000001E-3</c:v>
                </c:pt>
                <c:pt idx="1685">
                  <c:v>-1.2815000000000001E-3</c:v>
                </c:pt>
                <c:pt idx="1686">
                  <c:v>-8.3096999999999999E-4</c:v>
                </c:pt>
                <c:pt idx="1687">
                  <c:v>-1.3866E-3</c:v>
                </c:pt>
                <c:pt idx="1688">
                  <c:v>-7.7054000000000001E-4</c:v>
                </c:pt>
                <c:pt idx="1689">
                  <c:v>-1.3726999999999999E-3</c:v>
                </c:pt>
                <c:pt idx="1690">
                  <c:v>-8.0794999999999999E-4</c:v>
                </c:pt>
                <c:pt idx="1691">
                  <c:v>-2.1151999999999998E-3</c:v>
                </c:pt>
                <c:pt idx="1692">
                  <c:v>-3.0609000000000001E-3</c:v>
                </c:pt>
                <c:pt idx="1693">
                  <c:v>-1.9899000000000002E-3</c:v>
                </c:pt>
                <c:pt idx="1694">
                  <c:v>-1.1678000000000001E-3</c:v>
                </c:pt>
                <c:pt idx="1695">
                  <c:v>-1.4651E-3</c:v>
                </c:pt>
                <c:pt idx="1696">
                  <c:v>-2.8040999999999999E-3</c:v>
                </c:pt>
                <c:pt idx="1697">
                  <c:v>-1.8931E-3</c:v>
                </c:pt>
                <c:pt idx="1698">
                  <c:v>-1.8561999999999999E-3</c:v>
                </c:pt>
                <c:pt idx="1699">
                  <c:v>-2.2758000000000001E-3</c:v>
                </c:pt>
                <c:pt idx="1700">
                  <c:v>-9.9316000000000009E-4</c:v>
                </c:pt>
                <c:pt idx="1701">
                  <c:v>-3.0025999999999998E-3</c:v>
                </c:pt>
                <c:pt idx="1702">
                  <c:v>-1.6262E-3</c:v>
                </c:pt>
                <c:pt idx="1703">
                  <c:v>-1.1035000000000001E-3</c:v>
                </c:pt>
                <c:pt idx="1704">
                  <c:v>-1.9589999999999998E-3</c:v>
                </c:pt>
                <c:pt idx="1705">
                  <c:v>-2.3061000000000002E-3</c:v>
                </c:pt>
                <c:pt idx="1706">
                  <c:v>-2.3546000000000001E-3</c:v>
                </c:pt>
                <c:pt idx="1707">
                  <c:v>-1.6712999999999999E-3</c:v>
                </c:pt>
                <c:pt idx="1708">
                  <c:v>-2.4023E-3</c:v>
                </c:pt>
                <c:pt idx="1709">
                  <c:v>-2.3375000000000002E-3</c:v>
                </c:pt>
                <c:pt idx="1710">
                  <c:v>-2.1595999999999998E-3</c:v>
                </c:pt>
                <c:pt idx="1711">
                  <c:v>-1.9161E-3</c:v>
                </c:pt>
                <c:pt idx="1712">
                  <c:v>-2.1285000000000002E-3</c:v>
                </c:pt>
                <c:pt idx="1713">
                  <c:v>-1.2834000000000001E-3</c:v>
                </c:pt>
                <c:pt idx="1714">
                  <c:v>-2.745E-3</c:v>
                </c:pt>
                <c:pt idx="1715">
                  <c:v>-1.3301999999999999E-3</c:v>
                </c:pt>
                <c:pt idx="1716">
                  <c:v>-8.1094999999999995E-4</c:v>
                </c:pt>
                <c:pt idx="1717">
                  <c:v>-1.2561E-3</c:v>
                </c:pt>
                <c:pt idx="1718">
                  <c:v>-1.7542E-3</c:v>
                </c:pt>
                <c:pt idx="1719">
                  <c:v>-1.3178E-3</c:v>
                </c:pt>
                <c:pt idx="1720">
                  <c:v>-2.3893E-3</c:v>
                </c:pt>
                <c:pt idx="1721">
                  <c:v>-1.7641E-3</c:v>
                </c:pt>
                <c:pt idx="1722">
                  <c:v>-8.0349000000000002E-4</c:v>
                </c:pt>
                <c:pt idx="1723">
                  <c:v>-2.6231000000000002E-3</c:v>
                </c:pt>
                <c:pt idx="1724">
                  <c:v>-1.5795E-3</c:v>
                </c:pt>
                <c:pt idx="1725">
                  <c:v>-2.1963999999999998E-3</c:v>
                </c:pt>
                <c:pt idx="1726">
                  <c:v>-2.2647000000000001E-3</c:v>
                </c:pt>
                <c:pt idx="1727">
                  <c:v>-1.9697999999999998E-3</c:v>
                </c:pt>
                <c:pt idx="1728">
                  <c:v>-8.6547000000000002E-4</c:v>
                </c:pt>
                <c:pt idx="1729">
                  <c:v>-1.5020000000000001E-3</c:v>
                </c:pt>
                <c:pt idx="1730">
                  <c:v>-2.0146999999999999E-3</c:v>
                </c:pt>
                <c:pt idx="1731">
                  <c:v>-1.5835000000000001E-3</c:v>
                </c:pt>
                <c:pt idx="1732">
                  <c:v>-6.4723999999999999E-4</c:v>
                </c:pt>
                <c:pt idx="1733">
                  <c:v>-1.3517E-3</c:v>
                </c:pt>
                <c:pt idx="1734">
                  <c:v>-2.3029999999999999E-3</c:v>
                </c:pt>
                <c:pt idx="1735">
                  <c:v>-3.7659E-3</c:v>
                </c:pt>
                <c:pt idx="1736">
                  <c:v>-2.3622999999999999E-3</c:v>
                </c:pt>
                <c:pt idx="1737">
                  <c:v>-2.8855E-3</c:v>
                </c:pt>
                <c:pt idx="1738">
                  <c:v>-1.7492E-3</c:v>
                </c:pt>
                <c:pt idx="1739">
                  <c:v>-1.7989E-3</c:v>
                </c:pt>
                <c:pt idx="1740">
                  <c:v>-2.1795E-3</c:v>
                </c:pt>
                <c:pt idx="1741">
                  <c:v>-2.5929E-3</c:v>
                </c:pt>
                <c:pt idx="1742">
                  <c:v>-1.0219000000000001E-3</c:v>
                </c:pt>
                <c:pt idx="1743">
                  <c:v>-1.3189E-3</c:v>
                </c:pt>
                <c:pt idx="1744">
                  <c:v>-1.0183E-3</c:v>
                </c:pt>
                <c:pt idx="1745">
                  <c:v>-3.715E-3</c:v>
                </c:pt>
                <c:pt idx="1746">
                  <c:v>-1.4888E-3</c:v>
                </c:pt>
                <c:pt idx="1747">
                  <c:v>-2.3381000000000001E-3</c:v>
                </c:pt>
                <c:pt idx="1748">
                  <c:v>-1.7868000000000001E-3</c:v>
                </c:pt>
                <c:pt idx="1749">
                  <c:v>-4.0561E-3</c:v>
                </c:pt>
                <c:pt idx="1750">
                  <c:v>-2.3081999999999998E-3</c:v>
                </c:pt>
                <c:pt idx="1751">
                  <c:v>-2.4586999999999999E-3</c:v>
                </c:pt>
                <c:pt idx="1752">
                  <c:v>-2.6294999999999999E-3</c:v>
                </c:pt>
                <c:pt idx="1753">
                  <c:v>-4.2915000000000002E-3</c:v>
                </c:pt>
                <c:pt idx="1754">
                  <c:v>-3.5485E-3</c:v>
                </c:pt>
                <c:pt idx="1755">
                  <c:v>-2.8708000000000002E-3</c:v>
                </c:pt>
                <c:pt idx="1756">
                  <c:v>-1.6067E-3</c:v>
                </c:pt>
                <c:pt idx="1757">
                  <c:v>-2.1018999999999999E-3</c:v>
                </c:pt>
                <c:pt idx="1758">
                  <c:v>-3.0322999999999999E-3</c:v>
                </c:pt>
                <c:pt idx="1759">
                  <c:v>-7.6767000000000003E-4</c:v>
                </c:pt>
                <c:pt idx="1760">
                  <c:v>-3.0247999999999998E-3</c:v>
                </c:pt>
                <c:pt idx="1761">
                  <c:v>-2.9865999999999998E-3</c:v>
                </c:pt>
                <c:pt idx="1762">
                  <c:v>-3.4889999999999999E-3</c:v>
                </c:pt>
                <c:pt idx="1763">
                  <c:v>-1.8316000000000001E-3</c:v>
                </c:pt>
                <c:pt idx="1764">
                  <c:v>-2.1218000000000001E-3</c:v>
                </c:pt>
                <c:pt idx="1765">
                  <c:v>-2.6166000000000002E-3</c:v>
                </c:pt>
                <c:pt idx="1766">
                  <c:v>-1.2658999999999999E-3</c:v>
                </c:pt>
                <c:pt idx="1767">
                  <c:v>-2.3986999999999999E-4</c:v>
                </c:pt>
                <c:pt idx="1768">
                  <c:v>-2.4916999999999999E-3</c:v>
                </c:pt>
                <c:pt idx="1769">
                  <c:v>-1.3983000000000001E-3</c:v>
                </c:pt>
                <c:pt idx="1770">
                  <c:v>-3.1009000000000002E-3</c:v>
                </c:pt>
                <c:pt idx="1771">
                  <c:v>-9.2020000000000003E-4</c:v>
                </c:pt>
                <c:pt idx="1772">
                  <c:v>-1.7279999999999999E-3</c:v>
                </c:pt>
                <c:pt idx="1773">
                  <c:v>-2.8241E-3</c:v>
                </c:pt>
                <c:pt idx="1774">
                  <c:v>-2.3414999999999998E-3</c:v>
                </c:pt>
                <c:pt idx="1775">
                  <c:v>-2.1611E-3</c:v>
                </c:pt>
                <c:pt idx="1776">
                  <c:v>-2.3990000000000001E-3</c:v>
                </c:pt>
                <c:pt idx="1777">
                  <c:v>-3.5068999999999999E-3</c:v>
                </c:pt>
                <c:pt idx="1778">
                  <c:v>-3.3958999999999999E-3</c:v>
                </c:pt>
                <c:pt idx="1779">
                  <c:v>-2.6719000000000001E-3</c:v>
                </c:pt>
                <c:pt idx="1780">
                  <c:v>-3.3417999999999998E-3</c:v>
                </c:pt>
                <c:pt idx="1781">
                  <c:v>-3.6722E-3</c:v>
                </c:pt>
                <c:pt idx="1782">
                  <c:v>-3.1868E-3</c:v>
                </c:pt>
                <c:pt idx="1783">
                  <c:v>-2.2331999999999999E-3</c:v>
                </c:pt>
                <c:pt idx="1784">
                  <c:v>-3.3828E-3</c:v>
                </c:pt>
                <c:pt idx="1785">
                  <c:v>-1.7411E-3</c:v>
                </c:pt>
                <c:pt idx="1786">
                  <c:v>-3.4007999999999998E-3</c:v>
                </c:pt>
                <c:pt idx="1787">
                  <c:v>-1.3121999999999999E-3</c:v>
                </c:pt>
                <c:pt idx="1788">
                  <c:v>-2.3097999999999999E-3</c:v>
                </c:pt>
                <c:pt idx="1789">
                  <c:v>-3.6107999999999999E-3</c:v>
                </c:pt>
                <c:pt idx="1790">
                  <c:v>-4.261E-3</c:v>
                </c:pt>
                <c:pt idx="1791">
                  <c:v>-3.4486E-3</c:v>
                </c:pt>
                <c:pt idx="1792">
                  <c:v>-2.6407000000000002E-3</c:v>
                </c:pt>
                <c:pt idx="1793">
                  <c:v>-4.6684999999999999E-3</c:v>
                </c:pt>
                <c:pt idx="1794">
                  <c:v>-3.5501999999999999E-3</c:v>
                </c:pt>
                <c:pt idx="1795">
                  <c:v>-3.4348E-3</c:v>
                </c:pt>
                <c:pt idx="1796">
                  <c:v>-4.2326000000000004E-3</c:v>
                </c:pt>
                <c:pt idx="1797">
                  <c:v>-2.0213000000000002E-3</c:v>
                </c:pt>
                <c:pt idx="1798">
                  <c:v>-3.2618999999999999E-3</c:v>
                </c:pt>
                <c:pt idx="1799">
                  <c:v>-2.1132999999999998E-3</c:v>
                </c:pt>
                <c:pt idx="1800">
                  <c:v>-4.4396000000000001E-3</c:v>
                </c:pt>
                <c:pt idx="1801">
                  <c:v>-3.7766000000000002E-3</c:v>
                </c:pt>
                <c:pt idx="1802">
                  <c:v>-2.6795999999999999E-3</c:v>
                </c:pt>
                <c:pt idx="1803">
                  <c:v>-3.7942000000000002E-3</c:v>
                </c:pt>
                <c:pt idx="1804">
                  <c:v>-3.8279E-3</c:v>
                </c:pt>
                <c:pt idx="1805">
                  <c:v>-1.6620000000000001E-3</c:v>
                </c:pt>
                <c:pt idx="1806">
                  <c:v>-3.6472000000000002E-3</c:v>
                </c:pt>
                <c:pt idx="1807">
                  <c:v>-2.7780999999999999E-3</c:v>
                </c:pt>
                <c:pt idx="1808">
                  <c:v>-1.3232999999999999E-3</c:v>
                </c:pt>
                <c:pt idx="1809">
                  <c:v>-3.4661000000000002E-3</c:v>
                </c:pt>
                <c:pt idx="1810">
                  <c:v>-2.7496E-3</c:v>
                </c:pt>
                <c:pt idx="1811">
                  <c:v>-2.9632999999999999E-3</c:v>
                </c:pt>
                <c:pt idx="1812">
                  <c:v>-4.4117000000000002E-3</c:v>
                </c:pt>
                <c:pt idx="1813">
                  <c:v>-2.7033999999999999E-3</c:v>
                </c:pt>
                <c:pt idx="1814">
                  <c:v>-1.0698000000000001E-3</c:v>
                </c:pt>
                <c:pt idx="1815">
                  <c:v>-1.464E-3</c:v>
                </c:pt>
                <c:pt idx="1816">
                  <c:v>-5.0231E-3</c:v>
                </c:pt>
                <c:pt idx="1817">
                  <c:v>-3.2442999999999999E-3</c:v>
                </c:pt>
                <c:pt idx="1818">
                  <c:v>-7.7457000000000003E-4</c:v>
                </c:pt>
                <c:pt idx="1819">
                  <c:v>-1.7493000000000001E-3</c:v>
                </c:pt>
                <c:pt idx="1820">
                  <c:v>-3.9239000000000001E-3</c:v>
                </c:pt>
                <c:pt idx="1821">
                  <c:v>-1.8323E-3</c:v>
                </c:pt>
                <c:pt idx="1822">
                  <c:v>-3.7434999999999999E-3</c:v>
                </c:pt>
                <c:pt idx="1823">
                  <c:v>-4.0898999999999996E-3</c:v>
                </c:pt>
                <c:pt idx="1824">
                  <c:v>-3.4305E-3</c:v>
                </c:pt>
                <c:pt idx="1825">
                  <c:v>-6.1009999999999997E-3</c:v>
                </c:pt>
                <c:pt idx="1826">
                  <c:v>-6.5759E-3</c:v>
                </c:pt>
                <c:pt idx="1827">
                  <c:v>-2.9415000000000001E-3</c:v>
                </c:pt>
                <c:pt idx="1828">
                  <c:v>-2.1350000000000002E-3</c:v>
                </c:pt>
                <c:pt idx="1829">
                  <c:v>-3.5363999999999999E-3</c:v>
                </c:pt>
                <c:pt idx="1830">
                  <c:v>-3.2540999999999998E-3</c:v>
                </c:pt>
                <c:pt idx="1831">
                  <c:v>-5.7904000000000002E-3</c:v>
                </c:pt>
                <c:pt idx="1832">
                  <c:v>-2.4686999999999999E-3</c:v>
                </c:pt>
                <c:pt idx="1833">
                  <c:v>-2.3465999999999999E-3</c:v>
                </c:pt>
                <c:pt idx="1834">
                  <c:v>-2.7204999999999998E-3</c:v>
                </c:pt>
                <c:pt idx="1835">
                  <c:v>-3.3590999999999998E-3</c:v>
                </c:pt>
                <c:pt idx="1836">
                  <c:v>-5.5396999999999998E-3</c:v>
                </c:pt>
                <c:pt idx="1837">
                  <c:v>-5.2988000000000002E-3</c:v>
                </c:pt>
                <c:pt idx="1838">
                  <c:v>-4.1466999999999997E-3</c:v>
                </c:pt>
                <c:pt idx="1839">
                  <c:v>-1.9970000000000001E-3</c:v>
                </c:pt>
                <c:pt idx="1840">
                  <c:v>-3.6039000000000002E-3</c:v>
                </c:pt>
                <c:pt idx="1841">
                  <c:v>-3.5103000000000001E-3</c:v>
                </c:pt>
                <c:pt idx="1842">
                  <c:v>-5.2132000000000003E-3</c:v>
                </c:pt>
                <c:pt idx="1843">
                  <c:v>-2.8352999999999998E-3</c:v>
                </c:pt>
                <c:pt idx="1844">
                  <c:v>-7.1197999999999999E-3</c:v>
                </c:pt>
                <c:pt idx="1845">
                  <c:v>-4.2395999999999996E-3</c:v>
                </c:pt>
                <c:pt idx="1846">
                  <c:v>-4.6217999999999997E-3</c:v>
                </c:pt>
                <c:pt idx="1847">
                  <c:v>-4.5960999999999997E-3</c:v>
                </c:pt>
                <c:pt idx="1848">
                  <c:v>-1.4755E-3</c:v>
                </c:pt>
                <c:pt idx="1849">
                  <c:v>-3.3349999999999999E-3</c:v>
                </c:pt>
                <c:pt idx="1850">
                  <c:v>-4.7819999999999998E-3</c:v>
                </c:pt>
                <c:pt idx="1851">
                  <c:v>-2.2058999999999998E-3</c:v>
                </c:pt>
                <c:pt idx="1852">
                  <c:v>-3.8227000000000001E-3</c:v>
                </c:pt>
                <c:pt idx="1853">
                  <c:v>-3.1389999999999999E-3</c:v>
                </c:pt>
                <c:pt idx="1854">
                  <c:v>-4.4742000000000002E-3</c:v>
                </c:pt>
                <c:pt idx="1855">
                  <c:v>-2.1427999999999998E-3</c:v>
                </c:pt>
                <c:pt idx="1856">
                  <c:v>-3.4074999999999999E-3</c:v>
                </c:pt>
                <c:pt idx="1857">
                  <c:v>-3.9363000000000002E-3</c:v>
                </c:pt>
                <c:pt idx="1858">
                  <c:v>-5.3528999999999998E-3</c:v>
                </c:pt>
                <c:pt idx="1859">
                  <c:v>-2.5647000000000001E-3</c:v>
                </c:pt>
                <c:pt idx="1860">
                  <c:v>-5.6923E-3</c:v>
                </c:pt>
                <c:pt idx="1861">
                  <c:v>-4.1964000000000003E-3</c:v>
                </c:pt>
                <c:pt idx="1862">
                  <c:v>-5.2561999999999999E-3</c:v>
                </c:pt>
                <c:pt idx="1863">
                  <c:v>-4.8253000000000002E-3</c:v>
                </c:pt>
                <c:pt idx="1864">
                  <c:v>-6.8103E-3</c:v>
                </c:pt>
                <c:pt idx="1865">
                  <c:v>-5.8972E-3</c:v>
                </c:pt>
                <c:pt idx="1866">
                  <c:v>-6.5418000000000004E-3</c:v>
                </c:pt>
                <c:pt idx="1867">
                  <c:v>-3.1418000000000001E-3</c:v>
                </c:pt>
                <c:pt idx="1868">
                  <c:v>-3.3416000000000001E-3</c:v>
                </c:pt>
                <c:pt idx="1869">
                  <c:v>-1.9903E-3</c:v>
                </c:pt>
                <c:pt idx="1870">
                  <c:v>-7.1015000000000002E-3</c:v>
                </c:pt>
                <c:pt idx="1871">
                  <c:v>-3.9694999999999999E-3</c:v>
                </c:pt>
                <c:pt idx="1872">
                  <c:v>-7.2157999999999996E-3</c:v>
                </c:pt>
                <c:pt idx="1873">
                  <c:v>-6.4961999999999997E-3</c:v>
                </c:pt>
                <c:pt idx="1874">
                  <c:v>-3.0182E-3</c:v>
                </c:pt>
                <c:pt idx="1875">
                  <c:v>-4.8799000000000004E-3</c:v>
                </c:pt>
                <c:pt idx="1876">
                  <c:v>-4.2722000000000003E-3</c:v>
                </c:pt>
                <c:pt idx="1877">
                  <c:v>-7.8147000000000008E-3</c:v>
                </c:pt>
                <c:pt idx="1878">
                  <c:v>-4.7685000000000002E-3</c:v>
                </c:pt>
                <c:pt idx="1879">
                  <c:v>-3.0455E-3</c:v>
                </c:pt>
                <c:pt idx="1880">
                  <c:v>-4.3284999999999999E-3</c:v>
                </c:pt>
                <c:pt idx="1881">
                  <c:v>-1.6577E-3</c:v>
                </c:pt>
                <c:pt idx="1882">
                  <c:v>-5.6189999999999999E-3</c:v>
                </c:pt>
                <c:pt idx="1883">
                  <c:v>-4.0378000000000002E-3</c:v>
                </c:pt>
                <c:pt idx="1884">
                  <c:v>-5.4073000000000003E-3</c:v>
                </c:pt>
                <c:pt idx="1885">
                  <c:v>-4.6684999999999999E-3</c:v>
                </c:pt>
                <c:pt idx="1886">
                  <c:v>-5.7765000000000004E-3</c:v>
                </c:pt>
                <c:pt idx="1887">
                  <c:v>-2.4036999999999999E-3</c:v>
                </c:pt>
                <c:pt idx="1888">
                  <c:v>-6.2294000000000004E-3</c:v>
                </c:pt>
                <c:pt idx="1889">
                  <c:v>-5.6128000000000003E-3</c:v>
                </c:pt>
                <c:pt idx="1890">
                  <c:v>-5.7578999999999998E-3</c:v>
                </c:pt>
                <c:pt idx="1891">
                  <c:v>-5.5345000000000004E-3</c:v>
                </c:pt>
                <c:pt idx="1892">
                  <c:v>-9.8347E-3</c:v>
                </c:pt>
                <c:pt idx="1893">
                  <c:v>-7.4646000000000001E-3</c:v>
                </c:pt>
                <c:pt idx="1894">
                  <c:v>-3.1381E-3</c:v>
                </c:pt>
                <c:pt idx="1895">
                  <c:v>-4.8256000000000002E-3</c:v>
                </c:pt>
                <c:pt idx="1896">
                  <c:v>-1.0200000000000001E-2</c:v>
                </c:pt>
                <c:pt idx="1897">
                  <c:v>-9.7462E-3</c:v>
                </c:pt>
                <c:pt idx="1898">
                  <c:v>-6.79E-3</c:v>
                </c:pt>
                <c:pt idx="1899">
                  <c:v>-5.1541E-3</c:v>
                </c:pt>
                <c:pt idx="1900">
                  <c:v>-3.9972999999999996E-3</c:v>
                </c:pt>
                <c:pt idx="1901">
                  <c:v>-6.8310999999999997E-3</c:v>
                </c:pt>
                <c:pt idx="1902">
                  <c:v>-7.0694E-3</c:v>
                </c:pt>
                <c:pt idx="1903">
                  <c:v>-8.5448E-3</c:v>
                </c:pt>
                <c:pt idx="1904">
                  <c:v>-2.6917999999999998E-3</c:v>
                </c:pt>
                <c:pt idx="1905">
                  <c:v>-6.7038999999999996E-3</c:v>
                </c:pt>
                <c:pt idx="1906">
                  <c:v>-3.7234E-3</c:v>
                </c:pt>
                <c:pt idx="1907">
                  <c:v>-4.3622000000000001E-3</c:v>
                </c:pt>
                <c:pt idx="1908">
                  <c:v>-6.9683000000000002E-3</c:v>
                </c:pt>
                <c:pt idx="1909">
                  <c:v>-6.2157999999999996E-3</c:v>
                </c:pt>
                <c:pt idx="1910">
                  <c:v>-8.1981999999999992E-3</c:v>
                </c:pt>
                <c:pt idx="1911">
                  <c:v>-9.7481000000000009E-3</c:v>
                </c:pt>
                <c:pt idx="1912">
                  <c:v>-8.9884000000000006E-3</c:v>
                </c:pt>
                <c:pt idx="1913">
                  <c:v>-7.1459000000000002E-3</c:v>
                </c:pt>
                <c:pt idx="1914">
                  <c:v>-6.6505000000000002E-3</c:v>
                </c:pt>
                <c:pt idx="1915">
                  <c:v>-2.5571999999999999E-3</c:v>
                </c:pt>
                <c:pt idx="1916">
                  <c:v>-6.0381999999999996E-3</c:v>
                </c:pt>
                <c:pt idx="1917">
                  <c:v>-8.1077000000000007E-3</c:v>
                </c:pt>
                <c:pt idx="1918">
                  <c:v>-8.5914000000000008E-3</c:v>
                </c:pt>
                <c:pt idx="1919">
                  <c:v>-9.0148999999999993E-3</c:v>
                </c:pt>
                <c:pt idx="1920">
                  <c:v>-3.6919000000000001E-3</c:v>
                </c:pt>
                <c:pt idx="1921">
                  <c:v>-2.5761999999999998E-3</c:v>
                </c:pt>
                <c:pt idx="1922">
                  <c:v>-4.3568000000000001E-3</c:v>
                </c:pt>
                <c:pt idx="1923">
                  <c:v>-4.4722E-3</c:v>
                </c:pt>
                <c:pt idx="1924">
                  <c:v>-9.3781000000000003E-3</c:v>
                </c:pt>
                <c:pt idx="1925">
                  <c:v>-9.0837999999999995E-3</c:v>
                </c:pt>
                <c:pt idx="1926">
                  <c:v>-9.7482000000000003E-3</c:v>
                </c:pt>
                <c:pt idx="1927">
                  <c:v>-4.9163999999999996E-3</c:v>
                </c:pt>
                <c:pt idx="1928">
                  <c:v>-2.0317999999999998E-3</c:v>
                </c:pt>
                <c:pt idx="1929">
                  <c:v>-7.3124000000000001E-3</c:v>
                </c:pt>
                <c:pt idx="1930">
                  <c:v>-9.7540000000000005E-3</c:v>
                </c:pt>
                <c:pt idx="1931">
                  <c:v>-8.9549E-3</c:v>
                </c:pt>
                <c:pt idx="1932">
                  <c:v>-7.1538000000000001E-3</c:v>
                </c:pt>
                <c:pt idx="1933">
                  <c:v>-5.8225999999999998E-3</c:v>
                </c:pt>
                <c:pt idx="1934">
                  <c:v>-6.5034999999999997E-3</c:v>
                </c:pt>
                <c:pt idx="1935">
                  <c:v>-8.5769000000000001E-3</c:v>
                </c:pt>
                <c:pt idx="1936">
                  <c:v>-8.7445999999999999E-3</c:v>
                </c:pt>
                <c:pt idx="1937">
                  <c:v>-4.6053999999999999E-3</c:v>
                </c:pt>
                <c:pt idx="1938">
                  <c:v>-3.1765000000000001E-3</c:v>
                </c:pt>
                <c:pt idx="1939">
                  <c:v>-8.6400000000000001E-3</c:v>
                </c:pt>
                <c:pt idx="1940">
                  <c:v>-8.5343999999999993E-3</c:v>
                </c:pt>
                <c:pt idx="1941">
                  <c:v>-7.0010999999999997E-3</c:v>
                </c:pt>
                <c:pt idx="1942">
                  <c:v>-1.2383999999999999E-2</c:v>
                </c:pt>
                <c:pt idx="1943">
                  <c:v>-1.1932999999999999E-2</c:v>
                </c:pt>
                <c:pt idx="1944">
                  <c:v>-1.3672E-2</c:v>
                </c:pt>
                <c:pt idx="1945">
                  <c:v>-1.0397999999999999E-2</c:v>
                </c:pt>
                <c:pt idx="1946">
                  <c:v>-8.0015999999999993E-3</c:v>
                </c:pt>
                <c:pt idx="1947">
                  <c:v>-3.4120000000000001E-3</c:v>
                </c:pt>
                <c:pt idx="1948">
                  <c:v>-1.0147E-2</c:v>
                </c:pt>
                <c:pt idx="1949">
                  <c:v>-5.3474999999999998E-3</c:v>
                </c:pt>
                <c:pt idx="1950">
                  <c:v>-1.1689E-2</c:v>
                </c:pt>
                <c:pt idx="1951">
                  <c:v>-8.3316999999999992E-3</c:v>
                </c:pt>
                <c:pt idx="1952">
                  <c:v>-1.1809E-2</c:v>
                </c:pt>
                <c:pt idx="1953">
                  <c:v>-7.6055999999999997E-3</c:v>
                </c:pt>
                <c:pt idx="1954">
                  <c:v>-9.0142E-3</c:v>
                </c:pt>
                <c:pt idx="1955">
                  <c:v>-9.5592000000000003E-3</c:v>
                </c:pt>
                <c:pt idx="1956">
                  <c:v>-1.005E-2</c:v>
                </c:pt>
                <c:pt idx="1957">
                  <c:v>-1.1922E-2</c:v>
                </c:pt>
                <c:pt idx="1958">
                  <c:v>-8.7045000000000004E-3</c:v>
                </c:pt>
                <c:pt idx="1959">
                  <c:v>-6.7283000000000004E-3</c:v>
                </c:pt>
                <c:pt idx="1960">
                  <c:v>-6.2538999999999997E-3</c:v>
                </c:pt>
                <c:pt idx="1961">
                  <c:v>-6.8769E-3</c:v>
                </c:pt>
                <c:pt idx="1962">
                  <c:v>-1.2019E-2</c:v>
                </c:pt>
                <c:pt idx="1963">
                  <c:v>-1.1547999999999999E-2</c:v>
                </c:pt>
                <c:pt idx="1964">
                  <c:v>-7.0726000000000001E-3</c:v>
                </c:pt>
                <c:pt idx="1965">
                  <c:v>-9.5318999999999994E-3</c:v>
                </c:pt>
                <c:pt idx="1966">
                  <c:v>-1.1769E-2</c:v>
                </c:pt>
                <c:pt idx="1967">
                  <c:v>-6.9442000000000002E-3</c:v>
                </c:pt>
                <c:pt idx="1968">
                  <c:v>-1.0532E-2</c:v>
                </c:pt>
                <c:pt idx="1969">
                  <c:v>-8.5229999999999993E-3</c:v>
                </c:pt>
                <c:pt idx="1970">
                  <c:v>-4.3594999999999997E-3</c:v>
                </c:pt>
                <c:pt idx="1971">
                  <c:v>-7.1672999999999997E-3</c:v>
                </c:pt>
                <c:pt idx="1972">
                  <c:v>-1.2036E-2</c:v>
                </c:pt>
                <c:pt idx="1973">
                  <c:v>-8.3435000000000002E-3</c:v>
                </c:pt>
                <c:pt idx="1974">
                  <c:v>-1.3148E-2</c:v>
                </c:pt>
                <c:pt idx="1975">
                  <c:v>-8.4334000000000006E-3</c:v>
                </c:pt>
                <c:pt idx="1976">
                  <c:v>-1.2829999999999999E-2</c:v>
                </c:pt>
                <c:pt idx="1977">
                  <c:v>-9.9941000000000006E-3</c:v>
                </c:pt>
                <c:pt idx="1978">
                  <c:v>-5.3081999999999999E-3</c:v>
                </c:pt>
                <c:pt idx="1979">
                  <c:v>-7.3601999999999999E-3</c:v>
                </c:pt>
                <c:pt idx="1980">
                  <c:v>-1.4943E-2</c:v>
                </c:pt>
                <c:pt idx="1981">
                  <c:v>-1.0511E-2</c:v>
                </c:pt>
                <c:pt idx="1982">
                  <c:v>-1.5384E-2</c:v>
                </c:pt>
                <c:pt idx="1983">
                  <c:v>-5.2582999999999996E-3</c:v>
                </c:pt>
                <c:pt idx="1984">
                  <c:v>-7.2005999999999997E-3</c:v>
                </c:pt>
                <c:pt idx="1985">
                  <c:v>-1.3948E-2</c:v>
                </c:pt>
                <c:pt idx="1986">
                  <c:v>-9.8212000000000004E-3</c:v>
                </c:pt>
                <c:pt idx="1987">
                  <c:v>-1.2307E-2</c:v>
                </c:pt>
                <c:pt idx="1988">
                  <c:v>-1.2149E-2</c:v>
                </c:pt>
                <c:pt idx="1989">
                  <c:v>-5.6990000000000001E-3</c:v>
                </c:pt>
                <c:pt idx="1990">
                  <c:v>-8.9093000000000002E-3</c:v>
                </c:pt>
                <c:pt idx="1991">
                  <c:v>-8.5137000000000008E-3</c:v>
                </c:pt>
                <c:pt idx="1992">
                  <c:v>-9.5111999999999992E-3</c:v>
                </c:pt>
                <c:pt idx="1993">
                  <c:v>-2.0053999999999999E-2</c:v>
                </c:pt>
                <c:pt idx="1994">
                  <c:v>-1.3971000000000001E-2</c:v>
                </c:pt>
                <c:pt idx="1995">
                  <c:v>-1.6433E-2</c:v>
                </c:pt>
                <c:pt idx="1996">
                  <c:v>-1.5546000000000001E-2</c:v>
                </c:pt>
                <c:pt idx="1997">
                  <c:v>-1.7358999999999999E-2</c:v>
                </c:pt>
                <c:pt idx="1998">
                  <c:v>-2.1236999999999999E-2</c:v>
                </c:pt>
                <c:pt idx="1999">
                  <c:v>-1.2687E-2</c:v>
                </c:pt>
                <c:pt idx="2000">
                  <c:v>-1.2867E-2</c:v>
                </c:pt>
                <c:pt idx="2001">
                  <c:v>-1.2479000000000001E-2</c:v>
                </c:pt>
                <c:pt idx="2002">
                  <c:v>-1.0885000000000001E-2</c:v>
                </c:pt>
                <c:pt idx="2003">
                  <c:v>-1.0584E-2</c:v>
                </c:pt>
                <c:pt idx="2004">
                  <c:v>-1.3448E-2</c:v>
                </c:pt>
                <c:pt idx="2005">
                  <c:v>-1.0401000000000001E-2</c:v>
                </c:pt>
                <c:pt idx="2006">
                  <c:v>-1.1908E-2</c:v>
                </c:pt>
                <c:pt idx="2007">
                  <c:v>-1.2009000000000001E-2</c:v>
                </c:pt>
                <c:pt idx="2008">
                  <c:v>-4.9014999999999996E-3</c:v>
                </c:pt>
                <c:pt idx="2009">
                  <c:v>-1.3782000000000001E-2</c:v>
                </c:pt>
                <c:pt idx="2010">
                  <c:v>-1.0964E-2</c:v>
                </c:pt>
                <c:pt idx="2011">
                  <c:v>-1.4793000000000001E-2</c:v>
                </c:pt>
                <c:pt idx="2012">
                  <c:v>-1.2224E-2</c:v>
                </c:pt>
                <c:pt idx="2013">
                  <c:v>-1.3207E-2</c:v>
                </c:pt>
                <c:pt idx="2014">
                  <c:v>-1.6369000000000002E-2</c:v>
                </c:pt>
                <c:pt idx="2015">
                  <c:v>-1.5035E-2</c:v>
                </c:pt>
                <c:pt idx="2016">
                  <c:v>-1.6001000000000001E-2</c:v>
                </c:pt>
                <c:pt idx="2017">
                  <c:v>-1.6657999999999999E-2</c:v>
                </c:pt>
                <c:pt idx="2018">
                  <c:v>-7.0096000000000004E-3</c:v>
                </c:pt>
                <c:pt idx="2019">
                  <c:v>-1.0800000000000001E-2</c:v>
                </c:pt>
                <c:pt idx="2020">
                  <c:v>-6.7761000000000002E-3</c:v>
                </c:pt>
                <c:pt idx="2021">
                  <c:v>-1.7930999999999999E-2</c:v>
                </c:pt>
                <c:pt idx="2022">
                  <c:v>-1.3542999999999999E-2</c:v>
                </c:pt>
                <c:pt idx="2023">
                  <c:v>-2.1586000000000001E-2</c:v>
                </c:pt>
                <c:pt idx="2024">
                  <c:v>-2.2713000000000001E-2</c:v>
                </c:pt>
                <c:pt idx="2025">
                  <c:v>-1.9706999999999999E-2</c:v>
                </c:pt>
                <c:pt idx="2026">
                  <c:v>-1.4770999999999999E-2</c:v>
                </c:pt>
                <c:pt idx="2027">
                  <c:v>-2.2387000000000001E-2</c:v>
                </c:pt>
                <c:pt idx="2028">
                  <c:v>-2.1061E-2</c:v>
                </c:pt>
                <c:pt idx="2029">
                  <c:v>-1.5899E-2</c:v>
                </c:pt>
                <c:pt idx="2030">
                  <c:v>-9.9696000000000003E-3</c:v>
                </c:pt>
                <c:pt idx="2031">
                  <c:v>-2.0383999999999999E-2</c:v>
                </c:pt>
                <c:pt idx="2032">
                  <c:v>-1.8322999999999999E-2</c:v>
                </c:pt>
                <c:pt idx="2033">
                  <c:v>-1.1297E-2</c:v>
                </c:pt>
                <c:pt idx="2034">
                  <c:v>-2.0934999999999999E-2</c:v>
                </c:pt>
                <c:pt idx="2035">
                  <c:v>-1.9668000000000001E-2</c:v>
                </c:pt>
                <c:pt idx="2036">
                  <c:v>-1.3788999999999999E-2</c:v>
                </c:pt>
                <c:pt idx="2037">
                  <c:v>-1.6198000000000001E-2</c:v>
                </c:pt>
                <c:pt idx="2038">
                  <c:v>-8.2743999999999995E-3</c:v>
                </c:pt>
                <c:pt idx="2039">
                  <c:v>-1.3051E-2</c:v>
                </c:pt>
                <c:pt idx="2040">
                  <c:v>-1.4111E-2</c:v>
                </c:pt>
                <c:pt idx="2041">
                  <c:v>-1.0492E-2</c:v>
                </c:pt>
                <c:pt idx="2042">
                  <c:v>-1.7440000000000001E-2</c:v>
                </c:pt>
                <c:pt idx="2043">
                  <c:v>-1.5101E-2</c:v>
                </c:pt>
                <c:pt idx="2044">
                  <c:v>-2.0878000000000001E-2</c:v>
                </c:pt>
                <c:pt idx="2045">
                  <c:v>-1.9717999999999999E-2</c:v>
                </c:pt>
                <c:pt idx="2046">
                  <c:v>-1.9739E-2</c:v>
                </c:pt>
                <c:pt idx="2047">
                  <c:v>-1.9739E-2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'before irrad'!$Y$1</c:f>
              <c:strCache>
                <c:ptCount val="1"/>
                <c:pt idx="0">
                  <c:v>d=300 cm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'before irrad'!$Y$3:$Y$2050</c:f>
              <c:numCache>
                <c:formatCode>0.00000</c:formatCode>
                <c:ptCount val="2048"/>
                <c:pt idx="0">
                  <c:v>179.22</c:v>
                </c:pt>
                <c:pt idx="1">
                  <c:v>179.6</c:v>
                </c:pt>
                <c:pt idx="2">
                  <c:v>179.98</c:v>
                </c:pt>
                <c:pt idx="3">
                  <c:v>180.36</c:v>
                </c:pt>
                <c:pt idx="4">
                  <c:v>180.74</c:v>
                </c:pt>
                <c:pt idx="5">
                  <c:v>181.12</c:v>
                </c:pt>
                <c:pt idx="6">
                  <c:v>181.5</c:v>
                </c:pt>
                <c:pt idx="7">
                  <c:v>181.88</c:v>
                </c:pt>
                <c:pt idx="8">
                  <c:v>182.26</c:v>
                </c:pt>
                <c:pt idx="9">
                  <c:v>182.63</c:v>
                </c:pt>
                <c:pt idx="10">
                  <c:v>183.01</c:v>
                </c:pt>
                <c:pt idx="11">
                  <c:v>183.39</c:v>
                </c:pt>
                <c:pt idx="12">
                  <c:v>183.77</c:v>
                </c:pt>
                <c:pt idx="13">
                  <c:v>184.15</c:v>
                </c:pt>
                <c:pt idx="14">
                  <c:v>184.53</c:v>
                </c:pt>
                <c:pt idx="15">
                  <c:v>184.91</c:v>
                </c:pt>
                <c:pt idx="16">
                  <c:v>185.28</c:v>
                </c:pt>
                <c:pt idx="17">
                  <c:v>185.66</c:v>
                </c:pt>
                <c:pt idx="18">
                  <c:v>186.04</c:v>
                </c:pt>
                <c:pt idx="19">
                  <c:v>186.42</c:v>
                </c:pt>
                <c:pt idx="20">
                  <c:v>186.8</c:v>
                </c:pt>
                <c:pt idx="21">
                  <c:v>187.18</c:v>
                </c:pt>
                <c:pt idx="22">
                  <c:v>187.56</c:v>
                </c:pt>
                <c:pt idx="23">
                  <c:v>187.93</c:v>
                </c:pt>
                <c:pt idx="24">
                  <c:v>188.31</c:v>
                </c:pt>
                <c:pt idx="25">
                  <c:v>188.69</c:v>
                </c:pt>
                <c:pt idx="26">
                  <c:v>189.07</c:v>
                </c:pt>
                <c:pt idx="27">
                  <c:v>189.45</c:v>
                </c:pt>
                <c:pt idx="28">
                  <c:v>189.82</c:v>
                </c:pt>
                <c:pt idx="29">
                  <c:v>190.2</c:v>
                </c:pt>
                <c:pt idx="30">
                  <c:v>190.58</c:v>
                </c:pt>
                <c:pt idx="31">
                  <c:v>190.96</c:v>
                </c:pt>
                <c:pt idx="32">
                  <c:v>191.34</c:v>
                </c:pt>
                <c:pt idx="33">
                  <c:v>191.72</c:v>
                </c:pt>
                <c:pt idx="34">
                  <c:v>192.09</c:v>
                </c:pt>
                <c:pt idx="35">
                  <c:v>192.47</c:v>
                </c:pt>
                <c:pt idx="36">
                  <c:v>192.85</c:v>
                </c:pt>
                <c:pt idx="37">
                  <c:v>193.23</c:v>
                </c:pt>
                <c:pt idx="38">
                  <c:v>193.61</c:v>
                </c:pt>
                <c:pt idx="39">
                  <c:v>193.98</c:v>
                </c:pt>
                <c:pt idx="40">
                  <c:v>194.36</c:v>
                </c:pt>
                <c:pt idx="41">
                  <c:v>194.74</c:v>
                </c:pt>
                <c:pt idx="42">
                  <c:v>195.12</c:v>
                </c:pt>
                <c:pt idx="43">
                  <c:v>195.49</c:v>
                </c:pt>
                <c:pt idx="44">
                  <c:v>195.87</c:v>
                </c:pt>
                <c:pt idx="45">
                  <c:v>196.25</c:v>
                </c:pt>
                <c:pt idx="46">
                  <c:v>196.63</c:v>
                </c:pt>
                <c:pt idx="47">
                  <c:v>197</c:v>
                </c:pt>
                <c:pt idx="48">
                  <c:v>197.38</c:v>
                </c:pt>
                <c:pt idx="49">
                  <c:v>197.76</c:v>
                </c:pt>
                <c:pt idx="50">
                  <c:v>198.14</c:v>
                </c:pt>
                <c:pt idx="51">
                  <c:v>198.52</c:v>
                </c:pt>
                <c:pt idx="52">
                  <c:v>198.89</c:v>
                </c:pt>
                <c:pt idx="53">
                  <c:v>199.27</c:v>
                </c:pt>
                <c:pt idx="54">
                  <c:v>199.65</c:v>
                </c:pt>
                <c:pt idx="55">
                  <c:v>200.02</c:v>
                </c:pt>
                <c:pt idx="56">
                  <c:v>200.4</c:v>
                </c:pt>
                <c:pt idx="57">
                  <c:v>200.78</c:v>
                </c:pt>
                <c:pt idx="58">
                  <c:v>201.16</c:v>
                </c:pt>
                <c:pt idx="59">
                  <c:v>201.53</c:v>
                </c:pt>
                <c:pt idx="60">
                  <c:v>201.91</c:v>
                </c:pt>
                <c:pt idx="61">
                  <c:v>202.29</c:v>
                </c:pt>
                <c:pt idx="62">
                  <c:v>202.67</c:v>
                </c:pt>
                <c:pt idx="63">
                  <c:v>203.04</c:v>
                </c:pt>
                <c:pt idx="64">
                  <c:v>203.42</c:v>
                </c:pt>
                <c:pt idx="65">
                  <c:v>203.8</c:v>
                </c:pt>
                <c:pt idx="66">
                  <c:v>204.17</c:v>
                </c:pt>
                <c:pt idx="67">
                  <c:v>204.55</c:v>
                </c:pt>
                <c:pt idx="68">
                  <c:v>204.93</c:v>
                </c:pt>
                <c:pt idx="69">
                  <c:v>205.31</c:v>
                </c:pt>
                <c:pt idx="70">
                  <c:v>205.68</c:v>
                </c:pt>
                <c:pt idx="71">
                  <c:v>206.06</c:v>
                </c:pt>
                <c:pt idx="72">
                  <c:v>206.44</c:v>
                </c:pt>
                <c:pt idx="73">
                  <c:v>206.81</c:v>
                </c:pt>
                <c:pt idx="74">
                  <c:v>207.19</c:v>
                </c:pt>
                <c:pt idx="75">
                  <c:v>207.57</c:v>
                </c:pt>
                <c:pt idx="76">
                  <c:v>207.94</c:v>
                </c:pt>
                <c:pt idx="77">
                  <c:v>208.32</c:v>
                </c:pt>
                <c:pt idx="78">
                  <c:v>208.7</c:v>
                </c:pt>
                <c:pt idx="79">
                  <c:v>209.07</c:v>
                </c:pt>
                <c:pt idx="80">
                  <c:v>209.45</c:v>
                </c:pt>
                <c:pt idx="81">
                  <c:v>209.83</c:v>
                </c:pt>
                <c:pt idx="82">
                  <c:v>210.2</c:v>
                </c:pt>
                <c:pt idx="83">
                  <c:v>210.58</c:v>
                </c:pt>
                <c:pt idx="84">
                  <c:v>210.96</c:v>
                </c:pt>
                <c:pt idx="85">
                  <c:v>211.33</c:v>
                </c:pt>
                <c:pt idx="86">
                  <c:v>211.71</c:v>
                </c:pt>
                <c:pt idx="87">
                  <c:v>212.09</c:v>
                </c:pt>
                <c:pt idx="88">
                  <c:v>212.46</c:v>
                </c:pt>
                <c:pt idx="89">
                  <c:v>212.84</c:v>
                </c:pt>
                <c:pt idx="90">
                  <c:v>213.21</c:v>
                </c:pt>
                <c:pt idx="91">
                  <c:v>213.59</c:v>
                </c:pt>
                <c:pt idx="92">
                  <c:v>213.97</c:v>
                </c:pt>
                <c:pt idx="93">
                  <c:v>214.34</c:v>
                </c:pt>
                <c:pt idx="94">
                  <c:v>214.72</c:v>
                </c:pt>
                <c:pt idx="95">
                  <c:v>215.1</c:v>
                </c:pt>
                <c:pt idx="96">
                  <c:v>215.47</c:v>
                </c:pt>
                <c:pt idx="97">
                  <c:v>215.85</c:v>
                </c:pt>
                <c:pt idx="98">
                  <c:v>216.22</c:v>
                </c:pt>
                <c:pt idx="99">
                  <c:v>216.6</c:v>
                </c:pt>
                <c:pt idx="100">
                  <c:v>216.98</c:v>
                </c:pt>
                <c:pt idx="101">
                  <c:v>217.35</c:v>
                </c:pt>
                <c:pt idx="102">
                  <c:v>217.73</c:v>
                </c:pt>
                <c:pt idx="103">
                  <c:v>218.1</c:v>
                </c:pt>
                <c:pt idx="104">
                  <c:v>218.48</c:v>
                </c:pt>
                <c:pt idx="105">
                  <c:v>218.86</c:v>
                </c:pt>
                <c:pt idx="106">
                  <c:v>219.23</c:v>
                </c:pt>
                <c:pt idx="107">
                  <c:v>219.61</c:v>
                </c:pt>
                <c:pt idx="108">
                  <c:v>219.98</c:v>
                </c:pt>
                <c:pt idx="109">
                  <c:v>220.36</c:v>
                </c:pt>
                <c:pt idx="110">
                  <c:v>220.74</c:v>
                </c:pt>
                <c:pt idx="111">
                  <c:v>221.11</c:v>
                </c:pt>
                <c:pt idx="112">
                  <c:v>221.49</c:v>
                </c:pt>
                <c:pt idx="113">
                  <c:v>221.86</c:v>
                </c:pt>
                <c:pt idx="114">
                  <c:v>222.24</c:v>
                </c:pt>
                <c:pt idx="115">
                  <c:v>222.61</c:v>
                </c:pt>
                <c:pt idx="116">
                  <c:v>222.99</c:v>
                </c:pt>
                <c:pt idx="117">
                  <c:v>223.36</c:v>
                </c:pt>
                <c:pt idx="118">
                  <c:v>223.74</c:v>
                </c:pt>
                <c:pt idx="119">
                  <c:v>224.12</c:v>
                </c:pt>
                <c:pt idx="120">
                  <c:v>224.49</c:v>
                </c:pt>
                <c:pt idx="121">
                  <c:v>224.87</c:v>
                </c:pt>
                <c:pt idx="122">
                  <c:v>225.24</c:v>
                </c:pt>
                <c:pt idx="123">
                  <c:v>225.62</c:v>
                </c:pt>
                <c:pt idx="124">
                  <c:v>225.99</c:v>
                </c:pt>
                <c:pt idx="125">
                  <c:v>226.37</c:v>
                </c:pt>
                <c:pt idx="126">
                  <c:v>226.74</c:v>
                </c:pt>
                <c:pt idx="127">
                  <c:v>227.12</c:v>
                </c:pt>
                <c:pt idx="128">
                  <c:v>227.49</c:v>
                </c:pt>
                <c:pt idx="129">
                  <c:v>227.87</c:v>
                </c:pt>
                <c:pt idx="130">
                  <c:v>228.24</c:v>
                </c:pt>
                <c:pt idx="131">
                  <c:v>228.62</c:v>
                </c:pt>
                <c:pt idx="132">
                  <c:v>228.99</c:v>
                </c:pt>
                <c:pt idx="133">
                  <c:v>229.37</c:v>
                </c:pt>
                <c:pt idx="134">
                  <c:v>229.74</c:v>
                </c:pt>
                <c:pt idx="135">
                  <c:v>230.12</c:v>
                </c:pt>
                <c:pt idx="136">
                  <c:v>230.49</c:v>
                </c:pt>
                <c:pt idx="137">
                  <c:v>230.87</c:v>
                </c:pt>
                <c:pt idx="138">
                  <c:v>231.24</c:v>
                </c:pt>
                <c:pt idx="139">
                  <c:v>231.62</c:v>
                </c:pt>
                <c:pt idx="140">
                  <c:v>231.99</c:v>
                </c:pt>
                <c:pt idx="141">
                  <c:v>232.37</c:v>
                </c:pt>
                <c:pt idx="142">
                  <c:v>232.74</c:v>
                </c:pt>
                <c:pt idx="143">
                  <c:v>233.12</c:v>
                </c:pt>
                <c:pt idx="144">
                  <c:v>233.49</c:v>
                </c:pt>
                <c:pt idx="145">
                  <c:v>233.87</c:v>
                </c:pt>
                <c:pt idx="146">
                  <c:v>234.24</c:v>
                </c:pt>
                <c:pt idx="147">
                  <c:v>234.62</c:v>
                </c:pt>
                <c:pt idx="148">
                  <c:v>234.99</c:v>
                </c:pt>
                <c:pt idx="149">
                  <c:v>235.37</c:v>
                </c:pt>
                <c:pt idx="150">
                  <c:v>235.74</c:v>
                </c:pt>
                <c:pt idx="151">
                  <c:v>236.11</c:v>
                </c:pt>
                <c:pt idx="152">
                  <c:v>236.49</c:v>
                </c:pt>
                <c:pt idx="153">
                  <c:v>236.86</c:v>
                </c:pt>
                <c:pt idx="154">
                  <c:v>237.24</c:v>
                </c:pt>
                <c:pt idx="155">
                  <c:v>237.61</c:v>
                </c:pt>
                <c:pt idx="156">
                  <c:v>237.99</c:v>
                </c:pt>
                <c:pt idx="157">
                  <c:v>238.36</c:v>
                </c:pt>
                <c:pt idx="158">
                  <c:v>238.74</c:v>
                </c:pt>
                <c:pt idx="159">
                  <c:v>239.11</c:v>
                </c:pt>
                <c:pt idx="160">
                  <c:v>239.48</c:v>
                </c:pt>
                <c:pt idx="161">
                  <c:v>239.86</c:v>
                </c:pt>
                <c:pt idx="162">
                  <c:v>240.23</c:v>
                </c:pt>
                <c:pt idx="163">
                  <c:v>240.61</c:v>
                </c:pt>
                <c:pt idx="164">
                  <c:v>240.98</c:v>
                </c:pt>
                <c:pt idx="165">
                  <c:v>241.35</c:v>
                </c:pt>
                <c:pt idx="166">
                  <c:v>241.73</c:v>
                </c:pt>
                <c:pt idx="167">
                  <c:v>242.1</c:v>
                </c:pt>
                <c:pt idx="168">
                  <c:v>242.48</c:v>
                </c:pt>
                <c:pt idx="169">
                  <c:v>242.85</c:v>
                </c:pt>
                <c:pt idx="170">
                  <c:v>243.22</c:v>
                </c:pt>
                <c:pt idx="171">
                  <c:v>243.6</c:v>
                </c:pt>
                <c:pt idx="172">
                  <c:v>243.97</c:v>
                </c:pt>
                <c:pt idx="173">
                  <c:v>244.35</c:v>
                </c:pt>
                <c:pt idx="174">
                  <c:v>244.72</c:v>
                </c:pt>
                <c:pt idx="175">
                  <c:v>245.09</c:v>
                </c:pt>
                <c:pt idx="176">
                  <c:v>245.47</c:v>
                </c:pt>
                <c:pt idx="177">
                  <c:v>245.84</c:v>
                </c:pt>
                <c:pt idx="178">
                  <c:v>246.21</c:v>
                </c:pt>
                <c:pt idx="179">
                  <c:v>246.59</c:v>
                </c:pt>
                <c:pt idx="180">
                  <c:v>246.96</c:v>
                </c:pt>
                <c:pt idx="181">
                  <c:v>247.34</c:v>
                </c:pt>
                <c:pt idx="182">
                  <c:v>247.71</c:v>
                </c:pt>
                <c:pt idx="183">
                  <c:v>248.08</c:v>
                </c:pt>
                <c:pt idx="184">
                  <c:v>248.46</c:v>
                </c:pt>
                <c:pt idx="185">
                  <c:v>248.83</c:v>
                </c:pt>
                <c:pt idx="186">
                  <c:v>249.2</c:v>
                </c:pt>
                <c:pt idx="187">
                  <c:v>249.58</c:v>
                </c:pt>
                <c:pt idx="188">
                  <c:v>249.95</c:v>
                </c:pt>
                <c:pt idx="189">
                  <c:v>250.32</c:v>
                </c:pt>
                <c:pt idx="190">
                  <c:v>250.7</c:v>
                </c:pt>
                <c:pt idx="191">
                  <c:v>251.07</c:v>
                </c:pt>
                <c:pt idx="192">
                  <c:v>251.44</c:v>
                </c:pt>
                <c:pt idx="193">
                  <c:v>251.82</c:v>
                </c:pt>
                <c:pt idx="194">
                  <c:v>252.19</c:v>
                </c:pt>
                <c:pt idx="195">
                  <c:v>252.56</c:v>
                </c:pt>
                <c:pt idx="196">
                  <c:v>252.93</c:v>
                </c:pt>
                <c:pt idx="197">
                  <c:v>253.31</c:v>
                </c:pt>
                <c:pt idx="198">
                  <c:v>253.68</c:v>
                </c:pt>
                <c:pt idx="199">
                  <c:v>254.05</c:v>
                </c:pt>
                <c:pt idx="200">
                  <c:v>254.43</c:v>
                </c:pt>
                <c:pt idx="201">
                  <c:v>254.8</c:v>
                </c:pt>
                <c:pt idx="202">
                  <c:v>255.17</c:v>
                </c:pt>
                <c:pt idx="203">
                  <c:v>255.55</c:v>
                </c:pt>
                <c:pt idx="204">
                  <c:v>255.92</c:v>
                </c:pt>
                <c:pt idx="205">
                  <c:v>256.29000000000002</c:v>
                </c:pt>
                <c:pt idx="206">
                  <c:v>256.66000000000003</c:v>
                </c:pt>
                <c:pt idx="207">
                  <c:v>257.04000000000002</c:v>
                </c:pt>
                <c:pt idx="208">
                  <c:v>257.41000000000003</c:v>
                </c:pt>
                <c:pt idx="209">
                  <c:v>257.77999999999997</c:v>
                </c:pt>
                <c:pt idx="210">
                  <c:v>258.14999999999998</c:v>
                </c:pt>
                <c:pt idx="211">
                  <c:v>258.52999999999997</c:v>
                </c:pt>
                <c:pt idx="212">
                  <c:v>258.89999999999998</c:v>
                </c:pt>
                <c:pt idx="213">
                  <c:v>259.27</c:v>
                </c:pt>
                <c:pt idx="214">
                  <c:v>259.64</c:v>
                </c:pt>
                <c:pt idx="215">
                  <c:v>260.02</c:v>
                </c:pt>
                <c:pt idx="216">
                  <c:v>260.39</c:v>
                </c:pt>
                <c:pt idx="217">
                  <c:v>260.76</c:v>
                </c:pt>
                <c:pt idx="218">
                  <c:v>261.13</c:v>
                </c:pt>
                <c:pt idx="219">
                  <c:v>261.51</c:v>
                </c:pt>
                <c:pt idx="220">
                  <c:v>261.88</c:v>
                </c:pt>
                <c:pt idx="221">
                  <c:v>262.25</c:v>
                </c:pt>
                <c:pt idx="222">
                  <c:v>262.62</c:v>
                </c:pt>
                <c:pt idx="223">
                  <c:v>263</c:v>
                </c:pt>
                <c:pt idx="224">
                  <c:v>263.37</c:v>
                </c:pt>
                <c:pt idx="225">
                  <c:v>263.74</c:v>
                </c:pt>
                <c:pt idx="226">
                  <c:v>264.11</c:v>
                </c:pt>
                <c:pt idx="227">
                  <c:v>264.48</c:v>
                </c:pt>
                <c:pt idx="228">
                  <c:v>264.86</c:v>
                </c:pt>
                <c:pt idx="229">
                  <c:v>265.23</c:v>
                </c:pt>
                <c:pt idx="230">
                  <c:v>265.60000000000002</c:v>
                </c:pt>
                <c:pt idx="231">
                  <c:v>265.97000000000003</c:v>
                </c:pt>
                <c:pt idx="232">
                  <c:v>266.33999999999997</c:v>
                </c:pt>
                <c:pt idx="233">
                  <c:v>266.72000000000003</c:v>
                </c:pt>
                <c:pt idx="234">
                  <c:v>267.08999999999997</c:v>
                </c:pt>
                <c:pt idx="235">
                  <c:v>267.45999999999998</c:v>
                </c:pt>
                <c:pt idx="236">
                  <c:v>267.83</c:v>
                </c:pt>
                <c:pt idx="237">
                  <c:v>268.2</c:v>
                </c:pt>
                <c:pt idx="238">
                  <c:v>268.58</c:v>
                </c:pt>
                <c:pt idx="239">
                  <c:v>268.95</c:v>
                </c:pt>
                <c:pt idx="240">
                  <c:v>269.32</c:v>
                </c:pt>
                <c:pt idx="241">
                  <c:v>269.69</c:v>
                </c:pt>
                <c:pt idx="242">
                  <c:v>270.06</c:v>
                </c:pt>
                <c:pt idx="243">
                  <c:v>270.43</c:v>
                </c:pt>
                <c:pt idx="244">
                  <c:v>270.81</c:v>
                </c:pt>
                <c:pt idx="245">
                  <c:v>271.18</c:v>
                </c:pt>
                <c:pt idx="246">
                  <c:v>271.55</c:v>
                </c:pt>
                <c:pt idx="247">
                  <c:v>271.92</c:v>
                </c:pt>
                <c:pt idx="248">
                  <c:v>272.29000000000002</c:v>
                </c:pt>
                <c:pt idx="249">
                  <c:v>272.66000000000003</c:v>
                </c:pt>
                <c:pt idx="250">
                  <c:v>273.02999999999997</c:v>
                </c:pt>
                <c:pt idx="251">
                  <c:v>273.41000000000003</c:v>
                </c:pt>
                <c:pt idx="252">
                  <c:v>273.77999999999997</c:v>
                </c:pt>
                <c:pt idx="253">
                  <c:v>274.14999999999998</c:v>
                </c:pt>
                <c:pt idx="254">
                  <c:v>274.52</c:v>
                </c:pt>
                <c:pt idx="255">
                  <c:v>274.89</c:v>
                </c:pt>
                <c:pt idx="256">
                  <c:v>275.26</c:v>
                </c:pt>
                <c:pt idx="257">
                  <c:v>275.63</c:v>
                </c:pt>
                <c:pt idx="258">
                  <c:v>276</c:v>
                </c:pt>
                <c:pt idx="259">
                  <c:v>276.38</c:v>
                </c:pt>
                <c:pt idx="260">
                  <c:v>276.75</c:v>
                </c:pt>
                <c:pt idx="261">
                  <c:v>277.12</c:v>
                </c:pt>
                <c:pt idx="262">
                  <c:v>277.49</c:v>
                </c:pt>
                <c:pt idx="263">
                  <c:v>277.86</c:v>
                </c:pt>
                <c:pt idx="264">
                  <c:v>278.23</c:v>
                </c:pt>
                <c:pt idx="265">
                  <c:v>278.60000000000002</c:v>
                </c:pt>
                <c:pt idx="266">
                  <c:v>278.97000000000003</c:v>
                </c:pt>
                <c:pt idx="267">
                  <c:v>279.33999999999997</c:v>
                </c:pt>
                <c:pt idx="268">
                  <c:v>279.70999999999998</c:v>
                </c:pt>
                <c:pt idx="269">
                  <c:v>280.08</c:v>
                </c:pt>
                <c:pt idx="270">
                  <c:v>280.45999999999998</c:v>
                </c:pt>
                <c:pt idx="271">
                  <c:v>280.83</c:v>
                </c:pt>
                <c:pt idx="272">
                  <c:v>281.2</c:v>
                </c:pt>
                <c:pt idx="273">
                  <c:v>281.57</c:v>
                </c:pt>
                <c:pt idx="274">
                  <c:v>281.94</c:v>
                </c:pt>
                <c:pt idx="275">
                  <c:v>282.31</c:v>
                </c:pt>
                <c:pt idx="276">
                  <c:v>282.68</c:v>
                </c:pt>
                <c:pt idx="277">
                  <c:v>283.05</c:v>
                </c:pt>
                <c:pt idx="278">
                  <c:v>283.42</c:v>
                </c:pt>
                <c:pt idx="279">
                  <c:v>283.79000000000002</c:v>
                </c:pt>
                <c:pt idx="280">
                  <c:v>284.16000000000003</c:v>
                </c:pt>
                <c:pt idx="281">
                  <c:v>284.52999999999997</c:v>
                </c:pt>
                <c:pt idx="282">
                  <c:v>284.89999999999998</c:v>
                </c:pt>
                <c:pt idx="283">
                  <c:v>285.27</c:v>
                </c:pt>
                <c:pt idx="284">
                  <c:v>285.64</c:v>
                </c:pt>
                <c:pt idx="285">
                  <c:v>286.01</c:v>
                </c:pt>
                <c:pt idx="286">
                  <c:v>286.38</c:v>
                </c:pt>
                <c:pt idx="287">
                  <c:v>286.75</c:v>
                </c:pt>
                <c:pt idx="288">
                  <c:v>287.12</c:v>
                </c:pt>
                <c:pt idx="289">
                  <c:v>287.49</c:v>
                </c:pt>
                <c:pt idx="290">
                  <c:v>287.86</c:v>
                </c:pt>
                <c:pt idx="291">
                  <c:v>288.23</c:v>
                </c:pt>
                <c:pt idx="292">
                  <c:v>288.60000000000002</c:v>
                </c:pt>
                <c:pt idx="293">
                  <c:v>288.97000000000003</c:v>
                </c:pt>
                <c:pt idx="294">
                  <c:v>289.33999999999997</c:v>
                </c:pt>
                <c:pt idx="295">
                  <c:v>289.70999999999998</c:v>
                </c:pt>
                <c:pt idx="296">
                  <c:v>290.08</c:v>
                </c:pt>
                <c:pt idx="297">
                  <c:v>290.45</c:v>
                </c:pt>
                <c:pt idx="298">
                  <c:v>290.82</c:v>
                </c:pt>
                <c:pt idx="299">
                  <c:v>291.19</c:v>
                </c:pt>
                <c:pt idx="300">
                  <c:v>291.56</c:v>
                </c:pt>
                <c:pt idx="301">
                  <c:v>291.93</c:v>
                </c:pt>
                <c:pt idx="302">
                  <c:v>292.3</c:v>
                </c:pt>
                <c:pt idx="303">
                  <c:v>292.67</c:v>
                </c:pt>
                <c:pt idx="304">
                  <c:v>293.04000000000002</c:v>
                </c:pt>
                <c:pt idx="305">
                  <c:v>293.41000000000003</c:v>
                </c:pt>
                <c:pt idx="306">
                  <c:v>293.77999999999997</c:v>
                </c:pt>
                <c:pt idx="307">
                  <c:v>294.14999999999998</c:v>
                </c:pt>
                <c:pt idx="308">
                  <c:v>294.52</c:v>
                </c:pt>
                <c:pt idx="309">
                  <c:v>294.89</c:v>
                </c:pt>
                <c:pt idx="310">
                  <c:v>295.26</c:v>
                </c:pt>
                <c:pt idx="311">
                  <c:v>295.63</c:v>
                </c:pt>
                <c:pt idx="312">
                  <c:v>296</c:v>
                </c:pt>
                <c:pt idx="313">
                  <c:v>296.37</c:v>
                </c:pt>
                <c:pt idx="314">
                  <c:v>296.74</c:v>
                </c:pt>
                <c:pt idx="315">
                  <c:v>297.10000000000002</c:v>
                </c:pt>
                <c:pt idx="316">
                  <c:v>297.47000000000003</c:v>
                </c:pt>
                <c:pt idx="317">
                  <c:v>297.83999999999997</c:v>
                </c:pt>
                <c:pt idx="318">
                  <c:v>298.20999999999998</c:v>
                </c:pt>
                <c:pt idx="319">
                  <c:v>298.58</c:v>
                </c:pt>
                <c:pt idx="320">
                  <c:v>298.95</c:v>
                </c:pt>
                <c:pt idx="321">
                  <c:v>299.32</c:v>
                </c:pt>
                <c:pt idx="322">
                  <c:v>299.69</c:v>
                </c:pt>
                <c:pt idx="323">
                  <c:v>300.06</c:v>
                </c:pt>
                <c:pt idx="324">
                  <c:v>300.43</c:v>
                </c:pt>
                <c:pt idx="325">
                  <c:v>300.8</c:v>
                </c:pt>
                <c:pt idx="326">
                  <c:v>301.16000000000003</c:v>
                </c:pt>
                <c:pt idx="327">
                  <c:v>301.52999999999997</c:v>
                </c:pt>
                <c:pt idx="328">
                  <c:v>301.89999999999998</c:v>
                </c:pt>
                <c:pt idx="329">
                  <c:v>302.27</c:v>
                </c:pt>
                <c:pt idx="330">
                  <c:v>302.64</c:v>
                </c:pt>
                <c:pt idx="331">
                  <c:v>303.01</c:v>
                </c:pt>
                <c:pt idx="332">
                  <c:v>303.38</c:v>
                </c:pt>
                <c:pt idx="333">
                  <c:v>303.75</c:v>
                </c:pt>
                <c:pt idx="334">
                  <c:v>304.11</c:v>
                </c:pt>
                <c:pt idx="335">
                  <c:v>304.48</c:v>
                </c:pt>
                <c:pt idx="336">
                  <c:v>304.85000000000002</c:v>
                </c:pt>
                <c:pt idx="337">
                  <c:v>305.22000000000003</c:v>
                </c:pt>
                <c:pt idx="338">
                  <c:v>305.58999999999997</c:v>
                </c:pt>
                <c:pt idx="339">
                  <c:v>305.95999999999998</c:v>
                </c:pt>
                <c:pt idx="340">
                  <c:v>306.33</c:v>
                </c:pt>
                <c:pt idx="341">
                  <c:v>306.69</c:v>
                </c:pt>
                <c:pt idx="342">
                  <c:v>307.06</c:v>
                </c:pt>
                <c:pt idx="343">
                  <c:v>307.43</c:v>
                </c:pt>
                <c:pt idx="344">
                  <c:v>307.8</c:v>
                </c:pt>
                <c:pt idx="345">
                  <c:v>308.17</c:v>
                </c:pt>
                <c:pt idx="346">
                  <c:v>308.54000000000002</c:v>
                </c:pt>
                <c:pt idx="347">
                  <c:v>308.89999999999998</c:v>
                </c:pt>
                <c:pt idx="348">
                  <c:v>309.27</c:v>
                </c:pt>
                <c:pt idx="349">
                  <c:v>309.64</c:v>
                </c:pt>
                <c:pt idx="350">
                  <c:v>310.01</c:v>
                </c:pt>
                <c:pt idx="351">
                  <c:v>310.38</c:v>
                </c:pt>
                <c:pt idx="352">
                  <c:v>310.74</c:v>
                </c:pt>
                <c:pt idx="353">
                  <c:v>311.11</c:v>
                </c:pt>
                <c:pt idx="354">
                  <c:v>311.48</c:v>
                </c:pt>
                <c:pt idx="355">
                  <c:v>311.85000000000002</c:v>
                </c:pt>
                <c:pt idx="356">
                  <c:v>312.22000000000003</c:v>
                </c:pt>
                <c:pt idx="357">
                  <c:v>312.58</c:v>
                </c:pt>
                <c:pt idx="358">
                  <c:v>312.95</c:v>
                </c:pt>
                <c:pt idx="359">
                  <c:v>313.32</c:v>
                </c:pt>
                <c:pt idx="360">
                  <c:v>313.69</c:v>
                </c:pt>
                <c:pt idx="361">
                  <c:v>314.06</c:v>
                </c:pt>
                <c:pt idx="362">
                  <c:v>314.42</c:v>
                </c:pt>
                <c:pt idx="363">
                  <c:v>314.79000000000002</c:v>
                </c:pt>
                <c:pt idx="364">
                  <c:v>315.16000000000003</c:v>
                </c:pt>
                <c:pt idx="365">
                  <c:v>315.52999999999997</c:v>
                </c:pt>
                <c:pt idx="366">
                  <c:v>315.89</c:v>
                </c:pt>
                <c:pt idx="367">
                  <c:v>316.26</c:v>
                </c:pt>
                <c:pt idx="368">
                  <c:v>316.63</c:v>
                </c:pt>
                <c:pt idx="369">
                  <c:v>317</c:v>
                </c:pt>
                <c:pt idx="370">
                  <c:v>317.36</c:v>
                </c:pt>
                <c:pt idx="371">
                  <c:v>317.73</c:v>
                </c:pt>
                <c:pt idx="372">
                  <c:v>318.10000000000002</c:v>
                </c:pt>
                <c:pt idx="373">
                  <c:v>318.47000000000003</c:v>
                </c:pt>
                <c:pt idx="374">
                  <c:v>318.83</c:v>
                </c:pt>
                <c:pt idx="375">
                  <c:v>319.2</c:v>
                </c:pt>
                <c:pt idx="376">
                  <c:v>319.57</c:v>
                </c:pt>
                <c:pt idx="377">
                  <c:v>319.93</c:v>
                </c:pt>
                <c:pt idx="378">
                  <c:v>320.3</c:v>
                </c:pt>
                <c:pt idx="379">
                  <c:v>320.67</c:v>
                </c:pt>
                <c:pt idx="380">
                  <c:v>321.04000000000002</c:v>
                </c:pt>
                <c:pt idx="381">
                  <c:v>321.39999999999998</c:v>
                </c:pt>
                <c:pt idx="382">
                  <c:v>321.77</c:v>
                </c:pt>
                <c:pt idx="383">
                  <c:v>322.14</c:v>
                </c:pt>
                <c:pt idx="384">
                  <c:v>322.5</c:v>
                </c:pt>
                <c:pt idx="385">
                  <c:v>322.87</c:v>
                </c:pt>
                <c:pt idx="386">
                  <c:v>323.24</c:v>
                </c:pt>
                <c:pt idx="387">
                  <c:v>323.60000000000002</c:v>
                </c:pt>
                <c:pt idx="388">
                  <c:v>323.97000000000003</c:v>
                </c:pt>
                <c:pt idx="389">
                  <c:v>324.33999999999997</c:v>
                </c:pt>
                <c:pt idx="390">
                  <c:v>324.70999999999998</c:v>
                </c:pt>
                <c:pt idx="391">
                  <c:v>325.07</c:v>
                </c:pt>
                <c:pt idx="392">
                  <c:v>325.44</c:v>
                </c:pt>
                <c:pt idx="393">
                  <c:v>325.81</c:v>
                </c:pt>
                <c:pt idx="394">
                  <c:v>326.17</c:v>
                </c:pt>
                <c:pt idx="395">
                  <c:v>326.54000000000002</c:v>
                </c:pt>
                <c:pt idx="396">
                  <c:v>326.91000000000003</c:v>
                </c:pt>
                <c:pt idx="397">
                  <c:v>327.27</c:v>
                </c:pt>
                <c:pt idx="398">
                  <c:v>327.64</c:v>
                </c:pt>
                <c:pt idx="399">
                  <c:v>328</c:v>
                </c:pt>
                <c:pt idx="400">
                  <c:v>328.37</c:v>
                </c:pt>
                <c:pt idx="401">
                  <c:v>328.74</c:v>
                </c:pt>
                <c:pt idx="402">
                  <c:v>329.1</c:v>
                </c:pt>
                <c:pt idx="403">
                  <c:v>329.47</c:v>
                </c:pt>
                <c:pt idx="404">
                  <c:v>329.84</c:v>
                </c:pt>
                <c:pt idx="405">
                  <c:v>330.2</c:v>
                </c:pt>
                <c:pt idx="406">
                  <c:v>330.57</c:v>
                </c:pt>
                <c:pt idx="407">
                  <c:v>330.93</c:v>
                </c:pt>
                <c:pt idx="408">
                  <c:v>331.3</c:v>
                </c:pt>
                <c:pt idx="409">
                  <c:v>331.67</c:v>
                </c:pt>
                <c:pt idx="410">
                  <c:v>332.03</c:v>
                </c:pt>
                <c:pt idx="411">
                  <c:v>332.4</c:v>
                </c:pt>
                <c:pt idx="412">
                  <c:v>332.77</c:v>
                </c:pt>
                <c:pt idx="413">
                  <c:v>333.13</c:v>
                </c:pt>
                <c:pt idx="414">
                  <c:v>333.5</c:v>
                </c:pt>
                <c:pt idx="415">
                  <c:v>333.86</c:v>
                </c:pt>
                <c:pt idx="416">
                  <c:v>334.23</c:v>
                </c:pt>
                <c:pt idx="417">
                  <c:v>334.59</c:v>
                </c:pt>
                <c:pt idx="418">
                  <c:v>334.96</c:v>
                </c:pt>
                <c:pt idx="419">
                  <c:v>335.33</c:v>
                </c:pt>
                <c:pt idx="420">
                  <c:v>335.69</c:v>
                </c:pt>
                <c:pt idx="421">
                  <c:v>336.06</c:v>
                </c:pt>
                <c:pt idx="422">
                  <c:v>336.42</c:v>
                </c:pt>
                <c:pt idx="423">
                  <c:v>336.79</c:v>
                </c:pt>
                <c:pt idx="424">
                  <c:v>337.15</c:v>
                </c:pt>
                <c:pt idx="425">
                  <c:v>337.52</c:v>
                </c:pt>
                <c:pt idx="426">
                  <c:v>337.89</c:v>
                </c:pt>
                <c:pt idx="427">
                  <c:v>338.25</c:v>
                </c:pt>
                <c:pt idx="428">
                  <c:v>338.62</c:v>
                </c:pt>
                <c:pt idx="429">
                  <c:v>338.98</c:v>
                </c:pt>
                <c:pt idx="430">
                  <c:v>339.35</c:v>
                </c:pt>
                <c:pt idx="431">
                  <c:v>339.71</c:v>
                </c:pt>
                <c:pt idx="432">
                  <c:v>340.08</c:v>
                </c:pt>
                <c:pt idx="433">
                  <c:v>340.44</c:v>
                </c:pt>
                <c:pt idx="434">
                  <c:v>340.81</c:v>
                </c:pt>
                <c:pt idx="435">
                  <c:v>341.17</c:v>
                </c:pt>
                <c:pt idx="436">
                  <c:v>341.54</c:v>
                </c:pt>
                <c:pt idx="437">
                  <c:v>341.9</c:v>
                </c:pt>
                <c:pt idx="438">
                  <c:v>342.27</c:v>
                </c:pt>
                <c:pt idx="439">
                  <c:v>342.63</c:v>
                </c:pt>
                <c:pt idx="440">
                  <c:v>343</c:v>
                </c:pt>
                <c:pt idx="441">
                  <c:v>343.37</c:v>
                </c:pt>
                <c:pt idx="442">
                  <c:v>343.73</c:v>
                </c:pt>
                <c:pt idx="443">
                  <c:v>344.1</c:v>
                </c:pt>
                <c:pt idx="444">
                  <c:v>344.46</c:v>
                </c:pt>
                <c:pt idx="445">
                  <c:v>344.82</c:v>
                </c:pt>
                <c:pt idx="446">
                  <c:v>345.19</c:v>
                </c:pt>
                <c:pt idx="447">
                  <c:v>345.55</c:v>
                </c:pt>
                <c:pt idx="448">
                  <c:v>345.92</c:v>
                </c:pt>
                <c:pt idx="449">
                  <c:v>346.28</c:v>
                </c:pt>
                <c:pt idx="450">
                  <c:v>346.65</c:v>
                </c:pt>
                <c:pt idx="451">
                  <c:v>347.01</c:v>
                </c:pt>
                <c:pt idx="452">
                  <c:v>347.38</c:v>
                </c:pt>
                <c:pt idx="453">
                  <c:v>347.74</c:v>
                </c:pt>
                <c:pt idx="454">
                  <c:v>348.11</c:v>
                </c:pt>
                <c:pt idx="455">
                  <c:v>348.47</c:v>
                </c:pt>
                <c:pt idx="456">
                  <c:v>348.84</c:v>
                </c:pt>
                <c:pt idx="457">
                  <c:v>349.2</c:v>
                </c:pt>
                <c:pt idx="458">
                  <c:v>349.57</c:v>
                </c:pt>
                <c:pt idx="459">
                  <c:v>349.93</c:v>
                </c:pt>
                <c:pt idx="460">
                  <c:v>350.29</c:v>
                </c:pt>
                <c:pt idx="461">
                  <c:v>350.66</c:v>
                </c:pt>
                <c:pt idx="462">
                  <c:v>351.02</c:v>
                </c:pt>
                <c:pt idx="463">
                  <c:v>351.39</c:v>
                </c:pt>
                <c:pt idx="464">
                  <c:v>351.75</c:v>
                </c:pt>
                <c:pt idx="465">
                  <c:v>352.12</c:v>
                </c:pt>
                <c:pt idx="466">
                  <c:v>352.48</c:v>
                </c:pt>
                <c:pt idx="467">
                  <c:v>352.84</c:v>
                </c:pt>
                <c:pt idx="468">
                  <c:v>353.21</c:v>
                </c:pt>
                <c:pt idx="469">
                  <c:v>353.57</c:v>
                </c:pt>
                <c:pt idx="470">
                  <c:v>353.94</c:v>
                </c:pt>
                <c:pt idx="471">
                  <c:v>354.3</c:v>
                </c:pt>
                <c:pt idx="472">
                  <c:v>354.66</c:v>
                </c:pt>
                <c:pt idx="473">
                  <c:v>355.03</c:v>
                </c:pt>
                <c:pt idx="474">
                  <c:v>355.39</c:v>
                </c:pt>
                <c:pt idx="475">
                  <c:v>355.76</c:v>
                </c:pt>
                <c:pt idx="476">
                  <c:v>356.12</c:v>
                </c:pt>
                <c:pt idx="477">
                  <c:v>356.48</c:v>
                </c:pt>
                <c:pt idx="478">
                  <c:v>356.85</c:v>
                </c:pt>
                <c:pt idx="479">
                  <c:v>357.21</c:v>
                </c:pt>
                <c:pt idx="480">
                  <c:v>357.57</c:v>
                </c:pt>
                <c:pt idx="481">
                  <c:v>357.94</c:v>
                </c:pt>
                <c:pt idx="482">
                  <c:v>358.3</c:v>
                </c:pt>
                <c:pt idx="483">
                  <c:v>358.66</c:v>
                </c:pt>
                <c:pt idx="484">
                  <c:v>359.03</c:v>
                </c:pt>
                <c:pt idx="485">
                  <c:v>359.39</c:v>
                </c:pt>
                <c:pt idx="486">
                  <c:v>359.76</c:v>
                </c:pt>
                <c:pt idx="487">
                  <c:v>360.12</c:v>
                </c:pt>
                <c:pt idx="488">
                  <c:v>360.48</c:v>
                </c:pt>
                <c:pt idx="489">
                  <c:v>360.85</c:v>
                </c:pt>
                <c:pt idx="490">
                  <c:v>361.21</c:v>
                </c:pt>
                <c:pt idx="491">
                  <c:v>361.57</c:v>
                </c:pt>
                <c:pt idx="492">
                  <c:v>361.94</c:v>
                </c:pt>
                <c:pt idx="493">
                  <c:v>362.3</c:v>
                </c:pt>
                <c:pt idx="494">
                  <c:v>362.66</c:v>
                </c:pt>
                <c:pt idx="495">
                  <c:v>363.02</c:v>
                </c:pt>
                <c:pt idx="496">
                  <c:v>363.39</c:v>
                </c:pt>
                <c:pt idx="497">
                  <c:v>363.75</c:v>
                </c:pt>
                <c:pt idx="498">
                  <c:v>364.11</c:v>
                </c:pt>
                <c:pt idx="499">
                  <c:v>364.48</c:v>
                </c:pt>
                <c:pt idx="500">
                  <c:v>364.84</c:v>
                </c:pt>
                <c:pt idx="501">
                  <c:v>365.2</c:v>
                </c:pt>
                <c:pt idx="502">
                  <c:v>365.57</c:v>
                </c:pt>
                <c:pt idx="503">
                  <c:v>365.93</c:v>
                </c:pt>
                <c:pt idx="504">
                  <c:v>366.29</c:v>
                </c:pt>
                <c:pt idx="505">
                  <c:v>366.65</c:v>
                </c:pt>
                <c:pt idx="506">
                  <c:v>367.02</c:v>
                </c:pt>
                <c:pt idx="507">
                  <c:v>367.38</c:v>
                </c:pt>
                <c:pt idx="508">
                  <c:v>367.74</c:v>
                </c:pt>
                <c:pt idx="509">
                  <c:v>368.11</c:v>
                </c:pt>
                <c:pt idx="510">
                  <c:v>368.47</c:v>
                </c:pt>
                <c:pt idx="511">
                  <c:v>368.83</c:v>
                </c:pt>
                <c:pt idx="512">
                  <c:v>369.19</c:v>
                </c:pt>
                <c:pt idx="513">
                  <c:v>369.56</c:v>
                </c:pt>
                <c:pt idx="514">
                  <c:v>369.92</c:v>
                </c:pt>
                <c:pt idx="515">
                  <c:v>370.28</c:v>
                </c:pt>
                <c:pt idx="516">
                  <c:v>370.64</c:v>
                </c:pt>
                <c:pt idx="517">
                  <c:v>371.01</c:v>
                </c:pt>
                <c:pt idx="518">
                  <c:v>371.37</c:v>
                </c:pt>
                <c:pt idx="519">
                  <c:v>371.73</c:v>
                </c:pt>
                <c:pt idx="520">
                  <c:v>372.09</c:v>
                </c:pt>
                <c:pt idx="521">
                  <c:v>372.45</c:v>
                </c:pt>
                <c:pt idx="522">
                  <c:v>372.82</c:v>
                </c:pt>
                <c:pt idx="523">
                  <c:v>373.18</c:v>
                </c:pt>
                <c:pt idx="524">
                  <c:v>373.54</c:v>
                </c:pt>
                <c:pt idx="525">
                  <c:v>373.9</c:v>
                </c:pt>
                <c:pt idx="526">
                  <c:v>374.27</c:v>
                </c:pt>
                <c:pt idx="527">
                  <c:v>374.63</c:v>
                </c:pt>
                <c:pt idx="528">
                  <c:v>374.99</c:v>
                </c:pt>
                <c:pt idx="529">
                  <c:v>375.35</c:v>
                </c:pt>
                <c:pt idx="530">
                  <c:v>375.71</c:v>
                </c:pt>
                <c:pt idx="531">
                  <c:v>376.07</c:v>
                </c:pt>
                <c:pt idx="532">
                  <c:v>376.44</c:v>
                </c:pt>
                <c:pt idx="533">
                  <c:v>376.8</c:v>
                </c:pt>
                <c:pt idx="534">
                  <c:v>377.16</c:v>
                </c:pt>
                <c:pt idx="535">
                  <c:v>377.52</c:v>
                </c:pt>
                <c:pt idx="536">
                  <c:v>377.88</c:v>
                </c:pt>
                <c:pt idx="537">
                  <c:v>378.25</c:v>
                </c:pt>
                <c:pt idx="538">
                  <c:v>378.61</c:v>
                </c:pt>
                <c:pt idx="539">
                  <c:v>378.97</c:v>
                </c:pt>
                <c:pt idx="540">
                  <c:v>379.33</c:v>
                </c:pt>
                <c:pt idx="541">
                  <c:v>379.69</c:v>
                </c:pt>
                <c:pt idx="542">
                  <c:v>380.05</c:v>
                </c:pt>
                <c:pt idx="543">
                  <c:v>380.41</c:v>
                </c:pt>
                <c:pt idx="544">
                  <c:v>380.78</c:v>
                </c:pt>
                <c:pt idx="545">
                  <c:v>381.14</c:v>
                </c:pt>
                <c:pt idx="546">
                  <c:v>381.5</c:v>
                </c:pt>
                <c:pt idx="547">
                  <c:v>381.86</c:v>
                </c:pt>
                <c:pt idx="548">
                  <c:v>382.22</c:v>
                </c:pt>
                <c:pt idx="549">
                  <c:v>382.58</c:v>
                </c:pt>
                <c:pt idx="550">
                  <c:v>382.94</c:v>
                </c:pt>
                <c:pt idx="551">
                  <c:v>383.3</c:v>
                </c:pt>
                <c:pt idx="552">
                  <c:v>383.67</c:v>
                </c:pt>
                <c:pt idx="553">
                  <c:v>384.03</c:v>
                </c:pt>
                <c:pt idx="554">
                  <c:v>384.39</c:v>
                </c:pt>
                <c:pt idx="555">
                  <c:v>384.75</c:v>
                </c:pt>
                <c:pt idx="556">
                  <c:v>385.11</c:v>
                </c:pt>
                <c:pt idx="557">
                  <c:v>385.47</c:v>
                </c:pt>
                <c:pt idx="558">
                  <c:v>385.83</c:v>
                </c:pt>
                <c:pt idx="559">
                  <c:v>386.19</c:v>
                </c:pt>
                <c:pt idx="560">
                  <c:v>386.55</c:v>
                </c:pt>
                <c:pt idx="561">
                  <c:v>386.91</c:v>
                </c:pt>
                <c:pt idx="562">
                  <c:v>387.28</c:v>
                </c:pt>
                <c:pt idx="563">
                  <c:v>387.64</c:v>
                </c:pt>
                <c:pt idx="564">
                  <c:v>388</c:v>
                </c:pt>
                <c:pt idx="565">
                  <c:v>388.36</c:v>
                </c:pt>
                <c:pt idx="566">
                  <c:v>388.72</c:v>
                </c:pt>
                <c:pt idx="567">
                  <c:v>389.08</c:v>
                </c:pt>
                <c:pt idx="568">
                  <c:v>389.44</c:v>
                </c:pt>
                <c:pt idx="569">
                  <c:v>389.8</c:v>
                </c:pt>
                <c:pt idx="570">
                  <c:v>390.16</c:v>
                </c:pt>
                <c:pt idx="571">
                  <c:v>390.52</c:v>
                </c:pt>
                <c:pt idx="572">
                  <c:v>390.88</c:v>
                </c:pt>
                <c:pt idx="573">
                  <c:v>391.24</c:v>
                </c:pt>
                <c:pt idx="574">
                  <c:v>391.6</c:v>
                </c:pt>
                <c:pt idx="575">
                  <c:v>391.96</c:v>
                </c:pt>
                <c:pt idx="576">
                  <c:v>392.32</c:v>
                </c:pt>
                <c:pt idx="577">
                  <c:v>392.68</c:v>
                </c:pt>
                <c:pt idx="578">
                  <c:v>393.04</c:v>
                </c:pt>
                <c:pt idx="579">
                  <c:v>393.4</c:v>
                </c:pt>
                <c:pt idx="580">
                  <c:v>393.76</c:v>
                </c:pt>
                <c:pt idx="581">
                  <c:v>394.12</c:v>
                </c:pt>
                <c:pt idx="582">
                  <c:v>394.48</c:v>
                </c:pt>
                <c:pt idx="583">
                  <c:v>394.84</c:v>
                </c:pt>
                <c:pt idx="584">
                  <c:v>395.2</c:v>
                </c:pt>
                <c:pt idx="585">
                  <c:v>395.56</c:v>
                </c:pt>
                <c:pt idx="586">
                  <c:v>395.92</c:v>
                </c:pt>
                <c:pt idx="587">
                  <c:v>396.28</c:v>
                </c:pt>
                <c:pt idx="588">
                  <c:v>396.64</c:v>
                </c:pt>
                <c:pt idx="589">
                  <c:v>397</c:v>
                </c:pt>
                <c:pt idx="590">
                  <c:v>397.36</c:v>
                </c:pt>
                <c:pt idx="591">
                  <c:v>397.72</c:v>
                </c:pt>
                <c:pt idx="592">
                  <c:v>398.08</c:v>
                </c:pt>
                <c:pt idx="593">
                  <c:v>398.44</c:v>
                </c:pt>
                <c:pt idx="594">
                  <c:v>398.8</c:v>
                </c:pt>
                <c:pt idx="595">
                  <c:v>399.16</c:v>
                </c:pt>
                <c:pt idx="596">
                  <c:v>399.52</c:v>
                </c:pt>
                <c:pt idx="597">
                  <c:v>399.88</c:v>
                </c:pt>
                <c:pt idx="598">
                  <c:v>400.24</c:v>
                </c:pt>
                <c:pt idx="599">
                  <c:v>400.6</c:v>
                </c:pt>
                <c:pt idx="600">
                  <c:v>400.96</c:v>
                </c:pt>
                <c:pt idx="601">
                  <c:v>401.32</c:v>
                </c:pt>
                <c:pt idx="602">
                  <c:v>401.68</c:v>
                </c:pt>
                <c:pt idx="603">
                  <c:v>402.04</c:v>
                </c:pt>
                <c:pt idx="604">
                  <c:v>402.39</c:v>
                </c:pt>
                <c:pt idx="605">
                  <c:v>402.75</c:v>
                </c:pt>
                <c:pt idx="606">
                  <c:v>403.11</c:v>
                </c:pt>
                <c:pt idx="607">
                  <c:v>403.47</c:v>
                </c:pt>
                <c:pt idx="608">
                  <c:v>403.83</c:v>
                </c:pt>
                <c:pt idx="609">
                  <c:v>404.19</c:v>
                </c:pt>
                <c:pt idx="610">
                  <c:v>404.55</c:v>
                </c:pt>
                <c:pt idx="611">
                  <c:v>404.91</c:v>
                </c:pt>
                <c:pt idx="612">
                  <c:v>405.27</c:v>
                </c:pt>
                <c:pt idx="613">
                  <c:v>405.63</c:v>
                </c:pt>
                <c:pt idx="614">
                  <c:v>405.99</c:v>
                </c:pt>
                <c:pt idx="615">
                  <c:v>406.34</c:v>
                </c:pt>
                <c:pt idx="616">
                  <c:v>406.7</c:v>
                </c:pt>
                <c:pt idx="617">
                  <c:v>407.06</c:v>
                </c:pt>
                <c:pt idx="618">
                  <c:v>407.42</c:v>
                </c:pt>
                <c:pt idx="619">
                  <c:v>407.78</c:v>
                </c:pt>
                <c:pt idx="620">
                  <c:v>408.14</c:v>
                </c:pt>
                <c:pt idx="621">
                  <c:v>408.5</c:v>
                </c:pt>
                <c:pt idx="622">
                  <c:v>408.85</c:v>
                </c:pt>
                <c:pt idx="623">
                  <c:v>409.21</c:v>
                </c:pt>
                <c:pt idx="624">
                  <c:v>409.57</c:v>
                </c:pt>
                <c:pt idx="625">
                  <c:v>409.93</c:v>
                </c:pt>
                <c:pt idx="626">
                  <c:v>410.29</c:v>
                </c:pt>
                <c:pt idx="627">
                  <c:v>410.65</c:v>
                </c:pt>
                <c:pt idx="628">
                  <c:v>411.01</c:v>
                </c:pt>
                <c:pt idx="629">
                  <c:v>411.36</c:v>
                </c:pt>
                <c:pt idx="630">
                  <c:v>411.72</c:v>
                </c:pt>
                <c:pt idx="631">
                  <c:v>412.08</c:v>
                </c:pt>
                <c:pt idx="632">
                  <c:v>412.44</c:v>
                </c:pt>
                <c:pt idx="633">
                  <c:v>412.8</c:v>
                </c:pt>
                <c:pt idx="634">
                  <c:v>413.16</c:v>
                </c:pt>
                <c:pt idx="635">
                  <c:v>413.51</c:v>
                </c:pt>
                <c:pt idx="636">
                  <c:v>413.87</c:v>
                </c:pt>
                <c:pt idx="637">
                  <c:v>414.23</c:v>
                </c:pt>
                <c:pt idx="638">
                  <c:v>414.59</c:v>
                </c:pt>
                <c:pt idx="639">
                  <c:v>414.95</c:v>
                </c:pt>
                <c:pt idx="640">
                  <c:v>415.3</c:v>
                </c:pt>
                <c:pt idx="641">
                  <c:v>415.66</c:v>
                </c:pt>
                <c:pt idx="642">
                  <c:v>416.02</c:v>
                </c:pt>
                <c:pt idx="643">
                  <c:v>416.38</c:v>
                </c:pt>
                <c:pt idx="644">
                  <c:v>416.73</c:v>
                </c:pt>
                <c:pt idx="645">
                  <c:v>417.09</c:v>
                </c:pt>
                <c:pt idx="646">
                  <c:v>417.45</c:v>
                </c:pt>
                <c:pt idx="647">
                  <c:v>417.81</c:v>
                </c:pt>
                <c:pt idx="648">
                  <c:v>418.17</c:v>
                </c:pt>
                <c:pt idx="649">
                  <c:v>418.52</c:v>
                </c:pt>
                <c:pt idx="650">
                  <c:v>418.88</c:v>
                </c:pt>
                <c:pt idx="651">
                  <c:v>419.24</c:v>
                </c:pt>
                <c:pt idx="652">
                  <c:v>419.6</c:v>
                </c:pt>
                <c:pt idx="653">
                  <c:v>419.95</c:v>
                </c:pt>
                <c:pt idx="654">
                  <c:v>420.31</c:v>
                </c:pt>
                <c:pt idx="655">
                  <c:v>420.67</c:v>
                </c:pt>
                <c:pt idx="656">
                  <c:v>421.02</c:v>
                </c:pt>
                <c:pt idx="657">
                  <c:v>421.38</c:v>
                </c:pt>
                <c:pt idx="658">
                  <c:v>421.74</c:v>
                </c:pt>
                <c:pt idx="659">
                  <c:v>422.1</c:v>
                </c:pt>
                <c:pt idx="660">
                  <c:v>422.45</c:v>
                </c:pt>
                <c:pt idx="661">
                  <c:v>422.81</c:v>
                </c:pt>
                <c:pt idx="662">
                  <c:v>423.17</c:v>
                </c:pt>
                <c:pt idx="663">
                  <c:v>423.53</c:v>
                </c:pt>
                <c:pt idx="664">
                  <c:v>423.88</c:v>
                </c:pt>
                <c:pt idx="665">
                  <c:v>424.24</c:v>
                </c:pt>
                <c:pt idx="666">
                  <c:v>424.6</c:v>
                </c:pt>
                <c:pt idx="667">
                  <c:v>424.95</c:v>
                </c:pt>
                <c:pt idx="668">
                  <c:v>425.31</c:v>
                </c:pt>
                <c:pt idx="669">
                  <c:v>425.67</c:v>
                </c:pt>
                <c:pt idx="670">
                  <c:v>426.02</c:v>
                </c:pt>
                <c:pt idx="671">
                  <c:v>426.38</c:v>
                </c:pt>
                <c:pt idx="672">
                  <c:v>426.74</c:v>
                </c:pt>
                <c:pt idx="673">
                  <c:v>427.09</c:v>
                </c:pt>
                <c:pt idx="674">
                  <c:v>427.45</c:v>
                </c:pt>
                <c:pt idx="675">
                  <c:v>427.81</c:v>
                </c:pt>
                <c:pt idx="676">
                  <c:v>428.16</c:v>
                </c:pt>
                <c:pt idx="677">
                  <c:v>428.52</c:v>
                </c:pt>
                <c:pt idx="678">
                  <c:v>428.88</c:v>
                </c:pt>
                <c:pt idx="679">
                  <c:v>429.23</c:v>
                </c:pt>
                <c:pt idx="680">
                  <c:v>429.59</c:v>
                </c:pt>
                <c:pt idx="681">
                  <c:v>429.95</c:v>
                </c:pt>
                <c:pt idx="682">
                  <c:v>430.3</c:v>
                </c:pt>
                <c:pt idx="683">
                  <c:v>430.66</c:v>
                </c:pt>
                <c:pt idx="684">
                  <c:v>431.02</c:v>
                </c:pt>
                <c:pt idx="685">
                  <c:v>431.37</c:v>
                </c:pt>
                <c:pt idx="686">
                  <c:v>431.73</c:v>
                </c:pt>
                <c:pt idx="687">
                  <c:v>432.08</c:v>
                </c:pt>
                <c:pt idx="688">
                  <c:v>432.44</c:v>
                </c:pt>
                <c:pt idx="689">
                  <c:v>432.8</c:v>
                </c:pt>
                <c:pt idx="690">
                  <c:v>433.15</c:v>
                </c:pt>
                <c:pt idx="691">
                  <c:v>433.51</c:v>
                </c:pt>
                <c:pt idx="692">
                  <c:v>433.86</c:v>
                </c:pt>
                <c:pt idx="693">
                  <c:v>434.22</c:v>
                </c:pt>
                <c:pt idx="694">
                  <c:v>434.58</c:v>
                </c:pt>
                <c:pt idx="695">
                  <c:v>434.93</c:v>
                </c:pt>
                <c:pt idx="696">
                  <c:v>435.29</c:v>
                </c:pt>
                <c:pt idx="697">
                  <c:v>435.64</c:v>
                </c:pt>
                <c:pt idx="698">
                  <c:v>436</c:v>
                </c:pt>
                <c:pt idx="699">
                  <c:v>436.35</c:v>
                </c:pt>
                <c:pt idx="700">
                  <c:v>436.71</c:v>
                </c:pt>
                <c:pt idx="701">
                  <c:v>437.07</c:v>
                </c:pt>
                <c:pt idx="702">
                  <c:v>437.42</c:v>
                </c:pt>
                <c:pt idx="703">
                  <c:v>437.78</c:v>
                </c:pt>
                <c:pt idx="704">
                  <c:v>438.13</c:v>
                </c:pt>
                <c:pt idx="705">
                  <c:v>438.49</c:v>
                </c:pt>
                <c:pt idx="706">
                  <c:v>438.84</c:v>
                </c:pt>
                <c:pt idx="707">
                  <c:v>439.2</c:v>
                </c:pt>
                <c:pt idx="708">
                  <c:v>439.55</c:v>
                </c:pt>
                <c:pt idx="709">
                  <c:v>439.91</c:v>
                </c:pt>
                <c:pt idx="710">
                  <c:v>440.27</c:v>
                </c:pt>
                <c:pt idx="711">
                  <c:v>440.62</c:v>
                </c:pt>
                <c:pt idx="712">
                  <c:v>440.98</c:v>
                </c:pt>
                <c:pt idx="713">
                  <c:v>441.33</c:v>
                </c:pt>
                <c:pt idx="714">
                  <c:v>441.69</c:v>
                </c:pt>
                <c:pt idx="715">
                  <c:v>442.04</c:v>
                </c:pt>
                <c:pt idx="716">
                  <c:v>442.4</c:v>
                </c:pt>
                <c:pt idx="717">
                  <c:v>442.75</c:v>
                </c:pt>
                <c:pt idx="718">
                  <c:v>443.11</c:v>
                </c:pt>
                <c:pt idx="719">
                  <c:v>443.46</c:v>
                </c:pt>
                <c:pt idx="720">
                  <c:v>443.82</c:v>
                </c:pt>
                <c:pt idx="721">
                  <c:v>444.17</c:v>
                </c:pt>
                <c:pt idx="722">
                  <c:v>444.53</c:v>
                </c:pt>
                <c:pt idx="723">
                  <c:v>444.88</c:v>
                </c:pt>
                <c:pt idx="724">
                  <c:v>445.24</c:v>
                </c:pt>
                <c:pt idx="725">
                  <c:v>445.59</c:v>
                </c:pt>
                <c:pt idx="726">
                  <c:v>445.95</c:v>
                </c:pt>
                <c:pt idx="727">
                  <c:v>446.3</c:v>
                </c:pt>
                <c:pt idx="728">
                  <c:v>446.65</c:v>
                </c:pt>
                <c:pt idx="729">
                  <c:v>447.01</c:v>
                </c:pt>
                <c:pt idx="730">
                  <c:v>447.36</c:v>
                </c:pt>
                <c:pt idx="731">
                  <c:v>447.72</c:v>
                </c:pt>
                <c:pt idx="732">
                  <c:v>448.07</c:v>
                </c:pt>
                <c:pt idx="733">
                  <c:v>448.43</c:v>
                </c:pt>
                <c:pt idx="734">
                  <c:v>448.78</c:v>
                </c:pt>
                <c:pt idx="735">
                  <c:v>449.14</c:v>
                </c:pt>
                <c:pt idx="736">
                  <c:v>449.49</c:v>
                </c:pt>
                <c:pt idx="737">
                  <c:v>449.84</c:v>
                </c:pt>
                <c:pt idx="738">
                  <c:v>450.2</c:v>
                </c:pt>
                <c:pt idx="739">
                  <c:v>450.55</c:v>
                </c:pt>
                <c:pt idx="740">
                  <c:v>450.91</c:v>
                </c:pt>
                <c:pt idx="741">
                  <c:v>451.26</c:v>
                </c:pt>
                <c:pt idx="742">
                  <c:v>451.62</c:v>
                </c:pt>
                <c:pt idx="743">
                  <c:v>451.97</c:v>
                </c:pt>
                <c:pt idx="744">
                  <c:v>452.32</c:v>
                </c:pt>
                <c:pt idx="745">
                  <c:v>452.68</c:v>
                </c:pt>
                <c:pt idx="746">
                  <c:v>453.03</c:v>
                </c:pt>
                <c:pt idx="747">
                  <c:v>453.39</c:v>
                </c:pt>
                <c:pt idx="748">
                  <c:v>453.74</c:v>
                </c:pt>
                <c:pt idx="749">
                  <c:v>454.09</c:v>
                </c:pt>
                <c:pt idx="750">
                  <c:v>454.45</c:v>
                </c:pt>
                <c:pt idx="751">
                  <c:v>454.8</c:v>
                </c:pt>
                <c:pt idx="752">
                  <c:v>455.15</c:v>
                </c:pt>
                <c:pt idx="753">
                  <c:v>455.51</c:v>
                </c:pt>
                <c:pt idx="754">
                  <c:v>455.86</c:v>
                </c:pt>
                <c:pt idx="755">
                  <c:v>456.21</c:v>
                </c:pt>
                <c:pt idx="756">
                  <c:v>456.57</c:v>
                </c:pt>
                <c:pt idx="757">
                  <c:v>456.92</c:v>
                </c:pt>
                <c:pt idx="758">
                  <c:v>457.28</c:v>
                </c:pt>
                <c:pt idx="759">
                  <c:v>457.63</c:v>
                </c:pt>
                <c:pt idx="760">
                  <c:v>457.98</c:v>
                </c:pt>
                <c:pt idx="761">
                  <c:v>458.34</c:v>
                </c:pt>
                <c:pt idx="762">
                  <c:v>458.69</c:v>
                </c:pt>
                <c:pt idx="763">
                  <c:v>459.04</c:v>
                </c:pt>
                <c:pt idx="764">
                  <c:v>459.4</c:v>
                </c:pt>
                <c:pt idx="765">
                  <c:v>459.75</c:v>
                </c:pt>
                <c:pt idx="766">
                  <c:v>460.1</c:v>
                </c:pt>
                <c:pt idx="767">
                  <c:v>460.46</c:v>
                </c:pt>
                <c:pt idx="768">
                  <c:v>460.81</c:v>
                </c:pt>
                <c:pt idx="769">
                  <c:v>461.16</c:v>
                </c:pt>
                <c:pt idx="770">
                  <c:v>461.51</c:v>
                </c:pt>
                <c:pt idx="771">
                  <c:v>461.87</c:v>
                </c:pt>
                <c:pt idx="772">
                  <c:v>462.22</c:v>
                </c:pt>
                <c:pt idx="773">
                  <c:v>462.57</c:v>
                </c:pt>
                <c:pt idx="774">
                  <c:v>462.93</c:v>
                </c:pt>
                <c:pt idx="775">
                  <c:v>463.28</c:v>
                </c:pt>
                <c:pt idx="776">
                  <c:v>463.63</c:v>
                </c:pt>
                <c:pt idx="777">
                  <c:v>463.98</c:v>
                </c:pt>
                <c:pt idx="778">
                  <c:v>464.34</c:v>
                </c:pt>
                <c:pt idx="779">
                  <c:v>464.69</c:v>
                </c:pt>
                <c:pt idx="780">
                  <c:v>465.04</c:v>
                </c:pt>
                <c:pt idx="781">
                  <c:v>465.39</c:v>
                </c:pt>
                <c:pt idx="782">
                  <c:v>465.75</c:v>
                </c:pt>
                <c:pt idx="783">
                  <c:v>466.1</c:v>
                </c:pt>
                <c:pt idx="784">
                  <c:v>466.45</c:v>
                </c:pt>
                <c:pt idx="785">
                  <c:v>466.8</c:v>
                </c:pt>
                <c:pt idx="786">
                  <c:v>467.16</c:v>
                </c:pt>
                <c:pt idx="787">
                  <c:v>467.51</c:v>
                </c:pt>
                <c:pt idx="788">
                  <c:v>467.86</c:v>
                </c:pt>
                <c:pt idx="789">
                  <c:v>468.21</c:v>
                </c:pt>
                <c:pt idx="790">
                  <c:v>468.57</c:v>
                </c:pt>
                <c:pt idx="791">
                  <c:v>468.92</c:v>
                </c:pt>
                <c:pt idx="792">
                  <c:v>469.27</c:v>
                </c:pt>
                <c:pt idx="793">
                  <c:v>469.62</c:v>
                </c:pt>
                <c:pt idx="794">
                  <c:v>469.98</c:v>
                </c:pt>
                <c:pt idx="795">
                  <c:v>470.33</c:v>
                </c:pt>
                <c:pt idx="796">
                  <c:v>470.68</c:v>
                </c:pt>
                <c:pt idx="797">
                  <c:v>471.03</c:v>
                </c:pt>
                <c:pt idx="798">
                  <c:v>471.38</c:v>
                </c:pt>
                <c:pt idx="799">
                  <c:v>471.74</c:v>
                </c:pt>
                <c:pt idx="800">
                  <c:v>472.09</c:v>
                </c:pt>
                <c:pt idx="801">
                  <c:v>472.44</c:v>
                </c:pt>
                <c:pt idx="802">
                  <c:v>472.79</c:v>
                </c:pt>
                <c:pt idx="803">
                  <c:v>473.14</c:v>
                </c:pt>
                <c:pt idx="804">
                  <c:v>473.49</c:v>
                </c:pt>
                <c:pt idx="805">
                  <c:v>473.85</c:v>
                </c:pt>
                <c:pt idx="806">
                  <c:v>474.2</c:v>
                </c:pt>
                <c:pt idx="807">
                  <c:v>474.55</c:v>
                </c:pt>
                <c:pt idx="808">
                  <c:v>474.9</c:v>
                </c:pt>
                <c:pt idx="809">
                  <c:v>475.25</c:v>
                </c:pt>
                <c:pt idx="810">
                  <c:v>475.6</c:v>
                </c:pt>
                <c:pt idx="811">
                  <c:v>475.95</c:v>
                </c:pt>
                <c:pt idx="812">
                  <c:v>476.31</c:v>
                </c:pt>
                <c:pt idx="813">
                  <c:v>476.66</c:v>
                </c:pt>
                <c:pt idx="814">
                  <c:v>477.01</c:v>
                </c:pt>
                <c:pt idx="815">
                  <c:v>477.36</c:v>
                </c:pt>
                <c:pt idx="816">
                  <c:v>477.71</c:v>
                </c:pt>
                <c:pt idx="817">
                  <c:v>478.06</c:v>
                </c:pt>
                <c:pt idx="818">
                  <c:v>478.41</c:v>
                </c:pt>
                <c:pt idx="819">
                  <c:v>478.76</c:v>
                </c:pt>
                <c:pt idx="820">
                  <c:v>479.12</c:v>
                </c:pt>
                <c:pt idx="821">
                  <c:v>479.47</c:v>
                </c:pt>
                <c:pt idx="822">
                  <c:v>479.82</c:v>
                </c:pt>
                <c:pt idx="823">
                  <c:v>480.17</c:v>
                </c:pt>
                <c:pt idx="824">
                  <c:v>480.52</c:v>
                </c:pt>
                <c:pt idx="825">
                  <c:v>480.87</c:v>
                </c:pt>
                <c:pt idx="826">
                  <c:v>481.22</c:v>
                </c:pt>
                <c:pt idx="827">
                  <c:v>481.57</c:v>
                </c:pt>
                <c:pt idx="828">
                  <c:v>481.92</c:v>
                </c:pt>
                <c:pt idx="829">
                  <c:v>482.27</c:v>
                </c:pt>
                <c:pt idx="830">
                  <c:v>482.62</c:v>
                </c:pt>
                <c:pt idx="831">
                  <c:v>482.98</c:v>
                </c:pt>
                <c:pt idx="832">
                  <c:v>483.33</c:v>
                </c:pt>
                <c:pt idx="833">
                  <c:v>483.68</c:v>
                </c:pt>
                <c:pt idx="834">
                  <c:v>484.03</c:v>
                </c:pt>
                <c:pt idx="835">
                  <c:v>484.38</c:v>
                </c:pt>
                <c:pt idx="836">
                  <c:v>484.73</c:v>
                </c:pt>
                <c:pt idx="837">
                  <c:v>485.08</c:v>
                </c:pt>
                <c:pt idx="838">
                  <c:v>485.43</c:v>
                </c:pt>
                <c:pt idx="839">
                  <c:v>485.78</c:v>
                </c:pt>
                <c:pt idx="840">
                  <c:v>486.13</c:v>
                </c:pt>
                <c:pt idx="841">
                  <c:v>486.48</c:v>
                </c:pt>
                <c:pt idx="842">
                  <c:v>486.83</c:v>
                </c:pt>
                <c:pt idx="843">
                  <c:v>487.18</c:v>
                </c:pt>
                <c:pt idx="844">
                  <c:v>487.53</c:v>
                </c:pt>
                <c:pt idx="845">
                  <c:v>487.88</c:v>
                </c:pt>
                <c:pt idx="846">
                  <c:v>488.23</c:v>
                </c:pt>
                <c:pt idx="847">
                  <c:v>488.58</c:v>
                </c:pt>
                <c:pt idx="848">
                  <c:v>488.93</c:v>
                </c:pt>
                <c:pt idx="849">
                  <c:v>489.28</c:v>
                </c:pt>
                <c:pt idx="850">
                  <c:v>489.63</c:v>
                </c:pt>
                <c:pt idx="851">
                  <c:v>489.98</c:v>
                </c:pt>
                <c:pt idx="852">
                  <c:v>490.33</c:v>
                </c:pt>
                <c:pt idx="853">
                  <c:v>490.68</c:v>
                </c:pt>
                <c:pt idx="854">
                  <c:v>491.03</c:v>
                </c:pt>
                <c:pt idx="855">
                  <c:v>491.38</c:v>
                </c:pt>
                <c:pt idx="856">
                  <c:v>491.73</c:v>
                </c:pt>
                <c:pt idx="857">
                  <c:v>492.08</c:v>
                </c:pt>
                <c:pt idx="858">
                  <c:v>492.43</c:v>
                </c:pt>
                <c:pt idx="859">
                  <c:v>492.78</c:v>
                </c:pt>
                <c:pt idx="860">
                  <c:v>493.13</c:v>
                </c:pt>
                <c:pt idx="861">
                  <c:v>493.48</c:v>
                </c:pt>
                <c:pt idx="862">
                  <c:v>493.83</c:v>
                </c:pt>
                <c:pt idx="863">
                  <c:v>494.17</c:v>
                </c:pt>
                <c:pt idx="864">
                  <c:v>494.52</c:v>
                </c:pt>
                <c:pt idx="865">
                  <c:v>494.87</c:v>
                </c:pt>
                <c:pt idx="866">
                  <c:v>495.22</c:v>
                </c:pt>
                <c:pt idx="867">
                  <c:v>495.57</c:v>
                </c:pt>
                <c:pt idx="868">
                  <c:v>495.92</c:v>
                </c:pt>
                <c:pt idx="869">
                  <c:v>496.27</c:v>
                </c:pt>
                <c:pt idx="870">
                  <c:v>496.62</c:v>
                </c:pt>
                <c:pt idx="871">
                  <c:v>496.97</c:v>
                </c:pt>
                <c:pt idx="872">
                  <c:v>497.32</c:v>
                </c:pt>
                <c:pt idx="873">
                  <c:v>497.67</c:v>
                </c:pt>
                <c:pt idx="874">
                  <c:v>498.02</c:v>
                </c:pt>
                <c:pt idx="875">
                  <c:v>498.36</c:v>
                </c:pt>
                <c:pt idx="876">
                  <c:v>498.71</c:v>
                </c:pt>
                <c:pt idx="877">
                  <c:v>499.06</c:v>
                </c:pt>
                <c:pt idx="878">
                  <c:v>499.41</c:v>
                </c:pt>
                <c:pt idx="879">
                  <c:v>499.76</c:v>
                </c:pt>
                <c:pt idx="880">
                  <c:v>500.11</c:v>
                </c:pt>
                <c:pt idx="881">
                  <c:v>500.46</c:v>
                </c:pt>
                <c:pt idx="882">
                  <c:v>500.81</c:v>
                </c:pt>
                <c:pt idx="883">
                  <c:v>501.15</c:v>
                </c:pt>
                <c:pt idx="884">
                  <c:v>501.5</c:v>
                </c:pt>
                <c:pt idx="885">
                  <c:v>501.85</c:v>
                </c:pt>
                <c:pt idx="886">
                  <c:v>502.2</c:v>
                </c:pt>
                <c:pt idx="887">
                  <c:v>502.55</c:v>
                </c:pt>
                <c:pt idx="888">
                  <c:v>502.9</c:v>
                </c:pt>
                <c:pt idx="889">
                  <c:v>503.24</c:v>
                </c:pt>
                <c:pt idx="890">
                  <c:v>503.59</c:v>
                </c:pt>
                <c:pt idx="891">
                  <c:v>503.94</c:v>
                </c:pt>
                <c:pt idx="892">
                  <c:v>504.29</c:v>
                </c:pt>
                <c:pt idx="893">
                  <c:v>504.64</c:v>
                </c:pt>
                <c:pt idx="894">
                  <c:v>504.99</c:v>
                </c:pt>
                <c:pt idx="895">
                  <c:v>505.33</c:v>
                </c:pt>
                <c:pt idx="896">
                  <c:v>505.68</c:v>
                </c:pt>
                <c:pt idx="897">
                  <c:v>506.03</c:v>
                </c:pt>
                <c:pt idx="898">
                  <c:v>506.38</c:v>
                </c:pt>
                <c:pt idx="899">
                  <c:v>506.73</c:v>
                </c:pt>
                <c:pt idx="900">
                  <c:v>507.07</c:v>
                </c:pt>
                <c:pt idx="901">
                  <c:v>507.42</c:v>
                </c:pt>
                <c:pt idx="902">
                  <c:v>507.77</c:v>
                </c:pt>
                <c:pt idx="903">
                  <c:v>508.12</c:v>
                </c:pt>
                <c:pt idx="904">
                  <c:v>508.47</c:v>
                </c:pt>
                <c:pt idx="905">
                  <c:v>508.81</c:v>
                </c:pt>
                <c:pt idx="906">
                  <c:v>509.16</c:v>
                </c:pt>
                <c:pt idx="907">
                  <c:v>509.51</c:v>
                </c:pt>
                <c:pt idx="908">
                  <c:v>509.86</c:v>
                </c:pt>
                <c:pt idx="909">
                  <c:v>510.2</c:v>
                </c:pt>
                <c:pt idx="910">
                  <c:v>510.55</c:v>
                </c:pt>
                <c:pt idx="911">
                  <c:v>510.9</c:v>
                </c:pt>
                <c:pt idx="912">
                  <c:v>511.25</c:v>
                </c:pt>
                <c:pt idx="913">
                  <c:v>511.59</c:v>
                </c:pt>
                <c:pt idx="914">
                  <c:v>511.94</c:v>
                </c:pt>
                <c:pt idx="915">
                  <c:v>512.29</c:v>
                </c:pt>
                <c:pt idx="916">
                  <c:v>512.64</c:v>
                </c:pt>
                <c:pt idx="917">
                  <c:v>512.98</c:v>
                </c:pt>
                <c:pt idx="918">
                  <c:v>513.33000000000004</c:v>
                </c:pt>
                <c:pt idx="919">
                  <c:v>513.67999999999995</c:v>
                </c:pt>
                <c:pt idx="920">
                  <c:v>514.02</c:v>
                </c:pt>
                <c:pt idx="921">
                  <c:v>514.37</c:v>
                </c:pt>
                <c:pt idx="922">
                  <c:v>514.72</c:v>
                </c:pt>
                <c:pt idx="923">
                  <c:v>515.05999999999995</c:v>
                </c:pt>
                <c:pt idx="924">
                  <c:v>515.41</c:v>
                </c:pt>
                <c:pt idx="925">
                  <c:v>515.76</c:v>
                </c:pt>
                <c:pt idx="926">
                  <c:v>516.11</c:v>
                </c:pt>
                <c:pt idx="927">
                  <c:v>516.45000000000005</c:v>
                </c:pt>
                <c:pt idx="928">
                  <c:v>516.79999999999995</c:v>
                </c:pt>
                <c:pt idx="929">
                  <c:v>517.15</c:v>
                </c:pt>
                <c:pt idx="930">
                  <c:v>517.49</c:v>
                </c:pt>
                <c:pt idx="931">
                  <c:v>517.84</c:v>
                </c:pt>
                <c:pt idx="932">
                  <c:v>518.19000000000005</c:v>
                </c:pt>
                <c:pt idx="933">
                  <c:v>518.53</c:v>
                </c:pt>
                <c:pt idx="934">
                  <c:v>518.88</c:v>
                </c:pt>
                <c:pt idx="935">
                  <c:v>519.23</c:v>
                </c:pt>
                <c:pt idx="936">
                  <c:v>519.57000000000005</c:v>
                </c:pt>
                <c:pt idx="937">
                  <c:v>519.91999999999996</c:v>
                </c:pt>
                <c:pt idx="938">
                  <c:v>520.26</c:v>
                </c:pt>
                <c:pt idx="939">
                  <c:v>520.61</c:v>
                </c:pt>
                <c:pt idx="940">
                  <c:v>520.96</c:v>
                </c:pt>
                <c:pt idx="941">
                  <c:v>521.29999999999995</c:v>
                </c:pt>
                <c:pt idx="942">
                  <c:v>521.65</c:v>
                </c:pt>
                <c:pt idx="943">
                  <c:v>522</c:v>
                </c:pt>
                <c:pt idx="944">
                  <c:v>522.34</c:v>
                </c:pt>
                <c:pt idx="945">
                  <c:v>522.69000000000005</c:v>
                </c:pt>
                <c:pt idx="946">
                  <c:v>523.03</c:v>
                </c:pt>
                <c:pt idx="947">
                  <c:v>523.38</c:v>
                </c:pt>
                <c:pt idx="948">
                  <c:v>523.73</c:v>
                </c:pt>
                <c:pt idx="949">
                  <c:v>524.07000000000005</c:v>
                </c:pt>
                <c:pt idx="950">
                  <c:v>524.41999999999996</c:v>
                </c:pt>
                <c:pt idx="951">
                  <c:v>524.76</c:v>
                </c:pt>
                <c:pt idx="952">
                  <c:v>525.11</c:v>
                </c:pt>
                <c:pt idx="953">
                  <c:v>525.46</c:v>
                </c:pt>
                <c:pt idx="954">
                  <c:v>525.79999999999995</c:v>
                </c:pt>
                <c:pt idx="955">
                  <c:v>526.15</c:v>
                </c:pt>
                <c:pt idx="956">
                  <c:v>526.49</c:v>
                </c:pt>
                <c:pt idx="957">
                  <c:v>526.84</c:v>
                </c:pt>
                <c:pt idx="958">
                  <c:v>527.17999999999995</c:v>
                </c:pt>
                <c:pt idx="959">
                  <c:v>527.53</c:v>
                </c:pt>
                <c:pt idx="960">
                  <c:v>527.87</c:v>
                </c:pt>
                <c:pt idx="961">
                  <c:v>528.22</c:v>
                </c:pt>
                <c:pt idx="962">
                  <c:v>528.57000000000005</c:v>
                </c:pt>
                <c:pt idx="963">
                  <c:v>528.91</c:v>
                </c:pt>
                <c:pt idx="964">
                  <c:v>529.26</c:v>
                </c:pt>
                <c:pt idx="965">
                  <c:v>529.6</c:v>
                </c:pt>
                <c:pt idx="966">
                  <c:v>529.95000000000005</c:v>
                </c:pt>
                <c:pt idx="967">
                  <c:v>530.29</c:v>
                </c:pt>
                <c:pt idx="968">
                  <c:v>530.64</c:v>
                </c:pt>
                <c:pt idx="969">
                  <c:v>530.98</c:v>
                </c:pt>
                <c:pt idx="970">
                  <c:v>531.33000000000004</c:v>
                </c:pt>
                <c:pt idx="971">
                  <c:v>531.66999999999996</c:v>
                </c:pt>
                <c:pt idx="972">
                  <c:v>532.02</c:v>
                </c:pt>
                <c:pt idx="973">
                  <c:v>532.36</c:v>
                </c:pt>
                <c:pt idx="974">
                  <c:v>532.71</c:v>
                </c:pt>
                <c:pt idx="975">
                  <c:v>533.04999999999995</c:v>
                </c:pt>
                <c:pt idx="976">
                  <c:v>533.4</c:v>
                </c:pt>
                <c:pt idx="977">
                  <c:v>533.74</c:v>
                </c:pt>
                <c:pt idx="978">
                  <c:v>534.09</c:v>
                </c:pt>
                <c:pt idx="979">
                  <c:v>534.42999999999995</c:v>
                </c:pt>
                <c:pt idx="980">
                  <c:v>534.78</c:v>
                </c:pt>
                <c:pt idx="981">
                  <c:v>535.12</c:v>
                </c:pt>
                <c:pt idx="982">
                  <c:v>535.46</c:v>
                </c:pt>
                <c:pt idx="983">
                  <c:v>535.80999999999995</c:v>
                </c:pt>
                <c:pt idx="984">
                  <c:v>536.15</c:v>
                </c:pt>
                <c:pt idx="985">
                  <c:v>536.5</c:v>
                </c:pt>
                <c:pt idx="986">
                  <c:v>536.84</c:v>
                </c:pt>
                <c:pt idx="987">
                  <c:v>537.19000000000005</c:v>
                </c:pt>
                <c:pt idx="988">
                  <c:v>537.53</c:v>
                </c:pt>
                <c:pt idx="989">
                  <c:v>537.88</c:v>
                </c:pt>
                <c:pt idx="990">
                  <c:v>538.22</c:v>
                </c:pt>
                <c:pt idx="991">
                  <c:v>538.55999999999995</c:v>
                </c:pt>
                <c:pt idx="992">
                  <c:v>538.91</c:v>
                </c:pt>
                <c:pt idx="993">
                  <c:v>539.25</c:v>
                </c:pt>
                <c:pt idx="994">
                  <c:v>539.6</c:v>
                </c:pt>
                <c:pt idx="995">
                  <c:v>539.94000000000005</c:v>
                </c:pt>
                <c:pt idx="996">
                  <c:v>540.28</c:v>
                </c:pt>
                <c:pt idx="997">
                  <c:v>540.63</c:v>
                </c:pt>
                <c:pt idx="998">
                  <c:v>540.97</c:v>
                </c:pt>
                <c:pt idx="999">
                  <c:v>541.32000000000005</c:v>
                </c:pt>
                <c:pt idx="1000">
                  <c:v>541.66</c:v>
                </c:pt>
                <c:pt idx="1001">
                  <c:v>542</c:v>
                </c:pt>
                <c:pt idx="1002">
                  <c:v>542.35</c:v>
                </c:pt>
                <c:pt idx="1003">
                  <c:v>542.69000000000005</c:v>
                </c:pt>
                <c:pt idx="1004">
                  <c:v>543.03</c:v>
                </c:pt>
                <c:pt idx="1005">
                  <c:v>543.38</c:v>
                </c:pt>
                <c:pt idx="1006">
                  <c:v>543.72</c:v>
                </c:pt>
                <c:pt idx="1007">
                  <c:v>544.07000000000005</c:v>
                </c:pt>
                <c:pt idx="1008">
                  <c:v>544.41</c:v>
                </c:pt>
                <c:pt idx="1009">
                  <c:v>544.75</c:v>
                </c:pt>
                <c:pt idx="1010">
                  <c:v>545.1</c:v>
                </c:pt>
                <c:pt idx="1011">
                  <c:v>545.44000000000005</c:v>
                </c:pt>
                <c:pt idx="1012">
                  <c:v>545.78</c:v>
                </c:pt>
                <c:pt idx="1013">
                  <c:v>546.13</c:v>
                </c:pt>
                <c:pt idx="1014">
                  <c:v>546.47</c:v>
                </c:pt>
                <c:pt idx="1015">
                  <c:v>546.80999999999995</c:v>
                </c:pt>
                <c:pt idx="1016">
                  <c:v>547.16</c:v>
                </c:pt>
                <c:pt idx="1017">
                  <c:v>547.5</c:v>
                </c:pt>
                <c:pt idx="1018">
                  <c:v>547.84</c:v>
                </c:pt>
                <c:pt idx="1019">
                  <c:v>548.17999999999995</c:v>
                </c:pt>
                <c:pt idx="1020">
                  <c:v>548.53</c:v>
                </c:pt>
                <c:pt idx="1021">
                  <c:v>548.87</c:v>
                </c:pt>
                <c:pt idx="1022">
                  <c:v>549.21</c:v>
                </c:pt>
                <c:pt idx="1023">
                  <c:v>549.55999999999995</c:v>
                </c:pt>
                <c:pt idx="1024">
                  <c:v>549.9</c:v>
                </c:pt>
                <c:pt idx="1025">
                  <c:v>550.24</c:v>
                </c:pt>
                <c:pt idx="1026">
                  <c:v>550.58000000000004</c:v>
                </c:pt>
                <c:pt idx="1027">
                  <c:v>550.92999999999995</c:v>
                </c:pt>
                <c:pt idx="1028">
                  <c:v>551.27</c:v>
                </c:pt>
                <c:pt idx="1029">
                  <c:v>551.61</c:v>
                </c:pt>
                <c:pt idx="1030">
                  <c:v>551.95000000000005</c:v>
                </c:pt>
                <c:pt idx="1031">
                  <c:v>552.29999999999995</c:v>
                </c:pt>
                <c:pt idx="1032">
                  <c:v>552.64</c:v>
                </c:pt>
                <c:pt idx="1033">
                  <c:v>552.98</c:v>
                </c:pt>
                <c:pt idx="1034">
                  <c:v>553.32000000000005</c:v>
                </c:pt>
                <c:pt idx="1035">
                  <c:v>553.66999999999996</c:v>
                </c:pt>
                <c:pt idx="1036">
                  <c:v>554.01</c:v>
                </c:pt>
                <c:pt idx="1037">
                  <c:v>554.35</c:v>
                </c:pt>
                <c:pt idx="1038">
                  <c:v>554.69000000000005</c:v>
                </c:pt>
                <c:pt idx="1039">
                  <c:v>555.04</c:v>
                </c:pt>
                <c:pt idx="1040">
                  <c:v>555.38</c:v>
                </c:pt>
                <c:pt idx="1041">
                  <c:v>555.72</c:v>
                </c:pt>
                <c:pt idx="1042">
                  <c:v>556.05999999999995</c:v>
                </c:pt>
                <c:pt idx="1043">
                  <c:v>556.4</c:v>
                </c:pt>
                <c:pt idx="1044">
                  <c:v>556.75</c:v>
                </c:pt>
                <c:pt idx="1045">
                  <c:v>557.09</c:v>
                </c:pt>
                <c:pt idx="1046">
                  <c:v>557.42999999999995</c:v>
                </c:pt>
                <c:pt idx="1047">
                  <c:v>557.77</c:v>
                </c:pt>
                <c:pt idx="1048">
                  <c:v>558.11</c:v>
                </c:pt>
                <c:pt idx="1049">
                  <c:v>558.46</c:v>
                </c:pt>
                <c:pt idx="1050">
                  <c:v>558.79999999999995</c:v>
                </c:pt>
                <c:pt idx="1051">
                  <c:v>559.14</c:v>
                </c:pt>
                <c:pt idx="1052">
                  <c:v>559.48</c:v>
                </c:pt>
                <c:pt idx="1053">
                  <c:v>559.82000000000005</c:v>
                </c:pt>
                <c:pt idx="1054">
                  <c:v>560.16</c:v>
                </c:pt>
                <c:pt idx="1055">
                  <c:v>560.51</c:v>
                </c:pt>
                <c:pt idx="1056">
                  <c:v>560.85</c:v>
                </c:pt>
                <c:pt idx="1057">
                  <c:v>561.19000000000005</c:v>
                </c:pt>
                <c:pt idx="1058">
                  <c:v>561.53</c:v>
                </c:pt>
                <c:pt idx="1059">
                  <c:v>561.87</c:v>
                </c:pt>
                <c:pt idx="1060">
                  <c:v>562.21</c:v>
                </c:pt>
                <c:pt idx="1061">
                  <c:v>562.54999999999995</c:v>
                </c:pt>
                <c:pt idx="1062">
                  <c:v>562.9</c:v>
                </c:pt>
                <c:pt idx="1063">
                  <c:v>563.24</c:v>
                </c:pt>
                <c:pt idx="1064">
                  <c:v>563.58000000000004</c:v>
                </c:pt>
                <c:pt idx="1065">
                  <c:v>563.91999999999996</c:v>
                </c:pt>
                <c:pt idx="1066">
                  <c:v>564.26</c:v>
                </c:pt>
                <c:pt idx="1067">
                  <c:v>564.6</c:v>
                </c:pt>
                <c:pt idx="1068">
                  <c:v>564.94000000000005</c:v>
                </c:pt>
                <c:pt idx="1069">
                  <c:v>565.28</c:v>
                </c:pt>
                <c:pt idx="1070">
                  <c:v>565.62</c:v>
                </c:pt>
                <c:pt idx="1071">
                  <c:v>565.96</c:v>
                </c:pt>
                <c:pt idx="1072">
                  <c:v>566.30999999999995</c:v>
                </c:pt>
                <c:pt idx="1073">
                  <c:v>566.65</c:v>
                </c:pt>
                <c:pt idx="1074">
                  <c:v>566.99</c:v>
                </c:pt>
                <c:pt idx="1075">
                  <c:v>567.33000000000004</c:v>
                </c:pt>
                <c:pt idx="1076">
                  <c:v>567.66999999999996</c:v>
                </c:pt>
                <c:pt idx="1077">
                  <c:v>568.01</c:v>
                </c:pt>
                <c:pt idx="1078">
                  <c:v>568.35</c:v>
                </c:pt>
                <c:pt idx="1079">
                  <c:v>568.69000000000005</c:v>
                </c:pt>
                <c:pt idx="1080">
                  <c:v>569.03</c:v>
                </c:pt>
                <c:pt idx="1081">
                  <c:v>569.37</c:v>
                </c:pt>
                <c:pt idx="1082">
                  <c:v>569.71</c:v>
                </c:pt>
                <c:pt idx="1083">
                  <c:v>570.04999999999995</c:v>
                </c:pt>
                <c:pt idx="1084">
                  <c:v>570.39</c:v>
                </c:pt>
                <c:pt idx="1085">
                  <c:v>570.73</c:v>
                </c:pt>
                <c:pt idx="1086">
                  <c:v>571.07000000000005</c:v>
                </c:pt>
                <c:pt idx="1087">
                  <c:v>571.41</c:v>
                </c:pt>
                <c:pt idx="1088">
                  <c:v>571.75</c:v>
                </c:pt>
                <c:pt idx="1089">
                  <c:v>572.09</c:v>
                </c:pt>
                <c:pt idx="1090">
                  <c:v>572.42999999999995</c:v>
                </c:pt>
                <c:pt idx="1091">
                  <c:v>572.77</c:v>
                </c:pt>
                <c:pt idx="1092">
                  <c:v>573.11</c:v>
                </c:pt>
                <c:pt idx="1093">
                  <c:v>573.45000000000005</c:v>
                </c:pt>
                <c:pt idx="1094">
                  <c:v>573.79</c:v>
                </c:pt>
                <c:pt idx="1095">
                  <c:v>574.13</c:v>
                </c:pt>
                <c:pt idx="1096">
                  <c:v>574.47</c:v>
                </c:pt>
                <c:pt idx="1097">
                  <c:v>574.80999999999995</c:v>
                </c:pt>
                <c:pt idx="1098">
                  <c:v>575.15</c:v>
                </c:pt>
                <c:pt idx="1099">
                  <c:v>575.49</c:v>
                </c:pt>
                <c:pt idx="1100">
                  <c:v>575.83000000000004</c:v>
                </c:pt>
                <c:pt idx="1101">
                  <c:v>576.16999999999996</c:v>
                </c:pt>
                <c:pt idx="1102">
                  <c:v>576.51</c:v>
                </c:pt>
                <c:pt idx="1103">
                  <c:v>576.85</c:v>
                </c:pt>
                <c:pt idx="1104">
                  <c:v>577.19000000000005</c:v>
                </c:pt>
                <c:pt idx="1105">
                  <c:v>577.53</c:v>
                </c:pt>
                <c:pt idx="1106">
                  <c:v>577.87</c:v>
                </c:pt>
                <c:pt idx="1107">
                  <c:v>578.21</c:v>
                </c:pt>
                <c:pt idx="1108">
                  <c:v>578.54999999999995</c:v>
                </c:pt>
                <c:pt idx="1109">
                  <c:v>578.89</c:v>
                </c:pt>
                <c:pt idx="1110">
                  <c:v>579.22</c:v>
                </c:pt>
                <c:pt idx="1111">
                  <c:v>579.55999999999995</c:v>
                </c:pt>
                <c:pt idx="1112">
                  <c:v>579.9</c:v>
                </c:pt>
                <c:pt idx="1113">
                  <c:v>580.24</c:v>
                </c:pt>
                <c:pt idx="1114">
                  <c:v>580.58000000000004</c:v>
                </c:pt>
                <c:pt idx="1115">
                  <c:v>580.91999999999996</c:v>
                </c:pt>
                <c:pt idx="1116">
                  <c:v>581.26</c:v>
                </c:pt>
                <c:pt idx="1117">
                  <c:v>581.6</c:v>
                </c:pt>
                <c:pt idx="1118">
                  <c:v>581.94000000000005</c:v>
                </c:pt>
                <c:pt idx="1119">
                  <c:v>582.28</c:v>
                </c:pt>
                <c:pt idx="1120">
                  <c:v>582.61</c:v>
                </c:pt>
                <c:pt idx="1121">
                  <c:v>582.95000000000005</c:v>
                </c:pt>
                <c:pt idx="1122">
                  <c:v>583.29</c:v>
                </c:pt>
                <c:pt idx="1123">
                  <c:v>583.63</c:v>
                </c:pt>
                <c:pt idx="1124">
                  <c:v>583.97</c:v>
                </c:pt>
                <c:pt idx="1125">
                  <c:v>584.30999999999995</c:v>
                </c:pt>
                <c:pt idx="1126">
                  <c:v>584.65</c:v>
                </c:pt>
                <c:pt idx="1127">
                  <c:v>584.98</c:v>
                </c:pt>
                <c:pt idx="1128">
                  <c:v>585.32000000000005</c:v>
                </c:pt>
                <c:pt idx="1129">
                  <c:v>585.66</c:v>
                </c:pt>
                <c:pt idx="1130">
                  <c:v>586</c:v>
                </c:pt>
                <c:pt idx="1131">
                  <c:v>586.34</c:v>
                </c:pt>
                <c:pt idx="1132">
                  <c:v>586.67999999999995</c:v>
                </c:pt>
                <c:pt idx="1133">
                  <c:v>587.01</c:v>
                </c:pt>
                <c:pt idx="1134">
                  <c:v>587.35</c:v>
                </c:pt>
                <c:pt idx="1135">
                  <c:v>587.69000000000005</c:v>
                </c:pt>
                <c:pt idx="1136">
                  <c:v>588.03</c:v>
                </c:pt>
                <c:pt idx="1137">
                  <c:v>588.37</c:v>
                </c:pt>
                <c:pt idx="1138">
                  <c:v>588.70000000000005</c:v>
                </c:pt>
                <c:pt idx="1139">
                  <c:v>589.04</c:v>
                </c:pt>
                <c:pt idx="1140">
                  <c:v>589.38</c:v>
                </c:pt>
                <c:pt idx="1141">
                  <c:v>589.72</c:v>
                </c:pt>
                <c:pt idx="1142">
                  <c:v>590.05999999999995</c:v>
                </c:pt>
                <c:pt idx="1143">
                  <c:v>590.39</c:v>
                </c:pt>
                <c:pt idx="1144">
                  <c:v>590.73</c:v>
                </c:pt>
                <c:pt idx="1145">
                  <c:v>591.07000000000005</c:v>
                </c:pt>
                <c:pt idx="1146">
                  <c:v>591.41</c:v>
                </c:pt>
                <c:pt idx="1147">
                  <c:v>591.74</c:v>
                </c:pt>
                <c:pt idx="1148">
                  <c:v>592.08000000000004</c:v>
                </c:pt>
                <c:pt idx="1149">
                  <c:v>592.41999999999996</c:v>
                </c:pt>
                <c:pt idx="1150">
                  <c:v>592.76</c:v>
                </c:pt>
                <c:pt idx="1151">
                  <c:v>593.09</c:v>
                </c:pt>
                <c:pt idx="1152">
                  <c:v>593.42999999999995</c:v>
                </c:pt>
                <c:pt idx="1153">
                  <c:v>593.77</c:v>
                </c:pt>
                <c:pt idx="1154">
                  <c:v>594.11</c:v>
                </c:pt>
                <c:pt idx="1155">
                  <c:v>594.44000000000005</c:v>
                </c:pt>
                <c:pt idx="1156">
                  <c:v>594.78</c:v>
                </c:pt>
                <c:pt idx="1157">
                  <c:v>595.12</c:v>
                </c:pt>
                <c:pt idx="1158">
                  <c:v>595.46</c:v>
                </c:pt>
                <c:pt idx="1159">
                  <c:v>595.79</c:v>
                </c:pt>
                <c:pt idx="1160">
                  <c:v>596.13</c:v>
                </c:pt>
                <c:pt idx="1161">
                  <c:v>596.47</c:v>
                </c:pt>
                <c:pt idx="1162">
                  <c:v>596.79999999999995</c:v>
                </c:pt>
                <c:pt idx="1163">
                  <c:v>597.14</c:v>
                </c:pt>
                <c:pt idx="1164">
                  <c:v>597.48</c:v>
                </c:pt>
                <c:pt idx="1165">
                  <c:v>597.80999999999995</c:v>
                </c:pt>
                <c:pt idx="1166">
                  <c:v>598.15</c:v>
                </c:pt>
                <c:pt idx="1167">
                  <c:v>598.49</c:v>
                </c:pt>
                <c:pt idx="1168">
                  <c:v>598.82000000000005</c:v>
                </c:pt>
                <c:pt idx="1169">
                  <c:v>599.16</c:v>
                </c:pt>
                <c:pt idx="1170">
                  <c:v>599.5</c:v>
                </c:pt>
                <c:pt idx="1171">
                  <c:v>599.83000000000004</c:v>
                </c:pt>
                <c:pt idx="1172">
                  <c:v>600.16999999999996</c:v>
                </c:pt>
                <c:pt idx="1173">
                  <c:v>600.51</c:v>
                </c:pt>
                <c:pt idx="1174">
                  <c:v>600.84</c:v>
                </c:pt>
                <c:pt idx="1175">
                  <c:v>601.17999999999995</c:v>
                </c:pt>
                <c:pt idx="1176">
                  <c:v>601.52</c:v>
                </c:pt>
                <c:pt idx="1177">
                  <c:v>601.85</c:v>
                </c:pt>
                <c:pt idx="1178">
                  <c:v>602.19000000000005</c:v>
                </c:pt>
                <c:pt idx="1179">
                  <c:v>602.53</c:v>
                </c:pt>
                <c:pt idx="1180">
                  <c:v>602.86</c:v>
                </c:pt>
                <c:pt idx="1181">
                  <c:v>603.20000000000005</c:v>
                </c:pt>
                <c:pt idx="1182">
                  <c:v>603.53</c:v>
                </c:pt>
                <c:pt idx="1183">
                  <c:v>603.87</c:v>
                </c:pt>
                <c:pt idx="1184">
                  <c:v>604.21</c:v>
                </c:pt>
                <c:pt idx="1185">
                  <c:v>604.54</c:v>
                </c:pt>
                <c:pt idx="1186">
                  <c:v>604.88</c:v>
                </c:pt>
                <c:pt idx="1187">
                  <c:v>605.21</c:v>
                </c:pt>
                <c:pt idx="1188">
                  <c:v>605.54999999999995</c:v>
                </c:pt>
                <c:pt idx="1189">
                  <c:v>605.88</c:v>
                </c:pt>
                <c:pt idx="1190">
                  <c:v>606.22</c:v>
                </c:pt>
                <c:pt idx="1191">
                  <c:v>606.55999999999995</c:v>
                </c:pt>
                <c:pt idx="1192">
                  <c:v>606.89</c:v>
                </c:pt>
                <c:pt idx="1193">
                  <c:v>607.23</c:v>
                </c:pt>
                <c:pt idx="1194">
                  <c:v>607.55999999999995</c:v>
                </c:pt>
                <c:pt idx="1195">
                  <c:v>607.9</c:v>
                </c:pt>
                <c:pt idx="1196">
                  <c:v>608.23</c:v>
                </c:pt>
                <c:pt idx="1197">
                  <c:v>608.57000000000005</c:v>
                </c:pt>
                <c:pt idx="1198">
                  <c:v>608.91</c:v>
                </c:pt>
                <c:pt idx="1199">
                  <c:v>609.24</c:v>
                </c:pt>
                <c:pt idx="1200">
                  <c:v>609.58000000000004</c:v>
                </c:pt>
                <c:pt idx="1201">
                  <c:v>609.91</c:v>
                </c:pt>
                <c:pt idx="1202">
                  <c:v>610.25</c:v>
                </c:pt>
                <c:pt idx="1203">
                  <c:v>610.58000000000004</c:v>
                </c:pt>
                <c:pt idx="1204">
                  <c:v>610.91999999999996</c:v>
                </c:pt>
                <c:pt idx="1205">
                  <c:v>611.25</c:v>
                </c:pt>
                <c:pt idx="1206">
                  <c:v>611.59</c:v>
                </c:pt>
                <c:pt idx="1207">
                  <c:v>611.91999999999996</c:v>
                </c:pt>
                <c:pt idx="1208">
                  <c:v>612.26</c:v>
                </c:pt>
                <c:pt idx="1209">
                  <c:v>612.59</c:v>
                </c:pt>
                <c:pt idx="1210">
                  <c:v>612.92999999999995</c:v>
                </c:pt>
                <c:pt idx="1211">
                  <c:v>613.26</c:v>
                </c:pt>
                <c:pt idx="1212">
                  <c:v>613.6</c:v>
                </c:pt>
                <c:pt idx="1213">
                  <c:v>613.92999999999995</c:v>
                </c:pt>
                <c:pt idx="1214">
                  <c:v>614.27</c:v>
                </c:pt>
                <c:pt idx="1215">
                  <c:v>614.6</c:v>
                </c:pt>
                <c:pt idx="1216">
                  <c:v>614.92999999999995</c:v>
                </c:pt>
                <c:pt idx="1217">
                  <c:v>615.27</c:v>
                </c:pt>
                <c:pt idx="1218">
                  <c:v>615.6</c:v>
                </c:pt>
                <c:pt idx="1219">
                  <c:v>615.94000000000005</c:v>
                </c:pt>
                <c:pt idx="1220">
                  <c:v>616.27</c:v>
                </c:pt>
                <c:pt idx="1221">
                  <c:v>616.61</c:v>
                </c:pt>
                <c:pt idx="1222">
                  <c:v>616.94000000000005</c:v>
                </c:pt>
                <c:pt idx="1223">
                  <c:v>617.28</c:v>
                </c:pt>
                <c:pt idx="1224">
                  <c:v>617.61</c:v>
                </c:pt>
                <c:pt idx="1225">
                  <c:v>617.94000000000005</c:v>
                </c:pt>
                <c:pt idx="1226">
                  <c:v>618.28</c:v>
                </c:pt>
                <c:pt idx="1227">
                  <c:v>618.61</c:v>
                </c:pt>
                <c:pt idx="1228">
                  <c:v>618.95000000000005</c:v>
                </c:pt>
                <c:pt idx="1229">
                  <c:v>619.28</c:v>
                </c:pt>
                <c:pt idx="1230">
                  <c:v>619.61</c:v>
                </c:pt>
                <c:pt idx="1231">
                  <c:v>619.95000000000005</c:v>
                </c:pt>
                <c:pt idx="1232">
                  <c:v>620.28</c:v>
                </c:pt>
                <c:pt idx="1233">
                  <c:v>620.62</c:v>
                </c:pt>
                <c:pt idx="1234">
                  <c:v>620.95000000000005</c:v>
                </c:pt>
                <c:pt idx="1235">
                  <c:v>621.28</c:v>
                </c:pt>
                <c:pt idx="1236">
                  <c:v>621.62</c:v>
                </c:pt>
                <c:pt idx="1237">
                  <c:v>621.95000000000005</c:v>
                </c:pt>
                <c:pt idx="1238">
                  <c:v>622.28</c:v>
                </c:pt>
                <c:pt idx="1239">
                  <c:v>622.62</c:v>
                </c:pt>
                <c:pt idx="1240">
                  <c:v>622.95000000000005</c:v>
                </c:pt>
                <c:pt idx="1241">
                  <c:v>623.28</c:v>
                </c:pt>
                <c:pt idx="1242">
                  <c:v>623.62</c:v>
                </c:pt>
                <c:pt idx="1243">
                  <c:v>623.95000000000005</c:v>
                </c:pt>
                <c:pt idx="1244">
                  <c:v>624.29</c:v>
                </c:pt>
                <c:pt idx="1245">
                  <c:v>624.62</c:v>
                </c:pt>
                <c:pt idx="1246">
                  <c:v>624.95000000000005</c:v>
                </c:pt>
                <c:pt idx="1247">
                  <c:v>625.28</c:v>
                </c:pt>
                <c:pt idx="1248">
                  <c:v>625.62</c:v>
                </c:pt>
                <c:pt idx="1249">
                  <c:v>625.95000000000005</c:v>
                </c:pt>
                <c:pt idx="1250">
                  <c:v>626.28</c:v>
                </c:pt>
                <c:pt idx="1251">
                  <c:v>626.62</c:v>
                </c:pt>
                <c:pt idx="1252">
                  <c:v>626.95000000000005</c:v>
                </c:pt>
                <c:pt idx="1253">
                  <c:v>627.28</c:v>
                </c:pt>
                <c:pt idx="1254">
                  <c:v>627.62</c:v>
                </c:pt>
                <c:pt idx="1255">
                  <c:v>627.95000000000005</c:v>
                </c:pt>
                <c:pt idx="1256">
                  <c:v>628.28</c:v>
                </c:pt>
                <c:pt idx="1257">
                  <c:v>628.61</c:v>
                </c:pt>
                <c:pt idx="1258">
                  <c:v>628.95000000000005</c:v>
                </c:pt>
                <c:pt idx="1259">
                  <c:v>629.28</c:v>
                </c:pt>
                <c:pt idx="1260">
                  <c:v>629.61</c:v>
                </c:pt>
                <c:pt idx="1261">
                  <c:v>629.95000000000005</c:v>
                </c:pt>
                <c:pt idx="1262">
                  <c:v>630.28</c:v>
                </c:pt>
                <c:pt idx="1263">
                  <c:v>630.61</c:v>
                </c:pt>
                <c:pt idx="1264">
                  <c:v>630.94000000000005</c:v>
                </c:pt>
                <c:pt idx="1265">
                  <c:v>631.28</c:v>
                </c:pt>
                <c:pt idx="1266">
                  <c:v>631.61</c:v>
                </c:pt>
                <c:pt idx="1267">
                  <c:v>631.94000000000005</c:v>
                </c:pt>
                <c:pt idx="1268">
                  <c:v>632.27</c:v>
                </c:pt>
                <c:pt idx="1269">
                  <c:v>632.6</c:v>
                </c:pt>
                <c:pt idx="1270">
                  <c:v>632.94000000000005</c:v>
                </c:pt>
                <c:pt idx="1271">
                  <c:v>633.27</c:v>
                </c:pt>
                <c:pt idx="1272">
                  <c:v>633.6</c:v>
                </c:pt>
                <c:pt idx="1273">
                  <c:v>633.92999999999995</c:v>
                </c:pt>
                <c:pt idx="1274">
                  <c:v>634.26</c:v>
                </c:pt>
                <c:pt idx="1275">
                  <c:v>634.6</c:v>
                </c:pt>
                <c:pt idx="1276">
                  <c:v>634.92999999999995</c:v>
                </c:pt>
                <c:pt idx="1277">
                  <c:v>635.26</c:v>
                </c:pt>
                <c:pt idx="1278">
                  <c:v>635.59</c:v>
                </c:pt>
                <c:pt idx="1279">
                  <c:v>635.91999999999996</c:v>
                </c:pt>
                <c:pt idx="1280">
                  <c:v>636.26</c:v>
                </c:pt>
                <c:pt idx="1281">
                  <c:v>636.59</c:v>
                </c:pt>
                <c:pt idx="1282">
                  <c:v>636.91999999999996</c:v>
                </c:pt>
                <c:pt idx="1283">
                  <c:v>637.25</c:v>
                </c:pt>
                <c:pt idx="1284">
                  <c:v>637.58000000000004</c:v>
                </c:pt>
                <c:pt idx="1285">
                  <c:v>637.91</c:v>
                </c:pt>
                <c:pt idx="1286">
                  <c:v>638.25</c:v>
                </c:pt>
                <c:pt idx="1287">
                  <c:v>638.58000000000004</c:v>
                </c:pt>
                <c:pt idx="1288">
                  <c:v>638.91</c:v>
                </c:pt>
                <c:pt idx="1289">
                  <c:v>639.24</c:v>
                </c:pt>
                <c:pt idx="1290">
                  <c:v>639.57000000000005</c:v>
                </c:pt>
                <c:pt idx="1291">
                  <c:v>639.9</c:v>
                </c:pt>
                <c:pt idx="1292">
                  <c:v>640.23</c:v>
                </c:pt>
                <c:pt idx="1293">
                  <c:v>640.55999999999995</c:v>
                </c:pt>
                <c:pt idx="1294">
                  <c:v>640.9</c:v>
                </c:pt>
                <c:pt idx="1295">
                  <c:v>641.23</c:v>
                </c:pt>
                <c:pt idx="1296">
                  <c:v>641.55999999999995</c:v>
                </c:pt>
                <c:pt idx="1297">
                  <c:v>641.89</c:v>
                </c:pt>
                <c:pt idx="1298">
                  <c:v>642.22</c:v>
                </c:pt>
                <c:pt idx="1299">
                  <c:v>642.54999999999995</c:v>
                </c:pt>
                <c:pt idx="1300">
                  <c:v>642.88</c:v>
                </c:pt>
                <c:pt idx="1301">
                  <c:v>643.21</c:v>
                </c:pt>
                <c:pt idx="1302">
                  <c:v>643.54</c:v>
                </c:pt>
                <c:pt idx="1303">
                  <c:v>643.87</c:v>
                </c:pt>
                <c:pt idx="1304">
                  <c:v>644.20000000000005</c:v>
                </c:pt>
                <c:pt idx="1305">
                  <c:v>644.53</c:v>
                </c:pt>
                <c:pt idx="1306">
                  <c:v>644.87</c:v>
                </c:pt>
                <c:pt idx="1307">
                  <c:v>645.20000000000005</c:v>
                </c:pt>
                <c:pt idx="1308">
                  <c:v>645.53</c:v>
                </c:pt>
                <c:pt idx="1309">
                  <c:v>645.86</c:v>
                </c:pt>
                <c:pt idx="1310">
                  <c:v>646.19000000000005</c:v>
                </c:pt>
                <c:pt idx="1311">
                  <c:v>646.52</c:v>
                </c:pt>
                <c:pt idx="1312">
                  <c:v>646.85</c:v>
                </c:pt>
                <c:pt idx="1313">
                  <c:v>647.17999999999995</c:v>
                </c:pt>
                <c:pt idx="1314">
                  <c:v>647.51</c:v>
                </c:pt>
                <c:pt idx="1315">
                  <c:v>647.84</c:v>
                </c:pt>
                <c:pt idx="1316">
                  <c:v>648.16999999999996</c:v>
                </c:pt>
                <c:pt idx="1317">
                  <c:v>648.5</c:v>
                </c:pt>
                <c:pt idx="1318">
                  <c:v>648.83000000000004</c:v>
                </c:pt>
                <c:pt idx="1319">
                  <c:v>649.16</c:v>
                </c:pt>
                <c:pt idx="1320">
                  <c:v>649.49</c:v>
                </c:pt>
                <c:pt idx="1321">
                  <c:v>649.82000000000005</c:v>
                </c:pt>
                <c:pt idx="1322">
                  <c:v>650.15</c:v>
                </c:pt>
                <c:pt idx="1323">
                  <c:v>650.48</c:v>
                </c:pt>
                <c:pt idx="1324">
                  <c:v>650.80999999999995</c:v>
                </c:pt>
                <c:pt idx="1325">
                  <c:v>651.14</c:v>
                </c:pt>
                <c:pt idx="1326">
                  <c:v>651.47</c:v>
                </c:pt>
                <c:pt idx="1327">
                  <c:v>651.79999999999995</c:v>
                </c:pt>
                <c:pt idx="1328">
                  <c:v>652.13</c:v>
                </c:pt>
                <c:pt idx="1329">
                  <c:v>652.46</c:v>
                </c:pt>
                <c:pt idx="1330">
                  <c:v>652.79</c:v>
                </c:pt>
                <c:pt idx="1331">
                  <c:v>653.12</c:v>
                </c:pt>
                <c:pt idx="1332">
                  <c:v>653.44000000000005</c:v>
                </c:pt>
                <c:pt idx="1333">
                  <c:v>653.77</c:v>
                </c:pt>
                <c:pt idx="1334">
                  <c:v>654.1</c:v>
                </c:pt>
                <c:pt idx="1335">
                  <c:v>654.42999999999995</c:v>
                </c:pt>
                <c:pt idx="1336">
                  <c:v>654.76</c:v>
                </c:pt>
                <c:pt idx="1337">
                  <c:v>655.09</c:v>
                </c:pt>
                <c:pt idx="1338">
                  <c:v>655.42</c:v>
                </c:pt>
                <c:pt idx="1339">
                  <c:v>655.75</c:v>
                </c:pt>
                <c:pt idx="1340">
                  <c:v>656.08</c:v>
                </c:pt>
                <c:pt idx="1341">
                  <c:v>656.41</c:v>
                </c:pt>
                <c:pt idx="1342">
                  <c:v>656.74</c:v>
                </c:pt>
                <c:pt idx="1343">
                  <c:v>657.06</c:v>
                </c:pt>
                <c:pt idx="1344">
                  <c:v>657.39</c:v>
                </c:pt>
                <c:pt idx="1345">
                  <c:v>657.72</c:v>
                </c:pt>
                <c:pt idx="1346">
                  <c:v>658.05</c:v>
                </c:pt>
                <c:pt idx="1347">
                  <c:v>658.38</c:v>
                </c:pt>
                <c:pt idx="1348">
                  <c:v>658.71</c:v>
                </c:pt>
                <c:pt idx="1349">
                  <c:v>659.04</c:v>
                </c:pt>
                <c:pt idx="1350">
                  <c:v>659.37</c:v>
                </c:pt>
                <c:pt idx="1351">
                  <c:v>659.69</c:v>
                </c:pt>
                <c:pt idx="1352">
                  <c:v>660.02</c:v>
                </c:pt>
                <c:pt idx="1353">
                  <c:v>660.35</c:v>
                </c:pt>
                <c:pt idx="1354">
                  <c:v>660.68</c:v>
                </c:pt>
                <c:pt idx="1355">
                  <c:v>661.01</c:v>
                </c:pt>
                <c:pt idx="1356">
                  <c:v>661.34</c:v>
                </c:pt>
                <c:pt idx="1357">
                  <c:v>661.66</c:v>
                </c:pt>
                <c:pt idx="1358">
                  <c:v>661.99</c:v>
                </c:pt>
                <c:pt idx="1359">
                  <c:v>662.32</c:v>
                </c:pt>
                <c:pt idx="1360">
                  <c:v>662.65</c:v>
                </c:pt>
                <c:pt idx="1361">
                  <c:v>662.98</c:v>
                </c:pt>
                <c:pt idx="1362">
                  <c:v>663.31</c:v>
                </c:pt>
                <c:pt idx="1363">
                  <c:v>663.63</c:v>
                </c:pt>
                <c:pt idx="1364">
                  <c:v>663.96</c:v>
                </c:pt>
                <c:pt idx="1365">
                  <c:v>664.29</c:v>
                </c:pt>
                <c:pt idx="1366">
                  <c:v>664.62</c:v>
                </c:pt>
                <c:pt idx="1367">
                  <c:v>664.94</c:v>
                </c:pt>
                <c:pt idx="1368">
                  <c:v>665.27</c:v>
                </c:pt>
                <c:pt idx="1369">
                  <c:v>665.6</c:v>
                </c:pt>
                <c:pt idx="1370">
                  <c:v>665.93</c:v>
                </c:pt>
                <c:pt idx="1371">
                  <c:v>666.26</c:v>
                </c:pt>
                <c:pt idx="1372">
                  <c:v>666.58</c:v>
                </c:pt>
                <c:pt idx="1373">
                  <c:v>666.91</c:v>
                </c:pt>
                <c:pt idx="1374">
                  <c:v>667.24</c:v>
                </c:pt>
                <c:pt idx="1375">
                  <c:v>667.57</c:v>
                </c:pt>
                <c:pt idx="1376">
                  <c:v>667.89</c:v>
                </c:pt>
                <c:pt idx="1377">
                  <c:v>668.22</c:v>
                </c:pt>
                <c:pt idx="1378">
                  <c:v>668.55</c:v>
                </c:pt>
                <c:pt idx="1379">
                  <c:v>668.87</c:v>
                </c:pt>
                <c:pt idx="1380">
                  <c:v>669.2</c:v>
                </c:pt>
                <c:pt idx="1381">
                  <c:v>669.53</c:v>
                </c:pt>
                <c:pt idx="1382">
                  <c:v>669.86</c:v>
                </c:pt>
                <c:pt idx="1383">
                  <c:v>670.18</c:v>
                </c:pt>
                <c:pt idx="1384">
                  <c:v>670.51</c:v>
                </c:pt>
                <c:pt idx="1385">
                  <c:v>670.84</c:v>
                </c:pt>
                <c:pt idx="1386">
                  <c:v>671.16</c:v>
                </c:pt>
                <c:pt idx="1387">
                  <c:v>671.49</c:v>
                </c:pt>
                <c:pt idx="1388">
                  <c:v>671.82</c:v>
                </c:pt>
                <c:pt idx="1389">
                  <c:v>672.14</c:v>
                </c:pt>
                <c:pt idx="1390">
                  <c:v>672.47</c:v>
                </c:pt>
                <c:pt idx="1391">
                  <c:v>672.8</c:v>
                </c:pt>
                <c:pt idx="1392">
                  <c:v>673.12</c:v>
                </c:pt>
                <c:pt idx="1393">
                  <c:v>673.45</c:v>
                </c:pt>
                <c:pt idx="1394">
                  <c:v>673.78</c:v>
                </c:pt>
                <c:pt idx="1395">
                  <c:v>674.1</c:v>
                </c:pt>
                <c:pt idx="1396">
                  <c:v>674.43</c:v>
                </c:pt>
                <c:pt idx="1397">
                  <c:v>674.76</c:v>
                </c:pt>
                <c:pt idx="1398">
                  <c:v>675.08</c:v>
                </c:pt>
                <c:pt idx="1399">
                  <c:v>675.41</c:v>
                </c:pt>
                <c:pt idx="1400">
                  <c:v>675.74</c:v>
                </c:pt>
                <c:pt idx="1401">
                  <c:v>676.06</c:v>
                </c:pt>
                <c:pt idx="1402">
                  <c:v>676.39</c:v>
                </c:pt>
                <c:pt idx="1403">
                  <c:v>676.71</c:v>
                </c:pt>
                <c:pt idx="1404">
                  <c:v>677.04</c:v>
                </c:pt>
                <c:pt idx="1405">
                  <c:v>677.37</c:v>
                </c:pt>
                <c:pt idx="1406">
                  <c:v>677.69</c:v>
                </c:pt>
                <c:pt idx="1407">
                  <c:v>678.02</c:v>
                </c:pt>
                <c:pt idx="1408">
                  <c:v>678.34</c:v>
                </c:pt>
                <c:pt idx="1409">
                  <c:v>678.67</c:v>
                </c:pt>
                <c:pt idx="1410">
                  <c:v>679</c:v>
                </c:pt>
                <c:pt idx="1411">
                  <c:v>679.32</c:v>
                </c:pt>
                <c:pt idx="1412">
                  <c:v>679.65</c:v>
                </c:pt>
                <c:pt idx="1413">
                  <c:v>679.97</c:v>
                </c:pt>
                <c:pt idx="1414">
                  <c:v>680.3</c:v>
                </c:pt>
                <c:pt idx="1415">
                  <c:v>680.62</c:v>
                </c:pt>
                <c:pt idx="1416">
                  <c:v>680.95</c:v>
                </c:pt>
                <c:pt idx="1417">
                  <c:v>681.28</c:v>
                </c:pt>
                <c:pt idx="1418">
                  <c:v>681.6</c:v>
                </c:pt>
                <c:pt idx="1419">
                  <c:v>681.93</c:v>
                </c:pt>
                <c:pt idx="1420">
                  <c:v>682.25</c:v>
                </c:pt>
                <c:pt idx="1421">
                  <c:v>682.58</c:v>
                </c:pt>
                <c:pt idx="1422">
                  <c:v>682.9</c:v>
                </c:pt>
                <c:pt idx="1423">
                  <c:v>683.23</c:v>
                </c:pt>
                <c:pt idx="1424">
                  <c:v>683.55</c:v>
                </c:pt>
                <c:pt idx="1425">
                  <c:v>683.88</c:v>
                </c:pt>
                <c:pt idx="1426">
                  <c:v>684.2</c:v>
                </c:pt>
                <c:pt idx="1427">
                  <c:v>684.53</c:v>
                </c:pt>
                <c:pt idx="1428">
                  <c:v>684.85</c:v>
                </c:pt>
                <c:pt idx="1429">
                  <c:v>685.18</c:v>
                </c:pt>
                <c:pt idx="1430">
                  <c:v>685.5</c:v>
                </c:pt>
                <c:pt idx="1431">
                  <c:v>685.83</c:v>
                </c:pt>
                <c:pt idx="1432">
                  <c:v>686.15</c:v>
                </c:pt>
                <c:pt idx="1433">
                  <c:v>686.48</c:v>
                </c:pt>
                <c:pt idx="1434">
                  <c:v>686.8</c:v>
                </c:pt>
                <c:pt idx="1435">
                  <c:v>687.13</c:v>
                </c:pt>
                <c:pt idx="1436">
                  <c:v>687.45</c:v>
                </c:pt>
                <c:pt idx="1437">
                  <c:v>687.77</c:v>
                </c:pt>
                <c:pt idx="1438">
                  <c:v>688.1</c:v>
                </c:pt>
                <c:pt idx="1439">
                  <c:v>688.42</c:v>
                </c:pt>
                <c:pt idx="1440">
                  <c:v>688.75</c:v>
                </c:pt>
                <c:pt idx="1441">
                  <c:v>689.07</c:v>
                </c:pt>
                <c:pt idx="1442">
                  <c:v>689.4</c:v>
                </c:pt>
                <c:pt idx="1443">
                  <c:v>689.72</c:v>
                </c:pt>
                <c:pt idx="1444">
                  <c:v>690.05</c:v>
                </c:pt>
                <c:pt idx="1445">
                  <c:v>690.37</c:v>
                </c:pt>
                <c:pt idx="1446">
                  <c:v>690.69</c:v>
                </c:pt>
                <c:pt idx="1447">
                  <c:v>691.02</c:v>
                </c:pt>
                <c:pt idx="1448">
                  <c:v>691.34</c:v>
                </c:pt>
                <c:pt idx="1449">
                  <c:v>691.67</c:v>
                </c:pt>
                <c:pt idx="1450">
                  <c:v>691.99</c:v>
                </c:pt>
                <c:pt idx="1451">
                  <c:v>692.31</c:v>
                </c:pt>
                <c:pt idx="1452">
                  <c:v>692.64</c:v>
                </c:pt>
                <c:pt idx="1453">
                  <c:v>692.96</c:v>
                </c:pt>
                <c:pt idx="1454">
                  <c:v>693.28</c:v>
                </c:pt>
                <c:pt idx="1455">
                  <c:v>693.61</c:v>
                </c:pt>
                <c:pt idx="1456">
                  <c:v>693.93</c:v>
                </c:pt>
                <c:pt idx="1457">
                  <c:v>694.26</c:v>
                </c:pt>
                <c:pt idx="1458">
                  <c:v>694.58</c:v>
                </c:pt>
                <c:pt idx="1459">
                  <c:v>694.9</c:v>
                </c:pt>
                <c:pt idx="1460">
                  <c:v>695.23</c:v>
                </c:pt>
                <c:pt idx="1461">
                  <c:v>695.55</c:v>
                </c:pt>
                <c:pt idx="1462">
                  <c:v>695.87</c:v>
                </c:pt>
                <c:pt idx="1463">
                  <c:v>696.2</c:v>
                </c:pt>
                <c:pt idx="1464">
                  <c:v>696.52</c:v>
                </c:pt>
                <c:pt idx="1465">
                  <c:v>696.84</c:v>
                </c:pt>
                <c:pt idx="1466">
                  <c:v>697.17</c:v>
                </c:pt>
                <c:pt idx="1467">
                  <c:v>697.49</c:v>
                </c:pt>
                <c:pt idx="1468">
                  <c:v>697.81</c:v>
                </c:pt>
                <c:pt idx="1469">
                  <c:v>698.14</c:v>
                </c:pt>
                <c:pt idx="1470">
                  <c:v>698.46</c:v>
                </c:pt>
                <c:pt idx="1471">
                  <c:v>698.78</c:v>
                </c:pt>
                <c:pt idx="1472">
                  <c:v>699.1</c:v>
                </c:pt>
                <c:pt idx="1473">
                  <c:v>699.43</c:v>
                </c:pt>
                <c:pt idx="1474">
                  <c:v>699.75</c:v>
                </c:pt>
                <c:pt idx="1475">
                  <c:v>700.07</c:v>
                </c:pt>
                <c:pt idx="1476">
                  <c:v>700.4</c:v>
                </c:pt>
                <c:pt idx="1477">
                  <c:v>700.72</c:v>
                </c:pt>
                <c:pt idx="1478">
                  <c:v>701.04</c:v>
                </c:pt>
                <c:pt idx="1479">
                  <c:v>701.36</c:v>
                </c:pt>
                <c:pt idx="1480">
                  <c:v>701.69</c:v>
                </c:pt>
                <c:pt idx="1481">
                  <c:v>702.01</c:v>
                </c:pt>
                <c:pt idx="1482">
                  <c:v>702.33</c:v>
                </c:pt>
                <c:pt idx="1483">
                  <c:v>702.65</c:v>
                </c:pt>
                <c:pt idx="1484">
                  <c:v>702.98</c:v>
                </c:pt>
                <c:pt idx="1485">
                  <c:v>703.3</c:v>
                </c:pt>
                <c:pt idx="1486">
                  <c:v>703.62</c:v>
                </c:pt>
                <c:pt idx="1487">
                  <c:v>703.94</c:v>
                </c:pt>
                <c:pt idx="1488">
                  <c:v>704.26</c:v>
                </c:pt>
                <c:pt idx="1489">
                  <c:v>704.59</c:v>
                </c:pt>
                <c:pt idx="1490">
                  <c:v>704.91</c:v>
                </c:pt>
                <c:pt idx="1491">
                  <c:v>705.23</c:v>
                </c:pt>
                <c:pt idx="1492">
                  <c:v>705.55</c:v>
                </c:pt>
                <c:pt idx="1493">
                  <c:v>705.87</c:v>
                </c:pt>
                <c:pt idx="1494">
                  <c:v>706.2</c:v>
                </c:pt>
                <c:pt idx="1495">
                  <c:v>706.52</c:v>
                </c:pt>
                <c:pt idx="1496">
                  <c:v>706.84</c:v>
                </c:pt>
                <c:pt idx="1497">
                  <c:v>707.16</c:v>
                </c:pt>
                <c:pt idx="1498">
                  <c:v>707.48</c:v>
                </c:pt>
                <c:pt idx="1499">
                  <c:v>707.8</c:v>
                </c:pt>
                <c:pt idx="1500">
                  <c:v>708.13</c:v>
                </c:pt>
                <c:pt idx="1501">
                  <c:v>708.45</c:v>
                </c:pt>
                <c:pt idx="1502">
                  <c:v>708.77</c:v>
                </c:pt>
                <c:pt idx="1503">
                  <c:v>709.09</c:v>
                </c:pt>
                <c:pt idx="1504">
                  <c:v>709.41</c:v>
                </c:pt>
                <c:pt idx="1505">
                  <c:v>709.73</c:v>
                </c:pt>
                <c:pt idx="1506">
                  <c:v>710.05</c:v>
                </c:pt>
                <c:pt idx="1507">
                  <c:v>710.38</c:v>
                </c:pt>
                <c:pt idx="1508">
                  <c:v>710.7</c:v>
                </c:pt>
                <c:pt idx="1509">
                  <c:v>711.02</c:v>
                </c:pt>
                <c:pt idx="1510">
                  <c:v>711.34</c:v>
                </c:pt>
                <c:pt idx="1511">
                  <c:v>711.66</c:v>
                </c:pt>
                <c:pt idx="1512">
                  <c:v>711.98</c:v>
                </c:pt>
                <c:pt idx="1513">
                  <c:v>712.3</c:v>
                </c:pt>
                <c:pt idx="1514">
                  <c:v>712.62</c:v>
                </c:pt>
                <c:pt idx="1515">
                  <c:v>712.94</c:v>
                </c:pt>
                <c:pt idx="1516">
                  <c:v>713.26</c:v>
                </c:pt>
                <c:pt idx="1517">
                  <c:v>713.59</c:v>
                </c:pt>
                <c:pt idx="1518">
                  <c:v>713.91</c:v>
                </c:pt>
                <c:pt idx="1519">
                  <c:v>714.23</c:v>
                </c:pt>
                <c:pt idx="1520">
                  <c:v>714.55</c:v>
                </c:pt>
                <c:pt idx="1521">
                  <c:v>714.87</c:v>
                </c:pt>
                <c:pt idx="1522">
                  <c:v>715.19</c:v>
                </c:pt>
                <c:pt idx="1523">
                  <c:v>715.51</c:v>
                </c:pt>
                <c:pt idx="1524">
                  <c:v>715.83</c:v>
                </c:pt>
                <c:pt idx="1525">
                  <c:v>716.15</c:v>
                </c:pt>
                <c:pt idx="1526">
                  <c:v>716.47</c:v>
                </c:pt>
                <c:pt idx="1527">
                  <c:v>716.79</c:v>
                </c:pt>
                <c:pt idx="1528">
                  <c:v>717.11</c:v>
                </c:pt>
                <c:pt idx="1529">
                  <c:v>717.43</c:v>
                </c:pt>
                <c:pt idx="1530">
                  <c:v>717.75</c:v>
                </c:pt>
                <c:pt idx="1531">
                  <c:v>718.07</c:v>
                </c:pt>
                <c:pt idx="1532">
                  <c:v>718.39</c:v>
                </c:pt>
                <c:pt idx="1533">
                  <c:v>718.71</c:v>
                </c:pt>
                <c:pt idx="1534">
                  <c:v>719.03</c:v>
                </c:pt>
                <c:pt idx="1535">
                  <c:v>719.35</c:v>
                </c:pt>
                <c:pt idx="1536">
                  <c:v>719.67</c:v>
                </c:pt>
                <c:pt idx="1537">
                  <c:v>719.99</c:v>
                </c:pt>
                <c:pt idx="1538">
                  <c:v>720.31</c:v>
                </c:pt>
                <c:pt idx="1539">
                  <c:v>720.63</c:v>
                </c:pt>
                <c:pt idx="1540">
                  <c:v>720.95</c:v>
                </c:pt>
                <c:pt idx="1541">
                  <c:v>721.27</c:v>
                </c:pt>
                <c:pt idx="1542">
                  <c:v>721.59</c:v>
                </c:pt>
                <c:pt idx="1543">
                  <c:v>721.91</c:v>
                </c:pt>
                <c:pt idx="1544">
                  <c:v>722.23</c:v>
                </c:pt>
                <c:pt idx="1545">
                  <c:v>722.55</c:v>
                </c:pt>
                <c:pt idx="1546">
                  <c:v>722.87</c:v>
                </c:pt>
                <c:pt idx="1547">
                  <c:v>723.19</c:v>
                </c:pt>
                <c:pt idx="1548">
                  <c:v>723.51</c:v>
                </c:pt>
                <c:pt idx="1549">
                  <c:v>723.82</c:v>
                </c:pt>
                <c:pt idx="1550">
                  <c:v>724.14</c:v>
                </c:pt>
                <c:pt idx="1551">
                  <c:v>724.46</c:v>
                </c:pt>
                <c:pt idx="1552">
                  <c:v>724.78</c:v>
                </c:pt>
                <c:pt idx="1553">
                  <c:v>725.1</c:v>
                </c:pt>
                <c:pt idx="1554">
                  <c:v>725.42</c:v>
                </c:pt>
                <c:pt idx="1555">
                  <c:v>725.74</c:v>
                </c:pt>
                <c:pt idx="1556">
                  <c:v>726.06</c:v>
                </c:pt>
                <c:pt idx="1557">
                  <c:v>726.38</c:v>
                </c:pt>
                <c:pt idx="1558">
                  <c:v>726.7</c:v>
                </c:pt>
                <c:pt idx="1559">
                  <c:v>727.01</c:v>
                </c:pt>
                <c:pt idx="1560">
                  <c:v>727.33</c:v>
                </c:pt>
                <c:pt idx="1561">
                  <c:v>727.65</c:v>
                </c:pt>
                <c:pt idx="1562">
                  <c:v>727.97</c:v>
                </c:pt>
                <c:pt idx="1563">
                  <c:v>728.29</c:v>
                </c:pt>
                <c:pt idx="1564">
                  <c:v>728.61</c:v>
                </c:pt>
                <c:pt idx="1565">
                  <c:v>728.93</c:v>
                </c:pt>
                <c:pt idx="1566">
                  <c:v>729.24</c:v>
                </c:pt>
                <c:pt idx="1567">
                  <c:v>729.56</c:v>
                </c:pt>
                <c:pt idx="1568">
                  <c:v>729.88</c:v>
                </c:pt>
                <c:pt idx="1569">
                  <c:v>730.2</c:v>
                </c:pt>
                <c:pt idx="1570">
                  <c:v>730.52</c:v>
                </c:pt>
                <c:pt idx="1571">
                  <c:v>730.83</c:v>
                </c:pt>
                <c:pt idx="1572">
                  <c:v>731.15</c:v>
                </c:pt>
                <c:pt idx="1573">
                  <c:v>731.47</c:v>
                </c:pt>
                <c:pt idx="1574">
                  <c:v>731.79</c:v>
                </c:pt>
                <c:pt idx="1575">
                  <c:v>732.11</c:v>
                </c:pt>
                <c:pt idx="1576">
                  <c:v>732.42</c:v>
                </c:pt>
                <c:pt idx="1577">
                  <c:v>732.74</c:v>
                </c:pt>
                <c:pt idx="1578">
                  <c:v>733.06</c:v>
                </c:pt>
                <c:pt idx="1579">
                  <c:v>733.38</c:v>
                </c:pt>
                <c:pt idx="1580">
                  <c:v>733.7</c:v>
                </c:pt>
                <c:pt idx="1581">
                  <c:v>734.01</c:v>
                </c:pt>
                <c:pt idx="1582">
                  <c:v>734.33</c:v>
                </c:pt>
                <c:pt idx="1583">
                  <c:v>734.65</c:v>
                </c:pt>
                <c:pt idx="1584">
                  <c:v>734.97</c:v>
                </c:pt>
                <c:pt idx="1585">
                  <c:v>735.28</c:v>
                </c:pt>
                <c:pt idx="1586">
                  <c:v>735.6</c:v>
                </c:pt>
                <c:pt idx="1587">
                  <c:v>735.92</c:v>
                </c:pt>
                <c:pt idx="1588">
                  <c:v>736.24</c:v>
                </c:pt>
                <c:pt idx="1589">
                  <c:v>736.55</c:v>
                </c:pt>
                <c:pt idx="1590">
                  <c:v>736.87</c:v>
                </c:pt>
                <c:pt idx="1591">
                  <c:v>737.19</c:v>
                </c:pt>
                <c:pt idx="1592">
                  <c:v>737.5</c:v>
                </c:pt>
                <c:pt idx="1593">
                  <c:v>737.82</c:v>
                </c:pt>
                <c:pt idx="1594">
                  <c:v>738.14</c:v>
                </c:pt>
                <c:pt idx="1595">
                  <c:v>738.46</c:v>
                </c:pt>
                <c:pt idx="1596">
                  <c:v>738.77</c:v>
                </c:pt>
                <c:pt idx="1597">
                  <c:v>739.09</c:v>
                </c:pt>
                <c:pt idx="1598">
                  <c:v>739.41</c:v>
                </c:pt>
                <c:pt idx="1599">
                  <c:v>739.72</c:v>
                </c:pt>
                <c:pt idx="1600">
                  <c:v>740.04</c:v>
                </c:pt>
                <c:pt idx="1601">
                  <c:v>740.36</c:v>
                </c:pt>
                <c:pt idx="1602">
                  <c:v>740.67</c:v>
                </c:pt>
                <c:pt idx="1603">
                  <c:v>740.99</c:v>
                </c:pt>
                <c:pt idx="1604">
                  <c:v>741.31</c:v>
                </c:pt>
                <c:pt idx="1605">
                  <c:v>741.62</c:v>
                </c:pt>
                <c:pt idx="1606">
                  <c:v>741.94</c:v>
                </c:pt>
                <c:pt idx="1607">
                  <c:v>742.26</c:v>
                </c:pt>
                <c:pt idx="1608">
                  <c:v>742.57</c:v>
                </c:pt>
                <c:pt idx="1609">
                  <c:v>742.89</c:v>
                </c:pt>
                <c:pt idx="1610">
                  <c:v>743.2</c:v>
                </c:pt>
                <c:pt idx="1611">
                  <c:v>743.52</c:v>
                </c:pt>
                <c:pt idx="1612">
                  <c:v>743.84</c:v>
                </c:pt>
                <c:pt idx="1613">
                  <c:v>744.15</c:v>
                </c:pt>
                <c:pt idx="1614">
                  <c:v>744.47</c:v>
                </c:pt>
                <c:pt idx="1615">
                  <c:v>744.79</c:v>
                </c:pt>
                <c:pt idx="1616">
                  <c:v>745.1</c:v>
                </c:pt>
                <c:pt idx="1617">
                  <c:v>745.42</c:v>
                </c:pt>
                <c:pt idx="1618">
                  <c:v>745.73</c:v>
                </c:pt>
                <c:pt idx="1619">
                  <c:v>746.05</c:v>
                </c:pt>
                <c:pt idx="1620">
                  <c:v>746.36</c:v>
                </c:pt>
                <c:pt idx="1621">
                  <c:v>746.68</c:v>
                </c:pt>
                <c:pt idx="1622">
                  <c:v>747</c:v>
                </c:pt>
                <c:pt idx="1623">
                  <c:v>747.31</c:v>
                </c:pt>
                <c:pt idx="1624">
                  <c:v>747.63</c:v>
                </c:pt>
                <c:pt idx="1625">
                  <c:v>747.94</c:v>
                </c:pt>
                <c:pt idx="1626">
                  <c:v>748.26</c:v>
                </c:pt>
                <c:pt idx="1627">
                  <c:v>748.57</c:v>
                </c:pt>
                <c:pt idx="1628">
                  <c:v>748.89</c:v>
                </c:pt>
                <c:pt idx="1629">
                  <c:v>749.2</c:v>
                </c:pt>
                <c:pt idx="1630">
                  <c:v>749.52</c:v>
                </c:pt>
                <c:pt idx="1631">
                  <c:v>749.83</c:v>
                </c:pt>
                <c:pt idx="1632">
                  <c:v>750.15</c:v>
                </c:pt>
                <c:pt idx="1633">
                  <c:v>750.47</c:v>
                </c:pt>
                <c:pt idx="1634">
                  <c:v>750.78</c:v>
                </c:pt>
                <c:pt idx="1635">
                  <c:v>751.1</c:v>
                </c:pt>
                <c:pt idx="1636">
                  <c:v>751.41</c:v>
                </c:pt>
                <c:pt idx="1637">
                  <c:v>751.73</c:v>
                </c:pt>
                <c:pt idx="1638">
                  <c:v>752.04</c:v>
                </c:pt>
                <c:pt idx="1639">
                  <c:v>752.35</c:v>
                </c:pt>
                <c:pt idx="1640">
                  <c:v>752.67</c:v>
                </c:pt>
                <c:pt idx="1641">
                  <c:v>752.98</c:v>
                </c:pt>
                <c:pt idx="1642">
                  <c:v>753.3</c:v>
                </c:pt>
                <c:pt idx="1643">
                  <c:v>753.61</c:v>
                </c:pt>
                <c:pt idx="1644">
                  <c:v>753.93</c:v>
                </c:pt>
                <c:pt idx="1645">
                  <c:v>754.24</c:v>
                </c:pt>
                <c:pt idx="1646">
                  <c:v>754.56</c:v>
                </c:pt>
                <c:pt idx="1647">
                  <c:v>754.87</c:v>
                </c:pt>
                <c:pt idx="1648">
                  <c:v>755.19</c:v>
                </c:pt>
                <c:pt idx="1649">
                  <c:v>755.5</c:v>
                </c:pt>
                <c:pt idx="1650">
                  <c:v>755.81</c:v>
                </c:pt>
                <c:pt idx="1651">
                  <c:v>756.13</c:v>
                </c:pt>
                <c:pt idx="1652">
                  <c:v>756.44</c:v>
                </c:pt>
                <c:pt idx="1653">
                  <c:v>756.76</c:v>
                </c:pt>
                <c:pt idx="1654">
                  <c:v>757.07</c:v>
                </c:pt>
                <c:pt idx="1655">
                  <c:v>757.39</c:v>
                </c:pt>
                <c:pt idx="1656">
                  <c:v>757.7</c:v>
                </c:pt>
                <c:pt idx="1657">
                  <c:v>758.01</c:v>
                </c:pt>
                <c:pt idx="1658">
                  <c:v>758.33</c:v>
                </c:pt>
                <c:pt idx="1659">
                  <c:v>758.64</c:v>
                </c:pt>
                <c:pt idx="1660">
                  <c:v>758.95</c:v>
                </c:pt>
                <c:pt idx="1661">
                  <c:v>759.27</c:v>
                </c:pt>
                <c:pt idx="1662">
                  <c:v>759.58</c:v>
                </c:pt>
                <c:pt idx="1663">
                  <c:v>759.9</c:v>
                </c:pt>
                <c:pt idx="1664">
                  <c:v>760.21</c:v>
                </c:pt>
                <c:pt idx="1665">
                  <c:v>760.52</c:v>
                </c:pt>
                <c:pt idx="1666">
                  <c:v>760.84</c:v>
                </c:pt>
                <c:pt idx="1667">
                  <c:v>761.15</c:v>
                </c:pt>
                <c:pt idx="1668">
                  <c:v>761.46</c:v>
                </c:pt>
                <c:pt idx="1669">
                  <c:v>761.78</c:v>
                </c:pt>
                <c:pt idx="1670">
                  <c:v>762.09</c:v>
                </c:pt>
                <c:pt idx="1671">
                  <c:v>762.4</c:v>
                </c:pt>
                <c:pt idx="1672">
                  <c:v>762.72</c:v>
                </c:pt>
                <c:pt idx="1673">
                  <c:v>763.03</c:v>
                </c:pt>
                <c:pt idx="1674">
                  <c:v>763.34</c:v>
                </c:pt>
                <c:pt idx="1675">
                  <c:v>763.66</c:v>
                </c:pt>
                <c:pt idx="1676">
                  <c:v>763.97</c:v>
                </c:pt>
                <c:pt idx="1677">
                  <c:v>764.28</c:v>
                </c:pt>
                <c:pt idx="1678">
                  <c:v>764.59</c:v>
                </c:pt>
                <c:pt idx="1679">
                  <c:v>764.91</c:v>
                </c:pt>
                <c:pt idx="1680">
                  <c:v>765.22</c:v>
                </c:pt>
                <c:pt idx="1681">
                  <c:v>765.53</c:v>
                </c:pt>
                <c:pt idx="1682">
                  <c:v>765.85</c:v>
                </c:pt>
                <c:pt idx="1683">
                  <c:v>766.16</c:v>
                </c:pt>
                <c:pt idx="1684">
                  <c:v>766.47</c:v>
                </c:pt>
                <c:pt idx="1685">
                  <c:v>766.78</c:v>
                </c:pt>
                <c:pt idx="1686">
                  <c:v>767.1</c:v>
                </c:pt>
                <c:pt idx="1687">
                  <c:v>767.41</c:v>
                </c:pt>
                <c:pt idx="1688">
                  <c:v>767.72</c:v>
                </c:pt>
                <c:pt idx="1689">
                  <c:v>768.03</c:v>
                </c:pt>
                <c:pt idx="1690">
                  <c:v>768.35</c:v>
                </c:pt>
                <c:pt idx="1691">
                  <c:v>768.66</c:v>
                </c:pt>
                <c:pt idx="1692">
                  <c:v>768.97</c:v>
                </c:pt>
                <c:pt idx="1693">
                  <c:v>769.28</c:v>
                </c:pt>
                <c:pt idx="1694">
                  <c:v>769.59</c:v>
                </c:pt>
                <c:pt idx="1695">
                  <c:v>769.91</c:v>
                </c:pt>
                <c:pt idx="1696">
                  <c:v>770.22</c:v>
                </c:pt>
                <c:pt idx="1697">
                  <c:v>770.53</c:v>
                </c:pt>
                <c:pt idx="1698">
                  <c:v>770.84</c:v>
                </c:pt>
                <c:pt idx="1699">
                  <c:v>771.15</c:v>
                </c:pt>
                <c:pt idx="1700">
                  <c:v>771.47</c:v>
                </c:pt>
                <c:pt idx="1701">
                  <c:v>771.78</c:v>
                </c:pt>
                <c:pt idx="1702">
                  <c:v>772.09</c:v>
                </c:pt>
                <c:pt idx="1703">
                  <c:v>772.4</c:v>
                </c:pt>
                <c:pt idx="1704">
                  <c:v>772.71</c:v>
                </c:pt>
                <c:pt idx="1705">
                  <c:v>773.02</c:v>
                </c:pt>
                <c:pt idx="1706">
                  <c:v>773.34</c:v>
                </c:pt>
                <c:pt idx="1707">
                  <c:v>773.65</c:v>
                </c:pt>
                <c:pt idx="1708">
                  <c:v>773.96</c:v>
                </c:pt>
                <c:pt idx="1709">
                  <c:v>774.27</c:v>
                </c:pt>
                <c:pt idx="1710">
                  <c:v>774.58</c:v>
                </c:pt>
                <c:pt idx="1711">
                  <c:v>774.89</c:v>
                </c:pt>
                <c:pt idx="1712">
                  <c:v>775.2</c:v>
                </c:pt>
                <c:pt idx="1713">
                  <c:v>775.51</c:v>
                </c:pt>
                <c:pt idx="1714">
                  <c:v>775.83</c:v>
                </c:pt>
                <c:pt idx="1715">
                  <c:v>776.14</c:v>
                </c:pt>
                <c:pt idx="1716">
                  <c:v>776.45</c:v>
                </c:pt>
                <c:pt idx="1717">
                  <c:v>776.76</c:v>
                </c:pt>
                <c:pt idx="1718">
                  <c:v>777.07</c:v>
                </c:pt>
                <c:pt idx="1719">
                  <c:v>777.38</c:v>
                </c:pt>
                <c:pt idx="1720">
                  <c:v>777.69</c:v>
                </c:pt>
                <c:pt idx="1721">
                  <c:v>778</c:v>
                </c:pt>
                <c:pt idx="1722">
                  <c:v>778.31</c:v>
                </c:pt>
                <c:pt idx="1723">
                  <c:v>778.62</c:v>
                </c:pt>
                <c:pt idx="1724">
                  <c:v>778.93</c:v>
                </c:pt>
                <c:pt idx="1725">
                  <c:v>779.24</c:v>
                </c:pt>
                <c:pt idx="1726">
                  <c:v>779.55</c:v>
                </c:pt>
                <c:pt idx="1727">
                  <c:v>779.86</c:v>
                </c:pt>
                <c:pt idx="1728">
                  <c:v>780.18</c:v>
                </c:pt>
                <c:pt idx="1729">
                  <c:v>780.49</c:v>
                </c:pt>
                <c:pt idx="1730">
                  <c:v>780.8</c:v>
                </c:pt>
                <c:pt idx="1731">
                  <c:v>781.11</c:v>
                </c:pt>
                <c:pt idx="1732">
                  <c:v>781.42</c:v>
                </c:pt>
                <c:pt idx="1733">
                  <c:v>781.73</c:v>
                </c:pt>
                <c:pt idx="1734">
                  <c:v>782.04</c:v>
                </c:pt>
                <c:pt idx="1735">
                  <c:v>782.35</c:v>
                </c:pt>
                <c:pt idx="1736">
                  <c:v>782.66</c:v>
                </c:pt>
                <c:pt idx="1737">
                  <c:v>782.97</c:v>
                </c:pt>
                <c:pt idx="1738">
                  <c:v>783.28</c:v>
                </c:pt>
                <c:pt idx="1739">
                  <c:v>783.59</c:v>
                </c:pt>
                <c:pt idx="1740">
                  <c:v>783.9</c:v>
                </c:pt>
                <c:pt idx="1741">
                  <c:v>784.21</c:v>
                </c:pt>
                <c:pt idx="1742">
                  <c:v>784.52</c:v>
                </c:pt>
                <c:pt idx="1743">
                  <c:v>784.82</c:v>
                </c:pt>
                <c:pt idx="1744">
                  <c:v>785.13</c:v>
                </c:pt>
                <c:pt idx="1745">
                  <c:v>785.44</c:v>
                </c:pt>
                <c:pt idx="1746">
                  <c:v>785.75</c:v>
                </c:pt>
                <c:pt idx="1747">
                  <c:v>786.06</c:v>
                </c:pt>
                <c:pt idx="1748">
                  <c:v>786.37</c:v>
                </c:pt>
                <c:pt idx="1749">
                  <c:v>786.68</c:v>
                </c:pt>
                <c:pt idx="1750">
                  <c:v>786.99</c:v>
                </c:pt>
                <c:pt idx="1751">
                  <c:v>787.3</c:v>
                </c:pt>
                <c:pt idx="1752">
                  <c:v>787.61</c:v>
                </c:pt>
                <c:pt idx="1753">
                  <c:v>787.92</c:v>
                </c:pt>
                <c:pt idx="1754">
                  <c:v>788.23</c:v>
                </c:pt>
                <c:pt idx="1755">
                  <c:v>788.54</c:v>
                </c:pt>
                <c:pt idx="1756">
                  <c:v>788.85</c:v>
                </c:pt>
                <c:pt idx="1757">
                  <c:v>789.15</c:v>
                </c:pt>
                <c:pt idx="1758">
                  <c:v>789.46</c:v>
                </c:pt>
                <c:pt idx="1759">
                  <c:v>789.77</c:v>
                </c:pt>
                <c:pt idx="1760">
                  <c:v>790.08</c:v>
                </c:pt>
                <c:pt idx="1761">
                  <c:v>790.39</c:v>
                </c:pt>
                <c:pt idx="1762">
                  <c:v>790.7</c:v>
                </c:pt>
                <c:pt idx="1763">
                  <c:v>791.01</c:v>
                </c:pt>
                <c:pt idx="1764">
                  <c:v>791.32</c:v>
                </c:pt>
                <c:pt idx="1765">
                  <c:v>791.62</c:v>
                </c:pt>
                <c:pt idx="1766">
                  <c:v>791.93</c:v>
                </c:pt>
                <c:pt idx="1767">
                  <c:v>792.24</c:v>
                </c:pt>
                <c:pt idx="1768">
                  <c:v>792.55</c:v>
                </c:pt>
                <c:pt idx="1769">
                  <c:v>792.86</c:v>
                </c:pt>
                <c:pt idx="1770">
                  <c:v>793.17</c:v>
                </c:pt>
                <c:pt idx="1771">
                  <c:v>793.47</c:v>
                </c:pt>
                <c:pt idx="1772">
                  <c:v>793.78</c:v>
                </c:pt>
                <c:pt idx="1773">
                  <c:v>794.09</c:v>
                </c:pt>
                <c:pt idx="1774">
                  <c:v>794.4</c:v>
                </c:pt>
                <c:pt idx="1775">
                  <c:v>794.71</c:v>
                </c:pt>
                <c:pt idx="1776">
                  <c:v>795.01</c:v>
                </c:pt>
                <c:pt idx="1777">
                  <c:v>795.32</c:v>
                </c:pt>
                <c:pt idx="1778">
                  <c:v>795.63</c:v>
                </c:pt>
                <c:pt idx="1779">
                  <c:v>795.94</c:v>
                </c:pt>
                <c:pt idx="1780">
                  <c:v>796.25</c:v>
                </c:pt>
                <c:pt idx="1781">
                  <c:v>796.55</c:v>
                </c:pt>
                <c:pt idx="1782">
                  <c:v>796.86</c:v>
                </c:pt>
                <c:pt idx="1783">
                  <c:v>797.17</c:v>
                </c:pt>
                <c:pt idx="1784">
                  <c:v>797.48</c:v>
                </c:pt>
                <c:pt idx="1785">
                  <c:v>797.78</c:v>
                </c:pt>
                <c:pt idx="1786">
                  <c:v>798.09</c:v>
                </c:pt>
                <c:pt idx="1787">
                  <c:v>798.4</c:v>
                </c:pt>
                <c:pt idx="1788">
                  <c:v>798.71</c:v>
                </c:pt>
                <c:pt idx="1789">
                  <c:v>799.01</c:v>
                </c:pt>
                <c:pt idx="1790">
                  <c:v>799.32</c:v>
                </c:pt>
                <c:pt idx="1791">
                  <c:v>799.63</c:v>
                </c:pt>
                <c:pt idx="1792">
                  <c:v>799.93</c:v>
                </c:pt>
                <c:pt idx="1793">
                  <c:v>800.24</c:v>
                </c:pt>
                <c:pt idx="1794">
                  <c:v>800.55</c:v>
                </c:pt>
                <c:pt idx="1795">
                  <c:v>800.86</c:v>
                </c:pt>
                <c:pt idx="1796">
                  <c:v>801.16</c:v>
                </c:pt>
                <c:pt idx="1797">
                  <c:v>801.47</c:v>
                </c:pt>
                <c:pt idx="1798">
                  <c:v>801.78</c:v>
                </c:pt>
                <c:pt idx="1799">
                  <c:v>802.08</c:v>
                </c:pt>
                <c:pt idx="1800">
                  <c:v>802.39</c:v>
                </c:pt>
                <c:pt idx="1801">
                  <c:v>802.7</c:v>
                </c:pt>
                <c:pt idx="1802">
                  <c:v>803</c:v>
                </c:pt>
                <c:pt idx="1803">
                  <c:v>803.31</c:v>
                </c:pt>
                <c:pt idx="1804">
                  <c:v>803.62</c:v>
                </c:pt>
                <c:pt idx="1805">
                  <c:v>803.92</c:v>
                </c:pt>
                <c:pt idx="1806">
                  <c:v>804.23</c:v>
                </c:pt>
                <c:pt idx="1807">
                  <c:v>804.53</c:v>
                </c:pt>
                <c:pt idx="1808">
                  <c:v>804.84</c:v>
                </c:pt>
                <c:pt idx="1809">
                  <c:v>805.15</c:v>
                </c:pt>
                <c:pt idx="1810">
                  <c:v>805.45</c:v>
                </c:pt>
                <c:pt idx="1811">
                  <c:v>805.76</c:v>
                </c:pt>
                <c:pt idx="1812">
                  <c:v>806.07</c:v>
                </c:pt>
                <c:pt idx="1813">
                  <c:v>806.37</c:v>
                </c:pt>
                <c:pt idx="1814">
                  <c:v>806.68</c:v>
                </c:pt>
                <c:pt idx="1815">
                  <c:v>806.98</c:v>
                </c:pt>
                <c:pt idx="1816">
                  <c:v>807.29</c:v>
                </c:pt>
                <c:pt idx="1817">
                  <c:v>807.6</c:v>
                </c:pt>
                <c:pt idx="1818">
                  <c:v>807.9</c:v>
                </c:pt>
                <c:pt idx="1819">
                  <c:v>808.21</c:v>
                </c:pt>
                <c:pt idx="1820">
                  <c:v>808.51</c:v>
                </c:pt>
                <c:pt idx="1821">
                  <c:v>808.82</c:v>
                </c:pt>
                <c:pt idx="1822">
                  <c:v>809.12</c:v>
                </c:pt>
                <c:pt idx="1823">
                  <c:v>809.43</c:v>
                </c:pt>
                <c:pt idx="1824">
                  <c:v>809.74</c:v>
                </c:pt>
                <c:pt idx="1825">
                  <c:v>810.04</c:v>
                </c:pt>
                <c:pt idx="1826">
                  <c:v>810.35</c:v>
                </c:pt>
                <c:pt idx="1827">
                  <c:v>810.65</c:v>
                </c:pt>
                <c:pt idx="1828">
                  <c:v>810.96</c:v>
                </c:pt>
                <c:pt idx="1829">
                  <c:v>811.26</c:v>
                </c:pt>
                <c:pt idx="1830">
                  <c:v>811.57</c:v>
                </c:pt>
                <c:pt idx="1831">
                  <c:v>811.87</c:v>
                </c:pt>
                <c:pt idx="1832">
                  <c:v>812.18</c:v>
                </c:pt>
                <c:pt idx="1833">
                  <c:v>812.48</c:v>
                </c:pt>
                <c:pt idx="1834">
                  <c:v>812.79</c:v>
                </c:pt>
                <c:pt idx="1835">
                  <c:v>813.09</c:v>
                </c:pt>
                <c:pt idx="1836">
                  <c:v>813.4</c:v>
                </c:pt>
                <c:pt idx="1837">
                  <c:v>813.7</c:v>
                </c:pt>
                <c:pt idx="1838">
                  <c:v>814.01</c:v>
                </c:pt>
                <c:pt idx="1839">
                  <c:v>814.31</c:v>
                </c:pt>
                <c:pt idx="1840">
                  <c:v>814.62</c:v>
                </c:pt>
                <c:pt idx="1841">
                  <c:v>814.92</c:v>
                </c:pt>
                <c:pt idx="1842">
                  <c:v>815.22</c:v>
                </c:pt>
                <c:pt idx="1843">
                  <c:v>815.53</c:v>
                </c:pt>
                <c:pt idx="1844">
                  <c:v>815.83</c:v>
                </c:pt>
                <c:pt idx="1845">
                  <c:v>816.14</c:v>
                </c:pt>
                <c:pt idx="1846">
                  <c:v>816.44</c:v>
                </c:pt>
                <c:pt idx="1847">
                  <c:v>816.75</c:v>
                </c:pt>
                <c:pt idx="1848">
                  <c:v>817.05</c:v>
                </c:pt>
                <c:pt idx="1849">
                  <c:v>817.36</c:v>
                </c:pt>
                <c:pt idx="1850">
                  <c:v>817.66</c:v>
                </c:pt>
                <c:pt idx="1851">
                  <c:v>817.96</c:v>
                </c:pt>
                <c:pt idx="1852">
                  <c:v>818.27</c:v>
                </c:pt>
                <c:pt idx="1853">
                  <c:v>818.57</c:v>
                </c:pt>
                <c:pt idx="1854">
                  <c:v>818.88</c:v>
                </c:pt>
                <c:pt idx="1855">
                  <c:v>819.18</c:v>
                </c:pt>
                <c:pt idx="1856">
                  <c:v>819.48</c:v>
                </c:pt>
                <c:pt idx="1857">
                  <c:v>819.79</c:v>
                </c:pt>
                <c:pt idx="1858">
                  <c:v>820.09</c:v>
                </c:pt>
                <c:pt idx="1859">
                  <c:v>820.39</c:v>
                </c:pt>
                <c:pt idx="1860">
                  <c:v>820.7</c:v>
                </c:pt>
                <c:pt idx="1861">
                  <c:v>821</c:v>
                </c:pt>
                <c:pt idx="1862">
                  <c:v>821.3</c:v>
                </c:pt>
                <c:pt idx="1863">
                  <c:v>821.61</c:v>
                </c:pt>
                <c:pt idx="1864">
                  <c:v>821.91</c:v>
                </c:pt>
                <c:pt idx="1865">
                  <c:v>822.22</c:v>
                </c:pt>
                <c:pt idx="1866">
                  <c:v>822.52</c:v>
                </c:pt>
                <c:pt idx="1867">
                  <c:v>822.82</c:v>
                </c:pt>
                <c:pt idx="1868">
                  <c:v>823.12</c:v>
                </c:pt>
                <c:pt idx="1869">
                  <c:v>823.43</c:v>
                </c:pt>
                <c:pt idx="1870">
                  <c:v>823.73</c:v>
                </c:pt>
                <c:pt idx="1871">
                  <c:v>824.03</c:v>
                </c:pt>
                <c:pt idx="1872">
                  <c:v>824.34</c:v>
                </c:pt>
                <c:pt idx="1873">
                  <c:v>824.64</c:v>
                </c:pt>
                <c:pt idx="1874">
                  <c:v>824.94</c:v>
                </c:pt>
                <c:pt idx="1875">
                  <c:v>825.25</c:v>
                </c:pt>
                <c:pt idx="1876">
                  <c:v>825.55</c:v>
                </c:pt>
                <c:pt idx="1877">
                  <c:v>825.85</c:v>
                </c:pt>
                <c:pt idx="1878">
                  <c:v>826.15</c:v>
                </c:pt>
                <c:pt idx="1879">
                  <c:v>826.46</c:v>
                </c:pt>
                <c:pt idx="1880">
                  <c:v>826.76</c:v>
                </c:pt>
                <c:pt idx="1881">
                  <c:v>827.06</c:v>
                </c:pt>
                <c:pt idx="1882">
                  <c:v>827.36</c:v>
                </c:pt>
                <c:pt idx="1883">
                  <c:v>827.67</c:v>
                </c:pt>
                <c:pt idx="1884">
                  <c:v>827.97</c:v>
                </c:pt>
                <c:pt idx="1885">
                  <c:v>828.27</c:v>
                </c:pt>
                <c:pt idx="1886">
                  <c:v>828.57</c:v>
                </c:pt>
                <c:pt idx="1887">
                  <c:v>828.88</c:v>
                </c:pt>
                <c:pt idx="1888">
                  <c:v>829.18</c:v>
                </c:pt>
                <c:pt idx="1889">
                  <c:v>829.48</c:v>
                </c:pt>
                <c:pt idx="1890">
                  <c:v>829.78</c:v>
                </c:pt>
                <c:pt idx="1891">
                  <c:v>830.08</c:v>
                </c:pt>
                <c:pt idx="1892">
                  <c:v>830.39</c:v>
                </c:pt>
                <c:pt idx="1893">
                  <c:v>830.69</c:v>
                </c:pt>
                <c:pt idx="1894">
                  <c:v>830.99</c:v>
                </c:pt>
                <c:pt idx="1895">
                  <c:v>831.29</c:v>
                </c:pt>
                <c:pt idx="1896">
                  <c:v>831.59</c:v>
                </c:pt>
                <c:pt idx="1897">
                  <c:v>831.89</c:v>
                </c:pt>
                <c:pt idx="1898">
                  <c:v>832.2</c:v>
                </c:pt>
                <c:pt idx="1899">
                  <c:v>832.5</c:v>
                </c:pt>
                <c:pt idx="1900">
                  <c:v>832.8</c:v>
                </c:pt>
                <c:pt idx="1901">
                  <c:v>833.1</c:v>
                </c:pt>
                <c:pt idx="1902">
                  <c:v>833.4</c:v>
                </c:pt>
                <c:pt idx="1903">
                  <c:v>833.7</c:v>
                </c:pt>
                <c:pt idx="1904">
                  <c:v>834.01</c:v>
                </c:pt>
                <c:pt idx="1905">
                  <c:v>834.31</c:v>
                </c:pt>
                <c:pt idx="1906">
                  <c:v>834.61</c:v>
                </c:pt>
                <c:pt idx="1907">
                  <c:v>834.91</c:v>
                </c:pt>
                <c:pt idx="1908">
                  <c:v>835.21</c:v>
                </c:pt>
                <c:pt idx="1909">
                  <c:v>835.51</c:v>
                </c:pt>
                <c:pt idx="1910">
                  <c:v>835.81</c:v>
                </c:pt>
                <c:pt idx="1911">
                  <c:v>836.11</c:v>
                </c:pt>
                <c:pt idx="1912">
                  <c:v>836.41</c:v>
                </c:pt>
                <c:pt idx="1913">
                  <c:v>836.71</c:v>
                </c:pt>
                <c:pt idx="1914">
                  <c:v>837.02</c:v>
                </c:pt>
                <c:pt idx="1915">
                  <c:v>837.32</c:v>
                </c:pt>
                <c:pt idx="1916">
                  <c:v>837.62</c:v>
                </c:pt>
                <c:pt idx="1917">
                  <c:v>837.92</c:v>
                </c:pt>
                <c:pt idx="1918">
                  <c:v>838.22</c:v>
                </c:pt>
                <c:pt idx="1919">
                  <c:v>838.52</c:v>
                </c:pt>
                <c:pt idx="1920">
                  <c:v>838.82</c:v>
                </c:pt>
                <c:pt idx="1921">
                  <c:v>839.12</c:v>
                </c:pt>
                <c:pt idx="1922">
                  <c:v>839.42</c:v>
                </c:pt>
                <c:pt idx="1923">
                  <c:v>839.72</c:v>
                </c:pt>
                <c:pt idx="1924">
                  <c:v>840.02</c:v>
                </c:pt>
                <c:pt idx="1925">
                  <c:v>840.32</c:v>
                </c:pt>
                <c:pt idx="1926">
                  <c:v>840.62</c:v>
                </c:pt>
                <c:pt idx="1927">
                  <c:v>840.92</c:v>
                </c:pt>
                <c:pt idx="1928">
                  <c:v>841.22</c:v>
                </c:pt>
                <c:pt idx="1929">
                  <c:v>841.52</c:v>
                </c:pt>
                <c:pt idx="1930">
                  <c:v>841.82</c:v>
                </c:pt>
                <c:pt idx="1931">
                  <c:v>842.12</c:v>
                </c:pt>
                <c:pt idx="1932">
                  <c:v>842.42</c:v>
                </c:pt>
                <c:pt idx="1933">
                  <c:v>842.72</c:v>
                </c:pt>
                <c:pt idx="1934">
                  <c:v>843.02</c:v>
                </c:pt>
                <c:pt idx="1935">
                  <c:v>843.32</c:v>
                </c:pt>
                <c:pt idx="1936">
                  <c:v>843.62</c:v>
                </c:pt>
                <c:pt idx="1937">
                  <c:v>843.92</c:v>
                </c:pt>
                <c:pt idx="1938">
                  <c:v>844.22</c:v>
                </c:pt>
                <c:pt idx="1939">
                  <c:v>844.52</c:v>
                </c:pt>
                <c:pt idx="1940">
                  <c:v>844.82</c:v>
                </c:pt>
                <c:pt idx="1941">
                  <c:v>845.12</c:v>
                </c:pt>
                <c:pt idx="1942">
                  <c:v>845.42</c:v>
                </c:pt>
                <c:pt idx="1943">
                  <c:v>845.71</c:v>
                </c:pt>
                <c:pt idx="1944">
                  <c:v>846.01</c:v>
                </c:pt>
                <c:pt idx="1945">
                  <c:v>846.31</c:v>
                </c:pt>
                <c:pt idx="1946">
                  <c:v>846.61</c:v>
                </c:pt>
                <c:pt idx="1947">
                  <c:v>846.91</c:v>
                </c:pt>
                <c:pt idx="1948">
                  <c:v>847.21</c:v>
                </c:pt>
                <c:pt idx="1949">
                  <c:v>847.51</c:v>
                </c:pt>
                <c:pt idx="1950">
                  <c:v>847.81</c:v>
                </c:pt>
                <c:pt idx="1951">
                  <c:v>848.11</c:v>
                </c:pt>
                <c:pt idx="1952">
                  <c:v>848.41</c:v>
                </c:pt>
                <c:pt idx="1953">
                  <c:v>848.7</c:v>
                </c:pt>
                <c:pt idx="1954">
                  <c:v>849</c:v>
                </c:pt>
                <c:pt idx="1955">
                  <c:v>849.3</c:v>
                </c:pt>
                <c:pt idx="1956">
                  <c:v>849.6</c:v>
                </c:pt>
                <c:pt idx="1957">
                  <c:v>849.9</c:v>
                </c:pt>
                <c:pt idx="1958">
                  <c:v>850.2</c:v>
                </c:pt>
                <c:pt idx="1959">
                  <c:v>850.5</c:v>
                </c:pt>
                <c:pt idx="1960">
                  <c:v>850.79</c:v>
                </c:pt>
                <c:pt idx="1961">
                  <c:v>851.09</c:v>
                </c:pt>
                <c:pt idx="1962">
                  <c:v>851.39</c:v>
                </c:pt>
                <c:pt idx="1963">
                  <c:v>851.69</c:v>
                </c:pt>
                <c:pt idx="1964">
                  <c:v>851.99</c:v>
                </c:pt>
                <c:pt idx="1965">
                  <c:v>852.28</c:v>
                </c:pt>
                <c:pt idx="1966">
                  <c:v>852.58</c:v>
                </c:pt>
                <c:pt idx="1967">
                  <c:v>852.88</c:v>
                </c:pt>
                <c:pt idx="1968">
                  <c:v>853.18</c:v>
                </c:pt>
                <c:pt idx="1969">
                  <c:v>853.48</c:v>
                </c:pt>
                <c:pt idx="1970">
                  <c:v>853.77</c:v>
                </c:pt>
                <c:pt idx="1971">
                  <c:v>854.07</c:v>
                </c:pt>
                <c:pt idx="1972">
                  <c:v>854.37</c:v>
                </c:pt>
                <c:pt idx="1973">
                  <c:v>854.67</c:v>
                </c:pt>
                <c:pt idx="1974">
                  <c:v>854.97</c:v>
                </c:pt>
                <c:pt idx="1975">
                  <c:v>855.26</c:v>
                </c:pt>
                <c:pt idx="1976">
                  <c:v>855.56</c:v>
                </c:pt>
                <c:pt idx="1977">
                  <c:v>855.86</c:v>
                </c:pt>
                <c:pt idx="1978">
                  <c:v>856.15</c:v>
                </c:pt>
                <c:pt idx="1979">
                  <c:v>856.45</c:v>
                </c:pt>
                <c:pt idx="1980">
                  <c:v>856.75</c:v>
                </c:pt>
                <c:pt idx="1981">
                  <c:v>857.05</c:v>
                </c:pt>
                <c:pt idx="1982">
                  <c:v>857.34</c:v>
                </c:pt>
                <c:pt idx="1983">
                  <c:v>857.64</c:v>
                </c:pt>
                <c:pt idx="1984">
                  <c:v>857.94</c:v>
                </c:pt>
                <c:pt idx="1985">
                  <c:v>858.24</c:v>
                </c:pt>
                <c:pt idx="1986">
                  <c:v>858.53</c:v>
                </c:pt>
                <c:pt idx="1987">
                  <c:v>858.83</c:v>
                </c:pt>
                <c:pt idx="1988">
                  <c:v>859.13</c:v>
                </c:pt>
                <c:pt idx="1989">
                  <c:v>859.42</c:v>
                </c:pt>
                <c:pt idx="1990">
                  <c:v>859.72</c:v>
                </c:pt>
                <c:pt idx="1991">
                  <c:v>860.02</c:v>
                </c:pt>
                <c:pt idx="1992">
                  <c:v>860.31</c:v>
                </c:pt>
                <c:pt idx="1993">
                  <c:v>860.61</c:v>
                </c:pt>
                <c:pt idx="1994">
                  <c:v>860.91</c:v>
                </c:pt>
                <c:pt idx="1995">
                  <c:v>861.2</c:v>
                </c:pt>
                <c:pt idx="1996">
                  <c:v>861.5</c:v>
                </c:pt>
                <c:pt idx="1997">
                  <c:v>861.79</c:v>
                </c:pt>
                <c:pt idx="1998">
                  <c:v>862.09</c:v>
                </c:pt>
                <c:pt idx="1999">
                  <c:v>862.39</c:v>
                </c:pt>
                <c:pt idx="2000">
                  <c:v>862.68</c:v>
                </c:pt>
                <c:pt idx="2001">
                  <c:v>862.98</c:v>
                </c:pt>
                <c:pt idx="2002">
                  <c:v>863.28</c:v>
                </c:pt>
                <c:pt idx="2003">
                  <c:v>863.57</c:v>
                </c:pt>
                <c:pt idx="2004">
                  <c:v>863.87</c:v>
                </c:pt>
                <c:pt idx="2005">
                  <c:v>864.16</c:v>
                </c:pt>
                <c:pt idx="2006">
                  <c:v>864.46</c:v>
                </c:pt>
                <c:pt idx="2007">
                  <c:v>864.76</c:v>
                </c:pt>
                <c:pt idx="2008">
                  <c:v>865.05</c:v>
                </c:pt>
                <c:pt idx="2009">
                  <c:v>865.35</c:v>
                </c:pt>
                <c:pt idx="2010">
                  <c:v>865.64</c:v>
                </c:pt>
                <c:pt idx="2011">
                  <c:v>865.94</c:v>
                </c:pt>
                <c:pt idx="2012">
                  <c:v>866.23</c:v>
                </c:pt>
                <c:pt idx="2013">
                  <c:v>866.53</c:v>
                </c:pt>
                <c:pt idx="2014">
                  <c:v>866.82</c:v>
                </c:pt>
                <c:pt idx="2015">
                  <c:v>867.12</c:v>
                </c:pt>
                <c:pt idx="2016">
                  <c:v>867.42</c:v>
                </c:pt>
                <c:pt idx="2017">
                  <c:v>867.71</c:v>
                </c:pt>
                <c:pt idx="2018">
                  <c:v>868.01</c:v>
                </c:pt>
                <c:pt idx="2019">
                  <c:v>868.3</c:v>
                </c:pt>
                <c:pt idx="2020">
                  <c:v>868.6</c:v>
                </c:pt>
                <c:pt idx="2021">
                  <c:v>868.89</c:v>
                </c:pt>
                <c:pt idx="2022">
                  <c:v>869.19</c:v>
                </c:pt>
                <c:pt idx="2023">
                  <c:v>869.48</c:v>
                </c:pt>
                <c:pt idx="2024">
                  <c:v>869.78</c:v>
                </c:pt>
                <c:pt idx="2025">
                  <c:v>870.07</c:v>
                </c:pt>
                <c:pt idx="2026">
                  <c:v>870.37</c:v>
                </c:pt>
                <c:pt idx="2027">
                  <c:v>870.66</c:v>
                </c:pt>
                <c:pt idx="2028">
                  <c:v>870.96</c:v>
                </c:pt>
                <c:pt idx="2029">
                  <c:v>871.25</c:v>
                </c:pt>
                <c:pt idx="2030">
                  <c:v>871.54</c:v>
                </c:pt>
                <c:pt idx="2031">
                  <c:v>871.84</c:v>
                </c:pt>
                <c:pt idx="2032">
                  <c:v>872.13</c:v>
                </c:pt>
                <c:pt idx="2033">
                  <c:v>872.43</c:v>
                </c:pt>
                <c:pt idx="2034">
                  <c:v>872.72</c:v>
                </c:pt>
                <c:pt idx="2035">
                  <c:v>873.02</c:v>
                </c:pt>
                <c:pt idx="2036">
                  <c:v>873.31</c:v>
                </c:pt>
                <c:pt idx="2037">
                  <c:v>873.6</c:v>
                </c:pt>
                <c:pt idx="2038">
                  <c:v>873.9</c:v>
                </c:pt>
                <c:pt idx="2039">
                  <c:v>874.19</c:v>
                </c:pt>
                <c:pt idx="2040">
                  <c:v>874.49</c:v>
                </c:pt>
                <c:pt idx="2041">
                  <c:v>874.78</c:v>
                </c:pt>
                <c:pt idx="2042">
                  <c:v>875.07</c:v>
                </c:pt>
                <c:pt idx="2043">
                  <c:v>875.37</c:v>
                </c:pt>
                <c:pt idx="2044">
                  <c:v>875.66</c:v>
                </c:pt>
                <c:pt idx="2045">
                  <c:v>875.96</c:v>
                </c:pt>
                <c:pt idx="2046">
                  <c:v>876.25</c:v>
                </c:pt>
                <c:pt idx="2047">
                  <c:v>876.54</c:v>
                </c:pt>
              </c:numCache>
            </c:numRef>
          </c:xVal>
          <c:yVal>
            <c:numRef>
              <c:f>'before irrad'!$Z$3:$Z$2050</c:f>
              <c:numCache>
                <c:formatCode>0.00000</c:formatCode>
                <c:ptCount val="20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-6.3029999999999996E-3</c:v>
                </c:pt>
                <c:pt idx="461">
                  <c:v>-3.1841E-3</c:v>
                </c:pt>
                <c:pt idx="462">
                  <c:v>-3.3332000000000001E-3</c:v>
                </c:pt>
                <c:pt idx="463">
                  <c:v>-2.1830999999999999E-3</c:v>
                </c:pt>
                <c:pt idx="464">
                  <c:v>-1.6835999999999999E-3</c:v>
                </c:pt>
                <c:pt idx="465">
                  <c:v>-1.2901E-3</c:v>
                </c:pt>
                <c:pt idx="466">
                  <c:v>-6.1285999999999997E-3</c:v>
                </c:pt>
                <c:pt idx="467">
                  <c:v>-3.2219000000000002E-3</c:v>
                </c:pt>
                <c:pt idx="468">
                  <c:v>-5.0032000000000002E-3</c:v>
                </c:pt>
                <c:pt idx="469">
                  <c:v>-4.2481999999999997E-3</c:v>
                </c:pt>
                <c:pt idx="470">
                  <c:v>-3.6510000000000002E-3</c:v>
                </c:pt>
                <c:pt idx="471">
                  <c:v>-3.2985000000000002E-3</c:v>
                </c:pt>
                <c:pt idx="472">
                  <c:v>-4.2994000000000001E-3</c:v>
                </c:pt>
                <c:pt idx="473">
                  <c:v>-2.2193E-3</c:v>
                </c:pt>
                <c:pt idx="474">
                  <c:v>-5.0042999999999997E-3</c:v>
                </c:pt>
                <c:pt idx="475">
                  <c:v>-2.9827E-3</c:v>
                </c:pt>
                <c:pt idx="476">
                  <c:v>-3.6362999999999999E-4</c:v>
                </c:pt>
                <c:pt idx="477">
                  <c:v>-2.2861000000000001E-3</c:v>
                </c:pt>
                <c:pt idx="478">
                  <c:v>-5.1054000000000004E-3</c:v>
                </c:pt>
                <c:pt idx="479">
                  <c:v>-3.6966E-3</c:v>
                </c:pt>
                <c:pt idx="480">
                  <c:v>-1.9946999999999999E-3</c:v>
                </c:pt>
                <c:pt idx="481">
                  <c:v>-1.3261E-3</c:v>
                </c:pt>
                <c:pt idx="482">
                  <c:v>-3.1828999999999998E-3</c:v>
                </c:pt>
                <c:pt idx="483">
                  <c:v>-1.9854999999999999E-3</c:v>
                </c:pt>
                <c:pt idx="484">
                  <c:v>-2.47E-3</c:v>
                </c:pt>
                <c:pt idx="485">
                  <c:v>0</c:v>
                </c:pt>
                <c:pt idx="486">
                  <c:v>-2.3444E-3</c:v>
                </c:pt>
                <c:pt idx="487">
                  <c:v>-3.6015999999999999E-3</c:v>
                </c:pt>
                <c:pt idx="488">
                  <c:v>-3.1970000000000002E-3</c:v>
                </c:pt>
                <c:pt idx="489">
                  <c:v>-1.3604999999999999E-3</c:v>
                </c:pt>
                <c:pt idx="490">
                  <c:v>-3.5645E-3</c:v>
                </c:pt>
                <c:pt idx="491">
                  <c:v>-3.6906E-3</c:v>
                </c:pt>
                <c:pt idx="492">
                  <c:v>-2.3996E-3</c:v>
                </c:pt>
                <c:pt idx="493">
                  <c:v>-4.3781000000000002E-3</c:v>
                </c:pt>
                <c:pt idx="494">
                  <c:v>-3.1589000000000001E-3</c:v>
                </c:pt>
                <c:pt idx="495">
                  <c:v>-2.2648E-3</c:v>
                </c:pt>
                <c:pt idx="496">
                  <c:v>-2.2694999999999998E-3</c:v>
                </c:pt>
                <c:pt idx="497">
                  <c:v>-1.7692000000000001E-3</c:v>
                </c:pt>
                <c:pt idx="498">
                  <c:v>-3.8457999999999999E-3</c:v>
                </c:pt>
                <c:pt idx="499">
                  <c:v>-1.0564000000000001E-3</c:v>
                </c:pt>
                <c:pt idx="500">
                  <c:v>-2.5636999999999999E-3</c:v>
                </c:pt>
                <c:pt idx="501">
                  <c:v>-3.4795E-3</c:v>
                </c:pt>
                <c:pt idx="502">
                  <c:v>-3.3630000000000001E-3</c:v>
                </c:pt>
                <c:pt idx="503">
                  <c:v>-1.7539000000000001E-3</c:v>
                </c:pt>
                <c:pt idx="504">
                  <c:v>-2.6013999999999998E-3</c:v>
                </c:pt>
                <c:pt idx="505">
                  <c:v>-3.1936E-3</c:v>
                </c:pt>
                <c:pt idx="506">
                  <c:v>-1.0958999999999999E-3</c:v>
                </c:pt>
                <c:pt idx="507">
                  <c:v>-2.1323000000000002E-3</c:v>
                </c:pt>
                <c:pt idx="508">
                  <c:v>-1.6703E-3</c:v>
                </c:pt>
                <c:pt idx="509">
                  <c:v>-2.4516999999999998E-3</c:v>
                </c:pt>
                <c:pt idx="510">
                  <c:v>-1.9689999999999998E-3</c:v>
                </c:pt>
                <c:pt idx="511">
                  <c:v>-7.8914000000000002E-4</c:v>
                </c:pt>
                <c:pt idx="512">
                  <c:v>-2.2667E-3</c:v>
                </c:pt>
                <c:pt idx="513">
                  <c:v>-1.0793000000000001E-3</c:v>
                </c:pt>
                <c:pt idx="514">
                  <c:v>-2.9914E-3</c:v>
                </c:pt>
                <c:pt idx="515">
                  <c:v>-3.4437000000000001E-3</c:v>
                </c:pt>
                <c:pt idx="516">
                  <c:v>-1.9169E-3</c:v>
                </c:pt>
                <c:pt idx="517">
                  <c:v>-2.9382000000000002E-3</c:v>
                </c:pt>
                <c:pt idx="518">
                  <c:v>-2.307E-3</c:v>
                </c:pt>
                <c:pt idx="519">
                  <c:v>-2.1743000000000001E-3</c:v>
                </c:pt>
                <c:pt idx="520">
                  <c:v>-2.8619000000000001E-3</c:v>
                </c:pt>
                <c:pt idx="521">
                  <c:v>-2.0581000000000002E-3</c:v>
                </c:pt>
                <c:pt idx="522">
                  <c:v>-1.8227E-3</c:v>
                </c:pt>
                <c:pt idx="523">
                  <c:v>-1.0845E-3</c:v>
                </c:pt>
                <c:pt idx="524">
                  <c:v>-1.0097000000000001E-3</c:v>
                </c:pt>
                <c:pt idx="525">
                  <c:v>-1.6586000000000001E-3</c:v>
                </c:pt>
                <c:pt idx="526">
                  <c:v>-2.2628000000000001E-3</c:v>
                </c:pt>
                <c:pt idx="527">
                  <c:v>-3.2571000000000002E-3</c:v>
                </c:pt>
                <c:pt idx="528">
                  <c:v>-1.3753999999999999E-3</c:v>
                </c:pt>
                <c:pt idx="529">
                  <c:v>-2.2431999999999999E-3</c:v>
                </c:pt>
                <c:pt idx="530">
                  <c:v>-2.1562E-3</c:v>
                </c:pt>
                <c:pt idx="531">
                  <c:v>-1.0928999999999999E-3</c:v>
                </c:pt>
                <c:pt idx="532">
                  <c:v>-1.5202E-3</c:v>
                </c:pt>
                <c:pt idx="533">
                  <c:v>-1.3376E-3</c:v>
                </c:pt>
                <c:pt idx="534">
                  <c:v>-2.4992E-3</c:v>
                </c:pt>
                <c:pt idx="535">
                  <c:v>-2.1678999999999999E-3</c:v>
                </c:pt>
                <c:pt idx="536">
                  <c:v>-2.5092000000000001E-3</c:v>
                </c:pt>
                <c:pt idx="537">
                  <c:v>-2.0160999999999998E-3</c:v>
                </c:pt>
                <c:pt idx="538">
                  <c:v>-1.6092999999999999E-3</c:v>
                </c:pt>
                <c:pt idx="539">
                  <c:v>-1.6895E-3</c:v>
                </c:pt>
                <c:pt idx="540">
                  <c:v>-2.0533000000000001E-3</c:v>
                </c:pt>
                <c:pt idx="541">
                  <c:v>-1.1862000000000001E-3</c:v>
                </c:pt>
                <c:pt idx="542">
                  <c:v>-6.3299000000000005E-4</c:v>
                </c:pt>
                <c:pt idx="543">
                  <c:v>-2.2637999999999998E-3</c:v>
                </c:pt>
                <c:pt idx="544">
                  <c:v>-2.2009E-3</c:v>
                </c:pt>
                <c:pt idx="545">
                  <c:v>-1.9325E-3</c:v>
                </c:pt>
                <c:pt idx="546">
                  <c:v>-4.706E-4</c:v>
                </c:pt>
                <c:pt idx="547">
                  <c:v>-5.5860000000000003E-4</c:v>
                </c:pt>
                <c:pt idx="548">
                  <c:v>-2.5842999999999999E-3</c:v>
                </c:pt>
                <c:pt idx="549">
                  <c:v>-1.3449E-3</c:v>
                </c:pt>
                <c:pt idx="550">
                  <c:v>-1.588E-3</c:v>
                </c:pt>
                <c:pt idx="551">
                  <c:v>-1.9700999999999998E-3</c:v>
                </c:pt>
                <c:pt idx="552">
                  <c:v>-1.2451000000000001E-3</c:v>
                </c:pt>
                <c:pt idx="553">
                  <c:v>-1.6172999999999999E-3</c:v>
                </c:pt>
                <c:pt idx="554">
                  <c:v>-1.6536000000000001E-3</c:v>
                </c:pt>
                <c:pt idx="555">
                  <c:v>-1.7112E-3</c:v>
                </c:pt>
                <c:pt idx="556">
                  <c:v>-1.1272000000000001E-3</c:v>
                </c:pt>
                <c:pt idx="557">
                  <c:v>-8.7118999999999999E-4</c:v>
                </c:pt>
                <c:pt idx="558">
                  <c:v>-1.6953999999999999E-3</c:v>
                </c:pt>
                <c:pt idx="559">
                  <c:v>-1.5384000000000001E-3</c:v>
                </c:pt>
                <c:pt idx="560">
                  <c:v>-1.3523999999999999E-3</c:v>
                </c:pt>
                <c:pt idx="561">
                  <c:v>-1.4630000000000001E-3</c:v>
                </c:pt>
                <c:pt idx="562">
                  <c:v>-9.5706000000000003E-4</c:v>
                </c:pt>
                <c:pt idx="563">
                  <c:v>-1.7313000000000001E-3</c:v>
                </c:pt>
                <c:pt idx="564">
                  <c:v>-1.1942000000000001E-3</c:v>
                </c:pt>
                <c:pt idx="565">
                  <c:v>-9.7181000000000003E-4</c:v>
                </c:pt>
                <c:pt idx="566">
                  <c:v>-1.2629E-3</c:v>
                </c:pt>
                <c:pt idx="567">
                  <c:v>-1.7152999999999999E-3</c:v>
                </c:pt>
                <c:pt idx="568">
                  <c:v>-1.9327000000000001E-3</c:v>
                </c:pt>
                <c:pt idx="569">
                  <c:v>-1.6121000000000001E-4</c:v>
                </c:pt>
                <c:pt idx="570">
                  <c:v>-7.2515999999999998E-4</c:v>
                </c:pt>
                <c:pt idx="571">
                  <c:v>-1.4429E-3</c:v>
                </c:pt>
                <c:pt idx="572">
                  <c:v>-1.4223E-3</c:v>
                </c:pt>
                <c:pt idx="573">
                  <c:v>-1.1021E-3</c:v>
                </c:pt>
                <c:pt idx="574">
                  <c:v>-1.1410999999999999E-3</c:v>
                </c:pt>
                <c:pt idx="575">
                  <c:v>-1.6014E-3</c:v>
                </c:pt>
                <c:pt idx="576">
                  <c:v>-1.2519E-3</c:v>
                </c:pt>
                <c:pt idx="577">
                  <c:v>-1.0191E-3</c:v>
                </c:pt>
                <c:pt idx="578">
                  <c:v>-6.3856000000000004E-4</c:v>
                </c:pt>
                <c:pt idx="579">
                  <c:v>-1.4961E-3</c:v>
                </c:pt>
                <c:pt idx="580">
                  <c:v>-6.4073000000000005E-4</c:v>
                </c:pt>
                <c:pt idx="581">
                  <c:v>-6.0190000000000005E-4</c:v>
                </c:pt>
                <c:pt idx="582">
                  <c:v>-6.9362000000000004E-4</c:v>
                </c:pt>
                <c:pt idx="583">
                  <c:v>-2.4624999999999999E-5</c:v>
                </c:pt>
                <c:pt idx="584">
                  <c:v>-1.5364E-3</c:v>
                </c:pt>
                <c:pt idx="585">
                  <c:v>-5.2010999999999995E-4</c:v>
                </c:pt>
                <c:pt idx="586">
                  <c:v>-1.2378999999999999E-3</c:v>
                </c:pt>
                <c:pt idx="587">
                  <c:v>-4.5216000000000001E-4</c:v>
                </c:pt>
                <c:pt idx="588">
                  <c:v>-6.1426000000000004E-4</c:v>
                </c:pt>
                <c:pt idx="589">
                  <c:v>-8.2728999999999995E-4</c:v>
                </c:pt>
                <c:pt idx="590">
                  <c:v>-1.0735E-3</c:v>
                </c:pt>
                <c:pt idx="591">
                  <c:v>-4.2854999999999998E-4</c:v>
                </c:pt>
                <c:pt idx="592">
                  <c:v>-6.4860000000000004E-4</c:v>
                </c:pt>
                <c:pt idx="593">
                  <c:v>-5.7823E-4</c:v>
                </c:pt>
                <c:pt idx="594">
                  <c:v>-8.6563999999999999E-4</c:v>
                </c:pt>
                <c:pt idx="595">
                  <c:v>-1.0413E-3</c:v>
                </c:pt>
                <c:pt idx="596">
                  <c:v>-1.4195E-3</c:v>
                </c:pt>
                <c:pt idx="597">
                  <c:v>-1.3664E-3</c:v>
                </c:pt>
                <c:pt idx="598">
                  <c:v>-1.5946000000000001E-3</c:v>
                </c:pt>
                <c:pt idx="599">
                  <c:v>-1.0594000000000001E-3</c:v>
                </c:pt>
                <c:pt idx="600">
                  <c:v>-5.0850999999999999E-4</c:v>
                </c:pt>
                <c:pt idx="601">
                  <c:v>-6.0448000000000001E-4</c:v>
                </c:pt>
                <c:pt idx="602">
                  <c:v>-1.5334000000000001E-3</c:v>
                </c:pt>
                <c:pt idx="603">
                  <c:v>-1.4736999999999999E-4</c:v>
                </c:pt>
                <c:pt idx="604">
                  <c:v>-3.6842999999999999E-4</c:v>
                </c:pt>
                <c:pt idx="605">
                  <c:v>-3.4207999999999998E-4</c:v>
                </c:pt>
                <c:pt idx="606">
                  <c:v>-1.2149999999999999E-3</c:v>
                </c:pt>
                <c:pt idx="607">
                  <c:v>-9.1587999999999999E-4</c:v>
                </c:pt>
                <c:pt idx="608">
                  <c:v>-1.3905E-3</c:v>
                </c:pt>
                <c:pt idx="609">
                  <c:v>-1.0855999999999999E-3</c:v>
                </c:pt>
                <c:pt idx="610">
                  <c:v>-2.4083000000000001E-4</c:v>
                </c:pt>
                <c:pt idx="611">
                  <c:v>0</c:v>
                </c:pt>
                <c:pt idx="612">
                  <c:v>-2.9001999999999999E-4</c:v>
                </c:pt>
                <c:pt idx="613">
                  <c:v>-5.1314000000000004E-4</c:v>
                </c:pt>
                <c:pt idx="614">
                  <c:v>-5.8657000000000002E-4</c:v>
                </c:pt>
                <c:pt idx="615">
                  <c:v>-6.2189999999999999E-4</c:v>
                </c:pt>
                <c:pt idx="616">
                  <c:v>-9.0614000000000005E-4</c:v>
                </c:pt>
                <c:pt idx="617">
                  <c:v>2.5438000000000001E-4</c:v>
                </c:pt>
                <c:pt idx="618">
                  <c:v>-8.5786E-4</c:v>
                </c:pt>
                <c:pt idx="619">
                  <c:v>-1.1808000000000001E-3</c:v>
                </c:pt>
                <c:pt idx="620">
                  <c:v>-6.2664999999999997E-4</c:v>
                </c:pt>
                <c:pt idx="621">
                  <c:v>-7.4025000000000002E-4</c:v>
                </c:pt>
                <c:pt idx="622">
                  <c:v>-5.8253000000000005E-4</c:v>
                </c:pt>
                <c:pt idx="623">
                  <c:v>-5.3430000000000003E-4</c:v>
                </c:pt>
                <c:pt idx="624">
                  <c:v>-5.9168999999999997E-4</c:v>
                </c:pt>
                <c:pt idx="625">
                  <c:v>-5.5692000000000003E-4</c:v>
                </c:pt>
                <c:pt idx="626">
                  <c:v>-5.7381999999999995E-4</c:v>
                </c:pt>
                <c:pt idx="627">
                  <c:v>-5.8255000000000004E-4</c:v>
                </c:pt>
                <c:pt idx="628">
                  <c:v>-6.4026999999999997E-4</c:v>
                </c:pt>
                <c:pt idx="629">
                  <c:v>-6.5850999999999995E-4</c:v>
                </c:pt>
                <c:pt idx="630">
                  <c:v>-6.2058000000000002E-4</c:v>
                </c:pt>
                <c:pt idx="631">
                  <c:v>-3.2613E-4</c:v>
                </c:pt>
                <c:pt idx="632">
                  <c:v>-2.431E-4</c:v>
                </c:pt>
                <c:pt idx="633">
                  <c:v>5.9091999999999999E-4</c:v>
                </c:pt>
                <c:pt idx="634">
                  <c:v>-7.6946000000000002E-4</c:v>
                </c:pt>
                <c:pt idx="635">
                  <c:v>-2.4305999999999999E-4</c:v>
                </c:pt>
                <c:pt idx="636">
                  <c:v>-3.2710999999999998E-4</c:v>
                </c:pt>
                <c:pt idx="637">
                  <c:v>-8.1505E-4</c:v>
                </c:pt>
                <c:pt idx="638">
                  <c:v>-2.7713999999999999E-4</c:v>
                </c:pt>
                <c:pt idx="639">
                  <c:v>1.6714E-5</c:v>
                </c:pt>
                <c:pt idx="640">
                  <c:v>-3.4023000000000001E-4</c:v>
                </c:pt>
                <c:pt idx="641">
                  <c:v>-6.4473000000000004E-5</c:v>
                </c:pt>
                <c:pt idx="642">
                  <c:v>-5.1086000000000003E-4</c:v>
                </c:pt>
                <c:pt idx="643">
                  <c:v>1.6652999999999999E-4</c:v>
                </c:pt>
                <c:pt idx="644">
                  <c:v>-4.7210999999999998E-4</c:v>
                </c:pt>
                <c:pt idx="645">
                  <c:v>5.0952000000000003E-5</c:v>
                </c:pt>
                <c:pt idx="646">
                  <c:v>-4.7059000000000001E-4</c:v>
                </c:pt>
                <c:pt idx="647">
                  <c:v>-5.3870000000000003E-4</c:v>
                </c:pt>
                <c:pt idx="648">
                  <c:v>-1.008E-4</c:v>
                </c:pt>
                <c:pt idx="649">
                  <c:v>-3.1391999999999998E-4</c:v>
                </c:pt>
                <c:pt idx="650">
                  <c:v>-1.5663E-4</c:v>
                </c:pt>
                <c:pt idx="651">
                  <c:v>3.1006000000000002E-4</c:v>
                </c:pt>
                <c:pt idx="652">
                  <c:v>9.7281999999999995E-5</c:v>
                </c:pt>
                <c:pt idx="653">
                  <c:v>1.8540000000000001E-4</c:v>
                </c:pt>
                <c:pt idx="654">
                  <c:v>1.3917000000000001E-4</c:v>
                </c:pt>
                <c:pt idx="655">
                  <c:v>6.2045999999999995E-5</c:v>
                </c:pt>
                <c:pt idx="656">
                  <c:v>2.1848000000000001E-4</c:v>
                </c:pt>
                <c:pt idx="657">
                  <c:v>2.8739999999999999E-4</c:v>
                </c:pt>
                <c:pt idx="658">
                  <c:v>2.7967999999999998E-4</c:v>
                </c:pt>
                <c:pt idx="659">
                  <c:v>2.7294999999999999E-4</c:v>
                </c:pt>
                <c:pt idx="660">
                  <c:v>-1.5444999999999999E-4</c:v>
                </c:pt>
                <c:pt idx="661">
                  <c:v>4.1791000000000002E-4</c:v>
                </c:pt>
                <c:pt idx="662">
                  <c:v>4.7951999999999998E-5</c:v>
                </c:pt>
                <c:pt idx="663">
                  <c:v>4.4271000000000002E-4</c:v>
                </c:pt>
                <c:pt idx="664">
                  <c:v>9.6904999999999995E-5</c:v>
                </c:pt>
                <c:pt idx="665">
                  <c:v>5.1683999999999996E-4</c:v>
                </c:pt>
                <c:pt idx="666">
                  <c:v>2.1133999999999999E-4</c:v>
                </c:pt>
                <c:pt idx="667">
                  <c:v>3.7850999999999998E-4</c:v>
                </c:pt>
                <c:pt idx="668">
                  <c:v>2.831E-4</c:v>
                </c:pt>
                <c:pt idx="669">
                  <c:v>3.8493000000000002E-4</c:v>
                </c:pt>
                <c:pt idx="670">
                  <c:v>2.8067000000000001E-4</c:v>
                </c:pt>
                <c:pt idx="671">
                  <c:v>4.8652E-4</c:v>
                </c:pt>
                <c:pt idx="672">
                  <c:v>5.0129000000000005E-4</c:v>
                </c:pt>
                <c:pt idx="673">
                  <c:v>1.5614E-5</c:v>
                </c:pt>
                <c:pt idx="674">
                  <c:v>2.1609E-4</c:v>
                </c:pt>
                <c:pt idx="675">
                  <c:v>1.2082999999999999E-4</c:v>
                </c:pt>
                <c:pt idx="676">
                  <c:v>1.1972999999999999E-4</c:v>
                </c:pt>
                <c:pt idx="677">
                  <c:v>7.7457999999999997E-4</c:v>
                </c:pt>
                <c:pt idx="678">
                  <c:v>5.5349000000000001E-4</c:v>
                </c:pt>
                <c:pt idx="679">
                  <c:v>9.3273E-4</c:v>
                </c:pt>
                <c:pt idx="680">
                  <c:v>1.3113000000000001E-3</c:v>
                </c:pt>
                <c:pt idx="681">
                  <c:v>9.8149999999999995E-4</c:v>
                </c:pt>
                <c:pt idx="682">
                  <c:v>2.0133999999999998E-3</c:v>
                </c:pt>
                <c:pt idx="683">
                  <c:v>2.0590999999999999E-3</c:v>
                </c:pt>
                <c:pt idx="684">
                  <c:v>2.4578E-3</c:v>
                </c:pt>
                <c:pt idx="685">
                  <c:v>2.8416000000000001E-3</c:v>
                </c:pt>
                <c:pt idx="686">
                  <c:v>4.4790000000000003E-3</c:v>
                </c:pt>
                <c:pt idx="687">
                  <c:v>5.0632000000000003E-3</c:v>
                </c:pt>
                <c:pt idx="688">
                  <c:v>6.6099000000000002E-3</c:v>
                </c:pt>
                <c:pt idx="689">
                  <c:v>8.1723999999999998E-3</c:v>
                </c:pt>
                <c:pt idx="690">
                  <c:v>9.5066000000000005E-3</c:v>
                </c:pt>
                <c:pt idx="691">
                  <c:v>1.2519000000000001E-2</c:v>
                </c:pt>
                <c:pt idx="692">
                  <c:v>1.3465E-2</c:v>
                </c:pt>
                <c:pt idx="693">
                  <c:v>1.6209999999999999E-2</c:v>
                </c:pt>
                <c:pt idx="694">
                  <c:v>1.9210000000000001E-2</c:v>
                </c:pt>
                <c:pt idx="695">
                  <c:v>2.1218999999999998E-2</c:v>
                </c:pt>
                <c:pt idx="696">
                  <c:v>2.5512E-2</c:v>
                </c:pt>
                <c:pt idx="697">
                  <c:v>2.7954E-2</c:v>
                </c:pt>
                <c:pt idx="698">
                  <c:v>3.0771E-2</c:v>
                </c:pt>
                <c:pt idx="699">
                  <c:v>3.4658000000000001E-2</c:v>
                </c:pt>
                <c:pt idx="700">
                  <c:v>3.8122999999999997E-2</c:v>
                </c:pt>
                <c:pt idx="701">
                  <c:v>4.1848999999999997E-2</c:v>
                </c:pt>
                <c:pt idx="702">
                  <c:v>4.3550999999999999E-2</c:v>
                </c:pt>
                <c:pt idx="703">
                  <c:v>5.1922999999999997E-2</c:v>
                </c:pt>
                <c:pt idx="704">
                  <c:v>5.6499000000000001E-2</c:v>
                </c:pt>
                <c:pt idx="705">
                  <c:v>5.8505000000000001E-2</c:v>
                </c:pt>
                <c:pt idx="706">
                  <c:v>6.1530000000000001E-2</c:v>
                </c:pt>
                <c:pt idx="707">
                  <c:v>6.8090999999999999E-2</c:v>
                </c:pt>
                <c:pt idx="708">
                  <c:v>6.9219000000000003E-2</c:v>
                </c:pt>
                <c:pt idx="709">
                  <c:v>7.4755000000000002E-2</c:v>
                </c:pt>
                <c:pt idx="710">
                  <c:v>8.0745999999999998E-2</c:v>
                </c:pt>
                <c:pt idx="711">
                  <c:v>8.1708000000000003E-2</c:v>
                </c:pt>
                <c:pt idx="712">
                  <c:v>8.6453000000000002E-2</c:v>
                </c:pt>
                <c:pt idx="713">
                  <c:v>9.0012999999999996E-2</c:v>
                </c:pt>
                <c:pt idx="714">
                  <c:v>9.1650999999999996E-2</c:v>
                </c:pt>
                <c:pt idx="715">
                  <c:v>9.8906999999999995E-2</c:v>
                </c:pt>
                <c:pt idx="716">
                  <c:v>9.851E-2</c:v>
                </c:pt>
                <c:pt idx="717">
                  <c:v>0.10303</c:v>
                </c:pt>
                <c:pt idx="718">
                  <c:v>0.10802</c:v>
                </c:pt>
                <c:pt idx="719">
                  <c:v>0.10987</c:v>
                </c:pt>
                <c:pt idx="720">
                  <c:v>0.10738</c:v>
                </c:pt>
                <c:pt idx="721">
                  <c:v>0.11491</c:v>
                </c:pt>
                <c:pt idx="722">
                  <c:v>0.11672</c:v>
                </c:pt>
                <c:pt idx="723">
                  <c:v>0.11565</c:v>
                </c:pt>
                <c:pt idx="724">
                  <c:v>0.12506999999999999</c:v>
                </c:pt>
                <c:pt idx="725">
                  <c:v>0.12024</c:v>
                </c:pt>
                <c:pt idx="726">
                  <c:v>0.12285</c:v>
                </c:pt>
                <c:pt idx="727">
                  <c:v>0.12334000000000001</c:v>
                </c:pt>
                <c:pt idx="728">
                  <c:v>0.12828000000000001</c:v>
                </c:pt>
                <c:pt idx="729">
                  <c:v>0.13141</c:v>
                </c:pt>
                <c:pt idx="730">
                  <c:v>0.13092000000000001</c:v>
                </c:pt>
                <c:pt idx="731">
                  <c:v>0.12923000000000001</c:v>
                </c:pt>
                <c:pt idx="732">
                  <c:v>0.13142000000000001</c:v>
                </c:pt>
                <c:pt idx="733">
                  <c:v>0.13425999999999999</c:v>
                </c:pt>
                <c:pt idx="734">
                  <c:v>0.13164000000000001</c:v>
                </c:pt>
                <c:pt idx="735">
                  <c:v>0.13308</c:v>
                </c:pt>
                <c:pt idx="736">
                  <c:v>0.13444999999999999</c:v>
                </c:pt>
                <c:pt idx="737">
                  <c:v>0.13586999999999999</c:v>
                </c:pt>
                <c:pt idx="738">
                  <c:v>0.13882</c:v>
                </c:pt>
                <c:pt idx="739">
                  <c:v>0.13783999999999999</c:v>
                </c:pt>
                <c:pt idx="740">
                  <c:v>0.1356</c:v>
                </c:pt>
                <c:pt idx="741">
                  <c:v>0.13661999999999999</c:v>
                </c:pt>
                <c:pt idx="742">
                  <c:v>0.13996</c:v>
                </c:pt>
                <c:pt idx="743">
                  <c:v>0.13983000000000001</c:v>
                </c:pt>
                <c:pt idx="744">
                  <c:v>0.13741999999999999</c:v>
                </c:pt>
                <c:pt idx="745">
                  <c:v>0.13794999999999999</c:v>
                </c:pt>
                <c:pt idx="746">
                  <c:v>0.14408000000000001</c:v>
                </c:pt>
                <c:pt idx="747">
                  <c:v>0.1431</c:v>
                </c:pt>
                <c:pt idx="748">
                  <c:v>0.13891999999999999</c:v>
                </c:pt>
                <c:pt idx="749">
                  <c:v>0.14141999999999999</c:v>
                </c:pt>
                <c:pt idx="750">
                  <c:v>0.14179</c:v>
                </c:pt>
                <c:pt idx="751">
                  <c:v>0.14163999999999999</c:v>
                </c:pt>
                <c:pt idx="752">
                  <c:v>0.14399000000000001</c:v>
                </c:pt>
                <c:pt idx="753">
                  <c:v>0.14216999999999999</c:v>
                </c:pt>
                <c:pt idx="754">
                  <c:v>0.14063000000000001</c:v>
                </c:pt>
                <c:pt idx="755">
                  <c:v>0.13947000000000001</c:v>
                </c:pt>
                <c:pt idx="756">
                  <c:v>0.14288000000000001</c:v>
                </c:pt>
                <c:pt idx="757">
                  <c:v>0.14721000000000001</c:v>
                </c:pt>
                <c:pt idx="758">
                  <c:v>0.14166999999999999</c:v>
                </c:pt>
                <c:pt idx="759">
                  <c:v>0.14022999999999999</c:v>
                </c:pt>
                <c:pt idx="760">
                  <c:v>0.14247000000000001</c:v>
                </c:pt>
                <c:pt idx="761">
                  <c:v>0.14029</c:v>
                </c:pt>
                <c:pt idx="762">
                  <c:v>0.14177000000000001</c:v>
                </c:pt>
                <c:pt idx="763">
                  <c:v>0.14906</c:v>
                </c:pt>
                <c:pt idx="764">
                  <c:v>0.14141999999999999</c:v>
                </c:pt>
                <c:pt idx="765">
                  <c:v>0.14435999999999999</c:v>
                </c:pt>
                <c:pt idx="766">
                  <c:v>0.14199999999999999</c:v>
                </c:pt>
                <c:pt idx="767">
                  <c:v>0.13702</c:v>
                </c:pt>
                <c:pt idx="768">
                  <c:v>0.14749999999999999</c:v>
                </c:pt>
                <c:pt idx="769">
                  <c:v>0.14116999999999999</c:v>
                </c:pt>
                <c:pt idx="770">
                  <c:v>0.14255999999999999</c:v>
                </c:pt>
                <c:pt idx="771">
                  <c:v>0.14247000000000001</c:v>
                </c:pt>
                <c:pt idx="772">
                  <c:v>0.14687</c:v>
                </c:pt>
                <c:pt idx="773">
                  <c:v>0.13951</c:v>
                </c:pt>
                <c:pt idx="774">
                  <c:v>0.1424</c:v>
                </c:pt>
                <c:pt idx="775">
                  <c:v>0.14072999999999999</c:v>
                </c:pt>
                <c:pt idx="776">
                  <c:v>0.14487</c:v>
                </c:pt>
                <c:pt idx="777">
                  <c:v>0.14080000000000001</c:v>
                </c:pt>
                <c:pt idx="778">
                  <c:v>0.14438000000000001</c:v>
                </c:pt>
                <c:pt idx="779">
                  <c:v>0.14136000000000001</c:v>
                </c:pt>
                <c:pt idx="780">
                  <c:v>0.14355999999999999</c:v>
                </c:pt>
                <c:pt idx="781">
                  <c:v>0.13947000000000001</c:v>
                </c:pt>
                <c:pt idx="782">
                  <c:v>0.14091000000000001</c:v>
                </c:pt>
                <c:pt idx="783">
                  <c:v>0.14016999999999999</c:v>
                </c:pt>
                <c:pt idx="784">
                  <c:v>0.13893</c:v>
                </c:pt>
                <c:pt idx="785">
                  <c:v>0.13780999999999999</c:v>
                </c:pt>
                <c:pt idx="786">
                  <c:v>0.14119000000000001</c:v>
                </c:pt>
                <c:pt idx="787">
                  <c:v>0.14099</c:v>
                </c:pt>
                <c:pt idx="788">
                  <c:v>0.13546</c:v>
                </c:pt>
                <c:pt idx="789">
                  <c:v>0.13678999999999999</c:v>
                </c:pt>
                <c:pt idx="790">
                  <c:v>0.13754</c:v>
                </c:pt>
                <c:pt idx="791">
                  <c:v>0.14130999999999999</c:v>
                </c:pt>
                <c:pt idx="792">
                  <c:v>0.13611999999999999</c:v>
                </c:pt>
                <c:pt idx="793">
                  <c:v>0.13453000000000001</c:v>
                </c:pt>
                <c:pt idx="794">
                  <c:v>0.13431000000000001</c:v>
                </c:pt>
                <c:pt idx="795">
                  <c:v>0.13711999999999999</c:v>
                </c:pt>
                <c:pt idx="796">
                  <c:v>0.13314000000000001</c:v>
                </c:pt>
                <c:pt idx="797">
                  <c:v>0.13320000000000001</c:v>
                </c:pt>
                <c:pt idx="798">
                  <c:v>0.13247999999999999</c:v>
                </c:pt>
                <c:pt idx="799">
                  <c:v>0.13142000000000001</c:v>
                </c:pt>
                <c:pt idx="800">
                  <c:v>0.13661000000000001</c:v>
                </c:pt>
                <c:pt idx="801">
                  <c:v>0.129</c:v>
                </c:pt>
                <c:pt idx="802">
                  <c:v>0.13174</c:v>
                </c:pt>
                <c:pt idx="803">
                  <c:v>0.13166</c:v>
                </c:pt>
                <c:pt idx="804">
                  <c:v>0.12642999999999999</c:v>
                </c:pt>
                <c:pt idx="805">
                  <c:v>0.12847</c:v>
                </c:pt>
                <c:pt idx="806">
                  <c:v>0.12755</c:v>
                </c:pt>
                <c:pt idx="807">
                  <c:v>0.12565999999999999</c:v>
                </c:pt>
                <c:pt idx="808">
                  <c:v>0.12576000000000001</c:v>
                </c:pt>
                <c:pt idx="809">
                  <c:v>0.12523999999999999</c:v>
                </c:pt>
                <c:pt idx="810">
                  <c:v>0.12422</c:v>
                </c:pt>
                <c:pt idx="811">
                  <c:v>0.12411</c:v>
                </c:pt>
                <c:pt idx="812">
                  <c:v>0.12443</c:v>
                </c:pt>
                <c:pt idx="813">
                  <c:v>0.12278</c:v>
                </c:pt>
                <c:pt idx="814">
                  <c:v>0.12146</c:v>
                </c:pt>
                <c:pt idx="815">
                  <c:v>0.12095</c:v>
                </c:pt>
                <c:pt idx="816">
                  <c:v>0.11898</c:v>
                </c:pt>
                <c:pt idx="817">
                  <c:v>0.12091</c:v>
                </c:pt>
                <c:pt idx="818">
                  <c:v>0.11726</c:v>
                </c:pt>
                <c:pt idx="819">
                  <c:v>0.11792999999999999</c:v>
                </c:pt>
                <c:pt idx="820">
                  <c:v>0.1169</c:v>
                </c:pt>
                <c:pt idx="821">
                  <c:v>0.11648</c:v>
                </c:pt>
                <c:pt idx="822">
                  <c:v>0.11776</c:v>
                </c:pt>
                <c:pt idx="823">
                  <c:v>0.11728</c:v>
                </c:pt>
                <c:pt idx="824">
                  <c:v>0.1153</c:v>
                </c:pt>
                <c:pt idx="825">
                  <c:v>0.11591</c:v>
                </c:pt>
                <c:pt idx="826">
                  <c:v>0.11210000000000001</c:v>
                </c:pt>
                <c:pt idx="827">
                  <c:v>0.11167000000000001</c:v>
                </c:pt>
                <c:pt idx="828">
                  <c:v>0.11142000000000001</c:v>
                </c:pt>
                <c:pt idx="829">
                  <c:v>0.1125</c:v>
                </c:pt>
                <c:pt idx="830">
                  <c:v>0.11191</c:v>
                </c:pt>
                <c:pt idx="831">
                  <c:v>0.10906</c:v>
                </c:pt>
                <c:pt idx="832">
                  <c:v>0.10907</c:v>
                </c:pt>
                <c:pt idx="833">
                  <c:v>0.10757</c:v>
                </c:pt>
                <c:pt idx="834">
                  <c:v>0.10833</c:v>
                </c:pt>
                <c:pt idx="835">
                  <c:v>0.10813</c:v>
                </c:pt>
                <c:pt idx="836">
                  <c:v>0.10749</c:v>
                </c:pt>
                <c:pt idx="837">
                  <c:v>0.10727</c:v>
                </c:pt>
                <c:pt idx="838">
                  <c:v>0.10573</c:v>
                </c:pt>
                <c:pt idx="839">
                  <c:v>0.104</c:v>
                </c:pt>
                <c:pt idx="840">
                  <c:v>0.10469000000000001</c:v>
                </c:pt>
                <c:pt idx="841">
                  <c:v>0.1031</c:v>
                </c:pt>
                <c:pt idx="842">
                  <c:v>0.10102</c:v>
                </c:pt>
                <c:pt idx="843">
                  <c:v>0.10109</c:v>
                </c:pt>
                <c:pt idx="844">
                  <c:v>0.10006</c:v>
                </c:pt>
                <c:pt idx="845">
                  <c:v>9.9675E-2</c:v>
                </c:pt>
                <c:pt idx="846">
                  <c:v>9.8622000000000001E-2</c:v>
                </c:pt>
                <c:pt idx="847">
                  <c:v>9.7394999999999995E-2</c:v>
                </c:pt>
                <c:pt idx="848">
                  <c:v>9.8933999999999994E-2</c:v>
                </c:pt>
                <c:pt idx="849">
                  <c:v>9.6324999999999994E-2</c:v>
                </c:pt>
                <c:pt idx="850">
                  <c:v>9.6235000000000001E-2</c:v>
                </c:pt>
                <c:pt idx="851">
                  <c:v>9.7291000000000002E-2</c:v>
                </c:pt>
                <c:pt idx="852">
                  <c:v>9.3660999999999994E-2</c:v>
                </c:pt>
                <c:pt idx="853">
                  <c:v>9.5173999999999995E-2</c:v>
                </c:pt>
                <c:pt idx="854">
                  <c:v>9.2405000000000001E-2</c:v>
                </c:pt>
                <c:pt idx="855">
                  <c:v>9.2626E-2</c:v>
                </c:pt>
                <c:pt idx="856">
                  <c:v>9.2809000000000003E-2</c:v>
                </c:pt>
                <c:pt idx="857">
                  <c:v>9.1454999999999995E-2</c:v>
                </c:pt>
                <c:pt idx="858">
                  <c:v>8.8960999999999998E-2</c:v>
                </c:pt>
                <c:pt idx="859">
                  <c:v>9.1620999999999994E-2</c:v>
                </c:pt>
                <c:pt idx="860">
                  <c:v>8.8689000000000004E-2</c:v>
                </c:pt>
                <c:pt idx="861">
                  <c:v>8.8523000000000004E-2</c:v>
                </c:pt>
                <c:pt idx="862">
                  <c:v>8.8366E-2</c:v>
                </c:pt>
                <c:pt idx="863">
                  <c:v>8.8258000000000003E-2</c:v>
                </c:pt>
                <c:pt idx="864">
                  <c:v>8.7993000000000002E-2</c:v>
                </c:pt>
                <c:pt idx="865">
                  <c:v>8.5539000000000004E-2</c:v>
                </c:pt>
                <c:pt idx="866">
                  <c:v>8.5094000000000003E-2</c:v>
                </c:pt>
                <c:pt idx="867">
                  <c:v>8.4756999999999999E-2</c:v>
                </c:pt>
                <c:pt idx="868">
                  <c:v>8.3668000000000006E-2</c:v>
                </c:pt>
                <c:pt idx="869">
                  <c:v>8.2958000000000004E-2</c:v>
                </c:pt>
                <c:pt idx="870">
                  <c:v>8.2866999999999996E-2</c:v>
                </c:pt>
                <c:pt idx="871">
                  <c:v>8.2346000000000003E-2</c:v>
                </c:pt>
                <c:pt idx="872">
                  <c:v>8.0285999999999996E-2</c:v>
                </c:pt>
                <c:pt idx="873">
                  <c:v>7.9452999999999996E-2</c:v>
                </c:pt>
                <c:pt idx="874">
                  <c:v>8.0466999999999997E-2</c:v>
                </c:pt>
                <c:pt idx="875">
                  <c:v>7.8871999999999998E-2</c:v>
                </c:pt>
                <c:pt idx="876">
                  <c:v>7.7951000000000006E-2</c:v>
                </c:pt>
                <c:pt idx="877">
                  <c:v>7.7790999999999999E-2</c:v>
                </c:pt>
                <c:pt idx="878">
                  <c:v>7.5273000000000007E-2</c:v>
                </c:pt>
                <c:pt idx="879">
                  <c:v>7.8186000000000005E-2</c:v>
                </c:pt>
                <c:pt idx="880">
                  <c:v>7.5020000000000003E-2</c:v>
                </c:pt>
                <c:pt idx="881">
                  <c:v>7.5205999999999995E-2</c:v>
                </c:pt>
                <c:pt idx="882">
                  <c:v>7.3493000000000003E-2</c:v>
                </c:pt>
                <c:pt idx="883">
                  <c:v>7.3528999999999997E-2</c:v>
                </c:pt>
                <c:pt idx="884">
                  <c:v>7.3569999999999997E-2</c:v>
                </c:pt>
                <c:pt idx="885">
                  <c:v>7.2384000000000004E-2</c:v>
                </c:pt>
                <c:pt idx="886">
                  <c:v>7.2083999999999995E-2</c:v>
                </c:pt>
                <c:pt idx="887">
                  <c:v>7.0519999999999999E-2</c:v>
                </c:pt>
                <c:pt idx="888">
                  <c:v>7.0690000000000003E-2</c:v>
                </c:pt>
                <c:pt idx="889">
                  <c:v>6.9401000000000004E-2</c:v>
                </c:pt>
                <c:pt idx="890">
                  <c:v>6.8552000000000002E-2</c:v>
                </c:pt>
                <c:pt idx="891">
                  <c:v>6.8898000000000001E-2</c:v>
                </c:pt>
                <c:pt idx="892">
                  <c:v>6.8768999999999997E-2</c:v>
                </c:pt>
                <c:pt idx="893">
                  <c:v>6.7033999999999996E-2</c:v>
                </c:pt>
                <c:pt idx="894">
                  <c:v>6.6517000000000007E-2</c:v>
                </c:pt>
                <c:pt idx="895">
                  <c:v>6.6718E-2</c:v>
                </c:pt>
                <c:pt idx="896">
                  <c:v>6.5550999999999998E-2</c:v>
                </c:pt>
                <c:pt idx="897">
                  <c:v>6.4828999999999998E-2</c:v>
                </c:pt>
                <c:pt idx="898">
                  <c:v>6.5235000000000001E-2</c:v>
                </c:pt>
                <c:pt idx="899">
                  <c:v>6.4825999999999995E-2</c:v>
                </c:pt>
                <c:pt idx="900">
                  <c:v>6.2847E-2</c:v>
                </c:pt>
                <c:pt idx="901">
                  <c:v>6.3266000000000003E-2</c:v>
                </c:pt>
                <c:pt idx="902">
                  <c:v>6.1797999999999999E-2</c:v>
                </c:pt>
                <c:pt idx="903">
                  <c:v>6.1433000000000001E-2</c:v>
                </c:pt>
                <c:pt idx="904">
                  <c:v>6.0711000000000001E-2</c:v>
                </c:pt>
                <c:pt idx="905">
                  <c:v>5.9863E-2</c:v>
                </c:pt>
                <c:pt idx="906">
                  <c:v>5.9954E-2</c:v>
                </c:pt>
                <c:pt idx="907">
                  <c:v>5.8941E-2</c:v>
                </c:pt>
                <c:pt idx="908">
                  <c:v>5.8862999999999999E-2</c:v>
                </c:pt>
                <c:pt idx="909">
                  <c:v>5.7285000000000003E-2</c:v>
                </c:pt>
                <c:pt idx="910">
                  <c:v>5.7312000000000002E-2</c:v>
                </c:pt>
                <c:pt idx="911">
                  <c:v>5.5403000000000001E-2</c:v>
                </c:pt>
                <c:pt idx="912">
                  <c:v>5.6382000000000002E-2</c:v>
                </c:pt>
                <c:pt idx="913">
                  <c:v>5.5416E-2</c:v>
                </c:pt>
                <c:pt idx="914">
                  <c:v>5.5649999999999998E-2</c:v>
                </c:pt>
                <c:pt idx="915">
                  <c:v>5.5306000000000001E-2</c:v>
                </c:pt>
                <c:pt idx="916">
                  <c:v>5.3692999999999998E-2</c:v>
                </c:pt>
                <c:pt idx="917">
                  <c:v>5.4443999999999999E-2</c:v>
                </c:pt>
                <c:pt idx="918">
                  <c:v>5.2464999999999998E-2</c:v>
                </c:pt>
                <c:pt idx="919">
                  <c:v>5.3187999999999999E-2</c:v>
                </c:pt>
                <c:pt idx="920">
                  <c:v>5.2788000000000002E-2</c:v>
                </c:pt>
                <c:pt idx="921">
                  <c:v>5.1160999999999998E-2</c:v>
                </c:pt>
                <c:pt idx="922">
                  <c:v>5.1476000000000001E-2</c:v>
                </c:pt>
                <c:pt idx="923">
                  <c:v>4.9824E-2</c:v>
                </c:pt>
                <c:pt idx="924">
                  <c:v>5.0118000000000003E-2</c:v>
                </c:pt>
                <c:pt idx="925">
                  <c:v>5.0134999999999999E-2</c:v>
                </c:pt>
                <c:pt idx="926">
                  <c:v>4.9785000000000003E-2</c:v>
                </c:pt>
                <c:pt idx="927">
                  <c:v>4.8350999999999998E-2</c:v>
                </c:pt>
                <c:pt idx="928">
                  <c:v>4.8168000000000002E-2</c:v>
                </c:pt>
                <c:pt idx="929">
                  <c:v>4.7690999999999997E-2</c:v>
                </c:pt>
                <c:pt idx="930">
                  <c:v>4.7773999999999997E-2</c:v>
                </c:pt>
                <c:pt idx="931">
                  <c:v>4.6445E-2</c:v>
                </c:pt>
                <c:pt idx="932">
                  <c:v>4.6613000000000002E-2</c:v>
                </c:pt>
                <c:pt idx="933">
                  <c:v>4.6332999999999999E-2</c:v>
                </c:pt>
                <c:pt idx="934">
                  <c:v>4.6100000000000002E-2</c:v>
                </c:pt>
                <c:pt idx="935">
                  <c:v>4.4998000000000003E-2</c:v>
                </c:pt>
                <c:pt idx="936">
                  <c:v>4.4602000000000003E-2</c:v>
                </c:pt>
                <c:pt idx="937">
                  <c:v>4.5005999999999997E-2</c:v>
                </c:pt>
                <c:pt idx="938">
                  <c:v>4.4230999999999999E-2</c:v>
                </c:pt>
                <c:pt idx="939">
                  <c:v>4.4048999999999998E-2</c:v>
                </c:pt>
                <c:pt idx="940">
                  <c:v>4.3376999999999999E-2</c:v>
                </c:pt>
                <c:pt idx="941">
                  <c:v>4.3186000000000002E-2</c:v>
                </c:pt>
                <c:pt idx="942">
                  <c:v>4.2258999999999998E-2</c:v>
                </c:pt>
                <c:pt idx="943">
                  <c:v>4.1898999999999999E-2</c:v>
                </c:pt>
                <c:pt idx="944">
                  <c:v>4.1396000000000002E-2</c:v>
                </c:pt>
                <c:pt idx="945">
                  <c:v>4.0612000000000002E-2</c:v>
                </c:pt>
                <c:pt idx="946">
                  <c:v>4.0654999999999997E-2</c:v>
                </c:pt>
                <c:pt idx="947">
                  <c:v>3.9694E-2</c:v>
                </c:pt>
                <c:pt idx="948">
                  <c:v>3.9745000000000003E-2</c:v>
                </c:pt>
                <c:pt idx="949">
                  <c:v>3.8864999999999997E-2</c:v>
                </c:pt>
                <c:pt idx="950">
                  <c:v>3.8362E-2</c:v>
                </c:pt>
                <c:pt idx="951">
                  <c:v>3.7302000000000002E-2</c:v>
                </c:pt>
                <c:pt idx="952">
                  <c:v>3.7240000000000002E-2</c:v>
                </c:pt>
                <c:pt idx="953">
                  <c:v>3.7689E-2</c:v>
                </c:pt>
                <c:pt idx="954">
                  <c:v>3.6086E-2</c:v>
                </c:pt>
                <c:pt idx="955">
                  <c:v>3.5792999999999998E-2</c:v>
                </c:pt>
                <c:pt idx="956">
                  <c:v>3.5265999999999999E-2</c:v>
                </c:pt>
                <c:pt idx="957">
                  <c:v>3.5507999999999998E-2</c:v>
                </c:pt>
                <c:pt idx="958">
                  <c:v>3.5019000000000002E-2</c:v>
                </c:pt>
                <c:pt idx="959">
                  <c:v>3.4599999999999999E-2</c:v>
                </c:pt>
                <c:pt idx="960">
                  <c:v>3.3751000000000003E-2</c:v>
                </c:pt>
                <c:pt idx="961">
                  <c:v>3.3341999999999997E-2</c:v>
                </c:pt>
                <c:pt idx="962">
                  <c:v>3.3096E-2</c:v>
                </c:pt>
                <c:pt idx="963">
                  <c:v>3.1731000000000002E-2</c:v>
                </c:pt>
                <c:pt idx="964">
                  <c:v>3.2174000000000001E-2</c:v>
                </c:pt>
                <c:pt idx="965">
                  <c:v>3.2016999999999997E-2</c:v>
                </c:pt>
                <c:pt idx="966">
                  <c:v>3.1414999999999998E-2</c:v>
                </c:pt>
                <c:pt idx="967">
                  <c:v>3.0457000000000001E-2</c:v>
                </c:pt>
                <c:pt idx="968">
                  <c:v>3.0367999999999999E-2</c:v>
                </c:pt>
                <c:pt idx="969">
                  <c:v>3.0241000000000001E-2</c:v>
                </c:pt>
                <c:pt idx="970">
                  <c:v>3.0204999999999999E-2</c:v>
                </c:pt>
                <c:pt idx="971">
                  <c:v>2.9345E-2</c:v>
                </c:pt>
                <c:pt idx="972">
                  <c:v>2.9071E-2</c:v>
                </c:pt>
                <c:pt idx="973">
                  <c:v>2.8409E-2</c:v>
                </c:pt>
                <c:pt idx="974">
                  <c:v>2.8878999999999998E-2</c:v>
                </c:pt>
                <c:pt idx="975">
                  <c:v>2.7844000000000001E-2</c:v>
                </c:pt>
                <c:pt idx="976">
                  <c:v>2.7629000000000001E-2</c:v>
                </c:pt>
                <c:pt idx="977">
                  <c:v>2.7455E-2</c:v>
                </c:pt>
                <c:pt idx="978">
                  <c:v>2.6648999999999999E-2</c:v>
                </c:pt>
                <c:pt idx="979">
                  <c:v>2.6936999999999999E-2</c:v>
                </c:pt>
                <c:pt idx="980">
                  <c:v>2.6897000000000001E-2</c:v>
                </c:pt>
                <c:pt idx="981">
                  <c:v>2.6751E-2</c:v>
                </c:pt>
                <c:pt idx="982">
                  <c:v>2.6803E-2</c:v>
                </c:pt>
                <c:pt idx="983">
                  <c:v>2.6117000000000001E-2</c:v>
                </c:pt>
                <c:pt idx="984">
                  <c:v>2.6207000000000001E-2</c:v>
                </c:pt>
                <c:pt idx="985">
                  <c:v>2.5891000000000001E-2</c:v>
                </c:pt>
                <c:pt idx="986">
                  <c:v>2.6282E-2</c:v>
                </c:pt>
                <c:pt idx="987">
                  <c:v>2.5801000000000001E-2</c:v>
                </c:pt>
                <c:pt idx="988">
                  <c:v>2.6365E-2</c:v>
                </c:pt>
                <c:pt idx="989">
                  <c:v>2.5713E-2</c:v>
                </c:pt>
                <c:pt idx="990">
                  <c:v>2.5121999999999998E-2</c:v>
                </c:pt>
                <c:pt idx="991">
                  <c:v>2.5346E-2</c:v>
                </c:pt>
                <c:pt idx="992">
                  <c:v>2.4452000000000002E-2</c:v>
                </c:pt>
                <c:pt idx="993">
                  <c:v>2.5019E-2</c:v>
                </c:pt>
                <c:pt idx="994">
                  <c:v>2.4105999999999999E-2</c:v>
                </c:pt>
                <c:pt idx="995">
                  <c:v>2.4621000000000001E-2</c:v>
                </c:pt>
                <c:pt idx="996">
                  <c:v>2.3959000000000001E-2</c:v>
                </c:pt>
                <c:pt idx="997">
                  <c:v>2.402E-2</c:v>
                </c:pt>
                <c:pt idx="998">
                  <c:v>2.3810000000000001E-2</c:v>
                </c:pt>
                <c:pt idx="999">
                  <c:v>2.3533999999999999E-2</c:v>
                </c:pt>
                <c:pt idx="1000">
                  <c:v>2.3074000000000001E-2</c:v>
                </c:pt>
                <c:pt idx="1001">
                  <c:v>2.3032E-2</c:v>
                </c:pt>
                <c:pt idx="1002">
                  <c:v>2.3E-2</c:v>
                </c:pt>
                <c:pt idx="1003">
                  <c:v>2.3002000000000002E-2</c:v>
                </c:pt>
                <c:pt idx="1004">
                  <c:v>2.2284999999999999E-2</c:v>
                </c:pt>
                <c:pt idx="1005">
                  <c:v>2.2096999999999999E-2</c:v>
                </c:pt>
                <c:pt idx="1006">
                  <c:v>2.2078E-2</c:v>
                </c:pt>
                <c:pt idx="1007">
                  <c:v>2.1798999999999999E-2</c:v>
                </c:pt>
                <c:pt idx="1008">
                  <c:v>2.1491E-2</c:v>
                </c:pt>
                <c:pt idx="1009">
                  <c:v>2.1336000000000001E-2</c:v>
                </c:pt>
                <c:pt idx="1010">
                  <c:v>2.0853E-2</c:v>
                </c:pt>
                <c:pt idx="1011">
                  <c:v>2.1321E-2</c:v>
                </c:pt>
                <c:pt idx="1012">
                  <c:v>2.1260999999999999E-2</c:v>
                </c:pt>
                <c:pt idx="1013">
                  <c:v>2.0067000000000002E-2</c:v>
                </c:pt>
                <c:pt idx="1014">
                  <c:v>2.0386000000000001E-2</c:v>
                </c:pt>
                <c:pt idx="1015">
                  <c:v>2.0036999999999999E-2</c:v>
                </c:pt>
                <c:pt idx="1016">
                  <c:v>1.9820000000000001E-2</c:v>
                </c:pt>
                <c:pt idx="1017">
                  <c:v>1.9889E-2</c:v>
                </c:pt>
                <c:pt idx="1018">
                  <c:v>1.9598000000000001E-2</c:v>
                </c:pt>
                <c:pt idx="1019">
                  <c:v>1.9602999999999999E-2</c:v>
                </c:pt>
                <c:pt idx="1020">
                  <c:v>1.9032E-2</c:v>
                </c:pt>
                <c:pt idx="1021">
                  <c:v>1.8509999999999999E-2</c:v>
                </c:pt>
                <c:pt idx="1022">
                  <c:v>1.8634999999999999E-2</c:v>
                </c:pt>
                <c:pt idx="1023">
                  <c:v>1.8214000000000001E-2</c:v>
                </c:pt>
                <c:pt idx="1024">
                  <c:v>1.8467000000000001E-2</c:v>
                </c:pt>
                <c:pt idx="1025">
                  <c:v>1.8164E-2</c:v>
                </c:pt>
                <c:pt idx="1026">
                  <c:v>1.7743999999999999E-2</c:v>
                </c:pt>
                <c:pt idx="1027">
                  <c:v>1.7655000000000001E-2</c:v>
                </c:pt>
                <c:pt idx="1028">
                  <c:v>1.7486999999999999E-2</c:v>
                </c:pt>
                <c:pt idx="1029">
                  <c:v>1.6757999999999999E-2</c:v>
                </c:pt>
                <c:pt idx="1030">
                  <c:v>1.7836000000000001E-2</c:v>
                </c:pt>
                <c:pt idx="1031">
                  <c:v>1.7121000000000001E-2</c:v>
                </c:pt>
                <c:pt idx="1032">
                  <c:v>1.7156000000000001E-2</c:v>
                </c:pt>
                <c:pt idx="1033">
                  <c:v>1.6459000000000001E-2</c:v>
                </c:pt>
                <c:pt idx="1034">
                  <c:v>1.6306999999999999E-2</c:v>
                </c:pt>
                <c:pt idx="1035">
                  <c:v>1.6025000000000001E-2</c:v>
                </c:pt>
                <c:pt idx="1036">
                  <c:v>1.5948E-2</c:v>
                </c:pt>
                <c:pt idx="1037">
                  <c:v>1.5893999999999998E-2</c:v>
                </c:pt>
                <c:pt idx="1038">
                  <c:v>1.5301E-2</c:v>
                </c:pt>
                <c:pt idx="1039">
                  <c:v>1.5806000000000001E-2</c:v>
                </c:pt>
                <c:pt idx="1040">
                  <c:v>1.5609E-2</c:v>
                </c:pt>
                <c:pt idx="1041">
                  <c:v>1.5056E-2</c:v>
                </c:pt>
                <c:pt idx="1042">
                  <c:v>1.5159000000000001E-2</c:v>
                </c:pt>
                <c:pt idx="1043">
                  <c:v>1.4997E-2</c:v>
                </c:pt>
                <c:pt idx="1044">
                  <c:v>1.4503E-2</c:v>
                </c:pt>
                <c:pt idx="1045">
                  <c:v>1.4681E-2</c:v>
                </c:pt>
                <c:pt idx="1046">
                  <c:v>1.4374E-2</c:v>
                </c:pt>
                <c:pt idx="1047">
                  <c:v>1.4449999999999999E-2</c:v>
                </c:pt>
                <c:pt idx="1048">
                  <c:v>1.4529E-2</c:v>
                </c:pt>
                <c:pt idx="1049">
                  <c:v>1.3844E-2</c:v>
                </c:pt>
                <c:pt idx="1050">
                  <c:v>1.3927E-2</c:v>
                </c:pt>
                <c:pt idx="1051">
                  <c:v>1.3653E-2</c:v>
                </c:pt>
                <c:pt idx="1052">
                  <c:v>1.3690000000000001E-2</c:v>
                </c:pt>
                <c:pt idx="1053">
                  <c:v>1.3475000000000001E-2</c:v>
                </c:pt>
                <c:pt idx="1054">
                  <c:v>1.3494000000000001E-2</c:v>
                </c:pt>
                <c:pt idx="1055">
                  <c:v>1.3084999999999999E-2</c:v>
                </c:pt>
                <c:pt idx="1056">
                  <c:v>1.3259999999999999E-2</c:v>
                </c:pt>
                <c:pt idx="1057">
                  <c:v>1.2938E-2</c:v>
                </c:pt>
                <c:pt idx="1058">
                  <c:v>1.2817E-2</c:v>
                </c:pt>
                <c:pt idx="1059">
                  <c:v>1.2462000000000001E-2</c:v>
                </c:pt>
                <c:pt idx="1060">
                  <c:v>1.2623000000000001E-2</c:v>
                </c:pt>
                <c:pt idx="1061">
                  <c:v>1.2517E-2</c:v>
                </c:pt>
                <c:pt idx="1062">
                  <c:v>1.26E-2</c:v>
                </c:pt>
                <c:pt idx="1063">
                  <c:v>1.1967999999999999E-2</c:v>
                </c:pt>
                <c:pt idx="1064">
                  <c:v>1.1825E-2</c:v>
                </c:pt>
                <c:pt idx="1065">
                  <c:v>1.1716000000000001E-2</c:v>
                </c:pt>
                <c:pt idx="1066">
                  <c:v>1.1625E-2</c:v>
                </c:pt>
                <c:pt idx="1067">
                  <c:v>1.1572000000000001E-2</c:v>
                </c:pt>
                <c:pt idx="1068">
                  <c:v>1.1486E-2</c:v>
                </c:pt>
                <c:pt idx="1069">
                  <c:v>1.0921E-2</c:v>
                </c:pt>
                <c:pt idx="1070">
                  <c:v>1.1008E-2</c:v>
                </c:pt>
                <c:pt idx="1071">
                  <c:v>1.1183999999999999E-2</c:v>
                </c:pt>
                <c:pt idx="1072">
                  <c:v>1.0965000000000001E-2</c:v>
                </c:pt>
                <c:pt idx="1073">
                  <c:v>1.0737E-2</c:v>
                </c:pt>
                <c:pt idx="1074">
                  <c:v>1.0748000000000001E-2</c:v>
                </c:pt>
                <c:pt idx="1075">
                  <c:v>1.0359E-2</c:v>
                </c:pt>
                <c:pt idx="1076">
                  <c:v>1.0436000000000001E-2</c:v>
                </c:pt>
                <c:pt idx="1077">
                  <c:v>1.0291E-2</c:v>
                </c:pt>
                <c:pt idx="1078">
                  <c:v>1.0141000000000001E-2</c:v>
                </c:pt>
                <c:pt idx="1079">
                  <c:v>9.7672999999999996E-3</c:v>
                </c:pt>
                <c:pt idx="1080">
                  <c:v>1.0118E-2</c:v>
                </c:pt>
                <c:pt idx="1081">
                  <c:v>9.6246000000000005E-3</c:v>
                </c:pt>
                <c:pt idx="1082">
                  <c:v>9.4503999999999994E-3</c:v>
                </c:pt>
                <c:pt idx="1083">
                  <c:v>9.5673000000000008E-3</c:v>
                </c:pt>
                <c:pt idx="1084">
                  <c:v>9.0948999999999995E-3</c:v>
                </c:pt>
                <c:pt idx="1085">
                  <c:v>9.1824000000000003E-3</c:v>
                </c:pt>
                <c:pt idx="1086">
                  <c:v>9.5516999999999998E-3</c:v>
                </c:pt>
                <c:pt idx="1087">
                  <c:v>9.3255000000000005E-3</c:v>
                </c:pt>
                <c:pt idx="1088">
                  <c:v>9.1783000000000003E-3</c:v>
                </c:pt>
                <c:pt idx="1089">
                  <c:v>9.0717000000000002E-3</c:v>
                </c:pt>
                <c:pt idx="1090">
                  <c:v>8.9403999999999994E-3</c:v>
                </c:pt>
                <c:pt idx="1091">
                  <c:v>8.9844E-3</c:v>
                </c:pt>
                <c:pt idx="1092">
                  <c:v>9.1173999999999995E-3</c:v>
                </c:pt>
                <c:pt idx="1093">
                  <c:v>8.5477999999999995E-3</c:v>
                </c:pt>
                <c:pt idx="1094">
                  <c:v>8.7653000000000002E-3</c:v>
                </c:pt>
                <c:pt idx="1095">
                  <c:v>8.5407999999999994E-3</c:v>
                </c:pt>
                <c:pt idx="1096">
                  <c:v>8.3937000000000005E-3</c:v>
                </c:pt>
                <c:pt idx="1097">
                  <c:v>8.3166000000000004E-3</c:v>
                </c:pt>
                <c:pt idx="1098">
                  <c:v>8.1200000000000005E-3</c:v>
                </c:pt>
                <c:pt idx="1099">
                  <c:v>8.0514000000000002E-3</c:v>
                </c:pt>
                <c:pt idx="1100">
                  <c:v>8.2424000000000004E-3</c:v>
                </c:pt>
                <c:pt idx="1101">
                  <c:v>7.9273E-3</c:v>
                </c:pt>
                <c:pt idx="1102">
                  <c:v>8.0161E-3</c:v>
                </c:pt>
                <c:pt idx="1103">
                  <c:v>7.8481999999999996E-3</c:v>
                </c:pt>
                <c:pt idx="1104">
                  <c:v>7.8034999999999997E-3</c:v>
                </c:pt>
                <c:pt idx="1105">
                  <c:v>7.3254000000000001E-3</c:v>
                </c:pt>
                <c:pt idx="1106">
                  <c:v>8.1734000000000008E-3</c:v>
                </c:pt>
                <c:pt idx="1107">
                  <c:v>7.6512000000000004E-3</c:v>
                </c:pt>
                <c:pt idx="1108">
                  <c:v>7.4367000000000001E-3</c:v>
                </c:pt>
                <c:pt idx="1109">
                  <c:v>7.5976999999999998E-3</c:v>
                </c:pt>
                <c:pt idx="1110">
                  <c:v>7.4022999999999997E-3</c:v>
                </c:pt>
                <c:pt idx="1111">
                  <c:v>7.3961000000000001E-3</c:v>
                </c:pt>
                <c:pt idx="1112">
                  <c:v>7.5077E-3</c:v>
                </c:pt>
                <c:pt idx="1113">
                  <c:v>7.2021000000000003E-3</c:v>
                </c:pt>
                <c:pt idx="1114">
                  <c:v>7.3528999999999999E-3</c:v>
                </c:pt>
                <c:pt idx="1115">
                  <c:v>7.1802000000000003E-3</c:v>
                </c:pt>
                <c:pt idx="1116">
                  <c:v>6.9531999999999997E-3</c:v>
                </c:pt>
                <c:pt idx="1117">
                  <c:v>6.9194E-3</c:v>
                </c:pt>
                <c:pt idx="1118">
                  <c:v>6.7397999999999998E-3</c:v>
                </c:pt>
                <c:pt idx="1119">
                  <c:v>6.7121000000000004E-3</c:v>
                </c:pt>
                <c:pt idx="1120">
                  <c:v>6.7831000000000002E-3</c:v>
                </c:pt>
                <c:pt idx="1121">
                  <c:v>6.3355E-3</c:v>
                </c:pt>
                <c:pt idx="1122">
                  <c:v>6.3974000000000001E-3</c:v>
                </c:pt>
                <c:pt idx="1123">
                  <c:v>6.293E-3</c:v>
                </c:pt>
                <c:pt idx="1124">
                  <c:v>6.3486999999999997E-3</c:v>
                </c:pt>
                <c:pt idx="1125">
                  <c:v>6.3651000000000003E-3</c:v>
                </c:pt>
                <c:pt idx="1126">
                  <c:v>6.5570000000000003E-3</c:v>
                </c:pt>
                <c:pt idx="1127">
                  <c:v>6.3008999999999999E-3</c:v>
                </c:pt>
                <c:pt idx="1128">
                  <c:v>5.9093000000000001E-3</c:v>
                </c:pt>
                <c:pt idx="1129">
                  <c:v>6.0959999999999999E-3</c:v>
                </c:pt>
                <c:pt idx="1130">
                  <c:v>5.9741000000000004E-3</c:v>
                </c:pt>
                <c:pt idx="1131">
                  <c:v>5.8558999999999998E-3</c:v>
                </c:pt>
                <c:pt idx="1132">
                  <c:v>5.7041000000000001E-3</c:v>
                </c:pt>
                <c:pt idx="1133">
                  <c:v>5.7105000000000003E-3</c:v>
                </c:pt>
                <c:pt idx="1134">
                  <c:v>5.8135000000000001E-3</c:v>
                </c:pt>
                <c:pt idx="1135">
                  <c:v>5.6157000000000004E-3</c:v>
                </c:pt>
                <c:pt idx="1136">
                  <c:v>5.3062999999999999E-3</c:v>
                </c:pt>
                <c:pt idx="1137">
                  <c:v>5.2356E-3</c:v>
                </c:pt>
                <c:pt idx="1138">
                  <c:v>5.1980999999999998E-3</c:v>
                </c:pt>
                <c:pt idx="1139">
                  <c:v>5.1097E-3</c:v>
                </c:pt>
                <c:pt idx="1140">
                  <c:v>5.3340000000000002E-3</c:v>
                </c:pt>
                <c:pt idx="1141">
                  <c:v>5.3505999999999996E-3</c:v>
                </c:pt>
                <c:pt idx="1142">
                  <c:v>5.1992000000000002E-3</c:v>
                </c:pt>
                <c:pt idx="1143">
                  <c:v>5.2448E-3</c:v>
                </c:pt>
                <c:pt idx="1144">
                  <c:v>4.8199000000000002E-3</c:v>
                </c:pt>
                <c:pt idx="1145">
                  <c:v>5.0398999999999999E-3</c:v>
                </c:pt>
                <c:pt idx="1146">
                  <c:v>4.6886000000000002E-3</c:v>
                </c:pt>
                <c:pt idx="1147">
                  <c:v>4.7733999999999997E-3</c:v>
                </c:pt>
                <c:pt idx="1148">
                  <c:v>4.8072000000000002E-3</c:v>
                </c:pt>
                <c:pt idx="1149">
                  <c:v>4.8228999999999998E-3</c:v>
                </c:pt>
                <c:pt idx="1150">
                  <c:v>4.7704000000000002E-3</c:v>
                </c:pt>
                <c:pt idx="1151">
                  <c:v>4.6258999999999996E-3</c:v>
                </c:pt>
                <c:pt idx="1152">
                  <c:v>4.6575999999999996E-3</c:v>
                </c:pt>
                <c:pt idx="1153">
                  <c:v>4.4983000000000002E-3</c:v>
                </c:pt>
                <c:pt idx="1154">
                  <c:v>4.4876999999999998E-3</c:v>
                </c:pt>
                <c:pt idx="1155">
                  <c:v>4.5633000000000002E-3</c:v>
                </c:pt>
                <c:pt idx="1156">
                  <c:v>4.4152999999999996E-3</c:v>
                </c:pt>
                <c:pt idx="1157">
                  <c:v>4.4971000000000004E-3</c:v>
                </c:pt>
                <c:pt idx="1158">
                  <c:v>4.235E-3</c:v>
                </c:pt>
                <c:pt idx="1159">
                  <c:v>4.3127E-3</c:v>
                </c:pt>
                <c:pt idx="1160">
                  <c:v>3.9357000000000003E-3</c:v>
                </c:pt>
                <c:pt idx="1161">
                  <c:v>4.1589000000000001E-3</c:v>
                </c:pt>
                <c:pt idx="1162">
                  <c:v>3.9621999999999999E-3</c:v>
                </c:pt>
                <c:pt idx="1163">
                  <c:v>3.8122E-3</c:v>
                </c:pt>
                <c:pt idx="1164">
                  <c:v>3.8928999999999999E-3</c:v>
                </c:pt>
                <c:pt idx="1165">
                  <c:v>3.7840999999999999E-3</c:v>
                </c:pt>
                <c:pt idx="1166">
                  <c:v>3.6378999999999999E-3</c:v>
                </c:pt>
                <c:pt idx="1167">
                  <c:v>3.7702999999999999E-3</c:v>
                </c:pt>
                <c:pt idx="1168">
                  <c:v>3.6797000000000002E-3</c:v>
                </c:pt>
                <c:pt idx="1169">
                  <c:v>3.5799E-3</c:v>
                </c:pt>
                <c:pt idx="1170">
                  <c:v>3.6751000000000002E-3</c:v>
                </c:pt>
                <c:pt idx="1171">
                  <c:v>3.2935999999999998E-3</c:v>
                </c:pt>
                <c:pt idx="1172">
                  <c:v>3.2012999999999998E-3</c:v>
                </c:pt>
                <c:pt idx="1173">
                  <c:v>3.0701999999999999E-3</c:v>
                </c:pt>
                <c:pt idx="1174">
                  <c:v>3.2517000000000002E-3</c:v>
                </c:pt>
                <c:pt idx="1175">
                  <c:v>3.1822999999999999E-3</c:v>
                </c:pt>
                <c:pt idx="1176">
                  <c:v>2.9334000000000001E-3</c:v>
                </c:pt>
                <c:pt idx="1177">
                  <c:v>3.2012999999999998E-3</c:v>
                </c:pt>
                <c:pt idx="1178">
                  <c:v>3.1408999999999999E-3</c:v>
                </c:pt>
                <c:pt idx="1179">
                  <c:v>2.9123E-3</c:v>
                </c:pt>
                <c:pt idx="1180">
                  <c:v>2.7718E-3</c:v>
                </c:pt>
                <c:pt idx="1181">
                  <c:v>2.9872000000000002E-3</c:v>
                </c:pt>
                <c:pt idx="1182">
                  <c:v>2.6553000000000002E-3</c:v>
                </c:pt>
                <c:pt idx="1183">
                  <c:v>2.9026E-3</c:v>
                </c:pt>
                <c:pt idx="1184">
                  <c:v>2.8502000000000002E-3</c:v>
                </c:pt>
                <c:pt idx="1185">
                  <c:v>2.7035000000000002E-3</c:v>
                </c:pt>
                <c:pt idx="1186">
                  <c:v>2.1047000000000001E-3</c:v>
                </c:pt>
                <c:pt idx="1187">
                  <c:v>2.3273E-3</c:v>
                </c:pt>
                <c:pt idx="1188">
                  <c:v>2.2228E-3</c:v>
                </c:pt>
                <c:pt idx="1189">
                  <c:v>2.2312E-3</c:v>
                </c:pt>
                <c:pt idx="1190">
                  <c:v>2.3923E-3</c:v>
                </c:pt>
                <c:pt idx="1191">
                  <c:v>2.1857999999999999E-3</c:v>
                </c:pt>
                <c:pt idx="1192">
                  <c:v>2.0799E-3</c:v>
                </c:pt>
                <c:pt idx="1193">
                  <c:v>1.9329E-3</c:v>
                </c:pt>
                <c:pt idx="1194">
                  <c:v>1.7685000000000001E-3</c:v>
                </c:pt>
                <c:pt idx="1195">
                  <c:v>1.9751999999999999E-3</c:v>
                </c:pt>
                <c:pt idx="1196">
                  <c:v>1.8276E-3</c:v>
                </c:pt>
                <c:pt idx="1197">
                  <c:v>1.6425000000000001E-3</c:v>
                </c:pt>
                <c:pt idx="1198">
                  <c:v>1.9778E-3</c:v>
                </c:pt>
                <c:pt idx="1199">
                  <c:v>1.7656E-3</c:v>
                </c:pt>
                <c:pt idx="1200">
                  <c:v>1.9589999999999998E-3</c:v>
                </c:pt>
                <c:pt idx="1201">
                  <c:v>1.7542E-3</c:v>
                </c:pt>
                <c:pt idx="1202">
                  <c:v>1.7263999999999999E-3</c:v>
                </c:pt>
                <c:pt idx="1203">
                  <c:v>1.7439000000000001E-3</c:v>
                </c:pt>
                <c:pt idx="1204">
                  <c:v>1.7423E-3</c:v>
                </c:pt>
                <c:pt idx="1205">
                  <c:v>1.6362E-3</c:v>
                </c:pt>
                <c:pt idx="1206">
                  <c:v>1.7744E-3</c:v>
                </c:pt>
                <c:pt idx="1207">
                  <c:v>1.9457999999999999E-3</c:v>
                </c:pt>
                <c:pt idx="1208">
                  <c:v>1.9678E-3</c:v>
                </c:pt>
                <c:pt idx="1209">
                  <c:v>1.7947E-3</c:v>
                </c:pt>
                <c:pt idx="1210">
                  <c:v>1.8079000000000001E-3</c:v>
                </c:pt>
                <c:pt idx="1211">
                  <c:v>1.7917E-3</c:v>
                </c:pt>
                <c:pt idx="1212">
                  <c:v>1.8296E-3</c:v>
                </c:pt>
                <c:pt idx="1213">
                  <c:v>1.8224999999999999E-3</c:v>
                </c:pt>
                <c:pt idx="1214">
                  <c:v>1.6991E-3</c:v>
                </c:pt>
                <c:pt idx="1215">
                  <c:v>2.0576000000000001E-3</c:v>
                </c:pt>
                <c:pt idx="1216">
                  <c:v>2.1377000000000002E-3</c:v>
                </c:pt>
                <c:pt idx="1217">
                  <c:v>2.0755999999999999E-3</c:v>
                </c:pt>
                <c:pt idx="1218">
                  <c:v>2.0531E-3</c:v>
                </c:pt>
                <c:pt idx="1219">
                  <c:v>2.0022E-3</c:v>
                </c:pt>
                <c:pt idx="1220">
                  <c:v>2.0325E-3</c:v>
                </c:pt>
                <c:pt idx="1221">
                  <c:v>2.0249000000000001E-3</c:v>
                </c:pt>
                <c:pt idx="1222">
                  <c:v>1.7715999999999999E-3</c:v>
                </c:pt>
                <c:pt idx="1223">
                  <c:v>2.0370000000000002E-3</c:v>
                </c:pt>
                <c:pt idx="1224">
                  <c:v>1.8395E-3</c:v>
                </c:pt>
                <c:pt idx="1225">
                  <c:v>1.7768E-3</c:v>
                </c:pt>
                <c:pt idx="1226">
                  <c:v>1.812E-3</c:v>
                </c:pt>
                <c:pt idx="1227">
                  <c:v>1.9903E-3</c:v>
                </c:pt>
                <c:pt idx="1228">
                  <c:v>2.0577E-3</c:v>
                </c:pt>
                <c:pt idx="1229">
                  <c:v>2.2388E-3</c:v>
                </c:pt>
                <c:pt idx="1230">
                  <c:v>2.0140000000000002E-3</c:v>
                </c:pt>
                <c:pt idx="1231">
                  <c:v>1.6861000000000001E-3</c:v>
                </c:pt>
                <c:pt idx="1232">
                  <c:v>1.7646999999999999E-3</c:v>
                </c:pt>
                <c:pt idx="1233">
                  <c:v>2.1134000000000001E-3</c:v>
                </c:pt>
                <c:pt idx="1234">
                  <c:v>2.0249999999999999E-3</c:v>
                </c:pt>
                <c:pt idx="1235">
                  <c:v>1.5307000000000001E-3</c:v>
                </c:pt>
                <c:pt idx="1236">
                  <c:v>1.9650000000000002E-3</c:v>
                </c:pt>
                <c:pt idx="1237">
                  <c:v>2.2116000000000002E-3</c:v>
                </c:pt>
                <c:pt idx="1238">
                  <c:v>2.0002000000000002E-3</c:v>
                </c:pt>
                <c:pt idx="1239">
                  <c:v>2.2182E-3</c:v>
                </c:pt>
                <c:pt idx="1240">
                  <c:v>1.8082E-3</c:v>
                </c:pt>
                <c:pt idx="1241">
                  <c:v>2.0248000000000002E-3</c:v>
                </c:pt>
                <c:pt idx="1242">
                  <c:v>1.9924999999999999E-3</c:v>
                </c:pt>
                <c:pt idx="1243">
                  <c:v>1.8407E-3</c:v>
                </c:pt>
                <c:pt idx="1244">
                  <c:v>1.7087000000000001E-3</c:v>
                </c:pt>
                <c:pt idx="1245">
                  <c:v>1.6601000000000001E-3</c:v>
                </c:pt>
                <c:pt idx="1246">
                  <c:v>1.6222000000000001E-3</c:v>
                </c:pt>
                <c:pt idx="1247">
                  <c:v>1.7700000000000001E-3</c:v>
                </c:pt>
                <c:pt idx="1248">
                  <c:v>1.5217E-3</c:v>
                </c:pt>
                <c:pt idx="1249">
                  <c:v>1.6076E-3</c:v>
                </c:pt>
                <c:pt idx="1250">
                  <c:v>1.6297E-3</c:v>
                </c:pt>
                <c:pt idx="1251">
                  <c:v>1.7711999999999999E-3</c:v>
                </c:pt>
                <c:pt idx="1252">
                  <c:v>1.3927E-3</c:v>
                </c:pt>
                <c:pt idx="1253">
                  <c:v>1.4153E-3</c:v>
                </c:pt>
                <c:pt idx="1254">
                  <c:v>1.3646000000000001E-3</c:v>
                </c:pt>
                <c:pt idx="1255">
                  <c:v>1.3458999999999999E-3</c:v>
                </c:pt>
                <c:pt idx="1256">
                  <c:v>1.4552E-3</c:v>
                </c:pt>
                <c:pt idx="1257">
                  <c:v>1.201E-3</c:v>
                </c:pt>
                <c:pt idx="1258">
                  <c:v>1.4706000000000001E-3</c:v>
                </c:pt>
                <c:pt idx="1259">
                  <c:v>1.6428E-3</c:v>
                </c:pt>
                <c:pt idx="1260">
                  <c:v>1.402E-3</c:v>
                </c:pt>
                <c:pt idx="1261">
                  <c:v>1.4821999999999999E-3</c:v>
                </c:pt>
                <c:pt idx="1262">
                  <c:v>1.5678000000000001E-3</c:v>
                </c:pt>
                <c:pt idx="1263">
                  <c:v>1.1004000000000001E-3</c:v>
                </c:pt>
                <c:pt idx="1264">
                  <c:v>1.5690999999999999E-3</c:v>
                </c:pt>
                <c:pt idx="1265">
                  <c:v>1.2352000000000001E-3</c:v>
                </c:pt>
                <c:pt idx="1266">
                  <c:v>1.2110999999999999E-3</c:v>
                </c:pt>
                <c:pt idx="1267">
                  <c:v>1.3583E-3</c:v>
                </c:pt>
                <c:pt idx="1268">
                  <c:v>1.3384E-3</c:v>
                </c:pt>
                <c:pt idx="1269">
                  <c:v>1.5456000000000001E-3</c:v>
                </c:pt>
                <c:pt idx="1270">
                  <c:v>1.1463999999999999E-3</c:v>
                </c:pt>
                <c:pt idx="1271">
                  <c:v>1.4199E-3</c:v>
                </c:pt>
                <c:pt idx="1272">
                  <c:v>1.1205E-3</c:v>
                </c:pt>
                <c:pt idx="1273">
                  <c:v>1.109E-3</c:v>
                </c:pt>
                <c:pt idx="1274">
                  <c:v>1.2957999999999999E-3</c:v>
                </c:pt>
                <c:pt idx="1275">
                  <c:v>1.0935999999999999E-3</c:v>
                </c:pt>
                <c:pt idx="1276">
                  <c:v>1.2129E-3</c:v>
                </c:pt>
                <c:pt idx="1277">
                  <c:v>1.2366E-3</c:v>
                </c:pt>
                <c:pt idx="1278">
                  <c:v>1.1826E-3</c:v>
                </c:pt>
                <c:pt idx="1279">
                  <c:v>8.9574000000000001E-4</c:v>
                </c:pt>
                <c:pt idx="1280">
                  <c:v>1.1347E-3</c:v>
                </c:pt>
                <c:pt idx="1281">
                  <c:v>9.9704000000000004E-4</c:v>
                </c:pt>
                <c:pt idx="1282">
                  <c:v>7.7537999999999999E-4</c:v>
                </c:pt>
                <c:pt idx="1283">
                  <c:v>9.1662000000000004E-4</c:v>
                </c:pt>
                <c:pt idx="1284">
                  <c:v>8.0584000000000005E-4</c:v>
                </c:pt>
                <c:pt idx="1285">
                  <c:v>5.8264999999999999E-4</c:v>
                </c:pt>
                <c:pt idx="1286">
                  <c:v>9.937399999999999E-4</c:v>
                </c:pt>
                <c:pt idx="1287">
                  <c:v>1.2861999999999999E-3</c:v>
                </c:pt>
                <c:pt idx="1288">
                  <c:v>6.4453999999999998E-4</c:v>
                </c:pt>
                <c:pt idx="1289">
                  <c:v>8.7323999999999995E-4</c:v>
                </c:pt>
                <c:pt idx="1290">
                  <c:v>6.8451999999999999E-4</c:v>
                </c:pt>
                <c:pt idx="1291">
                  <c:v>1.2049000000000001E-3</c:v>
                </c:pt>
                <c:pt idx="1292">
                  <c:v>7.5356999999999996E-4</c:v>
                </c:pt>
                <c:pt idx="1293">
                  <c:v>1.1083E-3</c:v>
                </c:pt>
                <c:pt idx="1294">
                  <c:v>9.1452000000000005E-4</c:v>
                </c:pt>
                <c:pt idx="1295">
                  <c:v>1.0632E-3</c:v>
                </c:pt>
                <c:pt idx="1296">
                  <c:v>9.905300000000001E-4</c:v>
                </c:pt>
                <c:pt idx="1297">
                  <c:v>6.0709999999999996E-4</c:v>
                </c:pt>
                <c:pt idx="1298">
                  <c:v>3.4747000000000001E-4</c:v>
                </c:pt>
                <c:pt idx="1299">
                  <c:v>6.2312000000000001E-4</c:v>
                </c:pt>
                <c:pt idx="1300">
                  <c:v>6.4944999999999998E-4</c:v>
                </c:pt>
                <c:pt idx="1301">
                  <c:v>8.5139999999999999E-4</c:v>
                </c:pt>
                <c:pt idx="1302">
                  <c:v>7.0812999999999996E-4</c:v>
                </c:pt>
                <c:pt idx="1303">
                  <c:v>4.9693000000000003E-4</c:v>
                </c:pt>
                <c:pt idx="1304">
                  <c:v>5.5931000000000004E-4</c:v>
                </c:pt>
                <c:pt idx="1305">
                  <c:v>4.5692999999999998E-4</c:v>
                </c:pt>
                <c:pt idx="1306">
                  <c:v>9.6626000000000004E-4</c:v>
                </c:pt>
                <c:pt idx="1307">
                  <c:v>7.2081999999999995E-4</c:v>
                </c:pt>
                <c:pt idx="1308">
                  <c:v>7.0209000000000005E-4</c:v>
                </c:pt>
                <c:pt idx="1309">
                  <c:v>9.8897000000000004E-4</c:v>
                </c:pt>
                <c:pt idx="1310">
                  <c:v>6.0663999999999998E-4</c:v>
                </c:pt>
                <c:pt idx="1311">
                  <c:v>8.6602999999999995E-4</c:v>
                </c:pt>
                <c:pt idx="1312">
                  <c:v>6.1912999999999996E-4</c:v>
                </c:pt>
                <c:pt idx="1313">
                  <c:v>6.2361999999999997E-4</c:v>
                </c:pt>
                <c:pt idx="1314">
                  <c:v>7.8231999999999998E-4</c:v>
                </c:pt>
                <c:pt idx="1315">
                  <c:v>4.2667999999999997E-4</c:v>
                </c:pt>
                <c:pt idx="1316">
                  <c:v>9.1792999999999996E-4</c:v>
                </c:pt>
                <c:pt idx="1317">
                  <c:v>6.1426000000000004E-4</c:v>
                </c:pt>
                <c:pt idx="1318">
                  <c:v>6.3644000000000005E-4</c:v>
                </c:pt>
                <c:pt idx="1319">
                  <c:v>3.7727000000000003E-4</c:v>
                </c:pt>
                <c:pt idx="1320">
                  <c:v>3.7619999999999998E-4</c:v>
                </c:pt>
                <c:pt idx="1321">
                  <c:v>7.2179000000000004E-4</c:v>
                </c:pt>
                <c:pt idx="1322">
                  <c:v>3.8841E-4</c:v>
                </c:pt>
                <c:pt idx="1323">
                  <c:v>4.2462000000000001E-4</c:v>
                </c:pt>
                <c:pt idx="1324">
                  <c:v>6.8497000000000002E-4</c:v>
                </c:pt>
                <c:pt idx="1325">
                  <c:v>1.8152000000000001E-4</c:v>
                </c:pt>
                <c:pt idx="1326">
                  <c:v>8.5714999999999999E-4</c:v>
                </c:pt>
                <c:pt idx="1327">
                  <c:v>3.8278999999999999E-4</c:v>
                </c:pt>
                <c:pt idx="1328">
                  <c:v>4.2639000000000002E-4</c:v>
                </c:pt>
                <c:pt idx="1329">
                  <c:v>7.0936999999999997E-4</c:v>
                </c:pt>
                <c:pt idx="1330">
                  <c:v>3.7608999999999999E-4</c:v>
                </c:pt>
                <c:pt idx="1331">
                  <c:v>8.0656E-4</c:v>
                </c:pt>
                <c:pt idx="1332">
                  <c:v>6.6321000000000001E-4</c:v>
                </c:pt>
                <c:pt idx="1333">
                  <c:v>6.1591E-4</c:v>
                </c:pt>
                <c:pt idx="1334">
                  <c:v>3.9711E-4</c:v>
                </c:pt>
                <c:pt idx="1335">
                  <c:v>3.5315999999999999E-4</c:v>
                </c:pt>
                <c:pt idx="1336">
                  <c:v>2.0424000000000001E-4</c:v>
                </c:pt>
                <c:pt idx="1337">
                  <c:v>6.7522000000000003E-4</c:v>
                </c:pt>
                <c:pt idx="1338">
                  <c:v>4.8781999999999997E-4</c:v>
                </c:pt>
                <c:pt idx="1339">
                  <c:v>1.685E-4</c:v>
                </c:pt>
                <c:pt idx="1340">
                  <c:v>3.102E-4</c:v>
                </c:pt>
                <c:pt idx="1341">
                  <c:v>2.7399999999999999E-4</c:v>
                </c:pt>
                <c:pt idx="1342">
                  <c:v>3.9847E-4</c:v>
                </c:pt>
                <c:pt idx="1343">
                  <c:v>3.6026E-4</c:v>
                </c:pt>
                <c:pt idx="1344">
                  <c:v>3.8107000000000001E-4</c:v>
                </c:pt>
                <c:pt idx="1345">
                  <c:v>9.5827000000000003E-5</c:v>
                </c:pt>
                <c:pt idx="1346">
                  <c:v>5.0239000000000002E-4</c:v>
                </c:pt>
                <c:pt idx="1347">
                  <c:v>4.3992E-4</c:v>
                </c:pt>
                <c:pt idx="1348">
                  <c:v>4.4015999999999999E-4</c:v>
                </c:pt>
                <c:pt idx="1349">
                  <c:v>4.7877999999999998E-5</c:v>
                </c:pt>
                <c:pt idx="1350">
                  <c:v>6.6806999999999999E-4</c:v>
                </c:pt>
                <c:pt idx="1351">
                  <c:v>3.7420999999999998E-4</c:v>
                </c:pt>
                <c:pt idx="1352">
                  <c:v>6.2646000000000002E-4</c:v>
                </c:pt>
                <c:pt idx="1353">
                  <c:v>4.2815000000000003E-4</c:v>
                </c:pt>
                <c:pt idx="1354">
                  <c:v>6.0344000000000001E-4</c:v>
                </c:pt>
                <c:pt idx="1355">
                  <c:v>7.0834999999999995E-4</c:v>
                </c:pt>
                <c:pt idx="1356">
                  <c:v>2.8558000000000001E-4</c:v>
                </c:pt>
                <c:pt idx="1357">
                  <c:v>-5.9191000000000003E-5</c:v>
                </c:pt>
                <c:pt idx="1358">
                  <c:v>3.5513999999999999E-4</c:v>
                </c:pt>
                <c:pt idx="1359">
                  <c:v>1.3816999999999999E-4</c:v>
                </c:pt>
                <c:pt idx="1360">
                  <c:v>6.2213999999999998E-4</c:v>
                </c:pt>
                <c:pt idx="1361">
                  <c:v>1.6939E-4</c:v>
                </c:pt>
                <c:pt idx="1362">
                  <c:v>2.4015000000000001E-4</c:v>
                </c:pt>
                <c:pt idx="1363">
                  <c:v>4.1828999999999998E-4</c:v>
                </c:pt>
                <c:pt idx="1364">
                  <c:v>9.9858000000000002E-6</c:v>
                </c:pt>
                <c:pt idx="1365">
                  <c:v>3.021E-5</c:v>
                </c:pt>
                <c:pt idx="1366">
                  <c:v>4.0568999999999997E-5</c:v>
                </c:pt>
                <c:pt idx="1367">
                  <c:v>4.7383000000000001E-4</c:v>
                </c:pt>
                <c:pt idx="1368">
                  <c:v>2.0330000000000001E-4</c:v>
                </c:pt>
                <c:pt idx="1369">
                  <c:v>2.4386000000000001E-4</c:v>
                </c:pt>
                <c:pt idx="1370">
                  <c:v>5.1415E-4</c:v>
                </c:pt>
                <c:pt idx="1371">
                  <c:v>2.5598E-4</c:v>
                </c:pt>
                <c:pt idx="1372">
                  <c:v>1.5333E-4</c:v>
                </c:pt>
                <c:pt idx="1373">
                  <c:v>1.8479999999999999E-4</c:v>
                </c:pt>
                <c:pt idx="1374">
                  <c:v>4.3478000000000001E-4</c:v>
                </c:pt>
                <c:pt idx="1375">
                  <c:v>1.2421000000000001E-4</c:v>
                </c:pt>
                <c:pt idx="1376">
                  <c:v>3.2123999999999998E-4</c:v>
                </c:pt>
                <c:pt idx="1377">
                  <c:v>-6.2494000000000002E-5</c:v>
                </c:pt>
                <c:pt idx="1378">
                  <c:v>1.0504E-4</c:v>
                </c:pt>
                <c:pt idx="1379">
                  <c:v>2.6394E-4</c:v>
                </c:pt>
                <c:pt idx="1380">
                  <c:v>0</c:v>
                </c:pt>
                <c:pt idx="1381">
                  <c:v>2.3250000000000001E-4</c:v>
                </c:pt>
                <c:pt idx="1382">
                  <c:v>1.2792000000000001E-4</c:v>
                </c:pt>
                <c:pt idx="1383">
                  <c:v>4.6548999999999999E-4</c:v>
                </c:pt>
                <c:pt idx="1384">
                  <c:v>-3.3971000000000001E-4</c:v>
                </c:pt>
                <c:pt idx="1385">
                  <c:v>2.0278000000000001E-4</c:v>
                </c:pt>
                <c:pt idx="1386">
                  <c:v>1.7233999999999999E-4</c:v>
                </c:pt>
                <c:pt idx="1387">
                  <c:v>9.6663000000000006E-5</c:v>
                </c:pt>
                <c:pt idx="1388">
                  <c:v>9.6627999999999997E-5</c:v>
                </c:pt>
                <c:pt idx="1389">
                  <c:v>2.8121999999999999E-4</c:v>
                </c:pt>
                <c:pt idx="1390">
                  <c:v>-7.5988000000000005E-5</c:v>
                </c:pt>
                <c:pt idx="1391">
                  <c:v>7.6124999999999994E-5</c:v>
                </c:pt>
                <c:pt idx="1392">
                  <c:v>8.6781999999999997E-5</c:v>
                </c:pt>
                <c:pt idx="1393">
                  <c:v>7.6612000000000004E-5</c:v>
                </c:pt>
                <c:pt idx="1394">
                  <c:v>3.3006000000000002E-5</c:v>
                </c:pt>
                <c:pt idx="1395">
                  <c:v>3.0859000000000003E-4</c:v>
                </c:pt>
                <c:pt idx="1396">
                  <c:v>-3.3331000000000003E-5</c:v>
                </c:pt>
                <c:pt idx="1397">
                  <c:v>-7.7558000000000005E-5</c:v>
                </c:pt>
                <c:pt idx="1398">
                  <c:v>2.6865999999999999E-4</c:v>
                </c:pt>
                <c:pt idx="1399">
                  <c:v>2.2453999999999999E-5</c:v>
                </c:pt>
                <c:pt idx="1400">
                  <c:v>-1.1196000000000001E-4</c:v>
                </c:pt>
                <c:pt idx="1401">
                  <c:v>-1.4663999999999999E-4</c:v>
                </c:pt>
                <c:pt idx="1402">
                  <c:v>8.9782000000000002E-5</c:v>
                </c:pt>
                <c:pt idx="1403">
                  <c:v>-3.7526999999999998E-4</c:v>
                </c:pt>
                <c:pt idx="1404">
                  <c:v>-4.3269000000000001E-4</c:v>
                </c:pt>
                <c:pt idx="1405">
                  <c:v>-2.2850999999999999E-5</c:v>
                </c:pt>
                <c:pt idx="1406">
                  <c:v>-2.8745000000000002E-4</c:v>
                </c:pt>
                <c:pt idx="1407">
                  <c:v>-1.033E-4</c:v>
                </c:pt>
                <c:pt idx="1408">
                  <c:v>2.4368E-4</c:v>
                </c:pt>
                <c:pt idx="1409">
                  <c:v>-1.8582000000000001E-4</c:v>
                </c:pt>
                <c:pt idx="1410">
                  <c:v>-5.7917000000000001E-5</c:v>
                </c:pt>
                <c:pt idx="1411">
                  <c:v>-5.3509E-4</c:v>
                </c:pt>
                <c:pt idx="1412">
                  <c:v>1.1674E-5</c:v>
                </c:pt>
                <c:pt idx="1413">
                  <c:v>2.3442E-5</c:v>
                </c:pt>
                <c:pt idx="1414">
                  <c:v>-3.0529999999999999E-4</c:v>
                </c:pt>
                <c:pt idx="1415">
                  <c:v>-7.0820000000000003E-5</c:v>
                </c:pt>
                <c:pt idx="1416">
                  <c:v>-9.4178999999999994E-5</c:v>
                </c:pt>
                <c:pt idx="1417">
                  <c:v>1.0671E-4</c:v>
                </c:pt>
                <c:pt idx="1418">
                  <c:v>-2.396E-4</c:v>
                </c:pt>
                <c:pt idx="1419">
                  <c:v>1.1998E-4</c:v>
                </c:pt>
                <c:pt idx="1420">
                  <c:v>-1.9258E-4</c:v>
                </c:pt>
                <c:pt idx="1421">
                  <c:v>0</c:v>
                </c:pt>
                <c:pt idx="1422">
                  <c:v>-3.6316000000000003E-5</c:v>
                </c:pt>
                <c:pt idx="1423">
                  <c:v>-2.1869000000000001E-4</c:v>
                </c:pt>
                <c:pt idx="1424">
                  <c:v>-3.6392999999999999E-4</c:v>
                </c:pt>
                <c:pt idx="1425">
                  <c:v>-7.3281999999999994E-5</c:v>
                </c:pt>
                <c:pt idx="1426">
                  <c:v>-3.6959999999999998E-5</c:v>
                </c:pt>
                <c:pt idx="1427">
                  <c:v>-1.7312999999999999E-4</c:v>
                </c:pt>
                <c:pt idx="1428">
                  <c:v>-1.3641E-4</c:v>
                </c:pt>
                <c:pt idx="1429">
                  <c:v>-1.6135999999999999E-4</c:v>
                </c:pt>
                <c:pt idx="1430">
                  <c:v>-3.3733999999999999E-4</c:v>
                </c:pt>
                <c:pt idx="1431">
                  <c:v>1.0084E-4</c:v>
                </c:pt>
                <c:pt idx="1432">
                  <c:v>-7.3581999999999999E-4</c:v>
                </c:pt>
                <c:pt idx="1433">
                  <c:v>-1.1292E-4</c:v>
                </c:pt>
                <c:pt idx="1434">
                  <c:v>-5.0902999999999997E-5</c:v>
                </c:pt>
                <c:pt idx="1435">
                  <c:v>1.8934999999999999E-4</c:v>
                </c:pt>
                <c:pt idx="1436">
                  <c:v>-5.0353999999999999E-5</c:v>
                </c:pt>
                <c:pt idx="1437">
                  <c:v>-1.9106E-4</c:v>
                </c:pt>
                <c:pt idx="1438">
                  <c:v>-5.5243000000000002E-4</c:v>
                </c:pt>
                <c:pt idx="1439">
                  <c:v>-4.6038999999999997E-4</c:v>
                </c:pt>
                <c:pt idx="1440">
                  <c:v>-7.6769999999999996E-4</c:v>
                </c:pt>
                <c:pt idx="1441">
                  <c:v>-1.8217E-4</c:v>
                </c:pt>
                <c:pt idx="1442">
                  <c:v>-3.1261E-4</c:v>
                </c:pt>
                <c:pt idx="1443">
                  <c:v>1.839E-4</c:v>
                </c:pt>
                <c:pt idx="1444">
                  <c:v>-1.8406999999999999E-4</c:v>
                </c:pt>
                <c:pt idx="1445">
                  <c:v>-1.7183000000000001E-4</c:v>
                </c:pt>
                <c:pt idx="1446">
                  <c:v>-5.9254000000000002E-4</c:v>
                </c:pt>
                <c:pt idx="1447">
                  <c:v>-4.6647000000000002E-4</c:v>
                </c:pt>
                <c:pt idx="1448">
                  <c:v>-3.7293E-4</c:v>
                </c:pt>
                <c:pt idx="1449">
                  <c:v>-1.7375999999999999E-4</c:v>
                </c:pt>
                <c:pt idx="1450">
                  <c:v>6.7178E-5</c:v>
                </c:pt>
                <c:pt idx="1451">
                  <c:v>-8.4080999999999999E-4</c:v>
                </c:pt>
                <c:pt idx="1452">
                  <c:v>-4.0685E-4</c:v>
                </c:pt>
                <c:pt idx="1453">
                  <c:v>-3.2707999999999999E-4</c:v>
                </c:pt>
                <c:pt idx="1454">
                  <c:v>-4.0852999999999999E-4</c:v>
                </c:pt>
                <c:pt idx="1455">
                  <c:v>4.1128000000000003E-5</c:v>
                </c:pt>
                <c:pt idx="1456">
                  <c:v>-5.4850999999999999E-4</c:v>
                </c:pt>
                <c:pt idx="1457">
                  <c:v>-4.1732999999999999E-4</c:v>
                </c:pt>
                <c:pt idx="1458">
                  <c:v>-7.6369999999999997E-4</c:v>
                </c:pt>
                <c:pt idx="1459">
                  <c:v>-9.0226E-4</c:v>
                </c:pt>
                <c:pt idx="1460">
                  <c:v>-7.1487000000000005E-4</c:v>
                </c:pt>
                <c:pt idx="1461">
                  <c:v>-4.4914E-4</c:v>
                </c:pt>
                <c:pt idx="1462">
                  <c:v>-5.0790999999999998E-4</c:v>
                </c:pt>
                <c:pt idx="1463">
                  <c:v>-3.6770999999999999E-4</c:v>
                </c:pt>
                <c:pt idx="1464">
                  <c:v>-7.1229999999999994E-5</c:v>
                </c:pt>
                <c:pt idx="1465">
                  <c:v>-6.1216999999999999E-4</c:v>
                </c:pt>
                <c:pt idx="1466">
                  <c:v>-8.6227999999999999E-4</c:v>
                </c:pt>
                <c:pt idx="1467">
                  <c:v>-4.6014999999999999E-4</c:v>
                </c:pt>
                <c:pt idx="1468">
                  <c:v>-6.9160999999999995E-4</c:v>
                </c:pt>
                <c:pt idx="1469">
                  <c:v>-7.7930999999999996E-4</c:v>
                </c:pt>
                <c:pt idx="1470">
                  <c:v>-5.9896999999999999E-4</c:v>
                </c:pt>
                <c:pt idx="1471">
                  <c:v>-2.4808000000000002E-4</c:v>
                </c:pt>
                <c:pt idx="1472">
                  <c:v>-3.6427999999999997E-4</c:v>
                </c:pt>
                <c:pt idx="1473">
                  <c:v>-4.3742000000000002E-5</c:v>
                </c:pt>
                <c:pt idx="1474">
                  <c:v>-1.2076999999999999E-3</c:v>
                </c:pt>
                <c:pt idx="1475">
                  <c:v>-5.6455000000000003E-4</c:v>
                </c:pt>
                <c:pt idx="1476">
                  <c:v>-1.0819E-3</c:v>
                </c:pt>
                <c:pt idx="1477">
                  <c:v>-1.7929999999999999E-4</c:v>
                </c:pt>
                <c:pt idx="1478">
                  <c:v>-8.0630000000000003E-4</c:v>
                </c:pt>
                <c:pt idx="1479">
                  <c:v>-1.2317000000000001E-3</c:v>
                </c:pt>
                <c:pt idx="1480">
                  <c:v>-7.0799999999999997E-4</c:v>
                </c:pt>
                <c:pt idx="1481">
                  <c:v>0</c:v>
                </c:pt>
                <c:pt idx="1482">
                  <c:v>-3.7858E-4</c:v>
                </c:pt>
                <c:pt idx="1483">
                  <c:v>6.0723999999999997E-5</c:v>
                </c:pt>
                <c:pt idx="1484">
                  <c:v>-7.5261000000000002E-4</c:v>
                </c:pt>
                <c:pt idx="1485">
                  <c:v>-4.9322000000000005E-4</c:v>
                </c:pt>
                <c:pt idx="1486">
                  <c:v>-9.6259999999999998E-4</c:v>
                </c:pt>
                <c:pt idx="1487">
                  <c:v>-5.8850000000000005E-4</c:v>
                </c:pt>
                <c:pt idx="1488">
                  <c:v>-6.5317999999999995E-4</c:v>
                </c:pt>
                <c:pt idx="1489">
                  <c:v>-1.0962000000000001E-3</c:v>
                </c:pt>
                <c:pt idx="1490">
                  <c:v>-1.8861E-4</c:v>
                </c:pt>
                <c:pt idx="1491">
                  <c:v>-6.5833000000000005E-4</c:v>
                </c:pt>
                <c:pt idx="1492">
                  <c:v>-7.7680000000000002E-4</c:v>
                </c:pt>
                <c:pt idx="1493">
                  <c:v>-1.5888E-4</c:v>
                </c:pt>
                <c:pt idx="1494">
                  <c:v>-9.6078999999999999E-5</c:v>
                </c:pt>
                <c:pt idx="1495">
                  <c:v>-4.6554000000000002E-4</c:v>
                </c:pt>
                <c:pt idx="1496">
                  <c:v>-6.0616999999999995E-4</c:v>
                </c:pt>
                <c:pt idx="1497">
                  <c:v>-1.0288999999999999E-3</c:v>
                </c:pt>
                <c:pt idx="1498">
                  <c:v>-6.4579000000000004E-4</c:v>
                </c:pt>
                <c:pt idx="1499">
                  <c:v>-1.0065E-3</c:v>
                </c:pt>
                <c:pt idx="1500">
                  <c:v>-6.4866999999999995E-4</c:v>
                </c:pt>
                <c:pt idx="1501">
                  <c:v>-1.4482E-3</c:v>
                </c:pt>
                <c:pt idx="1502">
                  <c:v>-5.8113000000000001E-4</c:v>
                </c:pt>
                <c:pt idx="1503">
                  <c:v>9.8807000000000005E-5</c:v>
                </c:pt>
                <c:pt idx="1504">
                  <c:v>-9.6792000000000004E-4</c:v>
                </c:pt>
                <c:pt idx="1505">
                  <c:v>-5.6610999999999999E-4</c:v>
                </c:pt>
                <c:pt idx="1506">
                  <c:v>-9.6393E-4</c:v>
                </c:pt>
                <c:pt idx="1507">
                  <c:v>-5.8540999999999997E-4</c:v>
                </c:pt>
                <c:pt idx="1508">
                  <c:v>-1.1021E-3</c:v>
                </c:pt>
                <c:pt idx="1509">
                  <c:v>-6.4459999999999995E-4</c:v>
                </c:pt>
                <c:pt idx="1510">
                  <c:v>-9.5115E-4</c:v>
                </c:pt>
                <c:pt idx="1511">
                  <c:v>-8.7410999999999999E-4</c:v>
                </c:pt>
                <c:pt idx="1512">
                  <c:v>-4.2798000000000001E-4</c:v>
                </c:pt>
                <c:pt idx="1513">
                  <c:v>-6.7905000000000005E-4</c:v>
                </c:pt>
                <c:pt idx="1514">
                  <c:v>-1.1743000000000001E-3</c:v>
                </c:pt>
                <c:pt idx="1515">
                  <c:v>-6.9782000000000004E-4</c:v>
                </c:pt>
                <c:pt idx="1516">
                  <c:v>-7.7318999999999999E-4</c:v>
                </c:pt>
                <c:pt idx="1517">
                  <c:v>-1.3855E-3</c:v>
                </c:pt>
                <c:pt idx="1518">
                  <c:v>-1.1029E-3</c:v>
                </c:pt>
                <c:pt idx="1519">
                  <c:v>-1.1157000000000001E-3</c:v>
                </c:pt>
                <c:pt idx="1520">
                  <c:v>-1.2614E-3</c:v>
                </c:pt>
                <c:pt idx="1521">
                  <c:v>-1.1919999999999999E-3</c:v>
                </c:pt>
                <c:pt idx="1522">
                  <c:v>-1.1463000000000001E-3</c:v>
                </c:pt>
                <c:pt idx="1523">
                  <c:v>-7.5173999999999998E-4</c:v>
                </c:pt>
                <c:pt idx="1524">
                  <c:v>-1.3824E-3</c:v>
                </c:pt>
                <c:pt idx="1525">
                  <c:v>-8.0772999999999999E-4</c:v>
                </c:pt>
                <c:pt idx="1526">
                  <c:v>-6.8939999999999995E-4</c:v>
                </c:pt>
                <c:pt idx="1527">
                  <c:v>-9.9832999999999996E-4</c:v>
                </c:pt>
                <c:pt idx="1528">
                  <c:v>-8.7573999999999996E-4</c:v>
                </c:pt>
                <c:pt idx="1529">
                  <c:v>-1.1793000000000001E-3</c:v>
                </c:pt>
                <c:pt idx="1530">
                  <c:v>-1.0034E-3</c:v>
                </c:pt>
                <c:pt idx="1531">
                  <c:v>-3.1354000000000001E-4</c:v>
                </c:pt>
                <c:pt idx="1532">
                  <c:v>-5.396E-4</c:v>
                </c:pt>
                <c:pt idx="1533">
                  <c:v>-5.7888999999999998E-4</c:v>
                </c:pt>
                <c:pt idx="1534">
                  <c:v>-7.5347000000000001E-4</c:v>
                </c:pt>
                <c:pt idx="1535">
                  <c:v>-1.0119E-3</c:v>
                </c:pt>
                <c:pt idx="1536">
                  <c:v>-1.0885999999999999E-3</c:v>
                </c:pt>
                <c:pt idx="1537">
                  <c:v>-1.3068999999999999E-3</c:v>
                </c:pt>
                <c:pt idx="1538">
                  <c:v>-7.5666999999999998E-4</c:v>
                </c:pt>
                <c:pt idx="1539">
                  <c:v>-4.6095000000000001E-4</c:v>
                </c:pt>
                <c:pt idx="1540">
                  <c:v>-6.3131000000000005E-4</c:v>
                </c:pt>
                <c:pt idx="1541">
                  <c:v>-1.6532000000000001E-3</c:v>
                </c:pt>
                <c:pt idx="1542">
                  <c:v>-8.9313999999999995E-4</c:v>
                </c:pt>
                <c:pt idx="1543">
                  <c:v>-8.9267000000000003E-4</c:v>
                </c:pt>
                <c:pt idx="1544">
                  <c:v>-1.1230999999999999E-3</c:v>
                </c:pt>
                <c:pt idx="1545">
                  <c:v>-8.6134000000000004E-4</c:v>
                </c:pt>
                <c:pt idx="1546">
                  <c:v>-1.0688E-3</c:v>
                </c:pt>
                <c:pt idx="1547">
                  <c:v>-6.6916000000000002E-4</c:v>
                </c:pt>
                <c:pt idx="1548">
                  <c:v>-7.1920999999999997E-4</c:v>
                </c:pt>
                <c:pt idx="1549">
                  <c:v>-9.4032999999999996E-4</c:v>
                </c:pt>
                <c:pt idx="1550">
                  <c:v>-1.3181E-3</c:v>
                </c:pt>
                <c:pt idx="1551">
                  <c:v>-1.176E-3</c:v>
                </c:pt>
                <c:pt idx="1552">
                  <c:v>-1.0184E-3</c:v>
                </c:pt>
                <c:pt idx="1553">
                  <c:v>-1.0196999999999999E-3</c:v>
                </c:pt>
                <c:pt idx="1554">
                  <c:v>-8.9694000000000004E-4</c:v>
                </c:pt>
                <c:pt idx="1555">
                  <c:v>-6.7774999999999997E-4</c:v>
                </c:pt>
                <c:pt idx="1556">
                  <c:v>-9.1947999999999997E-4</c:v>
                </c:pt>
                <c:pt idx="1557">
                  <c:v>-2.0594999999999999E-4</c:v>
                </c:pt>
                <c:pt idx="1558">
                  <c:v>-7.0290000000000001E-4</c:v>
                </c:pt>
                <c:pt idx="1559">
                  <c:v>-9.7053000000000005E-4</c:v>
                </c:pt>
                <c:pt idx="1560">
                  <c:v>-1.5582E-3</c:v>
                </c:pt>
                <c:pt idx="1561">
                  <c:v>-1.0642E-3</c:v>
                </c:pt>
                <c:pt idx="1562">
                  <c:v>-6.7770000000000005E-4</c:v>
                </c:pt>
                <c:pt idx="1563">
                  <c:v>-1.3454999999999999E-3</c:v>
                </c:pt>
                <c:pt idx="1564">
                  <c:v>-8.3962999999999996E-4</c:v>
                </c:pt>
                <c:pt idx="1565">
                  <c:v>-7.9064999999999995E-4</c:v>
                </c:pt>
                <c:pt idx="1566">
                  <c:v>-1.178E-3</c:v>
                </c:pt>
                <c:pt idx="1567">
                  <c:v>-2.2691999999999999E-3</c:v>
                </c:pt>
                <c:pt idx="1568">
                  <c:v>-1.0212000000000001E-3</c:v>
                </c:pt>
                <c:pt idx="1569">
                  <c:v>-1.4385999999999999E-3</c:v>
                </c:pt>
                <c:pt idx="1570">
                  <c:v>-1.6458E-3</c:v>
                </c:pt>
                <c:pt idx="1571">
                  <c:v>-1.5533000000000001E-3</c:v>
                </c:pt>
                <c:pt idx="1572">
                  <c:v>-1.6019000000000001E-3</c:v>
                </c:pt>
                <c:pt idx="1573">
                  <c:v>-1.3669999999999999E-3</c:v>
                </c:pt>
                <c:pt idx="1574">
                  <c:v>-1.1431E-3</c:v>
                </c:pt>
                <c:pt idx="1575">
                  <c:v>-1.3424999999999999E-3</c:v>
                </c:pt>
                <c:pt idx="1576">
                  <c:v>-1.8804E-3</c:v>
                </c:pt>
                <c:pt idx="1577">
                  <c:v>-1.2210999999999999E-3</c:v>
                </c:pt>
                <c:pt idx="1578">
                  <c:v>-1.1039999999999999E-3</c:v>
                </c:pt>
                <c:pt idx="1579">
                  <c:v>-1.354E-3</c:v>
                </c:pt>
                <c:pt idx="1580">
                  <c:v>-6.1704999999999996E-4</c:v>
                </c:pt>
                <c:pt idx="1581">
                  <c:v>-1.2087000000000001E-3</c:v>
                </c:pt>
                <c:pt idx="1582">
                  <c:v>-7.9149999999999999E-4</c:v>
                </c:pt>
                <c:pt idx="1583">
                  <c:v>-9.6349999999999995E-4</c:v>
                </c:pt>
                <c:pt idx="1584">
                  <c:v>-1.5166999999999999E-3</c:v>
                </c:pt>
                <c:pt idx="1585">
                  <c:v>-1.2107000000000001E-3</c:v>
                </c:pt>
                <c:pt idx="1586">
                  <c:v>-1.3208E-3</c:v>
                </c:pt>
                <c:pt idx="1587">
                  <c:v>-7.6013999999999997E-4</c:v>
                </c:pt>
                <c:pt idx="1588">
                  <c:v>-1.7385E-3</c:v>
                </c:pt>
                <c:pt idx="1589">
                  <c:v>-1.2528999999999999E-3</c:v>
                </c:pt>
                <c:pt idx="1590">
                  <c:v>-1.7202000000000001E-3</c:v>
                </c:pt>
                <c:pt idx="1591">
                  <c:v>-6.6852999999999997E-4</c:v>
                </c:pt>
                <c:pt idx="1592">
                  <c:v>-1.3075999999999999E-3</c:v>
                </c:pt>
                <c:pt idx="1593">
                  <c:v>-1.3569999999999999E-3</c:v>
                </c:pt>
                <c:pt idx="1594">
                  <c:v>-9.8157999999999991E-4</c:v>
                </c:pt>
                <c:pt idx="1595">
                  <c:v>-1.3699999999999999E-3</c:v>
                </c:pt>
                <c:pt idx="1596">
                  <c:v>-1.173E-3</c:v>
                </c:pt>
                <c:pt idx="1597">
                  <c:v>-1.4293999999999999E-3</c:v>
                </c:pt>
                <c:pt idx="1598">
                  <c:v>-8.3739999999999997E-4</c:v>
                </c:pt>
                <c:pt idx="1599">
                  <c:v>-1.1722E-3</c:v>
                </c:pt>
                <c:pt idx="1600">
                  <c:v>-1.8400000000000001E-3</c:v>
                </c:pt>
                <c:pt idx="1601">
                  <c:v>-1.6781000000000001E-3</c:v>
                </c:pt>
                <c:pt idx="1602">
                  <c:v>-1.6673E-3</c:v>
                </c:pt>
                <c:pt idx="1603">
                  <c:v>-2.1462999999999999E-3</c:v>
                </c:pt>
                <c:pt idx="1604">
                  <c:v>-1.7799999999999999E-3</c:v>
                </c:pt>
                <c:pt idx="1605">
                  <c:v>-9.4611999999999995E-4</c:v>
                </c:pt>
                <c:pt idx="1606">
                  <c:v>-1.9066E-3</c:v>
                </c:pt>
                <c:pt idx="1607">
                  <c:v>-5.2563999999999996E-4</c:v>
                </c:pt>
                <c:pt idx="1608">
                  <c:v>-7.7076E-4</c:v>
                </c:pt>
                <c:pt idx="1609">
                  <c:v>-1.629E-3</c:v>
                </c:pt>
                <c:pt idx="1610">
                  <c:v>-2.1454999999999998E-3</c:v>
                </c:pt>
                <c:pt idx="1611">
                  <c:v>-7.5560000000000004E-4</c:v>
                </c:pt>
                <c:pt idx="1612">
                  <c:v>-1.8025999999999999E-3</c:v>
                </c:pt>
                <c:pt idx="1613">
                  <c:v>-1.5671000000000001E-3</c:v>
                </c:pt>
                <c:pt idx="1614">
                  <c:v>-1.6447E-3</c:v>
                </c:pt>
                <c:pt idx="1615">
                  <c:v>-1.0746E-3</c:v>
                </c:pt>
                <c:pt idx="1616">
                  <c:v>-1.0666E-3</c:v>
                </c:pt>
                <c:pt idx="1617">
                  <c:v>-2.5447999999999998E-3</c:v>
                </c:pt>
                <c:pt idx="1618">
                  <c:v>-2.0982000000000002E-3</c:v>
                </c:pt>
                <c:pt idx="1619">
                  <c:v>-8.5013999999999999E-4</c:v>
                </c:pt>
                <c:pt idx="1620">
                  <c:v>-1.3116E-3</c:v>
                </c:pt>
                <c:pt idx="1621">
                  <c:v>-2.2039999999999998E-3</c:v>
                </c:pt>
                <c:pt idx="1622">
                  <c:v>-2.0947000000000001E-4</c:v>
                </c:pt>
                <c:pt idx="1623">
                  <c:v>-1.4548E-3</c:v>
                </c:pt>
                <c:pt idx="1624">
                  <c:v>-1.2729E-3</c:v>
                </c:pt>
                <c:pt idx="1625">
                  <c:v>-2.3180000000000002E-3</c:v>
                </c:pt>
                <c:pt idx="1626">
                  <c:v>-1.9607000000000001E-3</c:v>
                </c:pt>
                <c:pt idx="1627">
                  <c:v>-7.8768999999999996E-4</c:v>
                </c:pt>
                <c:pt idx="1628">
                  <c:v>-2.271E-3</c:v>
                </c:pt>
                <c:pt idx="1629">
                  <c:v>-1.2227E-3</c:v>
                </c:pt>
                <c:pt idx="1630">
                  <c:v>-1.1299000000000001E-3</c:v>
                </c:pt>
                <c:pt idx="1631">
                  <c:v>-1.0156E-3</c:v>
                </c:pt>
                <c:pt idx="1632">
                  <c:v>-1.6524E-3</c:v>
                </c:pt>
                <c:pt idx="1633">
                  <c:v>-1.2587E-3</c:v>
                </c:pt>
                <c:pt idx="1634">
                  <c:v>-3.0339E-3</c:v>
                </c:pt>
                <c:pt idx="1635">
                  <c:v>-2.7886999999999999E-3</c:v>
                </c:pt>
                <c:pt idx="1636">
                  <c:v>-1.8327E-3</c:v>
                </c:pt>
                <c:pt idx="1637">
                  <c:v>-2.3427999999999999E-3</c:v>
                </c:pt>
                <c:pt idx="1638">
                  <c:v>-2.0482999999999999E-3</c:v>
                </c:pt>
                <c:pt idx="1639">
                  <c:v>-1.8804E-4</c:v>
                </c:pt>
                <c:pt idx="1640">
                  <c:v>-1.4959000000000001E-3</c:v>
                </c:pt>
                <c:pt idx="1641">
                  <c:v>-1.7574999999999999E-3</c:v>
                </c:pt>
                <c:pt idx="1642">
                  <c:v>-1.8947E-3</c:v>
                </c:pt>
                <c:pt idx="1643">
                  <c:v>-2.1532999999999999E-3</c:v>
                </c:pt>
                <c:pt idx="1644">
                  <c:v>-1.3816E-3</c:v>
                </c:pt>
                <c:pt idx="1645">
                  <c:v>-1.4269E-3</c:v>
                </c:pt>
                <c:pt idx="1646">
                  <c:v>-1.7706E-3</c:v>
                </c:pt>
                <c:pt idx="1647">
                  <c:v>-3.2003000000000001E-3</c:v>
                </c:pt>
                <c:pt idx="1648">
                  <c:v>-3.0360000000000001E-3</c:v>
                </c:pt>
                <c:pt idx="1649">
                  <c:v>-2.5503000000000001E-3</c:v>
                </c:pt>
                <c:pt idx="1650">
                  <c:v>-2.2033000000000001E-3</c:v>
                </c:pt>
                <c:pt idx="1651">
                  <c:v>-1.7386999999999999E-3</c:v>
                </c:pt>
                <c:pt idx="1652">
                  <c:v>-2.0439999999999998E-3</c:v>
                </c:pt>
                <c:pt idx="1653">
                  <c:v>-2.4185999999999999E-3</c:v>
                </c:pt>
                <c:pt idx="1654">
                  <c:v>-9.4275999999999995E-4</c:v>
                </c:pt>
                <c:pt idx="1655">
                  <c:v>-2.3452999999999998E-3</c:v>
                </c:pt>
                <c:pt idx="1656">
                  <c:v>-1.7084999999999999E-3</c:v>
                </c:pt>
                <c:pt idx="1657">
                  <c:v>-9.5138999999999998E-4</c:v>
                </c:pt>
                <c:pt idx="1658">
                  <c:v>-1.7061000000000001E-3</c:v>
                </c:pt>
                <c:pt idx="1659">
                  <c:v>-1.9664999999999999E-3</c:v>
                </c:pt>
                <c:pt idx="1660">
                  <c:v>-1.2967E-3</c:v>
                </c:pt>
                <c:pt idx="1661">
                  <c:v>-1.1743999999999999E-3</c:v>
                </c:pt>
                <c:pt idx="1662">
                  <c:v>-8.6140999999999995E-4</c:v>
                </c:pt>
                <c:pt idx="1663">
                  <c:v>-6.6792000000000002E-4</c:v>
                </c:pt>
                <c:pt idx="1664">
                  <c:v>-2.4236000000000001E-3</c:v>
                </c:pt>
                <c:pt idx="1665">
                  <c:v>-2.4183999999999998E-3</c:v>
                </c:pt>
                <c:pt idx="1666">
                  <c:v>-1.4618000000000001E-3</c:v>
                </c:pt>
                <c:pt idx="1667">
                  <c:v>-2.2537E-3</c:v>
                </c:pt>
                <c:pt idx="1668">
                  <c:v>-1.8858E-3</c:v>
                </c:pt>
                <c:pt idx="1669">
                  <c:v>-1.5284999999999999E-3</c:v>
                </c:pt>
                <c:pt idx="1670">
                  <c:v>-1.6094E-3</c:v>
                </c:pt>
                <c:pt idx="1671">
                  <c:v>-1.2332000000000001E-3</c:v>
                </c:pt>
                <c:pt idx="1672">
                  <c:v>-1.5014E-3</c:v>
                </c:pt>
                <c:pt idx="1673">
                  <c:v>-1.9838E-3</c:v>
                </c:pt>
                <c:pt idx="1674">
                  <c:v>-2.0812000000000001E-3</c:v>
                </c:pt>
                <c:pt idx="1675">
                  <c:v>-2.0706000000000001E-3</c:v>
                </c:pt>
                <c:pt idx="1676">
                  <c:v>-1.6850000000000001E-3</c:v>
                </c:pt>
                <c:pt idx="1677">
                  <c:v>-1.201E-3</c:v>
                </c:pt>
                <c:pt idx="1678">
                  <c:v>-1.3764000000000001E-3</c:v>
                </c:pt>
                <c:pt idx="1679">
                  <c:v>-1.0402E-3</c:v>
                </c:pt>
                <c:pt idx="1680">
                  <c:v>-9.6164000000000004E-4</c:v>
                </c:pt>
                <c:pt idx="1681">
                  <c:v>-1.9433E-3</c:v>
                </c:pt>
                <c:pt idx="1682">
                  <c:v>-1.3378999999999999E-3</c:v>
                </c:pt>
                <c:pt idx="1683">
                  <c:v>-1.8075999999999999E-3</c:v>
                </c:pt>
                <c:pt idx="1684">
                  <c:v>-2.1532000000000001E-3</c:v>
                </c:pt>
                <c:pt idx="1685">
                  <c:v>-1.8902000000000001E-3</c:v>
                </c:pt>
                <c:pt idx="1686">
                  <c:v>-2.2052999999999999E-3</c:v>
                </c:pt>
                <c:pt idx="1687">
                  <c:v>-1.3544E-3</c:v>
                </c:pt>
                <c:pt idx="1688">
                  <c:v>-1.1879E-3</c:v>
                </c:pt>
                <c:pt idx="1689">
                  <c:v>-1.6669E-3</c:v>
                </c:pt>
                <c:pt idx="1690">
                  <c:v>-2.5208000000000001E-3</c:v>
                </c:pt>
                <c:pt idx="1691">
                  <c:v>-2.6920999999999998E-3</c:v>
                </c:pt>
                <c:pt idx="1692">
                  <c:v>-2.7353E-3</c:v>
                </c:pt>
                <c:pt idx="1693">
                  <c:v>-1.1091E-3</c:v>
                </c:pt>
                <c:pt idx="1694">
                  <c:v>-1.4922E-3</c:v>
                </c:pt>
                <c:pt idx="1695">
                  <c:v>-1.4976E-3</c:v>
                </c:pt>
                <c:pt idx="1696">
                  <c:v>-2.3476999999999999E-3</c:v>
                </c:pt>
                <c:pt idx="1697">
                  <c:v>-2.1542000000000002E-3</c:v>
                </c:pt>
                <c:pt idx="1698">
                  <c:v>-2.6849E-3</c:v>
                </c:pt>
                <c:pt idx="1699">
                  <c:v>-1.4842E-3</c:v>
                </c:pt>
                <c:pt idx="1700">
                  <c:v>-8.9384000000000002E-4</c:v>
                </c:pt>
                <c:pt idx="1701">
                  <c:v>-3.1026999999999999E-3</c:v>
                </c:pt>
                <c:pt idx="1702">
                  <c:v>-2.0909000000000001E-3</c:v>
                </c:pt>
                <c:pt idx="1703">
                  <c:v>-1.3376E-3</c:v>
                </c:pt>
                <c:pt idx="1704">
                  <c:v>-3.0879000000000002E-3</c:v>
                </c:pt>
                <c:pt idx="1705">
                  <c:v>-2.2721999999999998E-3</c:v>
                </c:pt>
                <c:pt idx="1706">
                  <c:v>-2.5899999999999999E-3</c:v>
                </c:pt>
                <c:pt idx="1707">
                  <c:v>-1.8077E-3</c:v>
                </c:pt>
                <c:pt idx="1708">
                  <c:v>-2.3679999999999999E-3</c:v>
                </c:pt>
                <c:pt idx="1709">
                  <c:v>-2.2000000000000001E-3</c:v>
                </c:pt>
                <c:pt idx="1710">
                  <c:v>-1.4396999999999999E-3</c:v>
                </c:pt>
                <c:pt idx="1711">
                  <c:v>-1.9846E-3</c:v>
                </c:pt>
                <c:pt idx="1712">
                  <c:v>-1.5353000000000001E-3</c:v>
                </c:pt>
                <c:pt idx="1713">
                  <c:v>-1.4568000000000001E-3</c:v>
                </c:pt>
                <c:pt idx="1714">
                  <c:v>-2.4987E-3</c:v>
                </c:pt>
                <c:pt idx="1715">
                  <c:v>-8.4013000000000002E-4</c:v>
                </c:pt>
                <c:pt idx="1716">
                  <c:v>-1.0577999999999999E-4</c:v>
                </c:pt>
                <c:pt idx="1717">
                  <c:v>-2.4404000000000001E-3</c:v>
                </c:pt>
                <c:pt idx="1718">
                  <c:v>-3.7946999999999998E-3</c:v>
                </c:pt>
                <c:pt idx="1719">
                  <c:v>-8.1919000000000002E-4</c:v>
                </c:pt>
                <c:pt idx="1720">
                  <c:v>-2.4255000000000001E-3</c:v>
                </c:pt>
                <c:pt idx="1721">
                  <c:v>-1.8001E-3</c:v>
                </c:pt>
                <c:pt idx="1722">
                  <c:v>-1.4974000000000001E-3</c:v>
                </c:pt>
                <c:pt idx="1723">
                  <c:v>-1.8216E-3</c:v>
                </c:pt>
                <c:pt idx="1724">
                  <c:v>-1.1387000000000001E-3</c:v>
                </c:pt>
                <c:pt idx="1725">
                  <c:v>-2.8665000000000001E-3</c:v>
                </c:pt>
                <c:pt idx="1726">
                  <c:v>-2.7474000000000001E-3</c:v>
                </c:pt>
                <c:pt idx="1727">
                  <c:v>-2.0441000000000001E-3</c:v>
                </c:pt>
                <c:pt idx="1728">
                  <c:v>-1.9567E-3</c:v>
                </c:pt>
                <c:pt idx="1729">
                  <c:v>-1.9151000000000001E-3</c:v>
                </c:pt>
                <c:pt idx="1730">
                  <c:v>-1.3304E-3</c:v>
                </c:pt>
                <c:pt idx="1731">
                  <c:v>-2.4883000000000001E-3</c:v>
                </c:pt>
                <c:pt idx="1732">
                  <c:v>-1.2945000000000001E-3</c:v>
                </c:pt>
                <c:pt idx="1733">
                  <c:v>-2.0468999999999999E-3</c:v>
                </c:pt>
                <c:pt idx="1734">
                  <c:v>-2.1110999999999999E-3</c:v>
                </c:pt>
                <c:pt idx="1735">
                  <c:v>-2.8636999999999998E-3</c:v>
                </c:pt>
                <c:pt idx="1736">
                  <c:v>-2.8348000000000002E-3</c:v>
                </c:pt>
                <c:pt idx="1737">
                  <c:v>-3.3993000000000001E-3</c:v>
                </c:pt>
                <c:pt idx="1738">
                  <c:v>-3.0214E-3</c:v>
                </c:pt>
                <c:pt idx="1739">
                  <c:v>-3.1580000000000002E-3</c:v>
                </c:pt>
                <c:pt idx="1740">
                  <c:v>-2.4215999999999999E-3</c:v>
                </c:pt>
                <c:pt idx="1741">
                  <c:v>-2.2282000000000001E-3</c:v>
                </c:pt>
                <c:pt idx="1742">
                  <c:v>-9.8101000000000004E-4</c:v>
                </c:pt>
                <c:pt idx="1743">
                  <c:v>-2.5141E-3</c:v>
                </c:pt>
                <c:pt idx="1744">
                  <c:v>-1.5070000000000001E-3</c:v>
                </c:pt>
                <c:pt idx="1745">
                  <c:v>-3.3021999999999999E-3</c:v>
                </c:pt>
                <c:pt idx="1746">
                  <c:v>-2.5947000000000001E-3</c:v>
                </c:pt>
                <c:pt idx="1747">
                  <c:v>-2.2962999999999998E-3</c:v>
                </c:pt>
                <c:pt idx="1748">
                  <c:v>-2.8503999999999999E-3</c:v>
                </c:pt>
                <c:pt idx="1749">
                  <c:v>-3.6717999999999998E-3</c:v>
                </c:pt>
                <c:pt idx="1750">
                  <c:v>-3.1630999999999999E-3</c:v>
                </c:pt>
                <c:pt idx="1751">
                  <c:v>-2.8468999999999999E-3</c:v>
                </c:pt>
                <c:pt idx="1752">
                  <c:v>-3.2869000000000002E-3</c:v>
                </c:pt>
                <c:pt idx="1753">
                  <c:v>-3.4594999999999999E-3</c:v>
                </c:pt>
                <c:pt idx="1754">
                  <c:v>-2.5847000000000001E-3</c:v>
                </c:pt>
                <c:pt idx="1755">
                  <c:v>-3.0915999999999999E-3</c:v>
                </c:pt>
                <c:pt idx="1756">
                  <c:v>-1.2497000000000001E-3</c:v>
                </c:pt>
                <c:pt idx="1757">
                  <c:v>-2.3254999999999999E-3</c:v>
                </c:pt>
                <c:pt idx="1758">
                  <c:v>-2.8511999999999999E-3</c:v>
                </c:pt>
                <c:pt idx="1759">
                  <c:v>-2.7094E-4</c:v>
                </c:pt>
                <c:pt idx="1760">
                  <c:v>-2.8873000000000002E-3</c:v>
                </c:pt>
                <c:pt idx="1761">
                  <c:v>-3.1223000000000002E-3</c:v>
                </c:pt>
                <c:pt idx="1762">
                  <c:v>-3.9020999999999999E-3</c:v>
                </c:pt>
                <c:pt idx="1763">
                  <c:v>-1.4652999999999999E-3</c:v>
                </c:pt>
                <c:pt idx="1764">
                  <c:v>-1.7446E-3</c:v>
                </c:pt>
                <c:pt idx="1765">
                  <c:v>-3.6445000000000002E-3</c:v>
                </c:pt>
                <c:pt idx="1766">
                  <c:v>-1.3596999999999999E-3</c:v>
                </c:pt>
                <c:pt idx="1767">
                  <c:v>0</c:v>
                </c:pt>
                <c:pt idx="1768">
                  <c:v>-2.3E-3</c:v>
                </c:pt>
                <c:pt idx="1769">
                  <c:v>-8.1970999999999997E-4</c:v>
                </c:pt>
                <c:pt idx="1770">
                  <c:v>-2.9578E-3</c:v>
                </c:pt>
                <c:pt idx="1771">
                  <c:v>-1.4044999999999999E-3</c:v>
                </c:pt>
                <c:pt idx="1772">
                  <c:v>-4.2459999999999998E-3</c:v>
                </c:pt>
                <c:pt idx="1773">
                  <c:v>-2.8241E-3</c:v>
                </c:pt>
                <c:pt idx="1774">
                  <c:v>-3.9512999999999996E-3</c:v>
                </c:pt>
                <c:pt idx="1775">
                  <c:v>-2.5129000000000002E-3</c:v>
                </c:pt>
                <c:pt idx="1776">
                  <c:v>-2.3990000000000001E-3</c:v>
                </c:pt>
                <c:pt idx="1777">
                  <c:v>-3.6551000000000001E-3</c:v>
                </c:pt>
                <c:pt idx="1778">
                  <c:v>-2.9903999999999998E-3</c:v>
                </c:pt>
                <c:pt idx="1779">
                  <c:v>-2.9239000000000001E-3</c:v>
                </c:pt>
                <c:pt idx="1780">
                  <c:v>-3.8559000000000002E-3</c:v>
                </c:pt>
                <c:pt idx="1781">
                  <c:v>-4.8101000000000003E-3</c:v>
                </c:pt>
                <c:pt idx="1782">
                  <c:v>-3.1345000000000001E-3</c:v>
                </c:pt>
                <c:pt idx="1783">
                  <c:v>-3.2200000000000002E-3</c:v>
                </c:pt>
                <c:pt idx="1784">
                  <c:v>-2.3257E-3</c:v>
                </c:pt>
                <c:pt idx="1785">
                  <c:v>-2.4797999999999999E-3</c:v>
                </c:pt>
                <c:pt idx="1786">
                  <c:v>-4.4634999999999996E-3</c:v>
                </c:pt>
                <c:pt idx="1787">
                  <c:v>-1.8896E-3</c:v>
                </c:pt>
                <c:pt idx="1788">
                  <c:v>-3.0081000000000001E-3</c:v>
                </c:pt>
                <c:pt idx="1789">
                  <c:v>-2.8024E-3</c:v>
                </c:pt>
                <c:pt idx="1790">
                  <c:v>-4.3156000000000002E-3</c:v>
                </c:pt>
                <c:pt idx="1791">
                  <c:v>-2.503E-3</c:v>
                </c:pt>
                <c:pt idx="1792">
                  <c:v>-3.9610000000000001E-3</c:v>
                </c:pt>
                <c:pt idx="1793">
                  <c:v>-5.391E-3</c:v>
                </c:pt>
                <c:pt idx="1794">
                  <c:v>-5.6353000000000002E-3</c:v>
                </c:pt>
                <c:pt idx="1795">
                  <c:v>-3.9414999999999997E-3</c:v>
                </c:pt>
                <c:pt idx="1796">
                  <c:v>-4.3454000000000001E-3</c:v>
                </c:pt>
                <c:pt idx="1797">
                  <c:v>-2.1367999999999999E-3</c:v>
                </c:pt>
                <c:pt idx="1798">
                  <c:v>-2.1174000000000002E-3</c:v>
                </c:pt>
                <c:pt idx="1799">
                  <c:v>-2.3988E-3</c:v>
                </c:pt>
                <c:pt idx="1800">
                  <c:v>-3.0736000000000001E-3</c:v>
                </c:pt>
                <c:pt idx="1801">
                  <c:v>-3.3118000000000002E-3</c:v>
                </c:pt>
                <c:pt idx="1802">
                  <c:v>-2.4466000000000002E-3</c:v>
                </c:pt>
                <c:pt idx="1803">
                  <c:v>-5.2170000000000003E-3</c:v>
                </c:pt>
                <c:pt idx="1804">
                  <c:v>-2.5912000000000001E-3</c:v>
                </c:pt>
                <c:pt idx="1805">
                  <c:v>-1.6027000000000001E-3</c:v>
                </c:pt>
                <c:pt idx="1806">
                  <c:v>-2.9895E-3</c:v>
                </c:pt>
                <c:pt idx="1807">
                  <c:v>-1.0267E-3</c:v>
                </c:pt>
                <c:pt idx="1808">
                  <c:v>-2.8270999999999999E-3</c:v>
                </c:pt>
                <c:pt idx="1809">
                  <c:v>-2.5539999999999998E-3</c:v>
                </c:pt>
                <c:pt idx="1810">
                  <c:v>-3.9715999999999996E-3</c:v>
                </c:pt>
                <c:pt idx="1811">
                  <c:v>-2.5311000000000001E-3</c:v>
                </c:pt>
                <c:pt idx="1812">
                  <c:v>-4.2278999999999997E-3</c:v>
                </c:pt>
                <c:pt idx="1813">
                  <c:v>-4.5266999999999998E-3</c:v>
                </c:pt>
                <c:pt idx="1814">
                  <c:v>-4.2794E-3</c:v>
                </c:pt>
                <c:pt idx="1815">
                  <c:v>-3.7553999999999999E-3</c:v>
                </c:pt>
                <c:pt idx="1816">
                  <c:v>-4.7686999999999998E-3</c:v>
                </c:pt>
                <c:pt idx="1817">
                  <c:v>-3.4390000000000002E-3</c:v>
                </c:pt>
                <c:pt idx="1818">
                  <c:v>-1.2909E-4</c:v>
                </c:pt>
                <c:pt idx="1819">
                  <c:v>-2.5915999999999999E-3</c:v>
                </c:pt>
                <c:pt idx="1820">
                  <c:v>-4.6554999999999999E-3</c:v>
                </c:pt>
                <c:pt idx="1821">
                  <c:v>-2.0939999999999999E-3</c:v>
                </c:pt>
                <c:pt idx="1822">
                  <c:v>-3.4093000000000001E-3</c:v>
                </c:pt>
                <c:pt idx="1823">
                  <c:v>-2.8365E-3</c:v>
                </c:pt>
                <c:pt idx="1824">
                  <c:v>-4.1561999999999997E-3</c:v>
                </c:pt>
                <c:pt idx="1825">
                  <c:v>-5.6265000000000004E-3</c:v>
                </c:pt>
                <c:pt idx="1826">
                  <c:v>-5.9658000000000003E-3</c:v>
                </c:pt>
                <c:pt idx="1827">
                  <c:v>-3.6939999999999998E-3</c:v>
                </c:pt>
                <c:pt idx="1828">
                  <c:v>-5.5097000000000002E-4</c:v>
                </c:pt>
                <c:pt idx="1829">
                  <c:v>-6.3794999999999998E-3</c:v>
                </c:pt>
                <c:pt idx="1830">
                  <c:v>-4.7080999999999998E-3</c:v>
                </c:pt>
                <c:pt idx="1831">
                  <c:v>-3.4881999999999999E-3</c:v>
                </c:pt>
                <c:pt idx="1832">
                  <c:v>-3.5268000000000001E-3</c:v>
                </c:pt>
                <c:pt idx="1833">
                  <c:v>-1.0666E-3</c:v>
                </c:pt>
                <c:pt idx="1834">
                  <c:v>-3.9376000000000003E-3</c:v>
                </c:pt>
                <c:pt idx="1835">
                  <c:v>-1.4293999999999999E-3</c:v>
                </c:pt>
                <c:pt idx="1836">
                  <c:v>-4.3004999999999996E-3</c:v>
                </c:pt>
                <c:pt idx="1837">
                  <c:v>-5.1516000000000001E-3</c:v>
                </c:pt>
                <c:pt idx="1838">
                  <c:v>-4.8741000000000001E-3</c:v>
                </c:pt>
                <c:pt idx="1839">
                  <c:v>-2.8846000000000002E-3</c:v>
                </c:pt>
                <c:pt idx="1840">
                  <c:v>-3.5289000000000002E-3</c:v>
                </c:pt>
                <c:pt idx="1841">
                  <c:v>-6.8713000000000003E-3</c:v>
                </c:pt>
                <c:pt idx="1842">
                  <c:v>-4.8355000000000004E-3</c:v>
                </c:pt>
                <c:pt idx="1843">
                  <c:v>-4.0613999999999997E-3</c:v>
                </c:pt>
                <c:pt idx="1844">
                  <c:v>-7.1964000000000004E-3</c:v>
                </c:pt>
                <c:pt idx="1845">
                  <c:v>-4.9332999999999998E-3</c:v>
                </c:pt>
                <c:pt idx="1846">
                  <c:v>-2.4650000000000002E-3</c:v>
                </c:pt>
                <c:pt idx="1847">
                  <c:v>-3.7391999999999998E-3</c:v>
                </c:pt>
                <c:pt idx="1848">
                  <c:v>-2.5628000000000001E-3</c:v>
                </c:pt>
                <c:pt idx="1849">
                  <c:v>-5.7965999999999998E-3</c:v>
                </c:pt>
                <c:pt idx="1850">
                  <c:v>-6.4557E-3</c:v>
                </c:pt>
                <c:pt idx="1851">
                  <c:v>-3.7816E-3</c:v>
                </c:pt>
                <c:pt idx="1852">
                  <c:v>-3.6633999999999998E-3</c:v>
                </c:pt>
                <c:pt idx="1853">
                  <c:v>-4.4267999999999998E-3</c:v>
                </c:pt>
                <c:pt idx="1854">
                  <c:v>-3.1159999999999998E-3</c:v>
                </c:pt>
                <c:pt idx="1855">
                  <c:v>-3.7087000000000001E-3</c:v>
                </c:pt>
                <c:pt idx="1856">
                  <c:v>-4.2188E-3</c:v>
                </c:pt>
                <c:pt idx="1857">
                  <c:v>-3.7723000000000001E-3</c:v>
                </c:pt>
                <c:pt idx="1858">
                  <c:v>-7.7784000000000004E-3</c:v>
                </c:pt>
                <c:pt idx="1859">
                  <c:v>-1.2409999999999999E-3</c:v>
                </c:pt>
                <c:pt idx="1860">
                  <c:v>-6.1108999999999998E-3</c:v>
                </c:pt>
                <c:pt idx="1861">
                  <c:v>-5.3714000000000001E-3</c:v>
                </c:pt>
                <c:pt idx="1862">
                  <c:v>-5.0019000000000001E-3</c:v>
                </c:pt>
                <c:pt idx="1863">
                  <c:v>-4.9113999999999998E-3</c:v>
                </c:pt>
                <c:pt idx="1864">
                  <c:v>-2.3836E-3</c:v>
                </c:pt>
                <c:pt idx="1865">
                  <c:v>-5.2034000000000004E-3</c:v>
                </c:pt>
                <c:pt idx="1866">
                  <c:v>-5.5694000000000004E-3</c:v>
                </c:pt>
                <c:pt idx="1867">
                  <c:v>-3.1418000000000001E-3</c:v>
                </c:pt>
                <c:pt idx="1868">
                  <c:v>-6.5072000000000003E-3</c:v>
                </c:pt>
                <c:pt idx="1869">
                  <c:v>-5.6994000000000003E-3</c:v>
                </c:pt>
                <c:pt idx="1870">
                  <c:v>-7.7307000000000001E-3</c:v>
                </c:pt>
                <c:pt idx="1871">
                  <c:v>-6.1346999999999999E-3</c:v>
                </c:pt>
                <c:pt idx="1872">
                  <c:v>-7.3071000000000004E-3</c:v>
                </c:pt>
                <c:pt idx="1873">
                  <c:v>-5.6727000000000001E-3</c:v>
                </c:pt>
                <c:pt idx="1874">
                  <c:v>-4.1158000000000002E-3</c:v>
                </c:pt>
                <c:pt idx="1875">
                  <c:v>-7.6420999999999998E-3</c:v>
                </c:pt>
                <c:pt idx="1876">
                  <c:v>-4.7365000000000003E-3</c:v>
                </c:pt>
                <c:pt idx="1877">
                  <c:v>-8.0938E-3</c:v>
                </c:pt>
                <c:pt idx="1878">
                  <c:v>-5.0546000000000002E-3</c:v>
                </c:pt>
                <c:pt idx="1879">
                  <c:v>-4.8536999999999999E-3</c:v>
                </c:pt>
                <c:pt idx="1880">
                  <c:v>-6.5912000000000002E-3</c:v>
                </c:pt>
                <c:pt idx="1881">
                  <c:v>-5.1682000000000004E-3</c:v>
                </c:pt>
                <c:pt idx="1882">
                  <c:v>-7.0721999999999998E-3</c:v>
                </c:pt>
                <c:pt idx="1883">
                  <c:v>-6.3029000000000002E-3</c:v>
                </c:pt>
                <c:pt idx="1884">
                  <c:v>-5.4073000000000003E-3</c:v>
                </c:pt>
                <c:pt idx="1885">
                  <c:v>-9.1383999999999996E-3</c:v>
                </c:pt>
                <c:pt idx="1886">
                  <c:v>-1.1148E-2</c:v>
                </c:pt>
                <c:pt idx="1887">
                  <c:v>-2.604E-3</c:v>
                </c:pt>
                <c:pt idx="1888">
                  <c:v>-5.9230999999999997E-3</c:v>
                </c:pt>
                <c:pt idx="1889">
                  <c:v>-6.5483E-3</c:v>
                </c:pt>
                <c:pt idx="1890">
                  <c:v>-7.3001999999999997E-3</c:v>
                </c:pt>
                <c:pt idx="1891">
                  <c:v>-7.3794000000000004E-3</c:v>
                </c:pt>
                <c:pt idx="1892">
                  <c:v>-7.8255000000000009E-3</c:v>
                </c:pt>
                <c:pt idx="1893">
                  <c:v>-7.8851000000000008E-3</c:v>
                </c:pt>
                <c:pt idx="1894">
                  <c:v>-2.0920999999999999E-3</c:v>
                </c:pt>
                <c:pt idx="1895">
                  <c:v>-6.5414000000000002E-3</c:v>
                </c:pt>
                <c:pt idx="1896">
                  <c:v>-1.0629E-2</c:v>
                </c:pt>
                <c:pt idx="1897">
                  <c:v>-7.3899999999999999E-3</c:v>
                </c:pt>
                <c:pt idx="1898">
                  <c:v>-6.0356000000000003E-3</c:v>
                </c:pt>
                <c:pt idx="1899">
                  <c:v>-7.6236999999999997E-3</c:v>
                </c:pt>
                <c:pt idx="1900">
                  <c:v>-3.8893E-3</c:v>
                </c:pt>
                <c:pt idx="1901">
                  <c:v>-6.0597999999999997E-3</c:v>
                </c:pt>
                <c:pt idx="1902">
                  <c:v>-5.4983999999999996E-3</c:v>
                </c:pt>
                <c:pt idx="1903">
                  <c:v>-7.5329000000000004E-3</c:v>
                </c:pt>
                <c:pt idx="1904">
                  <c:v>-5.2715000000000001E-3</c:v>
                </c:pt>
                <c:pt idx="1905">
                  <c:v>-8.1810000000000008E-3</c:v>
                </c:pt>
                <c:pt idx="1906">
                  <c:v>-4.7388999999999999E-3</c:v>
                </c:pt>
                <c:pt idx="1907">
                  <c:v>-6.4283999999999999E-3</c:v>
                </c:pt>
                <c:pt idx="1908">
                  <c:v>-6.3876000000000002E-3</c:v>
                </c:pt>
                <c:pt idx="1909">
                  <c:v>-7.6502000000000002E-3</c:v>
                </c:pt>
                <c:pt idx="1910">
                  <c:v>-5.7733999999999997E-3</c:v>
                </c:pt>
                <c:pt idx="1911">
                  <c:v>-9.7481000000000009E-3</c:v>
                </c:pt>
                <c:pt idx="1912">
                  <c:v>-6.6806000000000001E-3</c:v>
                </c:pt>
                <c:pt idx="1913">
                  <c:v>-9.5682000000000007E-3</c:v>
                </c:pt>
                <c:pt idx="1914">
                  <c:v>-2.7810999999999999E-3</c:v>
                </c:pt>
                <c:pt idx="1915">
                  <c:v>-7.6715000000000004E-3</c:v>
                </c:pt>
                <c:pt idx="1916">
                  <c:v>-6.5211999999999996E-3</c:v>
                </c:pt>
                <c:pt idx="1917">
                  <c:v>-8.8561000000000004E-3</c:v>
                </c:pt>
                <c:pt idx="1918">
                  <c:v>-1.1245E-2</c:v>
                </c:pt>
                <c:pt idx="1919">
                  <c:v>-9.3957999999999993E-3</c:v>
                </c:pt>
                <c:pt idx="1920">
                  <c:v>-4.0737999999999998E-3</c:v>
                </c:pt>
                <c:pt idx="1921">
                  <c:v>-6.3116999999999999E-3</c:v>
                </c:pt>
                <c:pt idx="1922">
                  <c:v>-5.7663999999999997E-3</c:v>
                </c:pt>
                <c:pt idx="1923">
                  <c:v>-6.2611000000000003E-3</c:v>
                </c:pt>
                <c:pt idx="1924">
                  <c:v>-9.1211999999999994E-3</c:v>
                </c:pt>
                <c:pt idx="1925">
                  <c:v>-7.9159E-3</c:v>
                </c:pt>
                <c:pt idx="1926">
                  <c:v>-1.4154999999999999E-2</c:v>
                </c:pt>
                <c:pt idx="1927">
                  <c:v>-7.3081999999999999E-3</c:v>
                </c:pt>
                <c:pt idx="1928">
                  <c:v>-6.9080000000000001E-3</c:v>
                </c:pt>
                <c:pt idx="1929">
                  <c:v>-4.2544999999999996E-3</c:v>
                </c:pt>
                <c:pt idx="1930">
                  <c:v>-1.0578000000000001E-2</c:v>
                </c:pt>
                <c:pt idx="1931">
                  <c:v>-1.0447E-2</c:v>
                </c:pt>
                <c:pt idx="1932">
                  <c:v>-5.3654000000000002E-3</c:v>
                </c:pt>
                <c:pt idx="1933">
                  <c:v>-7.6249000000000004E-3</c:v>
                </c:pt>
                <c:pt idx="1934">
                  <c:v>-1.6116999999999999E-2</c:v>
                </c:pt>
                <c:pt idx="1935">
                  <c:v>-1.0404999999999999E-2</c:v>
                </c:pt>
                <c:pt idx="1936">
                  <c:v>-1.2328E-2</c:v>
                </c:pt>
                <c:pt idx="1937">
                  <c:v>-5.0372000000000004E-3</c:v>
                </c:pt>
                <c:pt idx="1938">
                  <c:v>-3.7540999999999998E-3</c:v>
                </c:pt>
                <c:pt idx="1939">
                  <c:v>-7.2236000000000002E-3</c:v>
                </c:pt>
                <c:pt idx="1940">
                  <c:v>-1.2278000000000001E-2</c:v>
                </c:pt>
                <c:pt idx="1941">
                  <c:v>-5.2135999999999997E-3</c:v>
                </c:pt>
                <c:pt idx="1942">
                  <c:v>-9.8776999999999997E-3</c:v>
                </c:pt>
                <c:pt idx="1943">
                  <c:v>-8.6511000000000001E-3</c:v>
                </c:pt>
                <c:pt idx="1944">
                  <c:v>-8.9168000000000008E-3</c:v>
                </c:pt>
                <c:pt idx="1945">
                  <c:v>-6.1165000000000004E-3</c:v>
                </c:pt>
                <c:pt idx="1946">
                  <c:v>-8.0015999999999993E-3</c:v>
                </c:pt>
                <c:pt idx="1947">
                  <c:v>-3.7222000000000002E-3</c:v>
                </c:pt>
                <c:pt idx="1948">
                  <c:v>-9.3779999999999992E-3</c:v>
                </c:pt>
                <c:pt idx="1949">
                  <c:v>-9.9086999999999995E-3</c:v>
                </c:pt>
                <c:pt idx="1950">
                  <c:v>-1.091E-2</c:v>
                </c:pt>
                <c:pt idx="1951">
                  <c:v>-1.4147999999999999E-3</c:v>
                </c:pt>
                <c:pt idx="1952">
                  <c:v>-1.3245E-2</c:v>
                </c:pt>
                <c:pt idx="1953">
                  <c:v>-1.068E-2</c:v>
                </c:pt>
                <c:pt idx="1954">
                  <c:v>-1.0624E-2</c:v>
                </c:pt>
                <c:pt idx="1955">
                  <c:v>-7.6149E-3</c:v>
                </c:pt>
                <c:pt idx="1956">
                  <c:v>-9.2257999999999993E-3</c:v>
                </c:pt>
                <c:pt idx="1957">
                  <c:v>-8.0021999999999992E-3</c:v>
                </c:pt>
                <c:pt idx="1958">
                  <c:v>-1.0881E-2</c:v>
                </c:pt>
                <c:pt idx="1959">
                  <c:v>-8.5784999999999993E-3</c:v>
                </c:pt>
                <c:pt idx="1960">
                  <c:v>-1.048E-2</c:v>
                </c:pt>
                <c:pt idx="1961">
                  <c:v>-9.1118999999999992E-3</c:v>
                </c:pt>
                <c:pt idx="1962">
                  <c:v>-7.0396E-3</c:v>
                </c:pt>
                <c:pt idx="1963">
                  <c:v>-9.4795999999999995E-3</c:v>
                </c:pt>
                <c:pt idx="1964">
                  <c:v>-7.7625999999999997E-3</c:v>
                </c:pt>
                <c:pt idx="1965">
                  <c:v>-5.7191000000000004E-3</c:v>
                </c:pt>
                <c:pt idx="1966">
                  <c:v>-5.2696000000000002E-3</c:v>
                </c:pt>
                <c:pt idx="1967">
                  <c:v>-1.0683E-2</c:v>
                </c:pt>
                <c:pt idx="1968">
                  <c:v>-1.0532E-2</c:v>
                </c:pt>
                <c:pt idx="1969">
                  <c:v>-7.6163000000000003E-3</c:v>
                </c:pt>
                <c:pt idx="1970">
                  <c:v>-8.5372999999999994E-3</c:v>
                </c:pt>
                <c:pt idx="1971">
                  <c:v>-4.2268999999999996E-3</c:v>
                </c:pt>
                <c:pt idx="1972">
                  <c:v>-1.6230000000000001E-2</c:v>
                </c:pt>
                <c:pt idx="1973">
                  <c:v>-3.4131999999999999E-3</c:v>
                </c:pt>
                <c:pt idx="1974">
                  <c:v>-1.6851999999999999E-2</c:v>
                </c:pt>
                <c:pt idx="1975">
                  <c:v>-8.0411000000000007E-3</c:v>
                </c:pt>
                <c:pt idx="1976">
                  <c:v>-1.3996E-2</c:v>
                </c:pt>
                <c:pt idx="1977">
                  <c:v>-1.0385999999999999E-2</c:v>
                </c:pt>
                <c:pt idx="1978">
                  <c:v>-1.1599E-2</c:v>
                </c:pt>
                <c:pt idx="1979">
                  <c:v>-1.0847000000000001E-2</c:v>
                </c:pt>
                <c:pt idx="1980">
                  <c:v>-1.5336000000000001E-2</c:v>
                </c:pt>
                <c:pt idx="1981">
                  <c:v>-1.09E-2</c:v>
                </c:pt>
                <c:pt idx="1982">
                  <c:v>-2.0315E-2</c:v>
                </c:pt>
                <c:pt idx="1983">
                  <c:v>-9.9098999999999993E-3</c:v>
                </c:pt>
                <c:pt idx="1984">
                  <c:v>-9.8752000000000006E-3</c:v>
                </c:pt>
                <c:pt idx="1985">
                  <c:v>-9.4353000000000006E-3</c:v>
                </c:pt>
                <c:pt idx="1986">
                  <c:v>-1.2747E-2</c:v>
                </c:pt>
                <c:pt idx="1987">
                  <c:v>-8.5521999999999994E-3</c:v>
                </c:pt>
                <c:pt idx="1988">
                  <c:v>-5.9716999999999999E-3</c:v>
                </c:pt>
                <c:pt idx="1989">
                  <c:v>-1.2664E-2</c:v>
                </c:pt>
                <c:pt idx="1990">
                  <c:v>-1.0817999999999999E-2</c:v>
                </c:pt>
                <c:pt idx="1991">
                  <c:v>-8.7264999999999999E-3</c:v>
                </c:pt>
                <c:pt idx="1992">
                  <c:v>-1.1457E-2</c:v>
                </c:pt>
                <c:pt idx="1993">
                  <c:v>-1.2643E-2</c:v>
                </c:pt>
                <c:pt idx="1994">
                  <c:v>-1.4189E-2</c:v>
                </c:pt>
                <c:pt idx="1995">
                  <c:v>-1.0078999999999999E-2</c:v>
                </c:pt>
                <c:pt idx="1996">
                  <c:v>-1.7101000000000002E-2</c:v>
                </c:pt>
                <c:pt idx="1997">
                  <c:v>-1.1949E-2</c:v>
                </c:pt>
                <c:pt idx="1998">
                  <c:v>-1.4007E-2</c:v>
                </c:pt>
                <c:pt idx="1999">
                  <c:v>-8.0733999999999997E-3</c:v>
                </c:pt>
                <c:pt idx="2000">
                  <c:v>-1.5440000000000001E-2</c:v>
                </c:pt>
                <c:pt idx="2001">
                  <c:v>-1.6175999999999999E-2</c:v>
                </c:pt>
                <c:pt idx="2002">
                  <c:v>-1.1594999999999999E-2</c:v>
                </c:pt>
                <c:pt idx="2003">
                  <c:v>-1.176E-2</c:v>
                </c:pt>
                <c:pt idx="2004">
                  <c:v>-1.4888E-2</c:v>
                </c:pt>
                <c:pt idx="2005">
                  <c:v>-1.4271000000000001E-2</c:v>
                </c:pt>
                <c:pt idx="2006">
                  <c:v>-1.3099E-2</c:v>
                </c:pt>
                <c:pt idx="2007">
                  <c:v>-1.0538E-2</c:v>
                </c:pt>
                <c:pt idx="2008">
                  <c:v>-7.1070999999999999E-3</c:v>
                </c:pt>
                <c:pt idx="2009">
                  <c:v>-2.5057999999999999E-3</c:v>
                </c:pt>
                <c:pt idx="2010">
                  <c:v>-1.0714E-2</c:v>
                </c:pt>
                <c:pt idx="2011">
                  <c:v>-1.1986999999999999E-2</c:v>
                </c:pt>
                <c:pt idx="2012">
                  <c:v>-1.0142999999999999E-2</c:v>
                </c:pt>
                <c:pt idx="2013">
                  <c:v>-1.4792E-2</c:v>
                </c:pt>
                <c:pt idx="2014">
                  <c:v>-1.9227000000000001E-2</c:v>
                </c:pt>
                <c:pt idx="2015">
                  <c:v>-1.7673000000000001E-2</c:v>
                </c:pt>
                <c:pt idx="2016">
                  <c:v>-1.5467E-2</c:v>
                </c:pt>
                <c:pt idx="2017">
                  <c:v>-2.9152000000000001E-2</c:v>
                </c:pt>
                <c:pt idx="2018">
                  <c:v>-2.1567999999999999E-3</c:v>
                </c:pt>
                <c:pt idx="2019">
                  <c:v>-1.1339999999999999E-2</c:v>
                </c:pt>
                <c:pt idx="2020">
                  <c:v>-1.5178000000000001E-2</c:v>
                </c:pt>
                <c:pt idx="2021">
                  <c:v>-1.4069E-2</c:v>
                </c:pt>
                <c:pt idx="2022">
                  <c:v>-2.0175999999999999E-2</c:v>
                </c:pt>
                <c:pt idx="2023">
                  <c:v>-1.9063E-2</c:v>
                </c:pt>
                <c:pt idx="2024">
                  <c:v>-1.7104999999999999E-2</c:v>
                </c:pt>
                <c:pt idx="2025">
                  <c:v>-1.8579999999999999E-2</c:v>
                </c:pt>
                <c:pt idx="2026">
                  <c:v>-1.7377E-2</c:v>
                </c:pt>
                <c:pt idx="2027">
                  <c:v>-2.3271E-2</c:v>
                </c:pt>
                <c:pt idx="2028">
                  <c:v>-2.1361000000000002E-2</c:v>
                </c:pt>
                <c:pt idx="2029">
                  <c:v>-1.796E-2</c:v>
                </c:pt>
                <c:pt idx="2030">
                  <c:v>-9.6763000000000005E-3</c:v>
                </c:pt>
                <c:pt idx="2031">
                  <c:v>-2.2210000000000001E-2</c:v>
                </c:pt>
                <c:pt idx="2032">
                  <c:v>-2.6873000000000001E-2</c:v>
                </c:pt>
                <c:pt idx="2033">
                  <c:v>-1.8828999999999999E-2</c:v>
                </c:pt>
                <c:pt idx="2034">
                  <c:v>-2.6328000000000001E-2</c:v>
                </c:pt>
                <c:pt idx="2035">
                  <c:v>-1.7794999999999998E-2</c:v>
                </c:pt>
                <c:pt idx="2036">
                  <c:v>-2.1165E-2</c:v>
                </c:pt>
                <c:pt idx="2037">
                  <c:v>-2.0962999999999999E-2</c:v>
                </c:pt>
                <c:pt idx="2038">
                  <c:v>-2.5777999999999999E-2</c:v>
                </c:pt>
                <c:pt idx="2039">
                  <c:v>-1.1093E-2</c:v>
                </c:pt>
                <c:pt idx="2040">
                  <c:v>-2.0159E-2</c:v>
                </c:pt>
                <c:pt idx="2041">
                  <c:v>-1.5082999999999999E-2</c:v>
                </c:pt>
                <c:pt idx="2042">
                  <c:v>-2.2806E-2</c:v>
                </c:pt>
                <c:pt idx="2043">
                  <c:v>-1.6108000000000001E-2</c:v>
                </c:pt>
                <c:pt idx="2044">
                  <c:v>-2.9633E-2</c:v>
                </c:pt>
                <c:pt idx="2045">
                  <c:v>-2.7247E-2</c:v>
                </c:pt>
                <c:pt idx="2046">
                  <c:v>-2.7275000000000001E-2</c:v>
                </c:pt>
                <c:pt idx="2047">
                  <c:v>-2.7275000000000001E-2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364224"/>
        <c:axId val="333358344"/>
      </c:scatterChart>
      <c:valAx>
        <c:axId val="333364224"/>
        <c:scaling>
          <c:orientation val="minMax"/>
          <c:max val="600"/>
          <c:min val="4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 (nm)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low"/>
        <c:crossAx val="333358344"/>
        <c:crosses val="autoZero"/>
        <c:crossBetween val="midCat"/>
      </c:valAx>
      <c:valAx>
        <c:axId val="333358344"/>
        <c:scaling>
          <c:orientation val="minMax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Intenisty</a:t>
                </a:r>
                <a:r>
                  <a:rPr lang="en-GB" baseline="0"/>
                  <a:t> (a.u.)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1.2680746204005508E-2"/>
              <c:y val="0.3481823940652094"/>
            </c:manualLayout>
          </c:layout>
          <c:overlay val="0"/>
        </c:title>
        <c:numFmt formatCode="#,##0.00" sourceLinked="0"/>
        <c:majorTickMark val="none"/>
        <c:minorTickMark val="none"/>
        <c:tickLblPos val="nextTo"/>
        <c:crossAx val="33336422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3570960572463675"/>
          <c:y val="0.17479017838970978"/>
          <c:w val="0.2635488297446083"/>
          <c:h val="0.42673765874954206"/>
        </c:manualLayout>
      </c:layout>
      <c:overlay val="0"/>
      <c:spPr>
        <a:solidFill>
          <a:schemeClr val="bg1"/>
        </a:solidFill>
        <a:ln>
          <a:solidFill>
            <a:sysClr val="windowText" lastClr="000000"/>
          </a:solidFill>
        </a:ln>
      </c:spPr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6486277297461"/>
          <c:y val="0.12191763822389239"/>
          <c:w val="0.80068457507131674"/>
          <c:h val="0.75696551804600321"/>
        </c:manualLayout>
      </c:layout>
      <c:scatterChart>
        <c:scatterStyle val="lineMarker"/>
        <c:varyColors val="0"/>
        <c:ser>
          <c:idx val="0"/>
          <c:order val="0"/>
          <c:tx>
            <c:v>SCSF-78MJ</c:v>
          </c:tx>
          <c:spPr>
            <a:ln w="28575">
              <a:noFill/>
            </a:ln>
          </c:spPr>
          <c:marker>
            <c:spPr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Sheet1!$F$9:$F$16</c:f>
              <c:numCache>
                <c:formatCode>General</c:formatCode>
                <c:ptCount val="8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  <c:pt idx="7">
                  <c:v>270</c:v>
                </c:pt>
              </c:numCache>
            </c:numRef>
          </c:xVal>
          <c:yVal>
            <c:numRef>
              <c:f>Sheet1!$G$9:$G$16</c:f>
              <c:numCache>
                <c:formatCode>0.00</c:formatCode>
                <c:ptCount val="8"/>
                <c:pt idx="0" formatCode="General">
                  <c:v>5.6</c:v>
                </c:pt>
                <c:pt idx="1">
                  <c:v>4.45</c:v>
                </c:pt>
                <c:pt idx="2">
                  <c:v>4.04</c:v>
                </c:pt>
                <c:pt idx="3">
                  <c:v>3.88</c:v>
                </c:pt>
                <c:pt idx="4">
                  <c:v>3.55</c:v>
                </c:pt>
                <c:pt idx="5">
                  <c:v>2.88</c:v>
                </c:pt>
                <c:pt idx="6">
                  <c:v>2.61</c:v>
                </c:pt>
                <c:pt idx="7">
                  <c:v>2.2400000000000002</c:v>
                </c:pt>
              </c:numCache>
            </c:numRef>
          </c:yVal>
          <c:smooth val="0"/>
        </c:ser>
        <c:ser>
          <c:idx val="1"/>
          <c:order val="1"/>
          <c:tx>
            <c:v>Fit SCSF-78MJ</c:v>
          </c:tx>
          <c:spPr>
            <a:ln w="28575"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trendline>
            <c:spPr>
              <a:ln>
                <a:noFill/>
              </a:ln>
            </c:spPr>
            <c:trendlineType val="linear"/>
            <c:dispRSqr val="0"/>
            <c:dispEq val="0"/>
          </c:trendline>
          <c:xVal>
            <c:numRef>
              <c:f>Sheet1!$F$7:$F$16</c:f>
              <c:numCache>
                <c:formatCode>General</c:formatCode>
                <c:ptCount val="10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  <c:pt idx="9">
                  <c:v>270</c:v>
                </c:pt>
              </c:numCache>
            </c:numRef>
          </c:xVal>
          <c:yVal>
            <c:numRef>
              <c:f>Sheet1!$H$7:$H$16</c:f>
              <c:numCache>
                <c:formatCode>General</c:formatCode>
                <c:ptCount val="10"/>
                <c:pt idx="0">
                  <c:v>5.8871713801634709</c:v>
                </c:pt>
                <c:pt idx="1">
                  <c:v>5.3627937714087741</c:v>
                </c:pt>
                <c:pt idx="2">
                  <c:v>4.8851231223817653</c:v>
                </c:pt>
                <c:pt idx="3">
                  <c:v>4.4499991866291602</c:v>
                </c:pt>
                <c:pt idx="4">
                  <c:v>4.0536322759753469</c:v>
                </c:pt>
                <c:pt idx="5">
                  <c:v>3.6925702544400081</c:v>
                </c:pt>
                <c:pt idx="6">
                  <c:v>3.3636684720481718</c:v>
                </c:pt>
                <c:pt idx="7">
                  <c:v>3.0640623766728394</c:v>
                </c:pt>
                <c:pt idx="8">
                  <c:v>2.7911425653745443</c:v>
                </c:pt>
                <c:pt idx="9">
                  <c:v>2.5425320579488351</c:v>
                </c:pt>
              </c:numCache>
            </c:numRef>
          </c:yVal>
          <c:smooth val="0"/>
        </c:ser>
        <c:ser>
          <c:idx val="2"/>
          <c:order val="2"/>
          <c:tx>
            <c:v>SCSF-L2MJ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6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Sheet1!$F$29:$F$36</c:f>
              <c:numCache>
                <c:formatCode>General</c:formatCode>
                <c:ptCount val="8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  <c:pt idx="7">
                  <c:v>270</c:v>
                </c:pt>
              </c:numCache>
            </c:numRef>
          </c:xVal>
          <c:yVal>
            <c:numRef>
              <c:f>Sheet1!$G$29:$G$36</c:f>
              <c:numCache>
                <c:formatCode>0.00</c:formatCode>
                <c:ptCount val="8"/>
                <c:pt idx="0" formatCode="General">
                  <c:v>4.42</c:v>
                </c:pt>
                <c:pt idx="1">
                  <c:v>3.55</c:v>
                </c:pt>
                <c:pt idx="2">
                  <c:v>3.04</c:v>
                </c:pt>
                <c:pt idx="3">
                  <c:v>2.52</c:v>
                </c:pt>
                <c:pt idx="4">
                  <c:v>2.23</c:v>
                </c:pt>
                <c:pt idx="5">
                  <c:v>1.88</c:v>
                </c:pt>
                <c:pt idx="6">
                  <c:v>1.72</c:v>
                </c:pt>
                <c:pt idx="7">
                  <c:v>1.51</c:v>
                </c:pt>
              </c:numCache>
            </c:numRef>
          </c:yVal>
          <c:smooth val="0"/>
        </c:ser>
        <c:ser>
          <c:idx val="3"/>
          <c:order val="3"/>
          <c:tx>
            <c:v>Fit SCSF-L2MJ</c:v>
          </c:tx>
          <c:spPr>
            <a:ln w="28575"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Sheet1!$F$27:$F$36</c:f>
              <c:numCache>
                <c:formatCode>General</c:formatCode>
                <c:ptCount val="10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  <c:pt idx="9">
                  <c:v>270</c:v>
                </c:pt>
              </c:numCache>
            </c:numRef>
          </c:xVal>
          <c:yVal>
            <c:numRef>
              <c:f>Sheet1!$H$27:$H$36</c:f>
              <c:numCache>
                <c:formatCode>General</c:formatCode>
                <c:ptCount val="10"/>
                <c:pt idx="0">
                  <c:v>5.6063582108865253</c:v>
                </c:pt>
                <c:pt idx="1">
                  <c:v>4.8109298851700641</c:v>
                </c:pt>
                <c:pt idx="2">
                  <c:v>4.1283566781514232</c:v>
                </c:pt>
                <c:pt idx="3">
                  <c:v>3.5426267413654018</c:v>
                </c:pt>
                <c:pt idx="4">
                  <c:v>3.0399999823312065</c:v>
                </c:pt>
                <c:pt idx="5">
                  <c:v>2.6086857485335395</c:v>
                </c:pt>
                <c:pt idx="6">
                  <c:v>2.2385662414982757</c:v>
                </c:pt>
                <c:pt idx="7">
                  <c:v>1.920959172791405</c:v>
                </c:pt>
                <c:pt idx="8">
                  <c:v>1.6484140943096062</c:v>
                </c:pt>
                <c:pt idx="9">
                  <c:v>1.4145376251646269</c:v>
                </c:pt>
              </c:numCache>
            </c:numRef>
          </c:yVal>
          <c:smooth val="0"/>
        </c:ser>
        <c:ser>
          <c:idx val="4"/>
          <c:order val="4"/>
          <c:tx>
            <c:v>SCSF-L1MJ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chemeClr val="accent3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percentage"/>
            <c:noEndCap val="0"/>
            <c:val val="5"/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Sheet1!$F$46:$F$52</c:f>
              <c:numCache>
                <c:formatCode>General</c:formatCode>
                <c:ptCount val="7"/>
                <c:pt idx="0">
                  <c:v>60</c:v>
                </c:pt>
                <c:pt idx="1">
                  <c:v>90</c:v>
                </c:pt>
                <c:pt idx="2">
                  <c:v>120</c:v>
                </c:pt>
                <c:pt idx="3">
                  <c:v>150</c:v>
                </c:pt>
                <c:pt idx="4">
                  <c:v>180</c:v>
                </c:pt>
                <c:pt idx="5">
                  <c:v>210</c:v>
                </c:pt>
                <c:pt idx="6">
                  <c:v>240</c:v>
                </c:pt>
              </c:numCache>
            </c:numRef>
          </c:xVal>
          <c:yVal>
            <c:numRef>
              <c:f>Sheet1!$G$46:$G$52</c:f>
              <c:numCache>
                <c:formatCode>0.00</c:formatCode>
                <c:ptCount val="7"/>
                <c:pt idx="0" formatCode="General">
                  <c:v>5.07</c:v>
                </c:pt>
                <c:pt idx="1">
                  <c:v>4.1399999999999997</c:v>
                </c:pt>
                <c:pt idx="2">
                  <c:v>3.55</c:v>
                </c:pt>
                <c:pt idx="3">
                  <c:v>3.29</c:v>
                </c:pt>
                <c:pt idx="4">
                  <c:v>2.88</c:v>
                </c:pt>
                <c:pt idx="5">
                  <c:v>2.6</c:v>
                </c:pt>
                <c:pt idx="6">
                  <c:v>2.41</c:v>
                </c:pt>
              </c:numCache>
            </c:numRef>
          </c:yVal>
          <c:smooth val="0"/>
        </c:ser>
        <c:ser>
          <c:idx val="5"/>
          <c:order val="5"/>
          <c:tx>
            <c:v>Fit SCSF-L1MJ</c:v>
          </c:tx>
          <c:spPr>
            <a:ln w="28575"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Sheet1!$F$44:$F$52</c:f>
              <c:numCache>
                <c:formatCode>General</c:formatCode>
                <c:ptCount val="9"/>
                <c:pt idx="0">
                  <c:v>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  <c:pt idx="4">
                  <c:v>120</c:v>
                </c:pt>
                <c:pt idx="5">
                  <c:v>150</c:v>
                </c:pt>
                <c:pt idx="6">
                  <c:v>180</c:v>
                </c:pt>
                <c:pt idx="7">
                  <c:v>210</c:v>
                </c:pt>
                <c:pt idx="8">
                  <c:v>240</c:v>
                </c:pt>
              </c:numCache>
            </c:numRef>
          </c:xVal>
          <c:yVal>
            <c:numRef>
              <c:f>Sheet1!$H$44:$H$52</c:f>
              <c:numCache>
                <c:formatCode>General</c:formatCode>
                <c:ptCount val="9"/>
                <c:pt idx="0">
                  <c:v>5.8486557635993712</c:v>
                </c:pt>
                <c:pt idx="1">
                  <c:v>5.2090506442779612</c:v>
                </c:pt>
                <c:pt idx="2">
                  <c:v>4.6393923170396585</c:v>
                </c:pt>
                <c:pt idx="3">
                  <c:v>4.1320314470450121</c:v>
                </c:pt>
                <c:pt idx="4">
                  <c:v>3.6801552256445969</c:v>
                </c:pt>
                <c:pt idx="5">
                  <c:v>3.277695888429113</c:v>
                </c:pt>
                <c:pt idx="6">
                  <c:v>2.9192492376849057</c:v>
                </c:pt>
                <c:pt idx="7">
                  <c:v>2.6000020751797726</c:v>
                </c:pt>
                <c:pt idx="8">
                  <c:v>2.3156675708512351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3361088"/>
        <c:axId val="333362264"/>
      </c:scatterChart>
      <c:valAx>
        <c:axId val="333361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333362264"/>
        <c:crosses val="autoZero"/>
        <c:crossBetween val="midCat"/>
      </c:valAx>
      <c:valAx>
        <c:axId val="333362264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/>
                  <a:t>Scint. yield (p.e.)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333361088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legend>
      <c:legendPos val="r"/>
      <c:legendEntry>
        <c:idx val="6"/>
        <c:delete val="1"/>
      </c:legendEntry>
      <c:layout>
        <c:manualLayout>
          <c:xMode val="edge"/>
          <c:yMode val="edge"/>
          <c:x val="0.40321624713133092"/>
          <c:y val="0.14068076883367059"/>
          <c:w val="0.51627501888913663"/>
          <c:h val="0.1876070568402454"/>
        </c:manualLayout>
      </c:layout>
      <c:overlay val="0"/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b="0"/>
            </a:pPr>
            <a:r>
              <a:rPr lang="en-US" sz="1600" b="0" dirty="0"/>
              <a:t>Plate 1&amp;2, intensity ratio at mirror</a:t>
            </a:r>
          </a:p>
        </c:rich>
      </c:tx>
      <c:layout>
        <c:manualLayout>
          <c:xMode val="edge"/>
          <c:yMode val="edge"/>
          <c:x val="0.19345775936448481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8.4998966707659579E-2"/>
          <c:y val="5.2499301727608048E-2"/>
          <c:w val="0.9042446294207126"/>
          <c:h val="0.882125972446992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'Plate 1 impr mech'!$R$50</c:f>
              <c:strCache>
                <c:ptCount val="1"/>
                <c:pt idx="0">
                  <c:v>Ratio Al.M.</c:v>
                </c:pt>
              </c:strCache>
            </c:strRef>
          </c:tx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('Plate 1 impr mech'!$R$50,'Plate 1 impr mech'!$R$19,'Plate 1 impr mech'!$R$32)</c:f>
              <c:strCache>
                <c:ptCount val="3"/>
                <c:pt idx="0">
                  <c:v>Ratio Al.M.</c:v>
                </c:pt>
                <c:pt idx="1">
                  <c:v>Ratio ESR</c:v>
                </c:pt>
                <c:pt idx="2">
                  <c:v>Ratio TFC</c:v>
                </c:pt>
              </c:strCache>
            </c:strRef>
          </c:cat>
          <c:val>
            <c:numRef>
              <c:f>('Plate 1 impr mech'!$R$60,'Plate 1 impr mech'!$R$29,'Plate 1 impr mech'!$R$42)</c:f>
              <c:numCache>
                <c:formatCode>General</c:formatCode>
                <c:ptCount val="3"/>
                <c:pt idx="0">
                  <c:v>0.79900000000000004</c:v>
                </c:pt>
                <c:pt idx="1">
                  <c:v>0.6</c:v>
                </c:pt>
                <c:pt idx="2">
                  <c:v>0.79500000000000004</c:v>
                </c:pt>
              </c:numCache>
            </c:numRef>
          </c:val>
        </c:ser>
        <c:ser>
          <c:idx val="1"/>
          <c:order val="1"/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('Plate 2 impr mech'!$R$6,'Plate 2 impr mech'!$R$19,'Plate 2 impr mech'!$R$32)</c:f>
              <c:strCache>
                <c:ptCount val="3"/>
                <c:pt idx="0">
                  <c:v>Ratio Al.M.</c:v>
                </c:pt>
                <c:pt idx="1">
                  <c:v>Ratio ESR</c:v>
                </c:pt>
                <c:pt idx="2">
                  <c:v>Ratio TFC</c:v>
                </c:pt>
              </c:strCache>
            </c:strRef>
          </c:cat>
          <c:val>
            <c:numRef>
              <c:f>('Plate 2 impr mech'!$R$16,'Plate 2 impr mech'!$R$29,'Plate 2 impr mech'!$R$42)</c:f>
              <c:numCache>
                <c:formatCode>General</c:formatCode>
                <c:ptCount val="3"/>
                <c:pt idx="0">
                  <c:v>0.80800000000000005</c:v>
                </c:pt>
                <c:pt idx="1">
                  <c:v>0.70399999999999996</c:v>
                </c:pt>
                <c:pt idx="2">
                  <c:v>0.81699999999999995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3362656"/>
        <c:axId val="267099624"/>
      </c:barChart>
      <c:catAx>
        <c:axId val="333362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67099624"/>
        <c:crosses val="autoZero"/>
        <c:auto val="1"/>
        <c:lblAlgn val="ctr"/>
        <c:lblOffset val="100"/>
        <c:noMultiLvlLbl val="0"/>
      </c:catAx>
      <c:valAx>
        <c:axId val="267099624"/>
        <c:scaling>
          <c:orientation val="minMax"/>
          <c:max val="1.05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3362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/>
            </a:pPr>
            <a:r>
              <a:rPr lang="en-US" sz="1200" b="0" dirty="0"/>
              <a:t>Expected relative light yield </a:t>
            </a:r>
            <a:r>
              <a:rPr lang="en-US" sz="1200" b="0" baseline="0" dirty="0"/>
              <a:t> </a:t>
            </a:r>
          </a:p>
          <a:p>
            <a:pPr>
              <a:defRPr b="0"/>
            </a:pPr>
            <a:r>
              <a:rPr lang="en-US" sz="1200" b="0" baseline="0" dirty="0"/>
              <a:t>(with/without mirror </a:t>
            </a:r>
            <a:r>
              <a:rPr lang="en-US" sz="1200" b="0" baseline="0" dirty="0" err="1" smtClean="0">
                <a:latin typeface="Symbol" panose="05050102010706020507" pitchFamily="18" charset="2"/>
              </a:rPr>
              <a:t>L</a:t>
            </a:r>
            <a:r>
              <a:rPr lang="en-US" sz="1200" b="0" baseline="-25000" dirty="0" err="1" smtClean="0"/>
              <a:t>long</a:t>
            </a:r>
            <a:r>
              <a:rPr lang="en-US" sz="1200" b="0" baseline="0" dirty="0" smtClean="0"/>
              <a:t> </a:t>
            </a:r>
            <a:r>
              <a:rPr lang="en-US" sz="1200" b="0" baseline="0" dirty="0"/>
              <a:t>= 438 cm, R=0.8)</a:t>
            </a:r>
            <a:endParaRPr lang="en-US" sz="1200" b="0" dirty="0"/>
          </a:p>
        </c:rich>
      </c:tx>
      <c:layout>
        <c:manualLayout>
          <c:xMode val="edge"/>
          <c:yMode val="edge"/>
          <c:x val="0.22796372659192696"/>
          <c:y val="2.8222222222222221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5"/>
          <c:order val="1"/>
          <c:tx>
            <c:strRef>
              <c:f>Sheet1!$AE$2</c:f>
              <c:strCache>
                <c:ptCount val="1"/>
                <c:pt idx="0">
                  <c:v>rel. yield</c:v>
                </c:pt>
              </c:strCache>
            </c:strRef>
          </c:tx>
          <c:marker>
            <c:symbol val="none"/>
          </c:marker>
          <c:xVal>
            <c:numRef>
              <c:f>Sheet1!$AD$3:$AD$30</c:f>
              <c:numCache>
                <c:formatCode>General</c:formatCode>
                <c:ptCount val="2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235</c:v>
                </c:pt>
                <c:pt idx="25">
                  <c:v>240</c:v>
                </c:pt>
                <c:pt idx="26">
                  <c:v>245</c:v>
                </c:pt>
                <c:pt idx="27">
                  <c:v>250</c:v>
                </c:pt>
              </c:numCache>
            </c:numRef>
          </c:xVal>
          <c:yVal>
            <c:numRef>
              <c:f>Sheet1!$AJ$3:$AJ$30</c:f>
              <c:numCache>
                <c:formatCode>General</c:formatCode>
                <c:ptCount val="28"/>
                <c:pt idx="0">
                  <c:v>0.98436200571970844</c:v>
                </c:pt>
                <c:pt idx="1">
                  <c:v>0.9011184483654705</c:v>
                </c:pt>
                <c:pt idx="2">
                  <c:v>0.84646800333357619</c:v>
                </c:pt>
                <c:pt idx="3">
                  <c:v>0.80766886563034523</c:v>
                </c:pt>
                <c:pt idx="4">
                  <c:v>0.7779953218860125</c:v>
                </c:pt>
                <c:pt idx="5">
                  <c:v>0.75373737373701921</c:v>
                </c:pt>
                <c:pt idx="6">
                  <c:v>0.73278925063252687</c:v>
                </c:pt>
                <c:pt idx="7">
                  <c:v>0.71393326082720621</c:v>
                </c:pt>
                <c:pt idx="8">
                  <c:v>0.69645624499965264</c:v>
                </c:pt>
                <c:pt idx="9">
                  <c:v>0.67993644208352744</c:v>
                </c:pt>
                <c:pt idx="10">
                  <c:v>0.6641221492824122</c:v>
                </c:pt>
                <c:pt idx="11">
                  <c:v>0.648861565325624</c:v>
                </c:pt>
                <c:pt idx="12">
                  <c:v>0.63406183184780252</c:v>
                </c:pt>
                <c:pt idx="13">
                  <c:v>0.61966497681037092</c:v>
                </c:pt>
                <c:pt idx="14">
                  <c:v>0.605633732464399</c:v>
                </c:pt>
                <c:pt idx="15">
                  <c:v>0.59194315522117513</c:v>
                </c:pt>
                <c:pt idx="16">
                  <c:v>0.57857566648177738</c:v>
                </c:pt>
                <c:pt idx="17">
                  <c:v>0.56551811489412063</c:v>
                </c:pt>
                <c:pt idx="18">
                  <c:v>0.55276003463511747</c:v>
                </c:pt>
                <c:pt idx="19">
                  <c:v>0.54029261192429079</c:v>
                </c:pt>
                <c:pt idx="20">
                  <c:v>0.52810807113454983</c:v>
                </c:pt>
                <c:pt idx="21">
                  <c:v>0.51619930958145954</c:v>
                </c:pt>
                <c:pt idx="22">
                  <c:v>0.50455967973232418</c:v>
                </c:pt>
                <c:pt idx="23">
                  <c:v>0.49318285882856977</c:v>
                </c:pt>
                <c:pt idx="24">
                  <c:v>0.48759109465445882</c:v>
                </c:pt>
                <c:pt idx="25">
                  <c:v>0.48206277035490486</c:v>
                </c:pt>
                <c:pt idx="26">
                  <c:v>0.476597157033187</c:v>
                </c:pt>
                <c:pt idx="27">
                  <c:v>0.47119353627216642</c:v>
                </c:pt>
              </c:numCache>
            </c:numRef>
          </c:yVal>
          <c:smooth val="1"/>
        </c:ser>
        <c:ser>
          <c:idx val="7"/>
          <c:order val="2"/>
          <c:tx>
            <c:strRef>
              <c:f>Sheet1!$AE$2</c:f>
              <c:strCache>
                <c:ptCount val="1"/>
                <c:pt idx="0">
                  <c:v>rel. yield</c:v>
                </c:pt>
              </c:strCache>
            </c:strRef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xVal>
            <c:numRef>
              <c:f>Sheet1!$AD$3:$AD$30</c:f>
              <c:numCache>
                <c:formatCode>General</c:formatCode>
                <c:ptCount val="2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235</c:v>
                </c:pt>
                <c:pt idx="25">
                  <c:v>240</c:v>
                </c:pt>
                <c:pt idx="26">
                  <c:v>245</c:v>
                </c:pt>
                <c:pt idx="27">
                  <c:v>250</c:v>
                </c:pt>
              </c:numCache>
            </c:numRef>
          </c:xVal>
          <c:yVal>
            <c:numRef>
              <c:f>Sheet1!$AK$3:$AK$30</c:f>
              <c:numCache>
                <c:formatCode>General</c:formatCode>
                <c:ptCount val="28"/>
                <c:pt idx="0">
                  <c:v>1.1975126817632196</c:v>
                </c:pt>
                <c:pt idx="1">
                  <c:v>1.1191858794778216</c:v>
                </c:pt>
                <c:pt idx="2">
                  <c:v>1.0695656044982695</c:v>
                </c:pt>
                <c:pt idx="3">
                  <c:v>1.0359126679787902</c:v>
                </c:pt>
                <c:pt idx="4">
                  <c:v>1.0115040330443124</c:v>
                </c:pt>
                <c:pt idx="5">
                  <c:v>0.99263243956478076</c:v>
                </c:pt>
                <c:pt idx="6">
                  <c:v>0.97719491838580019</c:v>
                </c:pt>
                <c:pt idx="7">
                  <c:v>0.96397664377840764</c:v>
                </c:pt>
                <c:pt idx="8">
                  <c:v>0.95226738854807702</c:v>
                </c:pt>
                <c:pt idx="9">
                  <c:v>0.94164839139083545</c:v>
                </c:pt>
                <c:pt idx="10">
                  <c:v>0.93187101846826681</c:v>
                </c:pt>
                <c:pt idx="11">
                  <c:v>0.92278660825946612</c:v>
                </c:pt>
                <c:pt idx="12">
                  <c:v>0.91430551457358344</c:v>
                </c:pt>
                <c:pt idx="13">
                  <c:v>0.90637305164190862</c:v>
                </c:pt>
                <c:pt idx="14">
                  <c:v>0.89895531378989468</c:v>
                </c:pt>
                <c:pt idx="15">
                  <c:v>0.8920307970563166</c:v>
                </c:pt>
                <c:pt idx="16">
                  <c:v>0.88558544181176169</c:v>
                </c:pt>
                <c:pt idx="17">
                  <c:v>0.87960969684586288</c:v>
                </c:pt>
                <c:pt idx="18">
                  <c:v>0.87409677952186238</c:v>
                </c:pt>
                <c:pt idx="19">
                  <c:v>0.86904164420581709</c:v>
                </c:pt>
                <c:pt idx="20">
                  <c:v>0.86444037033715548</c:v>
                </c:pt>
                <c:pt idx="21">
                  <c:v>0.86028979922293325</c:v>
                </c:pt>
                <c:pt idx="22">
                  <c:v>0.85658731829815316</c:v>
                </c:pt>
                <c:pt idx="23">
                  <c:v>0.85333073284669925</c:v>
                </c:pt>
                <c:pt idx="24">
                  <c:v>0.85186905983745809</c:v>
                </c:pt>
                <c:pt idx="25">
                  <c:v>0.85051818961745629</c:v>
                </c:pt>
                <c:pt idx="26">
                  <c:v>0.84927793643674554</c:v>
                </c:pt>
                <c:pt idx="27">
                  <c:v>0.84814813125363941</c:v>
                </c:pt>
              </c:numCache>
            </c:numRef>
          </c:yVal>
          <c:smooth val="1"/>
        </c:ser>
        <c:ser>
          <c:idx val="3"/>
          <c:order val="0"/>
          <c:tx>
            <c:strRef>
              <c:f>Sheet1!$AE$2</c:f>
              <c:strCache>
                <c:ptCount val="1"/>
                <c:pt idx="0">
                  <c:v>rel. yield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Sheet1!$AD$3:$AD$30</c:f>
              <c:numCache>
                <c:formatCode>General</c:formatCode>
                <c:ptCount val="2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235</c:v>
                </c:pt>
                <c:pt idx="25">
                  <c:v>240</c:v>
                </c:pt>
                <c:pt idx="26">
                  <c:v>245</c:v>
                </c:pt>
                <c:pt idx="27">
                  <c:v>250</c:v>
                </c:pt>
              </c:numCache>
            </c:numRef>
          </c:xVal>
          <c:yVal>
            <c:numRef>
              <c:f>Sheet1!$AJ$3:$AJ$30</c:f>
              <c:numCache>
                <c:formatCode>General</c:formatCode>
                <c:ptCount val="28"/>
                <c:pt idx="0">
                  <c:v>0.98436200571970844</c:v>
                </c:pt>
                <c:pt idx="1">
                  <c:v>0.9011184483654705</c:v>
                </c:pt>
                <c:pt idx="2">
                  <c:v>0.84646800333357619</c:v>
                </c:pt>
                <c:pt idx="3">
                  <c:v>0.80766886563034523</c:v>
                </c:pt>
                <c:pt idx="4">
                  <c:v>0.7779953218860125</c:v>
                </c:pt>
                <c:pt idx="5">
                  <c:v>0.75373737373701921</c:v>
                </c:pt>
                <c:pt idx="6">
                  <c:v>0.73278925063252687</c:v>
                </c:pt>
                <c:pt idx="7">
                  <c:v>0.71393326082720621</c:v>
                </c:pt>
                <c:pt idx="8">
                  <c:v>0.69645624499965264</c:v>
                </c:pt>
                <c:pt idx="9">
                  <c:v>0.67993644208352744</c:v>
                </c:pt>
                <c:pt idx="10">
                  <c:v>0.6641221492824122</c:v>
                </c:pt>
                <c:pt idx="11">
                  <c:v>0.648861565325624</c:v>
                </c:pt>
                <c:pt idx="12">
                  <c:v>0.63406183184780252</c:v>
                </c:pt>
                <c:pt idx="13">
                  <c:v>0.61966497681037092</c:v>
                </c:pt>
                <c:pt idx="14">
                  <c:v>0.605633732464399</c:v>
                </c:pt>
                <c:pt idx="15">
                  <c:v>0.59194315522117513</c:v>
                </c:pt>
                <c:pt idx="16">
                  <c:v>0.57857566648177738</c:v>
                </c:pt>
                <c:pt idx="17">
                  <c:v>0.56551811489412063</c:v>
                </c:pt>
                <c:pt idx="18">
                  <c:v>0.55276003463511747</c:v>
                </c:pt>
                <c:pt idx="19">
                  <c:v>0.54029261192429079</c:v>
                </c:pt>
                <c:pt idx="20">
                  <c:v>0.52810807113454983</c:v>
                </c:pt>
                <c:pt idx="21">
                  <c:v>0.51619930958145954</c:v>
                </c:pt>
                <c:pt idx="22">
                  <c:v>0.50455967973232418</c:v>
                </c:pt>
                <c:pt idx="23">
                  <c:v>0.49318285882856977</c:v>
                </c:pt>
                <c:pt idx="24">
                  <c:v>0.48759109465445882</c:v>
                </c:pt>
                <c:pt idx="25">
                  <c:v>0.48206277035490486</c:v>
                </c:pt>
                <c:pt idx="26">
                  <c:v>0.476597157033187</c:v>
                </c:pt>
                <c:pt idx="27">
                  <c:v>0.47119353627216642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7103544"/>
        <c:axId val="267105112"/>
      </c:scatterChart>
      <c:valAx>
        <c:axId val="267103544"/>
        <c:scaling>
          <c:orientation val="minMax"/>
          <c:max val="25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distance from photodetector [cm] 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67105112"/>
        <c:crosses val="autoZero"/>
        <c:crossBetween val="midCat"/>
      </c:valAx>
      <c:valAx>
        <c:axId val="267105112"/>
        <c:scaling>
          <c:orientation val="minMax"/>
          <c:max val="1.4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yield [a.u.]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crossAx val="26710354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0.15016</cdr:x>
      <cdr:y>0.07515</cdr:y>
    </cdr:from>
    <cdr:to>
      <cdr:x>0.62075</cdr:x>
      <cdr:y>0.13515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5503" y="259133"/>
          <a:ext cx="2618479" cy="2068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Kuraray SCSF-78</a:t>
          </a:r>
          <a:endParaRPr lang="en-GB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0.26397</cdr:x>
      <cdr:y>0.18143</cdr:y>
    </cdr:from>
    <cdr:to>
      <cdr:x>0.34336</cdr:x>
      <cdr:y>0.55761</cdr:y>
    </cdr:to>
    <cdr:sp macro="" textlink="">
      <cdr:nvSpPr>
        <cdr:cNvPr id="2" name="Oval 1"/>
        <cdr:cNvSpPr/>
      </cdr:nvSpPr>
      <cdr:spPr>
        <a:xfrm xmlns:a="http://schemas.openxmlformats.org/drawingml/2006/main">
          <a:off x="1170489" y="539489"/>
          <a:ext cx="352024" cy="1118568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alpha val="46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0.16846</cdr:x>
      <cdr:y>0.47181</cdr:y>
    </cdr:from>
    <cdr:to>
      <cdr:x>0.23585</cdr:x>
      <cdr:y>0.74959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459441" y="1535206"/>
          <a:ext cx="762000" cy="280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/>
            <a:t>Plate 1</a:t>
          </a:r>
        </a:p>
      </cdr:txBody>
    </cdr:sp>
  </cdr:relSizeAnchor>
  <cdr:relSizeAnchor xmlns:cdr="http://schemas.openxmlformats.org/drawingml/2006/chartDrawing">
    <cdr:from>
      <cdr:x>0.25481</cdr:x>
      <cdr:y>0.50245</cdr:y>
    </cdr:from>
    <cdr:to>
      <cdr:x>0.32219</cdr:x>
      <cdr:y>0.7579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849036" y="1588620"/>
          <a:ext cx="700742" cy="2801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Plate 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01E89-5F81-4E2B-B9C9-A2446FA85C4C}" type="datetimeFigureOut">
              <a:rPr lang="en-GB" smtClean="0"/>
              <a:t>01/09/2017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44A60-6FAA-4FCD-989F-54F7A83FA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12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A5943-D85F-41D0-A4C7-64F0B506B7E4}" type="datetimeFigureOut">
              <a:rPr lang="en-GB" smtClean="0"/>
              <a:t>01/09/2017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C5EF8-313A-4AEA-BE27-881CF8F651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98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94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C5EF8-313A-4AEA-BE27-881CF8F6515A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16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h/url?sa=i&amp;rct=j&amp;q=&amp;esrc=s&amp;frm=1&amp;source=images&amp;cd=&amp;cad=rja&amp;uact=8&amp;docid=3v5Y34_2ixODxM&amp;tbnid=fW1p6LpPHOGzKM:&amp;ved=0CAUQjRw&amp;url=http://monkeymagico.deviantart.com/art/Spectrum-Wave-133641157&amp;ei=WbZ1U8ewOIWZPYaXgIAL&amp;bvm=bv.66699033,d.d2k&amp;psig=AFQjCNEyOtdqyqiFoOI5oUXyx3G0HGMGVw&amp;ust=1400309713774368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31976" y="6492875"/>
            <a:ext cx="3680048" cy="365125"/>
          </a:xfrm>
        </p:spPr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97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h05.deviantart.net/fs46/PRE/f/2009/228/b/5/Spectrum_Wave_by_monkeymagico.png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4"/>
          <a:stretch/>
        </p:blipFill>
        <p:spPr bwMode="auto">
          <a:xfrm>
            <a:off x="0" y="6614740"/>
            <a:ext cx="9144000" cy="24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91680" y="6545659"/>
            <a:ext cx="468052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94500" y="6558359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BE96148-625D-4FCA-B5A1-9F166C6BE2F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AutoShape 2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 userDrawn="1"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 userDrawn="1"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 descr="scifi_logo2a_michel.pn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2739" y="230795"/>
            <a:ext cx="522882" cy="425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18" y="189064"/>
            <a:ext cx="687364" cy="467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7508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96148-625D-4FCA-B5A1-9F166C6BE2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4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30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3.gif"/><Relationship Id="rId7" Type="http://schemas.openxmlformats.org/officeDocument/2006/relationships/image" Target="../media/image37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jpeg"/><Relationship Id="rId4" Type="http://schemas.openxmlformats.org/officeDocument/2006/relationships/image" Target="../media/image64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110.emf"/><Relationship Id="rId4" Type="http://schemas.openxmlformats.org/officeDocument/2006/relationships/image" Target="../media/image109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jpeg"/><Relationship Id="rId4" Type="http://schemas.openxmlformats.org/officeDocument/2006/relationships/image" Target="../media/image11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119.png"/><Relationship Id="rId4" Type="http://schemas.openxmlformats.org/officeDocument/2006/relationships/image" Target="../media/image118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emf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130.png"/><Relationship Id="rId7" Type="http://schemas.openxmlformats.org/officeDocument/2006/relationships/image" Target="../media/image134.pn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hyperlink" Target="http://upload.wikimedia.org/wikipedia/commons/2/23/Polymers_Logo_svg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jpeg"/><Relationship Id="rId4" Type="http://schemas.openxmlformats.org/officeDocument/2006/relationships/hyperlink" Target="http://www.google.ch/url?sa=i&amp;rct=j&amp;q=&amp;esrc=s&amp;frm=1&amp;source=images&amp;cd=&amp;cad=rja&amp;docid=JggPTjl0gpmTqM&amp;tbnid=t95Ie5GFB6NogM:&amp;ved=0CAUQjRw&amp;url=http://www.nature.com/srep/2013/130826/srep02502/fig_tab/srep02502_F1.html&amp;ei=de2BUt3fEaep0QXowIFQ&amp;bvm=bv.56146854,d.d2k&amp;psig=AFQjCNEGWLMO4iVIQR9X_IOzTtm99KKmpQ&amp;ust=138433301504304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/>
        </p:nvSpPr>
        <p:spPr bwMode="auto">
          <a:xfrm>
            <a:off x="1016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xQSEhUUEhMVFBUUFBQVFBUWFxUWFxQXFxQWFxYVFxMZHCggGBwlHxYVITEhJSksLy4uFx8zODQsNygtLisBCgoKDg0OGxAQGy0lHyQvLCwsNCwtLC8sLCwsLCwsLCwsLCwsLCwsNCwsLCwsLCwsLDQsLCwsLCwsLC8sLCwsLP/AABEIANEA8QMBEQACEQEDEQH/xAAcAAEAAQUBAQAAAAAAAAAAAAAABQECAwQGBwj/xABFEAACAQIDBQMICAQFAgcAAAABAgADEQQFIQYSMUFRYXGBBxMiMlKRobEUI0JicpLB0TNDU4IVorLS8MLhFyQ0c3SUs//EABkBAQADAQEAAAAAAAAAAAAAAAACAwQFAf/EADQRAQACAQMCAwUIAQQDAAAAAAABAgMEETESIUFRkRMyQmGhFCJScYGx0fAFFSMz8TRTwf/aAAwDAQACEQMRAD8A9xgICAgICAgICAgICAgICAgICAgICAgICAgICAgICAgICAgICAgICAgICAgICAgIFN6BaaggU87Ap50QK+dECoqCBcGgVgICAgICAgICAgICAgICAgICAgICBQmBrYzH06S71R1QdWIHu6yVazadqxuja0VjeZcxj9u6S6UlaoevqL7zr8Jrporz707Mt9ZSPdjdA4rbPEP6u5THYLn3tf5TRXRY457s1tZknjsjquc4h/WrVPBio9y2l0YcccVhTObJPNpYDXY8WY95Jk4rEcQhNpnmRWPUz3ZFsU8W44O47mYfrIzSs8xCUXtHEz6t6hnmIXhVY/is3zlVtPinwWV1OWPiSuE2tqD10Vu0XU/qJRbRV+GV9NdaPehPYDaSlU03t09G0+PD4zLfTZKeG/5NePVY7+O35plKwMoaGQGBWAgICAgICAgICAgICAgICAgYcRiFRSzMFUC5JNgB1JM9iJmdoeTMRG8uFz3bvimFHZ51h/pQ/M+6b8Oi8cnoxZdX4U9XG4nFPVbeqMzt1Y393Qdk31rFY2rDDa02neVgkkV4MPGelQdvVRm7lJ+UhN6xzMPYpaeIltpldY/y28Rb5yudRij4oWRp8s/CyjKa39M+9f3nn2nF+J79my/h/ZQ5dVHGm3gL/Kexnxz8UIzp8sfDLG1Nl9ZSO8EfOTi0TxKqa2rzAJ6ivECRy7NqlH1TdfZOo8Okoy4KX55X4tRfHxx5OxynO0qjTRuanj4dROdlw2x88Ophz1yx258kwj3lK9fAQEBAQEBAQEBAQEBAoTAic82iw+EW9eqFv6q8Xb8KDU9/CWY8N8k7VhC+StPelHYLanfotiaieZoW+q39alTo26NFB5DUnjoONlsG1/ZxO8+PlCEZY6eue0OB2h2iqYttfRpg+jTB0726t8uU6WDBXFHzc/Nmtkn5IkGXqEnl+TVauqrZfabQeHMyjJqcdOZ7/Jdj0978Q6TA7Ir9tix6D0R+/wAZivrbz7sbNdNHWPendPYTIaaeqijttr7+MzWy3tzLRXFSvEJFMvErWMowAgXfQRAHAiBifLxAj8TkNNuKDvGh94ltc2SvEqr4MduYQ+L2aI1RvBv3E001s/FHoyZNDHwT6ofEYR6Zs6kdvI+M2UyVv7ssOTFfH70LaTlSCDYjgRykpiJjaUImYneHYZDnPnButo4+I6icvPg9nO8cOvptR7WNp5dHTe8ztS+AgICAgICAgICAgamY5jToIalV1RF4sxsO7tPYJKtZtO1Y7vLWisby8u2m8prvdMGNxeHnWHpn8CHRe83PYJ0sOhiO+T0Ysmqme1HM7M5acZid6sxZV+srMxJLDkpY66/IGX6jL7HH93niFOHH7S/f9UptHnRxNSy6UqelNeAPLet28ug8ZHT4fZ178zyZ8vXPbiGtl2Bes27TFzzPJe0mW5Mlccb2VUx2vO1XcZJssiWLDfbqRoO5f1nLzaq9+0dodHFpq07z3l1WHwAEytDep4cCBlCQK2gVgICAtAoVgY3ogwNPE4AMCCAQeRnsTMd4eTETG0uXzTZ8rdqf5f2P6Tbh1fhf1c/PovHH6fwhqNQowI0ZT7j0M22iLRtPEsFbTS28cw7vKMaKiBhz+B5icfJSaWmsu7jyRkrFoSwMgmrAQEBAQEBAQKEwOW2v20o4Ibv8SsR6NIHh0Lt9kfE9Oc04NNbL34jzU5c9cfbxeN55nlbFvv133reqo0RB0VeXfxPWdfHirjjasOde9rzvZpYbDvUYJTUux4Kouf8AsO2StaKxvM9kYiZnaHZthGwWBKNYVcQ5DWN7LbUX7tO9zMEWjPn3jiv9/v5NcxOLFtPMtHIspbEPuroo9dug6DqTNGbNGKu88+CjHinJOz1DJ8oWmoVFsB7yepPMzj3va872dOlIpG0J6jhwJBJnAgVgICAgICAgICAtAw1aIMDm8+yXeu6D0h/m7O+atPn6J6bcfsx6nTe0jqrz+7T2WrkFl7m/Q/pLNZXiyrQX5p+rsqJ0mF0WSAgICAgICBRjA85268oApFqGEIaoLh6vFaZ5heTP8B2nQb9No+r71+PLzZM2o2+7Tl5TUqFiWYlmJuWJJJJ4kk8TOrEbdoYU9s5srVxVmN6dL2rat+AfqdO+Zc+qri7R3n+8rsWC1+/EPUcj2ep0F3aaBep4s3azcTOTky2yTvaXQpStI2q5jb7DtUxVCgguxS4Ha7kE91kv4Tdo9q47Xn+7f9smp3teKw63IcnWiiovLiebNzYzDlyTkt1S146RSu0Oio0rStNmgICAgICAgICAgICAgYqtO8CC/wAN3MTvqPRdG3uxrr8/0MvnJ1YumfCWaMXTm644mPr2TeHOkoaWeAgICAgIFCYHlvlC26N2w2FbqtWqp8DTQ/NvAdZ0tLpfjv8ApDFnz/DX9XmQE6TE7rZLYvetVxK9q0j86n+339JzdTrPhx+v8fy24dP8V/T+Xp2DwQFtJzW1JJTAgQ9bJw2M+kH7NBaS9h33LH3EDxMt9p/tdHz3V9H+51/LZLUKVpUsbEBAQEBAQEBAQEBAQEBAQNHNaoSk7eyjEd9tPjaTx16rxCvLbppNvkvwb3Vfwr8pG3MpV92G3PEiAgICBQmB5v5StsvN3wuHa1Qi1Zxxpg/YU8mI4nkO06dDR6bq+/bjwZNRm2+5Xl5QBOowOl2bqYXD2rV336nFKagvudptpvd507+GPURmyfcpG0eM+bThnHT71p7uhbykU1/h4d2/Gyp8g0z1/wAfbxt/fotnWR4R/fqxHyqVfs4amO92P6CWf6fX8X0R+2W8vqL5Va3PD0z3Ow/Qx/p9fxS8+2W8m7hvKqv8zDMPwOr/AAYLIW/x8+Fv79U41keMOiyvygYOrYed82elUFP83q/GZ76TLXw3/JbXUY58fV1FHFKwBBBB4EG4PcZmXs4aBWAgICAgICAgICAgIFCYHK7ZY/QUgdT6Tdw4DxOvhNujx9+uXP12XaOiEtlb3RPwL8hMl/en823H7kflCUEimrAQEBA5LygbUjBUbIQa9W4pj2RzqEdBy6m3bNOlwe1t34jn+FGfL0V7cy8OdiSSSSSSSTqSSbkk8yZ23NUh4pAyUaDP6is/4VLfKeTaI5nZ7ETPDdp5FiW4Yer4ow+Ylc58UfFHqnGK8+EqtkGKHHD1fyk/KefaMX4oe+xyeSPqIVYqwKsOKkWI56g6iWxaJ4lXMTHK2evEhlGdV8Kb0KrJrqvFD3odD38ZXkxUye9CdL2p7svTdlPKGlYiniAKVQ2Aa/1bnoCfVPYffOZn0dqd694+rbi1MW7W7S76lVvMTUywEBAQEBAQEBAQECOzjMloIWbjwVebHpLMWOcltoVZcsY69UvPqlVqrksbs7fPQDunWiIx17cQ4szbJbvzLvMtXQTizO/d34jbslRArAQEDVzHGpRpvUqHdRFLMegAuZKtZtMRDyZiI3l89Z/m74uu9Z9N42VfYQeqg7h7ySec72LHGOkVhyb3m9uqWphcM9RglNS7Hkoue/sHaZK1orG9p2eRWbTtDsMo8n7vY133B7CWLeLnQeAPfMOTXxHakerVTSTPvS7HLNjMPTtu0VJ9p/TP+bh4TFfU5b8y01w0rxDoKWWgDQWlC1mGAEA+AEDyfyl7PbmIWsB6NVQCfvoLa967v5TOhpNrVmvkx6j7s7+aIyRqK/V4imr0zwa3p079GGpXsmjJjyR3xz3/AHU0vTi8dk7jtg1dd/C1dCLhXO8p7qg1HiDKaa6YnbJH9/JbbSxMb0lx2Y5dUoNuVkKHlfgw6qw0I7pvpkreN6yyWpNZ2tDu/J5tgwZcNXa4OlFydb8qbHn2Hw6TBq9NG3tKfr/LXp8/wW/R6rRqXnNbWaAgICAgICAgUJgRmcZylBfSN2PqoOJ/YdstxYbZJ7Kc2auKO7gcwx71333PcOSjoJ1ceOuONocfLltktvZt5Fht597kvz/5+kz6vJ016fNp0WLqv1TxH7u6wNOwnNdVuwEBAQPMfLBnVlp4VT6/1lT8INkXxYE/2CdHQYt5m8/lDHq79oq4jZvZypi2uPQpg2Z7cfuqOZ+A+E159TXFHnLPiwzk/J6xkWz9Ogu7TQKOZ4lj1Zuc4+TLbJO9pdGlK0jaroKOEAlabaWmBAutArApaBCbT5OuJotTOhOqt7LDgf8AnImWYsk47xaEMlIvXZ4tisM1J2Rxuspsw/5y7Z3K2i0bxw5Voms7SkMlzyrhj6B3kPFG9U9o9k9o+MqzaemTnlPHmtj44dlSzTCY5PN1AAT/AC30N+qN17RrOdbDlwT1V9Yba5ceWNpcFtTs0+DYMpLUifQf7SHiFa3A9DztOjp9TGWNp5ZM2Gcc/J6tsVnBxOGp1G9a26/41NifHj4zlajH7PJNW/DfrpEupUylYrAQEBAQKFoGtjMelMbzsFHUm3u6yVa2tO1YRtetY3tOzk822wvdaA/vYf6V/f3Tbi0fjf0YMut8Kerl6lVmJZiWJ4k6kzdEREbQwTaZneWXDUS7BV4n4dpkcl4pXeUseOclumHbZPgAgAHL49s4+S83t1S7ePHGOsVh0FJbCQTXwEBAtcwPF86y98fm9ZLkKjBXb2KdNVUgdpa9u09k61MkYdPE+P8A9c+1JyZpj+7PS8qyxaaqiKFVRZQOQnKtabTvPLfEREbQmqVK08essBAQEBAtdbwOQ2w2XXEjeWy1VHotyYey3Z0PKadPqJxTtPCjNhjJG8cvLcThnpOUqKVYcQf+ajtnXraLRvHDm2rNZ2lYJJ43UzOqENMtv02Fij+kLdl9R4ESmcNJnq22n5LIy2iNt+yb2EzMYXDV2cMypWU2Fr+mqLpcgdJl1eP2mWsR4w0afJ0Y5mfN2mC22wrDWoV7GVh8QCPjM06TLHgvjU458UnS2iw7cK9L86j5mVzhyR8M+icZcc/FDOM3o/1af51/eR9nbyn0S66+cLXzugONakP71/eexivPwz6PJy0jxj1albarDL/OU/hu3+kGTjTZZ+FXOpxR4ozFbc0h6iO57bKPfqfhLa6K88zEKra2kcRMoXGbYV30TdpjsG835jp8Jppo8cc92a+syTx2Qtauznedix6sST8ZpisVjaIZbWm07zIJ6i2sHhWqGyjvPISrLlrjjeVmLDbJO1XYZPlIQaceZ6zlZctsk7y7GHDXFG0Oiw9G0qWtiAgICBa8Dn8qyIUauIqfaxFYuT0Ww3V9++f7pbkyTaKx5QrpSKzM+aco07SpYzQEBAQEBAQLHS8CBz7Z6liFtUXUeqw0Ze4/pwluLNbHO9UMmOt42l51nGyVagSVHnU6qPSHen7X8J0sWrpftPaWDJpr147wgZqZkpiX83g0X7VeqWt9xBx9+775k97PM/hj6y0+7h285aFOa2WWQQ8XiHi9YF4h4vE8eLwZ4M1GkzGygk9BrPLWisbzL2tZtO0Qncu2eZtamn3R+p/aYcusjijdi0U839HWYDLAoAAAA5TBa02neW+tYrG0JejRAniTNAQEBAQKGBzexudDEYcXP1lEmjVHPeTQMfxAA+J6S/UY+i/ynvCrFfqr+XZ0amULV0BAQEBAQEBAoVga9XDAwIHN9nqNUE1EXh63qkf3D9ZbjzZKe7Ku+Kl/eh5i/wD5/GlKJC0qNIilpcbqkDe/uLDwAnRj/YxdVuZnuxT/AL1+mvER2b77LYheCq/4W/3WntdZinnsjbS5I4YGyeuvGi/gL/KWxqMU/FCqcGSPhlZ9Aq/0qn5G/ae+1p+KPVH2d/KfRkTL6p/lVPyt+0e2xx8Uep7K8/DPo2aWS1z/ACyO8gfMyudTijxSjTZZ8Ehh9mKp9Yqvddj+nzlVtdSOImVtdFeeZiEvg9lUHrXfv0HuH7zNfWZJ47NFNHjjnunsJlSqLBQB0AtMtrTad5lqrWKxtEJKjhAJ49bSpaBdAQEBAQECypA8Ux2OqZXmdYqCUdy7JwD06hLi3apLAHsPUzsVpXUYIieY/eHOm04csvVskziniKa1KTBlb3g81I5EdJyr0tS3TZvreLRvCXVpBJWAgICAgICAgWVKgAuTYDUwPI/KFtuK4bD4Zvq+FWoP5n3E+51PPu49XS6Xp+/fnwYM+fq+7Xhn8l+VEI9Zh/EIVPwqTc+Lf6ZVr8m9opHgs0lNom0+L0ilhBac9rVbBCBacAIFBgBAvXAiBlXCCBlWiBAyBYFYCAgICAgICBQiBwvlJ2ZOJpCpSF61IGw9tDqyd/MeI5zXpM/s7bTxLPqMXXG8cw8ryXOq2Effotb2kOqtbky/roROrlxUyRtZgpktSd4eqbOeUGhXstU+YqcLOfQJ+7U4eBsZysujvTvHeP74N+PU1t2ntLtKdcGZGhlDQK3gVgIFLwKF4HO7QbZ4XC3D1N9x/Lp2Z/HkviRL8WmyZOI7KsmalOZeU7U7a18bdP4VH+mp9b/3H+13aDsPGdTDpaYu/M/3hhy57X7cQ0dmchbF1d0XFNSPOP0Hsj7x+HHvlqM8Yq7+PgjixTkn5eL27KcEEVVUBVUAKBwAAsBOHMzM7y6kRERtCYUTx6ugICAgICAgICAgICAgICAgY6tO8DzrbbYUVia2HstU6svBanb91u3gefWbtNq5p92/H7MubT9X3q8vLsVhnpsUqKUYcVYWP/cds6tbRaN4nswTExO0tzK89xGG/g1nQezfeT8jXHwkL4cd/ehKuS1fdl1OB8qGJX+LSpVO0FqZ8fWHwEy20FJ92Zj6r41d45iJTNDyrUvt4eqPwsjfPdlM/wCPt4WhZ9sr4xLZ/wDFTDf0q/5af++R+wZPOPr/AAl9rp5Sw1fKvR+zh6x/EUX5Ez2P8ffxtH1efbK+U/RE43yq12/hUKadrs1T4Ddl1f8AH1j3pn9v5Vzq7eEOZzTazGYi4qV3Cn7CfVr3WWxI7yZppp8VOIU2zXtzKElyp02zux1XEENUBpU+0em34VPAdp9xmPPrK07V7z9GnFp7W7z2h6vkuTpRRUpqFVeAHxJPM9s5N72vPVblvrWKxtCepU7SKTLAQEBAQEBAQEBAQEBAQEBAQEDHUp3gQmd7PUcQu7VphxyPAr+FhqPCWY8t8c71lC9K3ja0PP8ANvJqwucPV/sqD/rUfpN2PX/jj0Zb6T8M+rl8Zsti6XrUGI6pZx7l1+E111OK3xeqi2DJHgi6tB19ZGX8SlfmJdFoniVUxMcww746iS2l5vC+mhb1QT3An5TyZ25ex34SGFyLE1PUoVD2lSo97WEqtnxV5tCcYrzxEp7LvJ/Xf+K60x0Hpt+gHvMzX19I92N19dJafenZ2eR7F0KBBCb7j7b+kfAcF8BMOXVZMnaZ7fJppgpTjl1eHwQEzrm+lO0C+AgICAgICAgICAgICAgICAgICAgUIgY3ogwNd8GDAwPl4gYTlS+yPcJ7vIvXLQOU8GVMAIGdMIBAzrSAgXgQKwEBAQEBAQEBAQEBAQEBAQEBAQEBAQEBAWgUtAWgVgICBiTEKXZAwLIFLKOKhr7t+l7H3QMsBAQEBAQEBAQEBAQEBAQEBAQEDn0qthcVuOzNQxLXpsxJ81WPGlc8Fbio5HSBXD1WxWJLKzDD4ZiosSBXrcGJtxROHQnraBo4TBJXxGL87VqjcrhVC16lMBfNodFDAcSYE1leV06TFqdSo5Isd+s9QDW/BmIB04wNDaTfr1EwlJ2pkq1aq6kgqq3FMXHtPbwQwJHZ/MDXoK7Czi6VV9moh3XFuWov3EQIXL8sGIrYo1Klb0MQUULWqoAvm0Nt1WtxJgZ8MjYbGU6KValSnWp1GZKjGoaRTds4Y+kFNyLHnA1MGlPE1664ms4qpWdKdEVXpBaY9RlRWG8WGu9rxgdHleBNFSpq1Ko3iVNQhmUWHo71rtrfU66wMuPxa0ab1HNlRSx8OQ7TwgaWz+EZKZeoPrazGrV7GYCydyqFX+2BCZ3iK1SrUq0WbcwG76IOlZzZqyHranYd7QOpo11qUw6G6uoZT1BFwYHJbG5nUppRTEMXTELvUKrEkh7neoux56XUnjqOyBMVKrf4ii7x3folQ7tzu388gvu8L9sCLwVOniq1cYms4qpWdEoiq9IJTB9BlRWG9ca72vGB0eV4I0VKmrUqjeJU1CGZRYejvWu3PU66wIXb3PnwlBRQF69eoKVLgbE8WsdDyAvpdhfSadNijJb73Ed5U58k0r25nsi08n9Rl36mY4v6QRcutQ7it2J61h2MPCWfa4idopG35K/s0z3m07tfb36Rh8sorUxDNWFZFeqhNMtdaml1tcDTjxtcyWm6L5p2jttxy8z9VcUbz3Bsxhjp/jGK/wDtpH2i/wD649D2Nfxz6q7b4dzi8uwy169Nai1EdqdRldt0JZiRoTpzHMxppiMd7zETtsZ4mb0rvPfdp7U5XWyuiMVQx+Icq6g067761AeW7oO/S9r2Ik8OSue3RakfojlpbDXrraf1ZfKDj8UMVg/orOtRqVSoKQJs5UByrJez6Bhb3SOlpSaX6+Oz3UWvF69PzSmZ7SLi8orYiixRhTswViGpOCtxvDXncHmCJXTDOPPFbf8AadssXwzaqe2TqFsFhWYlmOHoksSSSTTW5JPEyjPG2S0R5ytxTvSJnyhLSpYQEBAiNrqQbBYjeAO7Sdx2MqllYdoIBgbOR0VTD0VUAAU0sB2qCfjrA5Wl9B+k4v6X5je8+N3zu7fd80nC/K94E7k2JwKb4wrUB6O/UFMr6q/aa3IX+MCNybC4qrv4qnVp0/pJDBXpF2FNbikLhxb0fStb7RgZcsWphcWUrOjLjLupRSiitTUBhuljqy2N76lYGLK8op162MZ2qgjElfQq1KY/h0zqEYAnXjAy7M0Vw1eph6gHnmu9Os1y2IpX4Fj9peBUdhtzgZMZj8BiCyYoU0dCV3cQFpuACdVZuKniCDAbHtriBSZmwq1FGHLEt9n6wIzalA2g8YGzmX1+Jp0BqlLdr1+hN/qaZ72Bcj7g6wN3O8wGHoPVtcqLIvtOTZF8WIECGyrJsZRphBiKIuWd96izEu5LOWbzg3tSdbQL9li1HzuDqEFqPp0yBYNSqXI3QSTZW3l49IFuzuXpiMso06g0anoRoVIY7rKeRB1gamS1av8AiAp1x9ZSwlRS/KqvnqZWoO8cR1BgbuMx+AxBZMSKaOhKlcQFpuADxVm5HiCDArse38cUmZsMtRRh2YltN0ecCs2pQNoD3wNPyk5TVrUaVWgu9VwtVayoBcsBxAHMghTbmAQNZr0mStbTW3Exsz6ikzWJrzHdjo+U3Amlvu7o4HpUSjFw3NQbbp77jttPZ0OXfaI7ebz7Xj23mUT5Rsy+kZXRrNTejv4hDuVNGA3anwPEdhlmkp0Z5rE79vD9EM9+rFEzG3dhTMNngQQEBBBB83idCOHKS9nrJ/7hGL6X+xLY26pJisblih2CV1qkOh3H3WFNgVJGh4cpHTTOPHknbjZLPHXenz3aGb5DSy7G4eriPOYjBsd3frOXNCrxDNwDLpexHC/MC9mPLbNjtWva3y8YRtjjHeJt3j5+Ep7aNgc4y2x4pXt2/VtKMP8A4+T9P3WZP+an6obyiZI+E89iMNpQxK7mKp8lYtdaoHK558iT7Wlulyxk2pfmOP4V56TTe1eJ5/l3Ox3/AKDCf/Gof/ksx6j/AJbfnLVh/wCOv5QmJSsICAgUYX0OsABAsagp1KqT3CAWgo4KouLHQajpAvAgGUHiAbajsgAoHAcdT2wKFASCQLjgendAtrUFf1lVrcN4A/OBeBbhA1cBgFpecIJZqtQ1HZrXJNgBoOAAAA6CBtMoPEX5+MCsCm6L3sL2tfnbpeAVQBYCw6CA3Re9teF4Flagr+sqtbhvAH5wLwLQKwMJwlMtvmmm97W6N732vPeqdtt3m0MlSmG0YAjtF55u9Y/oqewv5RPeqXm0L/NLp6I04aDTu6RvL1V0BFiAR0IvPBTzS6HdGmg0Gnd0nu8i5lBFiLg8jPAUWFhoBwECsBAQEBAQEBAQEBAQEBAQEBAQEBAQEBAQEBAQEBAQEBAQEBAQEBAQEBAQEBAQEBAQEBAQEBAQEBAQEBAQEBAQED//2Q=="/>
          <p:cNvSpPr>
            <a:spLocks noChangeAspect="1" noChangeArrowheads="1"/>
          </p:cNvSpPr>
          <p:nvPr/>
        </p:nvSpPr>
        <p:spPr bwMode="auto">
          <a:xfrm>
            <a:off x="2540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4000" y="627038"/>
            <a:ext cx="86384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Scintillating Fibres </a:t>
            </a:r>
            <a:r>
              <a:rPr lang="en-GB" sz="4000" dirty="0" smtClean="0">
                <a:solidFill>
                  <a:schemeClr val="bg1"/>
                </a:solidFill>
              </a:rPr>
              <a:t>– 		             Tracking </a:t>
            </a:r>
            <a:r>
              <a:rPr lang="en-GB" sz="4000" dirty="0">
                <a:solidFill>
                  <a:schemeClr val="bg1"/>
                </a:solidFill>
              </a:rPr>
              <a:t>Particles With (a little) Light</a:t>
            </a:r>
          </a:p>
          <a:p>
            <a:pPr algn="ctr"/>
            <a:endParaRPr lang="en-GB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GB" sz="4000" dirty="0" smtClean="0">
                <a:solidFill>
                  <a:schemeClr val="accent6">
                    <a:lumMod val="75000"/>
                  </a:schemeClr>
                </a:solidFill>
              </a:rPr>
              <a:t>The new Fibre Tracker for LHCb</a:t>
            </a:r>
          </a:p>
        </p:txBody>
      </p:sp>
      <p:sp>
        <p:nvSpPr>
          <p:cNvPr id="9" name="AutoShape 11" descr="data:image/jpeg;base64,/9j/4AAQSkZJRgABAQAAAQABAAD/2wCEAAkGBhQSERQUExQVFRUVGRwaGRcXGB0aIBgcHRoYHRsgHB0dHCYhGB8jHB8fHy8iIycqLC0sGh4xNTAqNSYrLCkBCQoKDgwOGg8PGiwkHyQvLSwvNCwsLywrNDQsKiwvLCotLSwqLCwpLCwsLCosLCkqLC0sLCwsLCosLiw0LCwsLP/AABEIAOwA1gMBIgACEQEDEQH/xAAbAAACAwEBAQAAAAAAAAAAAAAEBQIDBgEAB//EAEAQAAICAAUCBAQFAwMDAwIHAAECAxEABBIhMQVBEyJRYQYycYEUI0KRsVKh8MHR4TNDYhUkcoKyFlNzkqLS8f/EABoBAAMBAQEBAAAAAAAAAAAAAAIDBAEABQb/xAAwEQABAwIEAwgDAQEAAwAAAAABAAIRAyESMUHwUWFxBCKBkaGxwdET4fEyQiNyov/aAAwDAQACEQMRAD8A+I4nDl2c0oJoE7egFk/YY7lcx4bq4CsVINMAymjdEHYj2xPQ0kmlBqZjsqA7k9lUftQwJJWhVsoHc3f9u2OFtqoc89/piJx7BLF6sex4jFgzLaNF+XVqqhzVXfPBxy5V49jwxOCBnYKilmPAUWT9AOccuXkgZgzBWKrRYgEhQTQs9rO2+LZMpUSya4zqZhoB861W7Ctgb2N9jiGWzbJ8p2NWvKtRDAMvDCwDR2xGSa2LECyboAAc3QA2A9sDeVtlDHsWTks1lQNZsBRQ3P6QOB2AGLtEWn5pNWjjQK8TXVXqvTo3urvau+NldCG5rEpkAYgHUPX1xDFsWZZQ4ViA40sAfmFhqPqLAP2xxWI/I5nw4g4mF6m/IKl1JASi6t5CGs0dzcfHFL4ZWW6JGoFTRqwRwa5HtghensLDWrCjo0tqKspbUBVaQoBNkbEHjFOYKaz4YbRtQcgngXdADm8YAJWmV3N5fRpG1lQxp1YebcfL8u1WDuDf0xTi3MuhC6FK0oDW2q27kbCgfTevXFJxomLrCp5l1LsUXSpOyk6qHpdC/riUGYZGtSVJBFj0YUf3BrEogmiTUH1+XRRGkb+bUCLO1VX3x0ZFvDMvl0hgnzDVZBI8t2RQ5qu2OsBBWq+OYySAeHGWYaFUAqAaAUimHm9zt6jEup5ZI9KoWYkavE3CuDVaUKgrpYMCSTdbVW4sbc0SPLx68WPYd/tivGhqyV7ElS+OwJ/b64jj2GLF7FrzW+oKq73pA2H2JO31vHJ3DOxVdAJ2UEmvYE2T98QxoWKbTEktwSSfL5eTewHA9sexDHsdC5dhjW11mlJ3KgMwG1nTYvnayLx4zjSAFAIN6xYY7VXNe/HfECOa3/ttjmna/thMI1zHhj2Cci0QYmUMwCmlUgW3az2Hfb0xxMCVwEqzK7KGXSjxEuGOo+IQyUoFFbXdt6BF32GB81GyuwcENZ1AiqPfbDF+kP4oCrQddcY8xEgoWqHT5zyp7WCLwsdPTj/Q7jAtINwtIhWRZW0Z9SAKyrpLeY6r3C8kCtz2sY5EyhW+bWCNBBAA51XtZ7VRHfB2QycMgRB47zyB1CIqgeJY8KiTbA76tgRtWAZsswYAqylwCoI5DcEeoOMDgSQuhczOjV5NWmh81c0NXBO13XeqwVlsy0CyCnRpUCjYANGxtrDKSQaFFSODgXM5Vo3aOQFWRirDuCDRH2xa2YAY/wDcWmRTIDspsKQA3lI5AsgH1wRAcIzWSqIZ2RlZWKspBVgaIINgg9iDvjqOC4LlqJtiNzRO5F8n64rOL8zkXjEZYUJF1KfUWR/IIxtpXKOZyzRuyOCrKaIPIx3JzlG1AKdmHmUMN1I4O3fb0NHEHTgjuP7jnEnkBNqoXy1QJO4Wid/U7+m+NGYBWFTjzTeIrk6jsPNvYA00fUVtXpiOYUc2CST5QCK4r2o2RQ4r6Y7PIpCaV00KO5Oog3q34u+Btti1MyY5UkGxRlYV20tYxoEhYSqYcwyatJrUrKeNweRviceV1Rs430EahQoA0AbuzbbUBhn1jLmPNZk2NJklTlbpwxHlO9VW/wDfC6GK4pNvMuk3R2FkHvQ7HjHObhJC5pxAFVh7WthSntufNe5HP1OLMq9oUOgJqVmYqpYfp8v6m+ayo5q+2CHymiJTrRtfK6GDLs3dk4u1Ok7lfYHC+Pj9sDmEWSmq7kDfkDbnfb6XjkqUaIII2IPr3x2Jb71uBZ7X329MdzMel2Ww1GtQumruLANHncA74NCoxRMzBVBZmIAAFkk8ADuTiOPKdxjgwS5SRiCCCQR3HbHXkLEliSSSSTuSTySe94673XGwoUAO5O9Dc78nfgdsQxqxdx7Hhj2NXK3MsdRdao1uq6FBI3UDtW4/vikRGiRwK9O/H1xwcVjstbVfA5+m/Ha7wjKyJQv9sW5bM6NWynUpXzKDV9xfBHY4jIBsbuxvtVGzt77Vv74nknIkUrpuwBqCkb7b6vLW/J4xxyWhFxm4CxYF0ZVQFmLIBqYkC6C8DfuRXfBmazlXJEVy5X/pxxamOl1qT8w9hR2JJ85A2xVHOkMhAiRqZRvIxFp8wDqQCrmmsb8UR3qlQG1FtJqsNdAq3sePN3JqsJwyb5b8P6YRTCBjKhWBUlttLBqC1eqxXmvatxVd8dzD62BCgXQCrZHAFCyTud/qcW5jpsiiRtJ0xsEdhRCsSwAsbblWquawOvHvyPqMOEG4QonpmVR5AssnhJvqbSWO3IVe7HsCQL5IxN4igMboLF0xWjTEUwO17jY7imOA0c3t9R9RhvmRrjjlsnQArd/yzYU87aTafZfXDGgEISYSueClVtSnXZoGytGvMP03yPbB+dgQQReHrOpdb6wuzKSpCEb6b1Gj7c4vXKNGysrKpYvoKjxLYKQy2AR5iQK7awcc6DlWlDIoVigLaS1FxsSFHLEhW2HGq+2FSIJKKDNkNk8mxiLopkKa/EHh2sa6QNRY7XZ29KvEMrlFmfRGCh0GgfOXcJuBQFaiDQ7WBZ5xF41WSRQ2pATRF0wvYi/Y3vi7pA8N0egxpitE+Vk3o+tgVXo2DptlwnVC4wCgZYmQsrAqymipFEEWCCOxwdArLKqrTMwaPylWB1qVNHcHY/v74u6z0pkAkLIyk6FAe2AFlLHYaQOCa2xWy+XLtGp1k9rYs4koUPWtIoc/fBtbmDpn5rCck7z+bvNFwTGJ8vEwAVW3MAQqTIdlJLAsN+4uhgJJpJNcUpbV4C6dbFK0qCt+W28uyg9yuK+oSebLsb8odCD20SswHt5WArti3Jy6MxEdRHlC36USh/1w78Ac6Ty9YSxUIbG7Kzq48QmRjp/6Z2jbzaiNW5PNtqNncnGdii25A8wG/bn+Man4gyxWANrVwoRFoBT5RGSSnzAHsx5ojthJLO2hwtKp1XpAGoB1caj3okV7CsLqsLTG92RscHBCTxaS66g1MRYumq9xYBo87jEc0fO31/gDBo6TI41Kthn0jcWSQx4u6Gk2eBW+Bup5Zo55Y2rUjspogi1JB3Gx3GBIiyIIcY4MWRJZAHuf2BOJnJSAPaOPC/6nlPks6Rq/p32374yVyqb/AD9sNeg5tovGddNhALKglSXUgqSPIw07MNxhXINzhr0GQodYryureYAjyKzbgght62IxV2ZodVAic/a3qlVTDZQM2feTdyDuzWVFkubYs1W247k1vXOPYoZr3Pck49hIMJirXFkSAsASFBNEkE6d9yQN9udsVspGxBH198dU/wCe4/z++EIld+GIL7Bghom/qAR398WQZeNWYT+Iv5ZKaAN2IBS9X6CDyOx2xCEA0WsVdleeNududj7Y7mL0KukACyrBaLA1fmq2AIr23wBk2WhdcqVXSCBVNZvzi9+BsfTtfOGEfVJDAUUAIKEoVRbAE0WarAtq9PNWF/TWTUVkvS4IsfpavKeQOfXsThw8qZad1iYyxyJ4bM8eklX4IBsowqifUHGloNo+l0wgoMjJOUhjjGtjSVtrfmiSasgj0xXm8kqWgKuyHzujFkIYLpryiqNqfc+2LEgXU6yOysq/l6QDqaxpB3GkFSTYvehinMtEvh+H4lkESlqAJJPyAbgaa+be8DDg7fvu62QQrJsvDphdS6qVKyDZisqg0RdeRvKfbzjet59Dm83hsNSm1Yf+D0G5I+U04vYEH3xKTJeG4iYqUnUFXJGm9RAcHsuoHc0dJNgYpzPTXh8ztGCupSusEkq+hhQ796/pIPfFAtDmpZvYp3P03Rl5EYn8Rl3utqXQQr6Rfn1IY5Awr/ptziAysK59VuSOCRVKtvqI0g2LGwZgRw2kGvNW/ej57dbohh4R2FkbhPuV1wk+hGJdWicvFJNIzvHJ4ROrWx0/Ia3NfJ23DbA4a/s8DFNt/E+SBtWTGqL618PQtmdMIKh4ysIUKLeMqDqUm/NCbsldTb7WRhUWRZY1ZyyRSafEAomMPalQd1tGYkG/lw8OWeBiV1qctKdQpl0xkgqzUA1UYzuBuo29I9TySrPOZqXUokAbzF9TDU1X/wDlSsw338P2OGtohokct+fBAXzYocdGK5XXJGPJL4ephyRriZbLD5AFdfLy3PbCPWI4YHUtrjkctYA0sDGy6SDZsC7Nb39caNeczEG16okkDMACzhFElD3lCj3rCgdKDfi4w4YqizIV3DDSGbkA7IxPH6Th7qV5Gs+km6UKguDpHrZc66guWv0Zk/ZZQa/+wfvj0mSZlEwZAIwzaS1E3IuyD9RtwaHbHs5ciyV+uCKXbuUVQfvs5w06llYnyUUqB0JiBK6PKzK0UchDXsPIG72zMNtsHgLpjW/kf4gaYienmP6uzq8sciRhmLxghNBYtvMvloHfZd/fC7qORIaDw3lLZiFi4cAedlAYAmhp2Fnthx0+ST8gq7hjEy2rEH51cbg+5/bFPTsoZc3Cvg/iGdSdLMwoWrOSQw20XZJ7+uGdp7MajcfCPX+rKFYNOHe7JOzyiGJSHULNt2FPYaiPmDUR3HpzjnxF04pLmwTCSJFksMS1OW8q+/mGoEWNPtu16LmQsTAR6vzo9TMWZdJDgBkHlPn0kMeCBiPX38afqU/hMwURjULMaErp8177kWgvYje6xNWpEMHXlzT2PBdvksdHz9j/AK4MycoGptbqwZSmlQQxDX5rYVQ3Gxs+nOKcmwDG1DeRqskUa2O3Nc77YllIC+qio0hnOogbKLoXyTew74iDZVEqCQNIxCAsfM2w30qCzGvYAk/TGk+GowMpI7QCVBIoc+dSFYAFdamk1AHci/TCHpsRYyUCSInNDftV/a7w0jnMeVRQSLWR2FkXyq2O9E7Xi3sjLlx4fIH2p6zsgOPwSkLnjtt/O+PYYZLMSIjLGxBdgTVcICB/dzj2JjSfoE7E3UpekQKtv5hVCvmG973sR/f7Y7BFqDbiwLC0SW9a7ChubxbJlWSjRGwcHiga7H3r/wDw45JISA67FaBoCh6cD7b8/viW0WTF1YgED6hZYqV0ngAeayNJBJogGx9xi3PTA6dGvwxsgdtRUH5lugB5ieB3GLHzNoVW1iJBC6iVjkqr37MAf8XA6x0dLcNtv2I2/ccftjA05lcTwVeVmMThhqDCijAkFWBBVh6kYbhmKrmCqvTMTr8wkI0mQVdn5hJvXLemFOYkZqDEkoAov+kcD7YO6bnD4XhmjpcEX2DAq32vTfsTh9FocS06hA8wJGi4pVgC5NqCLWt7B0Hf9IY796O3GA8zH67H/Xvh5+HVnl16zIyAxAAAMdQ1qygf0aqqvMPfAnT5qcBydNaXIUMTCaDEA8kLuKIOw32w51Pjnlvw9uiAOTDIdBWXJPd+OsfjxAOtGPWyyk77ABflNMDv8uOdR6XKsTxyhlkh8zqTYIB8JpFPDhhp3W/+l74OyH/s2MWgPLE65iFw20sLqLWgaAkjokDe6HbDnP5tZVikfQ0MaMVQgjVCw80SsASNIJZb2BjPrhtHs5c2Rv8Ant1SqtZrXAHe95LIdPkECyJKtS2igldWlW3ZgQ1alPhsLDd+CN9XNmEpWmVlXMxoXaMr4iyQMGuNrATXHxY2obYy4gJHhOx0oaPpQAXUB/8ApMrX6R4c5LpchyzCmE8FyMjDSfywGUrZtg0RJ1VRA2vFNOkMOCpuNOVvlKfUM4mbnfsmEeaV5FWJSfxKaXkkLMbFglgNiVWwXo3QNDCvPdLYeH41qQrxaiDTqpdAV9RWoDt5RiyEXTIQqodY1E2VZQCBQ5PlNcbtvici/MnoPKPuCK+oIG3dji9tANEDLeqlfWJMqrKZnzZeQKF/7D1e5dSN7J/7gv09MXPmhE8BKxkLE0RbSSSqyhrO9X4MhXjix7gSAFlzEanevEj+oOtfvd4YZTJjN7CSJLDOusHzB42DKKU7nVQvumMfTkevwfT3WB5nfUb5JP0/ojsyxi7AlgZqNKQ9LZ9CXA+/vgvKZjxOmBGLM8Rlj87Wqo0etQg/SdakffjirYs34coCO7Kro5Yr4ZJeNNYKgmjrhrk8e+J9Nya/iM5CSFCyFhdDbUe59mGEUqeU5XHsmvqQSOh9f2rIerO80bkqNXhtShVAsOrUqgAfp4HbBfw/1mSMpGkiRqZVBseYaoyD5ip8hKrqH/iu2AOiQRL4BkZ7AKsFUVt4bCiW3JOpePffjBU2SRJNSG6kU0WShpZuCWtgV5OkAcb4pAae6Ra2nDJKkhxIKH6d01qLCXyTtEGdgY4xIuYGtGN7qBpfVVbjYVhdPkldc/J59gxbSVpSJVWPk2QSaNbjnDPIZJXaZDIqaWbTsz6tM2ugUFG+B244GBpcpD+GmZ2tpswVtSSY4xKFYFCK1E0wN8bYRUp4WxnYnLkfgwntdLp5j4WO/DtG1OpUlAwvurKCp+4N4Lyzxrk5Tp1SuyqGPCLdnTTblqo2NgBXOD/iwoJzHEiCOGIxq6rpaZQ7aZJPVyKs7cDAHV5SY1utyooALssSAbAAffknfHmtpFrXF2gPrYKwvBIjVDwwMniK4KEqoIYEGmZWuj6qL+hw2lyMkvhwotuY0UCwu7XI27EAbL3IxoMjnJJMzEx8IvErDU0SMXCqsSh9vOVBAUnisJviMH8XmA0gkIfTrBLBvKo5O9gM1+4OKmUXU2lhInL3M+2qQXh7g4ZZ+37S6GbwYxJsSSFA+2t/7so+2PYqzDatAPAXVXoXOr/7dI+2PY78lUWpugb/AIuFNjrvElCZOUBgXUSAEWrFhY4qwbA7be2L4M0sYKlLVlIO7eY3algGolTt7A3ROB8nB4jVqUHfduCaNL9TVC9rIsjDGTLhE0PqBB/MBo6DflZfUFa+u/qDjxw0OzVxMKpM0RYY6oz8wPcNQs+4IAPoQDjuZ6c2k7agi6tXqlhQfqCQpq9iDwLwb0zKq9xOBYrzD5Qm9yMbuhsG2+XfYoLNGVEUwRz4cbFgl04ifcKrG/kPBbfVG10SBTmsxd3Y/u9UBMXSmGISQnZPFLeRgTrtBupW6CupsGrLIRdYtV/FyqKl/kh9S0vDsGVgQAzAMAraiata2O1M/SJY5mjVHtQX0/qCqLJHrVWCOQARzib5oxOmZjrzE+IvbV+oUP0SLvXuw/TeNDG2xC4Pvr5eYWEnTVW5GTxI1qzItsBx5lokAi71rv8AVTzeGn/pSZrM5QxlIUlSrVAqoVV/m1MBJxTMDZ4Ckiib0j4VglzOX8NpYstOreHI1OfGQFwrcCw3kIHNL/VtGfojK08chjZYikulfES9ZGtYwVBVQ1EkgVtzYuxjfyCHTij105Z+/JJccOWSLGT/ACoYlSLxMudJkdkI0yknSsl7KmrUpPBOKMmrXLGWTV5pIgOCwbzIAvlUblq40Ow9MCZnOKJC6rSPZ07nStklbO5KHv6XjkwKkMpArzqfQrz9tJJ+hf8ApGPSbRawSLb+fgKB9QuN1F5tgdwqLtXLQ02xI3JEbSRn6b4L6IrpmFkWQPIPI6vVMqg6D5jTHbTorjFeZGkhgAVYllU8Wa1qa7at/wD62xPpPUJIX0K5AkSrWgWQbEE1YNEXRHzv2wRpxaP6PsbuhD5F9/zeSIeIISoChRpoDjTINth6N27YK/CIkyaSJ0eMr5rQiqYXRpHomqLfL67YJzvT2pZW0IjpqC2fMpatK1fmU2SrGxR34wBlI2ktUBaRWGlVBJZgTwOffbsRh8Bw5JUkHJWL09EzUbIS+pwoRFY2rbkamA3WwvHa+2IdMd4GfLo7fMaC7ElG8SM2O4VnFA8rgvN5QSqqgA2dXlTWwXT+YSNQvRZIFgWrYP6r+FLRyZc0RoLb2Hewd2ahGNLSKbsbD1ws5jVGMpy3+1ns7k2TxZWVtIKNbH5isqO318rPziWYyx/9SzTBWMVUzUSFJXQLI2FulC+dsEfFEviSmyD4qSpalW3B9RtVOTt6DFEObkWWKZTSzQAg7MCwWNnBB2JD66vi8Kg4xvea6RnyO/RDPDUcw1KCqGQE3vRfYbfNx7bc4NzWdV5S3hoFHhWkZKA+UqT38xO5OFjX4jDsylf3J/8A7DF2TYmj3MSH9mH++KsMmUnERfen7UvxNzSdgTdElt2IP35wGq3EoGxM5onYb5hasnYYLy+eIeShGfEWJrMakitSnSSPLwLrnFLlKPmYaZ9xpBFWrE87kt+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/lwx5DTLrxPHkltkju2S/o+U8d3aubNbCgSKA7bCv3x7DPpPS5gpRIXZwzakCFitHTRABqqrHsFSdTpsAcROfmhe173EtmMvJZzMbgOoGnTp+Ucdx9RyDzX0OHHw3nCsyTBdckd2D/ANxSpFi9jIAdQHqovjAHQ8yJG8CZwsbbW1gIwWlOw5NBbrmrPOClyksDmN9Q0jxLHOi9pFF8od65ov8AbwmQe8RY5r0nTlron7ZBQmxT8OqgxyFQrmIuT4ieUkhG/wCoLsXRsYNHwyJRovyalRT8pcki49JbyaqZoQTYZGU7VgPpHVQrDWD4Zk1qwGkB6GoqaI0upqRBY811veG65REBQRyOsZaR47KAR1qAStwVHmR+4Gg7ogxWaJBBGXLe/ZYqAi6nn+nwxxQlYhmZcvHRk835kdvRjF3HNGFBo8MHWqrGXHSvww8aSMSxuQJIpI5ECq1PFJsy6g3m2/TTD0ONookZWhRRG8n5/nemzSHTR1HymROTuNW59MUxZBjlg0352XIIB1k/h1JAK1v5j8ygg6N9QqsNFAQL/JPDz4eHJLNQzvduKw7dOOXmeKXyRWbJ3KFSvy7+ZlDDg7gBu2HniPLGolRgyoxjb5Q51Uz3X5gaipF+U1Wy1hc3TBI3gakj0HyO5NBNyoJok6flFDcGsTyoVBo1E8eG7HSYzsWVl3FEmlN7gA7EkYsptLXYSLacuU9b9Oqmc7E2Rn77G7Ib1J+U736H1r6bn3VsELlG0AWmoW6bhqCmqYdiDtR+ZGHrhjm8q0rB9KQeUWCpRQVWwao34lXtySfXC3J5tQgVfnUh47Aqq8ysTZJUkrWw06TvWHHQJUWJRvScqJI2jdgoSmUsatNwONydmjNf033wF1JQCTGb8E6xYrUCAHAF7Ag8f+OInM6SJxZKbsO5Q0HX7CmH09sMJsmGKslvSEvSmgCT3F2NJBvbmsa1sy074Hw3mluOEzG9U3y+k5dAzSlWjJhLAFNRJLAGzsAATw1ncVuRejpHBmIZpXGjSWeMhg1r5NK9mdkZXBsAaTZ2xb8MzxwI8eZHiRgNo0HWIy9WyeYLfe/QAYHz2bV4fD8OIsptZhesi2NHfTwSOBwPTGQXSN3353RS1hndloeozQqdTZgzFEuBitmMKRUciVpaxqG4IN6jzWMlRretm3/ex7YvgbUqk88Ecd657Yr8KmKsDRA2Pt/FjbDKbMFpSKry68Krq05YB2rUJNTNVE2dDXW1d6AwZ0SASZUIdWrLzShaO36iQe5tGNUR8uBni1oVPfUv1sVf14P1OC/hR9LTlv0+FOfcKypL/wDxJwFRsXG92WYiWEa7+ylea2o+oJ+6kf59sGz5STLTqroUdL8rAGt1dbG4OPZ7KgMyc6WdfrRZf4wOZS1MxLN3LEkntuTvh2fRCHCOf9VsvUy+dWaRUYtbMpWlOl1NFV7V6YB6pmQ75tlVUBmJCpsosR1QP1wZCyBjrj1HSwWmK6CSpuh82wIo+t4B/AuVnkEb+F4yjXRKgnQa1dzthRAaRpoPJUtJPufNFx9LBGalGsNaC7BUJ3U+X5iwFGxwRWLH65mZGsEhUdSTHEi+GFYlDqRAY6ZubHYegxGPpWZijLOkqQ5mRWQ2dMgAJBofuLHvi9+jFIYpYnlYTBvFHhsqoQwpdXEg2v0G2FUwyLwZcY11J8E9xdNrQB7KibNEQLTyCQsW52pu9/NqvvxWLMhn5nlGl0XMNKSmZlb5SUZKJIICkuxuibArDv8A/Ac02UimgXWys4dNQBIUDTpB9N7F2bFYznSWC5iEMB5GEjBhyVN0wO3N7HGu/HVa4DMIRjpkE6r2VDROUE5i0DTrRjT0a2ZTbAkE33x7GizudRZJpstOqpPJbI0RXQQo2Pl0Egsw8p9T3x7BAYgDh35IS4AxJ34r50/Tg6FrHjKRSgbSoReq+PQVzz6bOOk59Myojn2kQ3DICFZXIoIxNjQfcbspUnzAhL0+SSHw5VFoH/LdktddWY2sabrfSeCQeDh1kUjmWQCl1lfKy76t1NN+nyk2D8xUV5lGPFptkyPHY4WvwvZek62fhvfBdmzjoQSzIA2pqv8AKc+UyIP6TVFQNwKO4GNB0z8wadTRPEp8TQNYKkqUOwFwE6SKJIq1s0MDxdPdGQuFkmhKrIWqVHQugUsFsOrKQvm5Kn9SjDDpuSeSRDl3EEWuYxPTER1GWeJr+aAhRQ3Kg8Haq5i7Rbe/VKAmxzRcryEQpHJE0kMytBISG1PpBULZ8sNmjuAbB2IoSTPIcr+VXmkvMo4AKTgXQrcxEWD2vccnA3V+kMoEsi+AXBAhABCMpAYmjSRnzGx33oWcLE6m60y7Uuh1CgGZNW4ut2H9V8bcbYqawOAc1TueWy1yp6pCC1qArWSnoL5jI5A2oH6HAWX6kYmGmk1mlYiyjf0m7A2JAr1YemDpFBFcg/Kfbt9x2wFmstqVtQvamH9Q9R6Ec/XFLmSN73yUrXwd73zV340EEyAv5NPzHYCgrD+rRXHcfTEcx0CWbxZYI1CRgPSseQnm0aiSxKgtzyCMVdEl8N9DgudtJAstfBA7k8Eeu/fDFY3CypqaIbirK8HZNPcjiq45wLgXC1jzTGkNN7hLOnZxQwkKLIN9SNdG1IvYg99Q/btg34fYxM0XjeGmhgG8xEibMIzp5s0N9sJYGKSaTspsBey2bIHpvv8Af3wwjJ47qdvcdx+24+vtgw2RfNA+1tFfJKRS7DQAU8o3GosNW3m3NWb224GHuTzMWZaaediraLVUQKjP2VqsrqogUOb39UOfAZNYG6bn/wCJ9B7c/vjqZ9nZWJAsaSFAUAgAcAAXsDfeye+Oc2crIWutJuioJNLMAwQMdQAF1Y4BA27DtivNzecN5jd2WNknf/QkcnFUwofQ2Pof9jieYFrY55wcJRM2KY5aTKlPN44bwm40kGa/L7hK574E6GQc0qyOESQSwu1XSyxnSa701YHyuY8lALuQ96fNwQRfp3r1xCXZvvt/I/2wBZIInNaDByTObNZdoEMUcms6WaVnsEFaYBa2ttxe4wJ0/IFg0jpIcvHKqyugHlDFTsTtdH+4xH4ZyKS6oWZ1bzLGFXVqYnyg9wKN2PTGny+VEHiRQyRNJl2EzyNIRHL4d0vhk0zLemuxHOFOfgGEZ7130Tm08RLtNxbokOUaD8TIuh3iYkR2xDLZAVm0AlqG5Uc4103RJpony0k7PGIy2WiiG48P5fFDqGFWKDG/U2MJvg5Gk6oHbWkjeI66EUeYjV8rCgpF/wC/fGq6NkgwnMuZP4qQEmZJDcY2HhlQa1LVbYl7U/CbZgA8b8fsi5yhVdmZI6npvokXQZ5svJl4tMmZKRP4SCQ2jFK1BapaW1rfnbHR8EZzLywvESSYSHddIVCbXRfckUbq7740GW6auXlCouYm8RbMjCmIWr0MKO4O/wBsGZrOB4mWIZhJGcVqb5jso3vihxib87pBYBBF5HXTTVUimL4vBYc9fzEMq+diVlB0sdNlRW/pttjOZTMM/wCIzUgV9cjJq1jVqrU3lBvSb5qrGPqmU6WIcvpzY/NEpmZ1QS3q1AbgXsDv6e4xjurh89Oi+CSNJBGWQatI1EE6tvmIu62usVUqzXOsBAzPsp303BtznkFnMmdShG3X5qN1qPegeecew6j+HJYYVlkAUMxWjsQwA2IPp/N49izG05FShjgLr5blc88RKNujfMh+Vh2PpfowxrfhbKw5gsoZ/GYWnm8siqDqWqsycHkEaQd/mxmYI/EjMjMmpGrnzcWGZa4vYt68+uNb8NyJmGb/ANvGJEj/APcKopmUGzmID/25kuyoIUjaq2x82CQy128ciOW/ufagE3zWpRIvCiguQaFPizIVLKzkaQ5AAaHVtqPyuDxWNZBlJo4BrI1xxhVIGkLQUKqm6lYLZva/MNwdsX0/q7OqxI6xvAG0T0A2Z8xHhyxnzAsDXhmyBbcURdPkiA7iPRAD+XlzIxC1fjiIihIEO/tvQI5ta0uhp+5v6fXCEhxDbhGZzOiaoF1zO97lfNJbAkgrXimwd+APKONWEs9Rho50LSUPw5DEKi2aAUWrKxsijyDhn1vNSvHF4f5XhokgAIWQtKrEugXhK28tAXxubzyZrWuiSyQPLv8AKNydPpv2/wCMejRZbl67yUVZ1+asmyLeUArIWTxCIzqKCiW1beUrRJHbFmZy6+DG9MkjDaxazLqILg7BAPl072bOwOBhJ+k19RtZr97I29MDhK24rj29vpiiDxUxIQeaDRurixpNgjkVvt/5KfMPUWPTBH4ks2pjqL73ZNk7nc83z/hxe62P8sHHOqdKWGKFlkDiVSSoBHhMD8p/kfxjbB3VaO82OCD6nkdcepfmH8jj/bFOSzPiIH3BB0mx3Hv3I/1xp8n0VlGnM3G8kQeGgGEwPG6ny7c+h/vofhXoscOW8fMZhfBVnlGXKo6gspjNqRqMhbcDgfc4mq9oFOHC+n1Hjb+J9OkXDA62u/dYjLtvXrx/DA/Q/wA4hlMgE8fVKihApRGu5LNUu1Wo2N9qwf0XPQwtLrg8YsKj1tQjNkaio+Y1X0I98UdTmbzMCV20vtW22/70fpigkkwLJDQAOqsbKuEVmRwrEqGKkBiOwJG5xIZJkbw5AYzdHWCK33J23r2wZmutZvNZUPO0jxrJp1mgofTwKA3rcfU+uNH8eZ1ZY8m4eW9B/LlWiAQBrJobkgcWCNxWFflcHNaQLzlpHgi/E0gkHKM1iDl1gzEkSyLKqNYdPlZXG9X6Gx9cU51fKSOQP7jcYY5XpyCTxpkm8Eq0YeMCvFq0DMdqxd1zoEuVEfi6bkQOADdA8g+49tsMDxOEm/ugcw/7Ash+nzwojNGZlzXiK6upAUJR476rsfth/wDDWWMvir42X8WeNlVZ11Mzs3ZifK173vyNtsY2DZlH/wBJ/axhnkZE8aEyaggPnKHzEe3vgalOWmDz4rWPh4nei2fUC+Tmys7eI2ZJaKUOV0FQtUumub1A/vh42ceMvmI9OYYFdTxKBHpqitAk6gK33PHHGMV0zNwnPljHPmEs+AjHUzPsV12dwd/7Xxh/P1ZpQkMEBys5lGsKdAvVvYrcCrNg486rSMgEaXyAjOM5tkvQp1AZjw3zWjyXUQxeYCZtANDsNVEqq/YeY/vjkXVtSo0cfikm2jqjGCd29DXFe+3GEWf6xncvNKJGjsqpBoUQNvJsPobwx6V1AplXzcuokAigQgI1Cim3mO/f0xG6jAxQDMAQeOipFSTCb5nrEIbS5FMQBttfv6YXSz+BmWVIokpPEkdK8wJNBhQo2CfftzhTm5vLHMpOYikLhInJ8SyOW03qII47bYV9GeDwmednSSaUKw31BRt9Kr135HbBU+zAAm/DeWV0LqtwFP4wyc0rrpAkdx4hEdsEB2rvXb61j2Gec+MUhNwhSnyDykE1+ona+9f849iqm/tDWgNaI5pD2US6XG6+S5zpKuzpKqZbORkBmLgLahroDysG2F9q73iz4e+MDlbQRGJirhvCYqSxACve4ZYxqKpVAk3fZZmetU7RSMJkViEm2u+GYEfOt3XeuRhrlujZRoy2YllV7JjEQBVl02HSRhyH2ZfQfcQsaHMxESdRBv4aKlxLTHqt/kpoI8suahEAmovHrKkzciNTp3VwO21EnsTgeOaVFgdhJIjIY1JiKCMNYMfF38y+JW2na+R88y+bMCwpNIJsufMwhHmhZm81WABIQoNGxvt6Y2WW+MmTLrHEYmRT+sFnmUszqar8vTt3FncbYqp0jctuSbg+Pj8eCW9w1yHBP4s1EsSLp/DNBaMEAbMKrAM7nao/NV16ni6wNN8Is6QFS7ZeNWNtJGhXckaTvpDmjpYXd8DfHun9Z8bQ4IeVnBkjWMB50C0TI/B0mjp+U6QTtdWZbr4ZGy0ZaVjSogVdCmyAXJY+LZokA0p7nnDP/Iz/ADnr6zz1N5+kshjhdY7NSqWGk/Movy6ArH5kAs7A8HvviEFWQ1ffDf4k6cgfySCVi5jddxIXX5iY68oJ2FHfY4FyuUg15aOSWRNViWSRABGb2UHv6WeNvoPRbUGEG6hNM4iEbkennaONY5hmQkfiMrKIZCbKhj+oDv32rFvxD8M+FCUMocMx8LlXGjklDsoLWP29cEHJOjxQ5bMPLrkLAKhBjZSdLjsbUXfFYu6j0JEDCTUuZCrJK80gqQsWsRqPnJ53IIxManeF8+V+E3iPD5TxTsbX9P2sdleuSiJMqTUauZI9t0fgqG5C7k0PXDXqnT0ARkRkVlAbWbJY8sO4Bwo6lk7uq1KeR39MbWBY+pQQHxXXMBQrvLSRgoKYbcn0I++H1HCmQdLyltaagPFZHq/TzDKQjiZF0jxUU6CxW9NnYEjar5GL3yLP5o1LgJqfSpOlR3bDLI9aMMbwSoJoTIrtEWpSVPN1ZBoEDjYbYdfC0yzSWsi5RfNqijBJljJJ0Dvsver32wL6r6bSSMtePlefCFrabXmxzQbdXl8DMZmRMs0eZqLwgTaMi14gTgGu/Oy9sX9byMvgQwyjxMyAGjcOX1RG9KAUAK788XeLZMxl5Y3dco75WONYkJYa4tz4hHJY0RVkmx74Mj6rpzJmSKXMZaFFjLSgaoVarYAgH9xddwMR4i3/AC3K/oIGeehGvNU4ZHeO9T9cEl69ldKR5bLSzSWNbwsvyy7VQAvf03HBvfCjLRfiJkSRxFY0lnukoHY2dt9q2xrc3m76mJMqLLqAAwJDGhe3YbD9sZPrOv8AEyiSvEMjah7nfjFNBxIjWJ5yeSnqtAvpMckbmPh3Ljp7Txvc8UoWQl9nAYqNCnmwVI7nzYWT9HmWFJyhETPpD7UTZHrfY7+2A+q5Vo2OpCrLyGBBH2O/GG+fymYTKQGQsIJLaNddi650/p2N4a0Fn/UydeHAfHJKdDrxEDRazJfDEWagy02VYZeaIgSFbJvux9G/UPUGsQ+IvhZcsiSNmpWzDSgathsbLbcjbe7+2AH+K/CijjyaeAHX81q1FnoC1O9Ggd+d+NrwHH1tPFU5qIzgBtixBsgU1k9uPv7YhayvixTa9rT0k/asLqcRF7dEZ8Tz5k+E8wBjYHwmAAvbckA7HjfbjGk6x1Pp4VY5D8i+RFViBqFWNqvv6jHz9JtelHelul1EkJZv7D1w3khYtFFmpESNQSk2k0VG5CmhqPb9sHUoDugmInK32sbUNyNeKv6bLHHPI2RjlkYR+VmoaGNgkXyp253xoOmZps0qnOiPQUsBVIYn1b02vYYyQ6zFlpWfJtIyMACXAv1sWPXixgSb4qlELRitxpBrzAd97/vWMf2d1S4HC5/1+lrarWZ+QyRuYkZlZcurtGHNHRqNb1ZHrzj2FPRPi5suDGaMfzcWQxoV8wFUP4xzDyyo0wGgpQexwkmF8rTMev7+v1H+o3wXls40e3zId9N/3U9/5wPls20Jegh1oyHUqts3JFg6T6MNx2xWrUNt17qe3v8A8jHh0qz2mHaefiP7xXpuYCE//ECRRpbzAenzD0cfqr15GO5BX1N4aMTyyKC1D1AA3GEsUleYE16jlfqP9e+HfR+uSRSB45DDKPlkThx6EcV7HHrU6wcJbn6b9+qkdTjPJbL4R6ZmJhJLliCY9nTXpcgjfY1a7aSO91h2rzZjJs34QVM6XmCQCCZKjWFP0Rg0tA8knGE6V1QDMB5pJV8Rj4rIaZ1bd+9NZ7cHDhZFIkazGg4jJNyDV8pI+XbcH2w1zXOdJjSLHyzv8apIIaIHNFwdJzUc0pjHnyg1uykEpRO//mRvsL4OG3xD8OGICZ3SWJ2VlLNTT6gHY6eVB4J5F4VjrECTiaJXsw/JEDEsUuwXknWm1m9iW96wf17r5zBiaWdHCxBgiRlAsjcoLG9ULJNemOJql7TFtbX3PTxzWQwNI+Vd0z4oKsyiJRDrLpACQL00oL1qpTvXG/oMEdChaSAQzZmBIsy7eVvNJEyXVaj5S3y2b20+uEPSeoLG5Z4lk1KyjUSNJPDCu4wJmFtjYo879/8AY4I0QSQ22V88vmbyhFQwCbp3HlMqskyuzyldk0+VZNJPccAiuexPtgzN5XpxjkkiXMRGVdhRMKSgcBiOR37YB6d0yXOw6IAC0J3U0NVjkuffasanq3UlHg5bMRDQukSZaNhRJA0MX22verHveJ6rocGgkkZgH457KdTFiYEdN5LFZcJN4e+gWAz1dC6bbvXIwyV8vlYppYZ5/wARE7LC6IQkimrG6kHve9jYjF+Z+EhANLeIJppiI41IaMoN7D0PMBzdfTvjQdHyq/gzHnUZoRMVjUDubu9JvZtVE+3OMrV24QQSROQ1++HDNaykZvnvyWf+Fc9PmAuUBdogfEGjSrAagWOo87mx7nGhnlXOlstl2YeC4aUyEgTqCNQevMx1bbgeuBJczkenTRPlyWJVkeNWshTRDHVw1jg832rGlmUmRJoPDUaTqfSKkVqIBI9CLvfnEVer3g8NgG4m19ZHt5p9NlsJM8ein1vLlY1OXVFdHVkUKLN2GArtpO/sMYvqvX5IRPFLAnjvIJRJt5GGkqQKNkadt/rjQ9Qz2YOcqJCUjAUFAG+YW5N7XXH/ADg2LpeTzDO5RZnLeYv8wYCtJXYrXpWE0agotBqCRnbPlKY9pf8A5MLJf+qJmIZj1DLSM0i6lnSMikUAKFNeUXe90dRvGOhlYpGCSdAFAkkDfcV2BPpj6B8U/EckUj5SIVH4YQgjUd1/TvxpIG/vhF0CHKQrKM3FIZl/6aHUtitvSrPc9sepQqYWF+HOCAL+mnNRVWYnYZ8d5rQ9CLNH40Ko0tkiBBpUK3NMT5CN6/5xlMzG+YzJ8mh5HIYcAHc17VR/vjY9J69BFllKuqlEFoNm1VxVeYk9/vjGZLMaXaQyMJQdSCtWpt7s/f8AucBQxYnujkN8EyrENEqrrPQ5IW0MLtbtQa/3GDviH4uOZihj8NU8Igne7Kiht2FdsOfiPPZVovGSZmnIXy2e3IK0AoGMtmetl4o42jiIiDAMFpjqN2T3OH0iaoa5zbjw/qS8CnIac0F1DqBmdnKqpPZeBW2Cs51jLSRBPw2iQIqiQPvY3YkcG+N/U4WyzD2G2I9U6e8DBJU0OVVqsGwwsHY+mK8LTA8r7lTlxElfQos7lhGumSER7ULUUa7g7g8849jIfD3TslLGzZmUJIGoKX0eWhR433vHsQupsaSCXeSrbUc4TA818kSStjuPT/bBWcyPhlCkiSakVrQnylv0NYHmHcYYfDPw8uZ1lyw0kClq9733wrzcPhSuoYMFYrY4YA4+cp9oa55pn/n08V6jmENxcVWnO1q38/7YsDUaYUe44H1H9J/tgrp2aCkmr2oqeR7qcRzsgkclRQ28rc/W+L/zfFrQ4Otlx/WzxCUYje95pp0CA5iaPLEr+adKu5rSeRdb37j/AFwdnoWy08mXna2jNBu5I9+/812xnY0MapKriwx8gJEkRXSQ3Gws7EHkHjBR6uZCxmYyazZkO51Hu3e/fF1DtDi+S6La9dTqOemqmqUhFhv7WhyXV3iDqraVlUowFUynsf8AjDHpHUli8QvCk2tCgEn6Sf1L7j/CMZVdUYDUXjPO/wDcHvhw/UvEEdBFVECqFFA1yxv9THc33x6gIeS0jrvVRFpbcFHRybV39ca7oPTQdEkir4iMKjkBs1RtlNbHCr4K6VFM5eYt4aMAVXa/KTuRvV1sMaDqsBbOBMvOpE503IS5jIT+onVR4APesS16wxGmLWknTp5J1KnbGV2bokk00maikTLxk1KQdIQgCxpFahxd9ycLWzyZyaWTNzCIiOkKJtIVsAUb55o7m+1YHzmbkgMmV8UMgPmC/K5oc+hHBHqMK3iPt646nTJEk/8AqRnHise4aDqtW/xdGMvDAY/GaOOhIWIKORQrblR3B7DCFc05UBnY01gajWruTvyfXB+d+IjmA/iRxh2UKGUaQAOCRyT6Uf4x7pi5PVEsrS9/FcbDjyqoonmvN/gBgFNpOEznx5oyS45/Cobqd5doNCUz6/FPz36X/nJw2+Hfil0URTMTABWkKCavi9jWFeYz6+G0SopjEhYSFfzKFhbPYVyMFZvpxXwG8J4lkUDUzag7Ei2A5UEG6OMe1jm4XDP6z69FrcQMgp/034ohjfMaBLocgpQsgAUeeN997xPLZXKz61yxbxlPiGVywJvne7552Fc4IPwjGrhFk4BZgTRK3RquB74DbI5dczGVQPFmIiEDNurDuPqNvrePLD6RJdTLpifLjMTYH1VcOydCC6Z8YHLxOBHrmZifEJu9R5Y/M1cDffFfUevxZiEtMl5rYKyrQABsUb2HNjuTi3qOVggkRVD+J8xYsCqitgRXOF3UUDlQvmkLbAb3fb7nFzG0nOxgRN53okHEBBO/tLOa24xLL5bXMialTU1am4F9z7YLzHTpIm0yrpYKDW3BJ7jY4W5vlv2/fFzXYh3SpyIzT/rWYyESTRRxmaTTp8QnZHH9J/v5djxhPneglMuJdYJOkkVXzDgG9yP98DZDIPKQsaFqotQ2HpZ4GNB8aZ9HRV8LwmjsduTWwrkd8KbNNzWNJM5yfj6WkYwXEdFh2P8AOOyZ20CFV8jFtdeY2Kq/QDjHpsDXXPH8+uPRAlRGyZ/Fy5T8oZJmZipaTdtuNN6hs3NgbcY7gTpfU1hleURIQ4I0OSQvy1v6iv749hQxsEAE9SE44SZkDwXz2LMsp2JHuCQf3GPD9xiPh+m+I8e2Pk7jML2lMr3GCFmvba/Tsfp/Sf7YHDdzt746R6/vhjHYbty35eyEic0dmclJHo1Ky6kDqG2JRuGHqDv/ALYIn6OVhhnV4iZtf5atbDQaOtf0XyOx9sLlmNANvXB9MWUCdzpbsfX79/8AOcVN70GeunlwOXXJAbK7JZ3Rt+m91PAP+gwxQ1ug25Keg/8AH1+n7YVO248TY9pBv9mHfBOVYJesEpR0sjVoY8G6Nr6riulVLbHTzHhp7fCHsBvvfqtdlcvmIYYsyupI59Wh0b5gpo6gON+LGNvH0ObN5xY83EINUOqogopV2va/MWO/pj54nxfK1qdCK8YiZEUKjAdxzpc8lhzgkdemWUGaWQuAEWTWbHoLuxt24ODd+V4vAN79cvLVL7rTaSE4lyKrM0WqlEhTxGGwGojUQOfXbF3UQgmZYiSg2BP6gO/0POFsDk7H98H51AAnkZDQvUeTze4FA+m/1w7FDgCUGGQSFU8O3r/piSR+n2wxOfgMSoICkoUDxA5pje7Mp5sbV2xSmVIGsA6LAc0aUnizjvySLiN8luBcj7H159jjZZX4kjmkU5mGhFWhltlRid2b+ngVzVHGd6J4Kyfn2Y6O4vnaia3r/jBmUZykscRAUhidZAOkcAE/qIxD2kNqWIy1yzzgqinLVd8V5pZcwTG4dQii14B3sWOef71jPJF5iv7H3wwkzGorsigALSCgaFfc+pxS+XGpvUCx9v8AjBUf/GwN4LH94ynOT6FGcn47y2xvTR7iwAb3JNfthFGrLpZSVYGwR2IO2LMnFYFdz/IwVlcvx/8AMj9gTgWuLZxGd5LSAYgLmezckjFpG1NQF7DvtQG2AYOmPmJvDQW1Eneth3N8YZmLzkc0RhLD1eSCXxImp9xuAQQeQR3GHMccB/HExbggcBPeT3pUv4BpIswrKWIYNVggWO3I9xjO/EXVVzE5kUUigKpPerJJH9vpWNw2Q/8AUYGklk0FNSrpHlUgAktfYnHzjw7pew3OM7I5r3F7v9ix4Ia4IAaMkI3e/v7e2BH3P9sGTb/Qb/U4ojjoA+vH0x6wcoSFWduMex1lx7DEELBYmJD9friGPY+IBIyX0KL/APUWMQhLHwwxcJ2DEAEjuDQGKQh/Sb/zuMVY6Dg2uA08rLCFYH+3t2/4wTk3QNUgJSjsOx7Ebi/3wMJf8O4/4wzX8/w44cuwdV38O38Q+tcj9++G4hxtxy/XsshaH4k+IIcxlsokcEaCMENRBcVQo0Bsa1eazZ+5SZONo5I5IQJNLK2itV0w2K8kHihf0wt8M8g7j/N/+cOJ83EJIGy7SRSBVLvIRXiA3YrlbGG02CkwU2g6xwvfPMIHEudiJ30W3k6r07Ms0ueyssM4k0vDHaLp0Ul7rTX32PrYxldLKmlkJXV4YPzHS28d183ddsXde6qmanmdWkuRFAMpW2ZasgqKrsBiv4d+IZIRNEFjuZQAZBdMpsFK2DH1HoDVjHdna6jTlszAsSYHIA5dM/nKkPdBy9UxME2UkMMqstgCnG6huATvYPZrvscOGzk85VHYyaFVVH9K35bIHc7WcA9P+NZC2YM4Dfi4xG2uypK/Lx8rLuQO93ivLZp1B8NqNAEA7kWG57bixittRzv9ASI6c41HCDokloGRTBBRKsDsfuCOcaHp6z/h5NIJgBBbjS2mr1dz2usZjK5xXB3/ADBzfP3/AN8OMp1iVImiVyqObIob8XR96FjvgqznEWjMZ78ljAAU36rciRytHGkbDSqxrQFE7E9yMA+HVXvp3PuvqPcYqBLbkmwb9aJ5P0ODYRdD/wDaf859DicOwCE2JUI4vIDyQb+x/wB+R73iZW2Hvtf14P7j+cW5aK0C96Nfvxg/pPSxM1FitebYe9HCn1wwFzskYZNglGSoUK3F7/Tj+awzjy2kjYhQ3NbbqRz9TiC5MpOVO++9eoH+u2NJ1Dy5bSKJYBR73ua9SMTV+04Yj/rcpjKc+CzvUcv4aSMCCTW/9hhD0XpaTZhVckJdcgE0pPJ44w56mulCo3Nkn+B/YE/thflsmIwHY1s53+lCsVUah/FE3P0lPb3slX8TxCPMFIW8umqBNBjyGr5qG+EnhbUODz6kf8n+PbB6Zcm3IIB/uT/xiZyeshSKG2ojsv8AueB7fXHoMqCm0AnJTubiKQzxFqH6e/v61+1fv6YqnG/+fsMN+pDSx2rgaf6QOB9cKZF2vFdF+ISpqjYsg8zJWOYGzeYCc7WcexT+RozKUGE6LG47j2PY+MXuLw534ww61l8uspGVlaSKlppF0m68wr0B/wA74X45jI70rdIU/CP1wz+HviKfIymWEgMVKnUoYEEg8H3AN+2FOJK59TgnNpvBa4WPisBIMhXy5rWzOxOtiWY+pJsn98SEw4bj3GKUOo0QP4xGQVsMUteWNkZb0QESUwi/8Df/AI3f84NhlR+5ik9exr1B5/nCLiiNvpgrK5gudLUffvihtcOOEjfwlOZqn3jEAiRBvsxB8jDsTXy79+VO/fEoWZWBjJNb6GrUPdTww+ho+3GAsln3UkA3RrcXY9+x++G+byi+ErqNBI1DQaCm+13t7HByQUMWWiyghzSReAshzSgmYNShRe1XWxOLoO6kbg0R7/6EHGK6X8STQK00ZUODoPlBDDmyp2u+4rD6HOsyeIT5mIY+5arxM1zwTw0474ck0gRzWmyzFSN9vX0+o+uxwxhXn969CO49x/cYV9PnLKb5U89/vg7JzG2HoaGFPeZRtamcAtQRsRx/sfTEsxY8ykqWYAEGiG7/AL/6Y5A1E4vZBYHY6j9wNv8APbETqkFODUJAPPd/Ka3PcVq/3wxh2Yue5IUfv+2+94WwizJ/8ifvS4ZdJXVErncmvtqY3X8YOq60np5rGhCZjL0lnliN/wCP5JxUcmJpkjPyIuqQe1+VfvW/teGGdXZT6G/2G38470uEKkpHJ5PrzzgWViKeIZ5DxsuLZMJVmYNUhA4HH1/0AGOSReGtgWeRfcn9TfbjBkeyE92cKT7c7Y51AU2ntv8AfDX1yXBmn0hDLSslmMnbV35J/wA74U9UlCD0AxrJowEZhye+MX8UQilG9fzj0qfa8gpnUZWPzrmVtTXX6R/qcewNm5yWq6HtjmAdWpk3ElE1piy//9k="/>
          <p:cNvSpPr>
            <a:spLocks noChangeAspect="1" noChangeArrowheads="1"/>
          </p:cNvSpPr>
          <p:nvPr/>
        </p:nvSpPr>
        <p:spPr bwMode="auto">
          <a:xfrm>
            <a:off x="4064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13" descr="data:image/jpeg;base64,/9j/4AAQSkZJRgABAQAAAQABAAD/2wCEAAkGBhQSERQUExQVFRUVGRwaGRcXGB0aIBgcHRoYHRsgHB0dHCYhGB8jHB8fHy8iIycqLC0sGh4xNTAqNSYrLCkBCQoKDgwOGg8PGiwkHyQvLSwvNCwsLywrNDQsKiwvLCotLSwqLCwpLCwsLCosLCkqLC0sLCwsLCosLiw0LCwsLP/AABEIAOwA1gMBIgACEQEDEQH/xAAbAAACAwEBAQAAAAAAAAAAAAAEBQIDBgEAB//EAEAQAAICAAUCBAQFAwMDAwIHAAECAxEABBIhMQVBEyJRYQYycYEUI0KRsVKh8MHR4TNDYhUkcoKyFlNzkqLS8f/EABoBAAMBAQEBAAAAAAAAAAAAAAIDBAEABQb/xAAwEQABAwIEAwgDAQEAAwAAAAABAAIRAyESMUHwUWFxBCKBkaGxwdET4fEyQiNyov/aAAwDAQACEQMRAD8A+I4nDl2c0oJoE7egFk/YY7lcx4bq4CsVINMAymjdEHYj2xPQ0kmlBqZjsqA7k9lUftQwJJWhVsoHc3f9u2OFtqoc89/piJx7BLF6sex4jFgzLaNF+XVqqhzVXfPBxy5V49jwxOCBnYKilmPAUWT9AOccuXkgZgzBWKrRYgEhQTQs9rO2+LZMpUSya4zqZhoB861W7Ctgb2N9jiGWzbJ8p2NWvKtRDAMvDCwDR2xGSa2LECyboAAc3QA2A9sDeVtlDHsWTks1lQNZsBRQ3P6QOB2AGLtEWn5pNWjjQK8TXVXqvTo3urvau+NldCG5rEpkAYgHUPX1xDFsWZZQ4ViA40sAfmFhqPqLAP2xxWI/I5nw4g4mF6m/IKl1JASi6t5CGs0dzcfHFL4ZWW6JGoFTRqwRwa5HtghensLDWrCjo0tqKspbUBVaQoBNkbEHjFOYKaz4YbRtQcgngXdADm8YAJWmV3N5fRpG1lQxp1YebcfL8u1WDuDf0xTi3MuhC6FK0oDW2q27kbCgfTevXFJxomLrCp5l1LsUXSpOyk6qHpdC/riUGYZGtSVJBFj0YUf3BrEogmiTUH1+XRRGkb+bUCLO1VX3x0ZFvDMvl0hgnzDVZBI8t2RQ5qu2OsBBWq+OYySAeHGWYaFUAqAaAUimHm9zt6jEup5ZI9KoWYkavE3CuDVaUKgrpYMCSTdbVW4sbc0SPLx68WPYd/tivGhqyV7ElS+OwJ/b64jj2GLF7FrzW+oKq73pA2H2JO31vHJ3DOxVdAJ2UEmvYE2T98QxoWKbTEktwSSfL5eTewHA9sexDHsdC5dhjW11mlJ3KgMwG1nTYvnayLx4zjSAFAIN6xYY7VXNe/HfECOa3/ttjmna/thMI1zHhj2Cci0QYmUMwCmlUgW3az2Hfb0xxMCVwEqzK7KGXSjxEuGOo+IQyUoFFbXdt6BF32GB81GyuwcENZ1AiqPfbDF+kP4oCrQddcY8xEgoWqHT5zyp7WCLwsdPTj/Q7jAtINwtIhWRZW0Z9SAKyrpLeY6r3C8kCtz2sY5EyhW+bWCNBBAA51XtZ7VRHfB2QycMgRB47zyB1CIqgeJY8KiTbA76tgRtWAZsswYAqylwCoI5DcEeoOMDgSQuhczOjV5NWmh81c0NXBO13XeqwVlsy0CyCnRpUCjYANGxtrDKSQaFFSODgXM5Vo3aOQFWRirDuCDRH2xa2YAY/wDcWmRTIDspsKQA3lI5AsgH1wRAcIzWSqIZ2RlZWKspBVgaIINgg9iDvjqOC4LlqJtiNzRO5F8n64rOL8zkXjEZYUJF1KfUWR/IIxtpXKOZyzRuyOCrKaIPIx3JzlG1AKdmHmUMN1I4O3fb0NHEHTgjuP7jnEnkBNqoXy1QJO4Wid/U7+m+NGYBWFTjzTeIrk6jsPNvYA00fUVtXpiOYUc2CST5QCK4r2o2RQ4r6Y7PIpCaV00KO5Oog3q34u+Btti1MyY5UkGxRlYV20tYxoEhYSqYcwyatJrUrKeNweRviceV1Rs430EahQoA0AbuzbbUBhn1jLmPNZk2NJklTlbpwxHlO9VW/wDfC6GK4pNvMuk3R2FkHvQ7HjHObhJC5pxAFVh7WthSntufNe5HP1OLMq9oUOgJqVmYqpYfp8v6m+ayo5q+2CHymiJTrRtfK6GDLs3dk4u1Ok7lfYHC+Pj9sDmEWSmq7kDfkDbnfb6XjkqUaIII2IPr3x2Jb71uBZ7X329MdzMel2Ww1GtQumruLANHncA74NCoxRMzBVBZmIAAFkk8ADuTiOPKdxjgwS5SRiCCCQR3HbHXkLEliSSSSTuSTySe94673XGwoUAO5O9Dc78nfgdsQxqxdx7Hhj2NXK3MsdRdao1uq6FBI3UDtW4/vikRGiRwK9O/H1xwcVjstbVfA5+m/Ha7wjKyJQv9sW5bM6NWynUpXzKDV9xfBHY4jIBsbuxvtVGzt77Vv74nknIkUrpuwBqCkb7b6vLW/J4xxyWhFxm4CxYF0ZVQFmLIBqYkC6C8DfuRXfBmazlXJEVy5X/pxxamOl1qT8w9hR2JJ85A2xVHOkMhAiRqZRvIxFp8wDqQCrmmsb8UR3qlQG1FtJqsNdAq3sePN3JqsJwyb5b8P6YRTCBjKhWBUlttLBqC1eqxXmvatxVd8dzD62BCgXQCrZHAFCyTud/qcW5jpsiiRtJ0xsEdhRCsSwAsbblWquawOvHvyPqMOEG4QonpmVR5AssnhJvqbSWO3IVe7HsCQL5IxN4igMboLF0xWjTEUwO17jY7imOA0c3t9R9RhvmRrjjlsnQArd/yzYU87aTafZfXDGgEISYSueClVtSnXZoGytGvMP03yPbB+dgQQReHrOpdb6wuzKSpCEb6b1Gj7c4vXKNGysrKpYvoKjxLYKQy2AR5iQK7awcc6DlWlDIoVigLaS1FxsSFHLEhW2HGq+2FSIJKKDNkNk8mxiLopkKa/EHh2sa6QNRY7XZ29KvEMrlFmfRGCh0GgfOXcJuBQFaiDQ7WBZ5xF41WSRQ2pATRF0wvYi/Y3vi7pA8N0egxpitE+Vk3o+tgVXo2DptlwnVC4wCgZYmQsrAqymipFEEWCCOxwdArLKqrTMwaPylWB1qVNHcHY/v74u6z0pkAkLIyk6FAe2AFlLHYaQOCa2xWy+XLtGp1k9rYs4koUPWtIoc/fBtbmDpn5rCck7z+bvNFwTGJ8vEwAVW3MAQqTIdlJLAsN+4uhgJJpJNcUpbV4C6dbFK0qCt+W28uyg9yuK+oSebLsb8odCD20SswHt5WArti3Jy6MxEdRHlC36USh/1w78Ac6Ty9YSxUIbG7Kzq48QmRjp/6Z2jbzaiNW5PNtqNncnGdii25A8wG/bn+Man4gyxWANrVwoRFoBT5RGSSnzAHsx5ojthJLO2hwtKp1XpAGoB1caj3okV7CsLqsLTG92RscHBCTxaS66g1MRYumq9xYBo87jEc0fO31/gDBo6TI41Kthn0jcWSQx4u6Gk2eBW+Bup5Zo55Y2rUjspogi1JB3Gx3GBIiyIIcY4MWRJZAHuf2BOJnJSAPaOPC/6nlPks6Rq/p32374yVyqb/AD9sNeg5tovGddNhALKglSXUgqSPIw07MNxhXINzhr0GQodYryureYAjyKzbgght62IxV2ZodVAic/a3qlVTDZQM2feTdyDuzWVFkubYs1W247k1vXOPYoZr3Pck49hIMJirXFkSAsASFBNEkE6d9yQN9udsVspGxBH198dU/wCe4/z++EIld+GIL7Bghom/qAR398WQZeNWYT+Iv5ZKaAN2IBS9X6CDyOx2xCEA0WsVdleeNududj7Y7mL0KukACyrBaLA1fmq2AIr23wBk2WhdcqVXSCBVNZvzi9+BsfTtfOGEfVJDAUUAIKEoVRbAE0WarAtq9PNWF/TWTUVkvS4IsfpavKeQOfXsThw8qZad1iYyxyJ4bM8eklX4IBsowqifUHGloNo+l0wgoMjJOUhjjGtjSVtrfmiSasgj0xXm8kqWgKuyHzujFkIYLpryiqNqfc+2LEgXU6yOysq/l6QDqaxpB3GkFSTYvehinMtEvh+H4lkESlqAJJPyAbgaa+be8DDg7fvu62QQrJsvDphdS6qVKyDZisqg0RdeRvKfbzjet59Dm83hsNSm1Yf+D0G5I+U04vYEH3xKTJeG4iYqUnUFXJGm9RAcHsuoHc0dJNgYpzPTXh8ztGCupSusEkq+hhQ796/pIPfFAtDmpZvYp3P03Rl5EYn8Rl3utqXQQr6Rfn1IY5Awr/ptziAysK59VuSOCRVKtvqI0g2LGwZgRw2kGvNW/ej57dbohh4R2FkbhPuV1wk+hGJdWicvFJNIzvHJ4ROrWx0/Ia3NfJ23DbA4a/s8DFNt/E+SBtWTGqL618PQtmdMIKh4ysIUKLeMqDqUm/NCbsldTb7WRhUWRZY1ZyyRSafEAomMPalQd1tGYkG/lw8OWeBiV1qctKdQpl0xkgqzUA1UYzuBuo29I9TySrPOZqXUokAbzF9TDU1X/wDlSsw338P2OGtohokct+fBAXzYocdGK5XXJGPJL4ephyRriZbLD5AFdfLy3PbCPWI4YHUtrjkctYA0sDGy6SDZsC7Nb39caNeczEG16okkDMACzhFElD3lCj3rCgdKDfi4w4YqizIV3DDSGbkA7IxPH6Th7qV5Gs+km6UKguDpHrZc66guWv0Zk/ZZQa/+wfvj0mSZlEwZAIwzaS1E3IuyD9RtwaHbHs5ciyV+uCKXbuUVQfvs5w06llYnyUUqB0JiBK6PKzK0UchDXsPIG72zMNtsHgLpjW/kf4gaYienmP6uzq8sciRhmLxghNBYtvMvloHfZd/fC7qORIaDw3lLZiFi4cAedlAYAmhp2Fnthx0+ST8gq7hjEy2rEH51cbg+5/bFPTsoZc3Cvg/iGdSdLMwoWrOSQw20XZJ7+uGdp7MajcfCPX+rKFYNOHe7JOzyiGJSHULNt2FPYaiPmDUR3HpzjnxF04pLmwTCSJFksMS1OW8q+/mGoEWNPtu16LmQsTAR6vzo9TMWZdJDgBkHlPn0kMeCBiPX38afqU/hMwURjULMaErp8177kWgvYje6xNWpEMHXlzT2PBdvksdHz9j/AK4MycoGptbqwZSmlQQxDX5rYVQ3Gxs+nOKcmwDG1DeRqskUa2O3Nc77YllIC+qio0hnOogbKLoXyTew74iDZVEqCQNIxCAsfM2w30qCzGvYAk/TGk+GowMpI7QCVBIoc+dSFYAFdamk1AHci/TCHpsRYyUCSInNDftV/a7w0jnMeVRQSLWR2FkXyq2O9E7Xi3sjLlx4fIH2p6zsgOPwSkLnjtt/O+PYYZLMSIjLGxBdgTVcICB/dzj2JjSfoE7E3UpekQKtv5hVCvmG973sR/f7Y7BFqDbiwLC0SW9a7ChubxbJlWSjRGwcHiga7H3r/wDw45JISA67FaBoCh6cD7b8/viW0WTF1YgED6hZYqV0ngAeayNJBJogGx9xi3PTA6dGvwxsgdtRUH5lugB5ieB3GLHzNoVW1iJBC6iVjkqr37MAf8XA6x0dLcNtv2I2/ccftjA05lcTwVeVmMThhqDCijAkFWBBVh6kYbhmKrmCqvTMTr8wkI0mQVdn5hJvXLemFOYkZqDEkoAov+kcD7YO6bnD4XhmjpcEX2DAq32vTfsTh9FocS06hA8wJGi4pVgC5NqCLWt7B0Hf9IY796O3GA8zH67H/Xvh5+HVnl16zIyAxAAAMdQ1qygf0aqqvMPfAnT5qcBydNaXIUMTCaDEA8kLuKIOw32w51Pjnlvw9uiAOTDIdBWXJPd+OsfjxAOtGPWyyk77ABflNMDv8uOdR6XKsTxyhlkh8zqTYIB8JpFPDhhp3W/+l74OyH/s2MWgPLE65iFw20sLqLWgaAkjokDe6HbDnP5tZVikfQ0MaMVQgjVCw80SsASNIJZb2BjPrhtHs5c2Rv8Ant1SqtZrXAHe95LIdPkECyJKtS2igldWlW3ZgQ1alPhsLDd+CN9XNmEpWmVlXMxoXaMr4iyQMGuNrATXHxY2obYy4gJHhOx0oaPpQAXUB/8ApMrX6R4c5LpchyzCmE8FyMjDSfywGUrZtg0RJ1VRA2vFNOkMOCpuNOVvlKfUM4mbnfsmEeaV5FWJSfxKaXkkLMbFglgNiVWwXo3QNDCvPdLYeH41qQrxaiDTqpdAV9RWoDt5RiyEXTIQqodY1E2VZQCBQ5PlNcbtvici/MnoPKPuCK+oIG3dji9tANEDLeqlfWJMqrKZnzZeQKF/7D1e5dSN7J/7gv09MXPmhE8BKxkLE0RbSSSqyhrO9X4MhXjix7gSAFlzEanevEj+oOtfvd4YZTJjN7CSJLDOusHzB42DKKU7nVQvumMfTkevwfT3WB5nfUb5JP0/ojsyxi7AlgZqNKQ9LZ9CXA+/vgvKZjxOmBGLM8Rlj87Wqo0etQg/SdakffjirYs34coCO7Kro5Yr4ZJeNNYKgmjrhrk8e+J9Nya/iM5CSFCyFhdDbUe59mGEUqeU5XHsmvqQSOh9f2rIerO80bkqNXhtShVAsOrUqgAfp4HbBfw/1mSMpGkiRqZVBseYaoyD5ip8hKrqH/iu2AOiQRL4BkZ7AKsFUVt4bCiW3JOpePffjBU2SRJNSG6kU0WShpZuCWtgV5OkAcb4pAae6Ra2nDJKkhxIKH6d01qLCXyTtEGdgY4xIuYGtGN7qBpfVVbjYVhdPkldc/J59gxbSVpSJVWPk2QSaNbjnDPIZJXaZDIqaWbTsz6tM2ugUFG+B244GBpcpD+GmZ2tpswVtSSY4xKFYFCK1E0wN8bYRUp4WxnYnLkfgwntdLp5j4WO/DtG1OpUlAwvurKCp+4N4Lyzxrk5Tp1SuyqGPCLdnTTblqo2NgBXOD/iwoJzHEiCOGIxq6rpaZQ7aZJPVyKs7cDAHV5SY1utyooALssSAbAAffknfHmtpFrXF2gPrYKwvBIjVDwwMniK4KEqoIYEGmZWuj6qL+hw2lyMkvhwotuY0UCwu7XI27EAbL3IxoMjnJJMzEx8IvErDU0SMXCqsSh9vOVBAUnisJviMH8XmA0gkIfTrBLBvKo5O9gM1+4OKmUXU2lhInL3M+2qQXh7g4ZZ+37S6GbwYxJsSSFA+2t/7so+2PYqzDatAPAXVXoXOr/7dI+2PY78lUWpugb/AIuFNjrvElCZOUBgXUSAEWrFhY4qwbA7be2L4M0sYKlLVlIO7eY3algGolTt7A3ROB8nB4jVqUHfduCaNL9TVC9rIsjDGTLhE0PqBB/MBo6DflZfUFa+u/qDjxw0OzVxMKpM0RYY6oz8wPcNQs+4IAPoQDjuZ6c2k7agi6tXqlhQfqCQpq9iDwLwb0zKq9xOBYrzD5Qm9yMbuhsG2+XfYoLNGVEUwRz4cbFgl04ifcKrG/kPBbfVG10SBTmsxd3Y/u9UBMXSmGISQnZPFLeRgTrtBupW6CupsGrLIRdYtV/FyqKl/kh9S0vDsGVgQAzAMAraiata2O1M/SJY5mjVHtQX0/qCqLJHrVWCOQARzib5oxOmZjrzE+IvbV+oUP0SLvXuw/TeNDG2xC4Pvr5eYWEnTVW5GTxI1qzItsBx5lokAi71rv8AVTzeGn/pSZrM5QxlIUlSrVAqoVV/m1MBJxTMDZ4Ckiib0j4VglzOX8NpYstOreHI1OfGQFwrcCw3kIHNL/VtGfojK08chjZYikulfES9ZGtYwVBVQ1EkgVtzYuxjfyCHTij105Z+/JJccOWSLGT/ACoYlSLxMudJkdkI0yknSsl7KmrUpPBOKMmrXLGWTV5pIgOCwbzIAvlUblq40Ow9MCZnOKJC6rSPZ07nStklbO5KHv6XjkwKkMpArzqfQrz9tJJ+hf8ApGPSbRawSLb+fgKB9QuN1F5tgdwqLtXLQ02xI3JEbSRn6b4L6IrpmFkWQPIPI6vVMqg6D5jTHbTorjFeZGkhgAVYllU8Wa1qa7at/wD62xPpPUJIX0K5AkSrWgWQbEE1YNEXRHzv2wRpxaP6PsbuhD5F9/zeSIeIISoChRpoDjTINth6N27YK/CIkyaSJ0eMr5rQiqYXRpHomqLfL67YJzvT2pZW0IjpqC2fMpatK1fmU2SrGxR34wBlI2ktUBaRWGlVBJZgTwOffbsRh8Bw5JUkHJWL09EzUbIS+pwoRFY2rbkamA3WwvHa+2IdMd4GfLo7fMaC7ElG8SM2O4VnFA8rgvN5QSqqgA2dXlTWwXT+YSNQvRZIFgWrYP6r+FLRyZc0RoLb2Hewd2ahGNLSKbsbD1ws5jVGMpy3+1ns7k2TxZWVtIKNbH5isqO318rPziWYyx/9SzTBWMVUzUSFJXQLI2FulC+dsEfFEviSmyD4qSpalW3B9RtVOTt6DFEObkWWKZTSzQAg7MCwWNnBB2JD66vi8Kg4xvea6RnyO/RDPDUcw1KCqGQE3vRfYbfNx7bc4NzWdV5S3hoFHhWkZKA+UqT38xO5OFjX4jDsylf3J/8A7DF2TYmj3MSH9mH++KsMmUnERfen7UvxNzSdgTdElt2IP35wGq3EoGxM5onYb5hasnYYLy+eIeShGfEWJrMakitSnSSPLwLrnFLlKPmYaZ9xpBFWrE87kt+mqrvjHAkeYRtIxDwKqiysi9VMTJFmZEBTQ5DRufSyQK32Niqwu6tlI3YUCjeMqpEN1CtdjWzXa6Qou75JwXNMn4htMSDTE4J8x16mOkt5qBUUBW2wsHFGeydSRhTqJcCu5OknYD6jERogtdi1Mf8A0rhUuI4fC1PTOiy5ecrJGfENFdJBPnNjTv5juAdN1pN7b4zubdHzOtIxGusEoSXBYE62Ou7sBiRx2xpOmdNBhB1QajJshJWTynSRqrTGlsCbIuu1Yz03TF8OHwXaSaVdDQ6KKyOdI0EEiRSGeu/lwx5DTLrxPHkltkju2S/o+U8d3aubNbCgSKA7bCv3x7DPpPS5gpRIXZwzakCFitHTRABqqrHsFSdTpsAcROfmhe173EtmMvJZzMbgOoGnTp+Ucdx9RyDzX0OHHw3nCsyTBdckd2D/ANxSpFi9jIAdQHqovjAHQ8yJG8CZwsbbW1gIwWlOw5NBbrmrPOClyksDmN9Q0jxLHOi9pFF8od65ov8AbwmQe8RY5r0nTlron7ZBQmxT8OqgxyFQrmIuT4ieUkhG/wCoLsXRsYNHwyJRovyalRT8pcki49JbyaqZoQTYZGU7VgPpHVQrDWD4Zk1qwGkB6GoqaI0upqRBY811veG65REBQRyOsZaR47KAR1qAStwVHmR+4Gg7ogxWaJBBGXLe/ZYqAi6nn+nwxxQlYhmZcvHRk835kdvRjF3HNGFBo8MHWqrGXHSvww8aSMSxuQJIpI5ECq1PFJsy6g3m2/TTD0ONookZWhRRG8n5/nemzSHTR1HymROTuNW59MUxZBjlg0352XIIB1k/h1JAK1v5j8ygg6N9QqsNFAQL/JPDz4eHJLNQzvduKw7dOOXmeKXyRWbJ3KFSvy7+ZlDDg7gBu2HniPLGolRgyoxjb5Q51Uz3X5gaipF+U1Wy1hc3TBI3gakj0HyO5NBNyoJok6flFDcGsTyoVBo1E8eG7HSYzsWVl3FEmlN7gA7EkYsptLXYSLacuU9b9Oqmc7E2Rn77G7Ib1J+U736H1r6bn3VsELlG0AWmoW6bhqCmqYdiDtR+ZGHrhjm8q0rB9KQeUWCpRQVWwao34lXtySfXC3J5tQgVfnUh47Aqq8ysTZJUkrWw06TvWHHQJUWJRvScqJI2jdgoSmUsatNwONydmjNf033wF1JQCTGb8E6xYrUCAHAF7Ag8f+OInM6SJxZKbsO5Q0HX7CmH09sMJsmGKslvSEvSmgCT3F2NJBvbmsa1sy074Hw3mluOEzG9U3y+k5dAzSlWjJhLAFNRJLAGzsAATw1ncVuRejpHBmIZpXGjSWeMhg1r5NK9mdkZXBsAaTZ2xb8MzxwI8eZHiRgNo0HWIy9WyeYLfe/QAYHz2bV4fD8OIsptZhesi2NHfTwSOBwPTGQXSN3353RS1hndloeozQqdTZgzFEuBitmMKRUciVpaxqG4IN6jzWMlRretm3/ex7YvgbUqk88Ecd657Yr8KmKsDRA2Pt/FjbDKbMFpSKry68Krq05YB2rUJNTNVE2dDXW1d6AwZ0SASZUIdWrLzShaO36iQe5tGNUR8uBni1oVPfUv1sVf14P1OC/hR9LTlv0+FOfcKypL/wDxJwFRsXG92WYiWEa7+ylea2o+oJ+6kf59sGz5STLTqroUdL8rAGt1dbG4OPZ7KgMyc6WdfrRZf4wOZS1MxLN3LEkntuTvh2fRCHCOf9VsvUy+dWaRUYtbMpWlOl1NFV7V6YB6pmQ75tlVUBmJCpsosR1QP1wZCyBjrj1HSwWmK6CSpuh82wIo+t4B/AuVnkEb+F4yjXRKgnQa1dzthRAaRpoPJUtJPufNFx9LBGalGsNaC7BUJ3U+X5iwFGxwRWLH65mZGsEhUdSTHEi+GFYlDqRAY6ZubHYegxGPpWZijLOkqQ5mRWQ2dMgAJBofuLHvi9+jFIYpYnlYTBvFHhsqoQwpdXEg2v0G2FUwyLwZcY11J8E9xdNrQB7KibNEQLTyCQsW52pu9/NqvvxWLMhn5nlGl0XMNKSmZlb5SUZKJIICkuxuibArDv8A/Ac02UimgXWys4dNQBIUDTpB9N7F2bFYznSWC5iEMB5GEjBhyVN0wO3N7HGu/HVa4DMIRjpkE6r2VDROUE5i0DTrRjT0a2ZTbAkE33x7GizudRZJpstOqpPJbI0RXQQo2Pl0Egsw8p9T3x7BAYgDh35IS4AxJ34r50/Tg6FrHjKRSgbSoReq+PQVzz6bOOk59Myojn2kQ3DICFZXIoIxNjQfcbspUnzAhL0+SSHw5VFoH/LdktddWY2sabrfSeCQeDh1kUjmWQCl1lfKy76t1NN+nyk2D8xUV5lGPFptkyPHY4WvwvZek62fhvfBdmzjoQSzIA2pqv8AKc+UyIP6TVFQNwKO4GNB0z8wadTRPEp8TQNYKkqUOwFwE6SKJIq1s0MDxdPdGQuFkmhKrIWqVHQugUsFsOrKQvm5Kn9SjDDpuSeSRDl3EEWuYxPTER1GWeJr+aAhRQ3Kg8Haq5i7Rbe/VKAmxzRcryEQpHJE0kMytBISG1PpBULZ8sNmjuAbB2IoSTPIcr+VXmkvMo4AKTgXQrcxEWD2vccnA3V+kMoEsi+AXBAhABCMpAYmjSRnzGx33oWcLE6m60y7Uuh1CgGZNW4ut2H9V8bcbYqawOAc1TueWy1yp6pCC1qArWSnoL5jI5A2oH6HAWX6kYmGmk1mlYiyjf0m7A2JAr1YemDpFBFcg/Kfbt9x2wFmstqVtQvamH9Q9R6Ec/XFLmSN73yUrXwd73zV340EEyAv5NPzHYCgrD+rRXHcfTEcx0CWbxZYI1CRgPSseQnm0aiSxKgtzyCMVdEl8N9DgudtJAstfBA7k8Eeu/fDFY3CypqaIbirK8HZNPcjiq45wLgXC1jzTGkNN7hLOnZxQwkKLIN9SNdG1IvYg99Q/btg34fYxM0XjeGmhgG8xEibMIzp5s0N9sJYGKSaTspsBey2bIHpvv8Af3wwjJ47qdvcdx+24+vtgw2RfNA+1tFfJKRS7DQAU8o3GosNW3m3NWb224GHuTzMWZaaediraLVUQKjP2VqsrqogUOb39UOfAZNYG6bn/wCJ9B7c/vjqZ9nZWJAsaSFAUAgAcAAXsDfeye+Oc2crIWutJuioJNLMAwQMdQAF1Y4BA27DtivNzecN5jd2WNknf/QkcnFUwofQ2Pof9jieYFrY55wcJRM2KY5aTKlPN44bwm40kGa/L7hK574E6GQc0qyOESQSwu1XSyxnSa701YHyuY8lALuQ96fNwQRfp3r1xCXZvvt/I/2wBZIInNaDByTObNZdoEMUcms6WaVnsEFaYBa2ttxe4wJ0/IFg0jpIcvHKqyugHlDFTsTtdH+4xH4ZyKS6oWZ1bzLGFXVqYnyg9wKN2PTGny+VEHiRQyRNJl2EzyNIRHL4d0vhk0zLemuxHOFOfgGEZ7130Tm08RLtNxbokOUaD8TIuh3iYkR2xDLZAVm0AlqG5Uc4103RJpony0k7PGIy2WiiG48P5fFDqGFWKDG/U2MJvg5Gk6oHbWkjeI66EUeYjV8rCgpF/wC/fGq6NkgwnMuZP4qQEmZJDcY2HhlQa1LVbYl7U/CbZgA8b8fsi5yhVdmZI6npvokXQZ5svJl4tMmZKRP4SCQ2jFK1BapaW1rfnbHR8EZzLywvESSYSHddIVCbXRfckUbq7740GW6auXlCouYm8RbMjCmIWr0MKO4O/wBsGZrOB4mWIZhJGcVqb5jso3vihxib87pBYBBF5HXTTVUimL4vBYc9fzEMq+diVlB0sdNlRW/pttjOZTMM/wCIzUgV9cjJq1jVqrU3lBvSb5qrGPqmU6WIcvpzY/NEpmZ1QS3q1AbgXsDv6e4xjurh89Oi+CSNJBGWQatI1EE6tvmIu62usVUqzXOsBAzPsp303BtznkFnMmdShG3X5qN1qPegeecew6j+HJYYVlkAUMxWjsQwA2IPp/N49izG05FShjgLr5blc88RKNujfMh+Vh2PpfowxrfhbKw5gsoZ/GYWnm8siqDqWqsycHkEaQd/mxmYI/EjMjMmpGrnzcWGZa4vYt68+uNb8NyJmGb/ANvGJEj/APcKopmUGzmID/25kuyoIUjaq2x82CQy128ciOW/ufagE3zWpRIvCiguQaFPizIVLKzkaQ5AAaHVtqPyuDxWNZBlJo4BrI1xxhVIGkLQUKqm6lYLZva/MNwdsX0/q7OqxI6xvAG0T0A2Z8xHhyxnzAsDXhmyBbcURdPkiA7iPRAD+XlzIxC1fjiIihIEO/tvQI5ta0uhp+5v6fXCEhxDbhGZzOiaoF1zO97lfNJbAkgrXimwd+APKONWEs9Rho50LSUPw5DEKi2aAUWrKxsijyDhn1vNSvHF4f5XhokgAIWQtKrEugXhK28tAXxubzyZrWuiSyQPLv8AKNydPpv2/wCMejRZbl67yUVZ1+asmyLeUArIWTxCIzqKCiW1beUrRJHbFmZy6+DG9MkjDaxazLqILg7BAPl072bOwOBhJ+k19RtZr97I29MDhK24rj29vpiiDxUxIQeaDRurixpNgjkVvt/5KfMPUWPTBH4ks2pjqL73ZNk7nc83z/hxe62P8sHHOqdKWGKFlkDiVSSoBHhMD8p/kfxjbB3VaO82OCD6nkdcepfmH8jj/bFOSzPiIH3BB0mx3Hv3I/1xp8n0VlGnM3G8kQeGgGEwPG6ny7c+h/vofhXoscOW8fMZhfBVnlGXKo6gspjNqRqMhbcDgfc4mq9oFOHC+n1Hjb+J9OkXDA62u/dYjLtvXrx/DA/Q/wA4hlMgE8fVKihApRGu5LNUu1Wo2N9qwf0XPQwtLrg8YsKj1tQjNkaio+Y1X0I98UdTmbzMCV20vtW22/70fpigkkwLJDQAOqsbKuEVmRwrEqGKkBiOwJG5xIZJkbw5AYzdHWCK33J23r2wZmutZvNZUPO0jxrJp1mgofTwKA3rcfU+uNH8eZ1ZY8m4eW9B/LlWiAQBrJobkgcWCNxWFflcHNaQLzlpHgi/E0gkHKM1iDl1gzEkSyLKqNYdPlZXG9X6Gx9cU51fKSOQP7jcYY5XpyCTxpkm8Eq0YeMCvFq0DMdqxd1zoEuVEfi6bkQOADdA8g+49tsMDxOEm/ugcw/7Ash+nzwojNGZlzXiK6upAUJR476rsfth/wDDWWMvir42X8WeNlVZ11Mzs3ZifK173vyNtsY2DZlH/wBJ/axhnkZE8aEyaggPnKHzEe3vgalOWmDz4rWPh4nei2fUC+Tmys7eI2ZJaKUOV0FQtUumub1A/vh42ceMvmI9OYYFdTxKBHpqitAk6gK33PHHGMV0zNwnPljHPmEs+AjHUzPsV12dwd/7Xxh/P1ZpQkMEBys5lGsKdAvVvYrcCrNg486rSMgEaXyAjOM5tkvQp1AZjw3zWjyXUQxeYCZtANDsNVEqq/YeY/vjkXVtSo0cfikm2jqjGCd29DXFe+3GEWf6xncvNKJGjsqpBoUQNvJsPobwx6V1AplXzcuokAigQgI1Cim3mO/f0xG6jAxQDMAQeOipFSTCb5nrEIbS5FMQBttfv6YXSz+BmWVIokpPEkdK8wJNBhQo2CfftzhTm5vLHMpOYikLhInJ8SyOW03qII47bYV9GeDwmednSSaUKw31BRt9Kr135HbBU+zAAm/DeWV0LqtwFP4wyc0rrpAkdx4hEdsEB2rvXb61j2Gec+MUhNwhSnyDykE1+ona+9f849iqm/tDWgNaI5pD2US6XG6+S5zpKuzpKqZbORkBmLgLahroDysG2F9q73iz4e+MDlbQRGJirhvCYqSxACve4ZYxqKpVAk3fZZmetU7RSMJkViEm2u+GYEfOt3XeuRhrlujZRoy2YllV7JjEQBVl02HSRhyH2ZfQfcQsaHMxESdRBv4aKlxLTHqt/kpoI8suahEAmovHrKkzciNTp3VwO21EnsTgeOaVFgdhJIjIY1JiKCMNYMfF38y+JW2na+R88y+bMCwpNIJsufMwhHmhZm81WABIQoNGxvt6Y2WW+MmTLrHEYmRT+sFnmUszqar8vTt3FncbYqp0jctuSbg+Pj8eCW9w1yHBP4s1EsSLp/DNBaMEAbMKrAM7nao/NV16ni6wNN8Is6QFS7ZeNWNtJGhXckaTvpDmjpYXd8DfHun9Z8bQ4IeVnBkjWMB50C0TI/B0mjp+U6QTtdWZbr4ZGy0ZaVjSogVdCmyAXJY+LZokA0p7nnDP/Iz/ADnr6zz1N5+kshjhdY7NSqWGk/Movy6ArH5kAs7A8HvviEFWQ1ffDf4k6cgfySCVi5jddxIXX5iY68oJ2FHfY4FyuUg15aOSWRNViWSRABGb2UHv6WeNvoPRbUGEG6hNM4iEbkennaONY5hmQkfiMrKIZCbKhj+oDv32rFvxD8M+FCUMocMx8LlXGjklDsoLWP29cEHJOjxQ5bMPLrkLAKhBjZSdLjsbUXfFYu6j0JEDCTUuZCrJK80gqQsWsRqPnJ53IIxManeF8+V+E3iPD5TxTsbX9P2sdleuSiJMqTUauZI9t0fgqG5C7k0PXDXqnT0ARkRkVlAbWbJY8sO4Bwo6lk7uq1KeR39MbWBY+pQQHxXXMBQrvLSRgoKYbcn0I++H1HCmQdLyltaagPFZHq/TzDKQjiZF0jxUU6CxW9NnYEjar5GL3yLP5o1LgJqfSpOlR3bDLI9aMMbwSoJoTIrtEWpSVPN1ZBoEDjYbYdfC0yzSWsi5RfNqijBJljJJ0Dvsver32wL6r6bSSMtePlefCFrabXmxzQbdXl8DMZmRMs0eZqLwgTaMi14gTgGu/Oy9sX9byMvgQwyjxMyAGjcOX1RG9KAUAK788XeLZMxl5Y3dco75WONYkJYa4tz4hHJY0RVkmx74Mj6rpzJmSKXMZaFFjLSgaoVarYAgH9xddwMR4i3/AC3K/oIGeehGvNU4ZHeO9T9cEl69ldKR5bLSzSWNbwsvyy7VQAvf03HBvfCjLRfiJkSRxFY0lnukoHY2dt9q2xrc3m76mJMqLLqAAwJDGhe3YbD9sZPrOv8AEyiSvEMjah7nfjFNBxIjWJ5yeSnqtAvpMckbmPh3Ljp7Txvc8UoWQl9nAYqNCnmwVI7nzYWT9HmWFJyhETPpD7UTZHrfY7+2A+q5Vo2OpCrLyGBBH2O/GG+fymYTKQGQsIJLaNddi650/p2N4a0Fn/UydeHAfHJKdDrxEDRazJfDEWagy02VYZeaIgSFbJvux9G/UPUGsQ+IvhZcsiSNmpWzDSgathsbLbcjbe7+2AH+K/CijjyaeAHX81q1FnoC1O9Ggd+d+NrwHH1tPFU5qIzgBtixBsgU1k9uPv7YhayvixTa9rT0k/asLqcRF7dEZ8Tz5k+E8wBjYHwmAAvbckA7HjfbjGk6x1Pp4VY5D8i+RFViBqFWNqvv6jHz9JtelHelul1EkJZv7D1w3khYtFFmpESNQSk2k0VG5CmhqPb9sHUoDugmInK32sbUNyNeKv6bLHHPI2RjlkYR+VmoaGNgkXyp253xoOmZps0qnOiPQUsBVIYn1b02vYYyQ6zFlpWfJtIyMACXAv1sWPXixgSb4qlELRitxpBrzAd97/vWMf2d1S4HC5/1+lrarWZ+QyRuYkZlZcurtGHNHRqNb1ZHrzj2FPRPi5suDGaMfzcWQxoV8wFUP4xzDyyo0wGgpQexwkmF8rTMev7+v1H+o3wXls40e3zId9N/3U9/5wPls20Jegh1oyHUqts3JFg6T6MNx2xWrUNt17qe3v8A8jHh0qz2mHaefiP7xXpuYCE//ECRRpbzAenzD0cfqr15GO5BX1N4aMTyyKC1D1AA3GEsUleYE16jlfqP9e+HfR+uSRSB45DDKPlkThx6EcV7HHrU6wcJbn6b9+qkdTjPJbL4R6ZmJhJLliCY9nTXpcgjfY1a7aSO91h2rzZjJs34QVM6XmCQCCZKjWFP0Rg0tA8knGE6V1QDMB5pJV8Rj4rIaZ1bd+9NZ7cHDhZFIkazGg4jJNyDV8pI+XbcH2w1zXOdJjSLHyzv8apIIaIHNFwdJzUc0pjHnyg1uykEpRO//mRvsL4OG3xD8OGICZ3SWJ2VlLNTT6gHY6eVB4J5F4VjrECTiaJXsw/JEDEsUuwXknWm1m9iW96wf17r5zBiaWdHCxBgiRlAsjcoLG9ULJNemOJql7TFtbX3PTxzWQwNI+Vd0z4oKsyiJRDrLpACQL00oL1qpTvXG/oMEdChaSAQzZmBIsy7eVvNJEyXVaj5S3y2b20+uEPSeoLG5Z4lk1KyjUSNJPDCu4wJmFtjYo879/8AY4I0QSQ22V88vmbyhFQwCbp3HlMqskyuzyldk0+VZNJPccAiuexPtgzN5XpxjkkiXMRGVdhRMKSgcBiOR37YB6d0yXOw6IAC0J3U0NVjkuffasanq3UlHg5bMRDQukSZaNhRJA0MX22verHveJ6rocGgkkZgH457KdTFiYEdN5LFZcJN4e+gWAz1dC6bbvXIwyV8vlYppYZ5/wARE7LC6IQkimrG6kHve9jYjF+Z+EhANLeIJppiI41IaMoN7D0PMBzdfTvjQdHyq/gzHnUZoRMVjUDubu9JvZtVE+3OMrV24QQSROQ1++HDNaykZvnvyWf+Fc9PmAuUBdogfEGjSrAagWOo87mx7nGhnlXOlstl2YeC4aUyEgTqCNQevMx1bbgeuBJczkenTRPlyWJVkeNWshTRDHVw1jg832rGlmUmRJoPDUaTqfSKkVqIBI9CLvfnEVer3g8NgG4m19ZHt5p9NlsJM8ein1vLlY1OXVFdHVkUKLN2GArtpO/sMYvqvX5IRPFLAnjvIJRJt5GGkqQKNkadt/rjQ9Qz2YOcqJCUjAUFAG+YW5N7XXH/ADg2LpeTzDO5RZnLeYv8wYCtJXYrXpWE0agotBqCRnbPlKY9pf8A5MLJf+qJmIZj1DLSM0i6lnSMikUAKFNeUXe90dRvGOhlYpGCSdAFAkkDfcV2BPpj6B8U/EckUj5SIVH4YQgjUd1/TvxpIG/vhF0CHKQrKM3FIZl/6aHUtitvSrPc9sepQqYWF+HOCAL+mnNRVWYnYZ8d5rQ9CLNH40Ko0tkiBBpUK3NMT5CN6/5xlMzG+YzJ8mh5HIYcAHc17VR/vjY9J69BFllKuqlEFoNm1VxVeYk9/vjGZLMaXaQyMJQdSCtWpt7s/f8AucBQxYnujkN8EyrENEqrrPQ5IW0MLtbtQa/3GDviH4uOZihj8NU8Igne7Kiht2FdsOfiPPZVovGSZmnIXy2e3IK0AoGMtmetl4o42jiIiDAMFpjqN2T3OH0iaoa5zbjw/qS8CnIac0F1DqBmdnKqpPZeBW2Cs51jLSRBPw2iQIqiQPvY3YkcG+N/U4WyzD2G2I9U6e8DBJU0OVVqsGwwsHY+mK8LTA8r7lTlxElfQos7lhGumSER7ULUUa7g7g8849jIfD3TslLGzZmUJIGoKX0eWhR433vHsQupsaSCXeSrbUc4TA818kSStjuPT/bBWcyPhlCkiSakVrQnylv0NYHmHcYYfDPw8uZ1lyw0kClq9733wrzcPhSuoYMFYrY4YA4+cp9oa55pn/n08V6jmENxcVWnO1q38/7YsDUaYUe44H1H9J/tgrp2aCkmr2oqeR7qcRzsgkclRQ28rc/W+L/zfFrQ4Otlx/WzxCUYje95pp0CA5iaPLEr+adKu5rSeRdb37j/AFwdnoWy08mXna2jNBu5I9+/812xnY0MapKriwx8gJEkRXSQ3Gws7EHkHjBR6uZCxmYyazZkO51Hu3e/fF1DtDi+S6La9dTqOemqmqUhFhv7WhyXV3iDqraVlUowFUynsf8AjDHpHUli8QvCk2tCgEn6Sf1L7j/CMZVdUYDUXjPO/wDcHvhw/UvEEdBFVECqFFA1yxv9THc33x6gIeS0jrvVRFpbcFHRybV39ca7oPTQdEkir4iMKjkBs1RtlNbHCr4K6VFM5eYt4aMAVXa/KTuRvV1sMaDqsBbOBMvOpE503IS5jIT+onVR4APesS16wxGmLWknTp5J1KnbGV2bokk00maikTLxk1KQdIQgCxpFahxd9ycLWzyZyaWTNzCIiOkKJtIVsAUb55o7m+1YHzmbkgMmV8UMgPmC/K5oc+hHBHqMK3iPt646nTJEk/8AqRnHise4aDqtW/xdGMvDAY/GaOOhIWIKORQrblR3B7DCFc05UBnY01gajWruTvyfXB+d+IjmA/iRxh2UKGUaQAOCRyT6Uf4x7pi5PVEsrS9/FcbDjyqoonmvN/gBgFNpOEznx5oyS45/Cobqd5doNCUz6/FPz36X/nJw2+Hfil0URTMTABWkKCavi9jWFeYz6+G0SopjEhYSFfzKFhbPYVyMFZvpxXwG8J4lkUDUzag7Ei2A5UEG6OMe1jm4XDP6z69FrcQMgp/034ohjfMaBLocgpQsgAUeeN997xPLZXKz61yxbxlPiGVywJvne7552Fc4IPwjGrhFk4BZgTRK3RquB74DbI5dczGVQPFmIiEDNurDuPqNvrePLD6RJdTLpifLjMTYH1VcOydCC6Z8YHLxOBHrmZifEJu9R5Y/M1cDffFfUevxZiEtMl5rYKyrQABsUb2HNjuTi3qOVggkRVD+J8xYsCqitgRXOF3UUDlQvmkLbAb3fb7nFzG0nOxgRN53okHEBBO/tLOa24xLL5bXMialTU1am4F9z7YLzHTpIm0yrpYKDW3BJ7jY4W5vlv2/fFzXYh3SpyIzT/rWYyESTRRxmaTTp8QnZHH9J/v5djxhPneglMuJdYJOkkVXzDgG9yP98DZDIPKQsaFqotQ2HpZ4GNB8aZ9HRV8LwmjsduTWwrkd8KbNNzWNJM5yfj6WkYwXEdFh2P8AOOyZ20CFV8jFtdeY2Kq/QDjHpsDXXPH8+uPRAlRGyZ/Fy5T8oZJmZipaTdtuNN6hs3NgbcY7gTpfU1hleURIQ4I0OSQvy1v6iv749hQxsEAE9SE44SZkDwXz2LMsp2JHuCQf3GPD9xiPh+m+I8e2Pk7jML2lMr3GCFmvba/Tsfp/Sf7YHDdzt746R6/vhjHYbty35eyEic0dmclJHo1Ky6kDqG2JRuGHqDv/ALYIn6OVhhnV4iZtf5atbDQaOtf0XyOx9sLlmNANvXB9MWUCdzpbsfX79/8AOcVN70GeunlwOXXJAbK7JZ3Rt+m91PAP+gwxQ1ug25Keg/8AH1+n7YVO248TY9pBv9mHfBOVYJesEpR0sjVoY8G6Nr6riulVLbHTzHhp7fCHsBvvfqtdlcvmIYYsyupI59Wh0b5gpo6gON+LGNvH0ObN5xY83EINUOqogopV2va/MWO/pj54nxfK1qdCK8YiZEUKjAdxzpc8lhzgkdemWUGaWQuAEWTWbHoLuxt24ODd+V4vAN79cvLVL7rTaSE4lyKrM0WqlEhTxGGwGojUQOfXbF3UQgmZYiSg2BP6gO/0POFsDk7H98H51AAnkZDQvUeTze4FA+m/1w7FDgCUGGQSFU8O3r/piSR+n2wxOfgMSoICkoUDxA5pje7Mp5sbV2xSmVIGsA6LAc0aUnizjvySLiN8luBcj7H159jjZZX4kjmkU5mGhFWhltlRid2b+ngVzVHGd6J4Kyfn2Y6O4vnaia3r/jBmUZykscRAUhidZAOkcAE/qIxD2kNqWIy1yzzgqinLVd8V5pZcwTG4dQii14B3sWOef71jPJF5iv7H3wwkzGorsigALSCgaFfc+pxS+XGpvUCx9v8AjBUf/GwN4LH94ynOT6FGcn47y2xvTR7iwAb3JNfthFGrLpZSVYGwR2IO2LMnFYFdz/IwVlcvx/8AMj9gTgWuLZxGd5LSAYgLmezckjFpG1NQF7DvtQG2AYOmPmJvDQW1Eneth3N8YZmLzkc0RhLD1eSCXxImp9xuAQQeQR3GHMccB/HExbggcBPeT3pUv4BpIswrKWIYNVggWO3I9xjO/EXVVzE5kUUigKpPerJJH9vpWNw2Q/8AUYGklk0FNSrpHlUgAktfYnHzjw7pew3OM7I5r3F7v9ix4Ia4IAaMkI3e/v7e2BH3P9sGTb/Qb/U4ojjoA+vH0x6wcoSFWduMex1lx7DEELBYmJD9friGPY+IBIyX0KL/APUWMQhLHwwxcJ2DEAEjuDQGKQh/Sb/zuMVY6Dg2uA08rLCFYH+3t2/4wTk3QNUgJSjsOx7Ebi/3wMJf8O4/4wzX8/w44cuwdV38O38Q+tcj9++G4hxtxy/XsshaH4k+IIcxlsokcEaCMENRBcVQo0Bsa1eazZ+5SZONo5I5IQJNLK2itV0w2K8kHihf0wt8M8g7j/N/+cOJ83EJIGy7SRSBVLvIRXiA3YrlbGG02CkwU2g6xwvfPMIHEudiJ30W3k6r07Ms0ueyssM4k0vDHaLp0Ul7rTX32PrYxldLKmlkJXV4YPzHS28d183ddsXde6qmanmdWkuRFAMpW2ZasgqKrsBiv4d+IZIRNEFjuZQAZBdMpsFK2DH1HoDVjHdna6jTlszAsSYHIA5dM/nKkPdBy9UxME2UkMMqstgCnG6huATvYPZrvscOGzk85VHYyaFVVH9K35bIHc7WcA9P+NZC2YM4Dfi4xG2uypK/Lx8rLuQO93ivLZp1B8NqNAEA7kWG57bixittRzv9ASI6c41HCDokloGRTBBRKsDsfuCOcaHp6z/h5NIJgBBbjS2mr1dz2usZjK5xXB3/ADBzfP3/AN8OMp1iVImiVyqObIob8XR96FjvgqznEWjMZ78ljAAU36rciRytHGkbDSqxrQFE7E9yMA+HVXvp3PuvqPcYqBLbkmwb9aJ5P0ODYRdD/wDaf859DicOwCE2JUI4vIDyQb+x/wB+R73iZW2Hvtf14P7j+cW5aK0C96Nfvxg/pPSxM1FitebYe9HCn1wwFzskYZNglGSoUK3F7/Tj+awzjy2kjYhQ3NbbqRz9TiC5MpOVO++9eoH+u2NJ1Dy5bSKJYBR73ua9SMTV+04Yj/rcpjKc+CzvUcv4aSMCCTW/9hhD0XpaTZhVckJdcgE0pPJ44w56mulCo3Nkn+B/YE/thflsmIwHY1s53+lCsVUah/FE3P0lPb3slX8TxCPMFIW8umqBNBjyGr5qG+EnhbUODz6kf8n+PbB6Zcm3IIB/uT/xiZyeshSKG2ojsv8AueB7fXHoMqCm0AnJTubiKQzxFqH6e/v61+1fv6YqnG/+fsMN+pDSx2rgaf6QOB9cKZF2vFdF+ISpqjYsg8zJWOYGzeYCc7WcexT+RozKUGE6LG47j2PY+MXuLw534ww61l8uspGVlaSKlppF0m68wr0B/wA74X45jI70rdIU/CP1wz+HviKfIymWEgMVKnUoYEEg8H3AN+2FOJK59TgnNpvBa4WPisBIMhXy5rWzOxOtiWY+pJsn98SEw4bj3GKUOo0QP4xGQVsMUteWNkZb0QESUwi/8Df/AI3f84NhlR+5ik9exr1B5/nCLiiNvpgrK5gudLUffvihtcOOEjfwlOZqn3jEAiRBvsxB8jDsTXy79+VO/fEoWZWBjJNb6GrUPdTww+ho+3GAsln3UkA3RrcXY9+x++G+byi+ErqNBI1DQaCm+13t7HByQUMWWiyghzSReAshzSgmYNShRe1XWxOLoO6kbg0R7/6EHGK6X8STQK00ZUODoPlBDDmyp2u+4rD6HOsyeIT5mIY+5arxM1zwTw0474ck0gRzWmyzFSN9vX0+o+uxwxhXn969CO49x/cYV9PnLKb5U89/vg7JzG2HoaGFPeZRtamcAtQRsRx/sfTEsxY8ykqWYAEGiG7/AL/6Y5A1E4vZBYHY6j9wNv8APbETqkFODUJAPPd/Ka3PcVq/3wxh2Yue5IUfv+2+94WwizJ/8ifvS4ZdJXVErncmvtqY3X8YOq60np5rGhCZjL0lnliN/wCP5JxUcmJpkjPyIuqQe1+VfvW/teGGdXZT6G/2G38470uEKkpHJ5PrzzgWViKeIZ5DxsuLZMJVmYNUhA4HH1/0AGOSReGtgWeRfcn9TfbjBkeyE92cKT7c7Y51AU2ntv8AfDX1yXBmn0hDLSslmMnbV35J/wA74U9UlCD0AxrJowEZhye+MX8UQilG9fzj0qfa8gpnUZWPzrmVtTXX6R/qcewNm5yWq6HtjmAdWpk3ElE1piy//9k="/>
          <p:cNvSpPr>
            <a:spLocks noChangeAspect="1" noChangeArrowheads="1"/>
          </p:cNvSpPr>
          <p:nvPr/>
        </p:nvSpPr>
        <p:spPr bwMode="auto">
          <a:xfrm>
            <a:off x="5588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55" y="500062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105" y="500384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369" y="500384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633" y="5003845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58650" y="3708901"/>
            <a:ext cx="20606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Christian </a:t>
            </a:r>
            <a:r>
              <a:rPr lang="en-GB" dirty="0" smtClean="0">
                <a:solidFill>
                  <a:schemeClr val="bg1"/>
                </a:solidFill>
              </a:rPr>
              <a:t>Joram</a:t>
            </a:r>
            <a:endParaRPr lang="en-GB" sz="1400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CERN, EP-DT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CBPF, Rio de Janeiro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01/09/2017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6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89"/>
    </mc:Choice>
    <mc:Fallback xmlns="">
      <p:transition spd="slow" advTm="2698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153" y="3117059"/>
            <a:ext cx="2456051" cy="18420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821353"/>
            <a:ext cx="7341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      Refraction                                      Total internal reflection</a:t>
            </a:r>
            <a:endParaRPr lang="de-DE" sz="2400" dirty="0" smtClean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32173" y="1759760"/>
            <a:ext cx="1728192" cy="7200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Straight Connector 7"/>
          <p:cNvCxnSpPr>
            <a:endCxn id="6" idx="0"/>
          </p:cNvCxnSpPr>
          <p:nvPr/>
        </p:nvCxnSpPr>
        <p:spPr>
          <a:xfrm flipV="1">
            <a:off x="5348197" y="1759760"/>
            <a:ext cx="648072" cy="43470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996269" y="1759759"/>
            <a:ext cx="648072" cy="43470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788024" y="1757088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996269" y="1546395"/>
            <a:ext cx="0" cy="6480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rc 13"/>
          <p:cNvSpPr/>
          <p:nvPr/>
        </p:nvSpPr>
        <p:spPr>
          <a:xfrm rot="10800000">
            <a:off x="5708237" y="1906433"/>
            <a:ext cx="360040" cy="154841"/>
          </a:xfrm>
          <a:prstGeom prst="arc">
            <a:avLst>
              <a:gd name="adj1" fmla="val 13093916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Arc 15"/>
          <p:cNvSpPr/>
          <p:nvPr/>
        </p:nvSpPr>
        <p:spPr>
          <a:xfrm rot="10800000" flipH="1">
            <a:off x="5922202" y="1897716"/>
            <a:ext cx="360040" cy="154841"/>
          </a:xfrm>
          <a:prstGeom prst="arc">
            <a:avLst>
              <a:gd name="adj1" fmla="val 13093916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/>
          <p:cNvSpPr txBox="1"/>
          <p:nvPr/>
        </p:nvSpPr>
        <p:spPr>
          <a:xfrm>
            <a:off x="5615464" y="1999929"/>
            <a:ext cx="452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>
                <a:latin typeface="+mj-lt"/>
              </a:rPr>
              <a:t>in</a:t>
            </a:r>
            <a:endParaRPr lang="de-DE" sz="1600" baseline="-25000" dirty="0" smtClean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47512" y="1978443"/>
            <a:ext cx="522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>
                <a:latin typeface="+mj-lt"/>
              </a:rPr>
              <a:t>out</a:t>
            </a:r>
            <a:endParaRPr lang="de-DE" sz="1600" baseline="-25000" dirty="0" smtClean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1693" y="1759760"/>
            <a:ext cx="1728192" cy="7200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0" name="Straight Connector 19"/>
          <p:cNvCxnSpPr>
            <a:endCxn id="19" idx="0"/>
          </p:cNvCxnSpPr>
          <p:nvPr/>
        </p:nvCxnSpPr>
        <p:spPr>
          <a:xfrm flipV="1">
            <a:off x="1241738" y="1759760"/>
            <a:ext cx="434051" cy="59487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675789" y="1430393"/>
            <a:ext cx="834453" cy="32936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7544" y="1757088"/>
            <a:ext cx="23602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675789" y="1430393"/>
            <a:ext cx="0" cy="76407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0800000">
            <a:off x="1387757" y="1906433"/>
            <a:ext cx="360040" cy="154841"/>
          </a:xfrm>
          <a:prstGeom prst="arc">
            <a:avLst>
              <a:gd name="adj1" fmla="val 13093916"/>
              <a:gd name="adj2" fmla="val 1961173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Arc 24"/>
          <p:cNvSpPr/>
          <p:nvPr/>
        </p:nvSpPr>
        <p:spPr>
          <a:xfrm>
            <a:off x="1609078" y="1568392"/>
            <a:ext cx="360040" cy="154841"/>
          </a:xfrm>
          <a:prstGeom prst="arc">
            <a:avLst>
              <a:gd name="adj1" fmla="val 13093916"/>
              <a:gd name="adj2" fmla="val 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extBox 25"/>
          <p:cNvSpPr txBox="1"/>
          <p:nvPr/>
        </p:nvSpPr>
        <p:spPr>
          <a:xfrm>
            <a:off x="1329958" y="2026603"/>
            <a:ext cx="452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>
                <a:latin typeface="+mj-lt"/>
              </a:rPr>
              <a:t>in</a:t>
            </a:r>
            <a:endParaRPr lang="de-DE" sz="1600" baseline="-25000" dirty="0" smtClean="0"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93934" y="1195983"/>
            <a:ext cx="522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>
                <a:latin typeface="+mj-lt"/>
              </a:rPr>
              <a:t>out</a:t>
            </a:r>
            <a:endParaRPr lang="de-DE" sz="1600" baseline="-25000" dirty="0" smtClean="0">
              <a:latin typeface="+mj-lt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35" b="19506"/>
          <a:stretch/>
        </p:blipFill>
        <p:spPr>
          <a:xfrm>
            <a:off x="4756242" y="5145201"/>
            <a:ext cx="2624070" cy="129614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685903" y="1975136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n</a:t>
            </a:r>
            <a:r>
              <a:rPr lang="en-GB" sz="1600" baseline="-25000" dirty="0" err="1" smtClean="0"/>
              <a:t>hi</a:t>
            </a:r>
            <a:endParaRPr lang="de-DE" sz="1600" baseline="-2500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2663570" y="1258363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n</a:t>
            </a:r>
            <a:r>
              <a:rPr lang="en-GB" sz="1600" baseline="-25000" dirty="0" err="1" smtClean="0"/>
              <a:t>lo</a:t>
            </a:r>
            <a:endParaRPr lang="de-DE" sz="1600" baseline="-250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4457582" y="2592402"/>
            <a:ext cx="2922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>
                <a:latin typeface="+mj-lt"/>
              </a:rPr>
              <a:t>in</a:t>
            </a:r>
            <a:r>
              <a:rPr lang="en-GB" sz="1600" baseline="-25000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&gt; </a:t>
            </a:r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/>
              <a:t>crit</a:t>
            </a:r>
            <a:r>
              <a:rPr lang="en-GB" sz="1600" baseline="-25000" dirty="0"/>
              <a:t> </a:t>
            </a:r>
            <a:r>
              <a:rPr lang="en-GB" sz="1600" dirty="0" smtClean="0">
                <a:sym typeface="Wingdings" panose="05000000000000000000" pitchFamily="2" charset="2"/>
              </a:rPr>
              <a:t>   </a:t>
            </a:r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/>
              <a:t>out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=</a:t>
            </a:r>
            <a:r>
              <a:rPr lang="en-GB" sz="1600" baseline="-25000" dirty="0" smtClean="0"/>
              <a:t> </a:t>
            </a:r>
            <a:r>
              <a:rPr lang="en-GB" sz="1600" dirty="0" err="1" smtClean="0">
                <a:latin typeface="Symbol" panose="05050102010706020507" pitchFamily="18" charset="2"/>
              </a:rPr>
              <a:t>a</a:t>
            </a:r>
            <a:r>
              <a:rPr lang="en-GB" sz="1600" baseline="-25000" dirty="0" err="1" smtClean="0"/>
              <a:t>in</a:t>
            </a:r>
            <a:r>
              <a:rPr lang="en-GB" sz="1600" dirty="0" smtClean="0"/>
              <a:t>   R = 100%</a:t>
            </a:r>
            <a:endParaRPr lang="de-DE" sz="1600" dirty="0" smtClean="0">
              <a:latin typeface="+mj-lt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26" y="3318077"/>
            <a:ext cx="2706535" cy="180255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7283959" y="191721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latin typeface="Symbol" panose="05050102010706020507" pitchFamily="18" charset="2"/>
              </a:rPr>
              <a:t>a</a:t>
            </a:r>
            <a:r>
              <a:rPr lang="en-GB" baseline="-25000" dirty="0" err="1"/>
              <a:t>crit</a:t>
            </a:r>
            <a:r>
              <a:rPr lang="en-GB" baseline="-25000" dirty="0"/>
              <a:t> </a:t>
            </a:r>
            <a:r>
              <a:rPr lang="en-GB" baseline="-25000" dirty="0" smtClean="0"/>
              <a:t> = </a:t>
            </a:r>
            <a:r>
              <a:rPr lang="en-GB" dirty="0" err="1" smtClean="0"/>
              <a:t>asin</a:t>
            </a:r>
            <a:r>
              <a:rPr lang="en-GB" dirty="0" smtClean="0"/>
              <a:t>(</a:t>
            </a:r>
            <a:r>
              <a:rPr lang="en-GB" dirty="0" err="1" smtClean="0"/>
              <a:t>n</a:t>
            </a:r>
            <a:r>
              <a:rPr lang="en-GB" baseline="-25000" dirty="0" err="1" smtClean="0"/>
              <a:t>lo</a:t>
            </a:r>
            <a:r>
              <a:rPr lang="en-GB" dirty="0" smtClean="0"/>
              <a:t>/</a:t>
            </a:r>
            <a:r>
              <a:rPr lang="en-GB" dirty="0" err="1" smtClean="0"/>
              <a:t>n</a:t>
            </a:r>
            <a:r>
              <a:rPr lang="en-GB" baseline="-25000" dirty="0" err="1" smtClean="0"/>
              <a:t>hi</a:t>
            </a:r>
            <a:r>
              <a:rPr lang="en-GB" dirty="0" smtClean="0"/>
              <a:t>)</a:t>
            </a:r>
            <a:endParaRPr lang="de-DE" dirty="0"/>
          </a:p>
        </p:txBody>
      </p:sp>
      <p:sp>
        <p:nvSpPr>
          <p:cNvPr id="40" name="Rectangle 39"/>
          <p:cNvSpPr/>
          <p:nvPr/>
        </p:nvSpPr>
        <p:spPr>
          <a:xfrm>
            <a:off x="4286505" y="3244334"/>
            <a:ext cx="57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>
                <a:latin typeface="Symbol" panose="05050102010706020507" pitchFamily="18" charset="2"/>
              </a:rPr>
              <a:t>a</a:t>
            </a:r>
            <a:r>
              <a:rPr lang="en-GB" baseline="-25000" dirty="0" err="1"/>
              <a:t>crit</a:t>
            </a:r>
            <a:r>
              <a:rPr lang="en-GB" baseline="-25000" dirty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417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188"/>
    </mc:Choice>
    <mc:Fallback xmlns="">
      <p:transition spd="slow" advTm="5618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4" name="Picture 2" descr="Photo of Jean-Daniel Colla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216399" cy="422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2406" y="1254749"/>
            <a:ext cx="50985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Jean-Daniel </a:t>
            </a:r>
            <a:r>
              <a:rPr lang="en-GB" sz="1600" dirty="0" err="1">
                <a:solidFill>
                  <a:srgbClr val="0070C0"/>
                </a:solidFill>
              </a:rPr>
              <a:t>Colladon</a:t>
            </a:r>
            <a:r>
              <a:rPr lang="en-GB" sz="1600" dirty="0">
                <a:solidFill>
                  <a:srgbClr val="0070C0"/>
                </a:solidFill>
              </a:rPr>
              <a:t>, a 38-year-old Swiss professor at </a:t>
            </a:r>
            <a:r>
              <a:rPr lang="en-GB" sz="1600" b="1" u="sng" dirty="0">
                <a:solidFill>
                  <a:srgbClr val="0070C0"/>
                </a:solidFill>
              </a:rPr>
              <a:t>University of Geneva</a:t>
            </a:r>
            <a:r>
              <a:rPr lang="en-GB" sz="1600" dirty="0">
                <a:solidFill>
                  <a:srgbClr val="0070C0"/>
                </a:solidFill>
              </a:rPr>
              <a:t>, demonstrated </a:t>
            </a:r>
            <a:r>
              <a:rPr lang="en-GB" sz="1600" dirty="0" smtClean="0">
                <a:solidFill>
                  <a:srgbClr val="0070C0"/>
                </a:solidFill>
              </a:rPr>
              <a:t>(by accident) light </a:t>
            </a:r>
            <a:r>
              <a:rPr lang="en-GB" sz="1600" dirty="0">
                <a:solidFill>
                  <a:srgbClr val="0070C0"/>
                </a:solidFill>
              </a:rPr>
              <a:t>guiding or </a:t>
            </a:r>
            <a:r>
              <a:rPr lang="en-GB" sz="1600" b="1" u="sng" dirty="0" smtClean="0">
                <a:solidFill>
                  <a:srgbClr val="0070C0"/>
                </a:solidFill>
              </a:rPr>
              <a:t>total internal reflection </a:t>
            </a:r>
            <a:r>
              <a:rPr lang="en-GB" sz="1600" dirty="0">
                <a:solidFill>
                  <a:srgbClr val="0070C0"/>
                </a:solidFill>
              </a:rPr>
              <a:t>for the first time in </a:t>
            </a:r>
            <a:r>
              <a:rPr lang="en-GB" sz="1600" b="1" u="sng" dirty="0">
                <a:solidFill>
                  <a:srgbClr val="0070C0"/>
                </a:solidFill>
              </a:rPr>
              <a:t>1841</a:t>
            </a:r>
            <a:r>
              <a:rPr lang="en-GB" sz="1600" b="1" dirty="0" smtClean="0">
                <a:solidFill>
                  <a:srgbClr val="0070C0"/>
                </a:solidFill>
              </a:rPr>
              <a:t>.</a:t>
            </a:r>
          </a:p>
          <a:p>
            <a:endParaRPr lang="en-GB" sz="1600" b="1" dirty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He had actually studied law (!) and worked on speed of sound in water and water jets. 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6" name="Picture 4" descr="John Tyndall's Demonstration of Totat Internal Refl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424134" cy="28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23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344"/>
    </mc:Choice>
    <mc:Fallback xmlns="">
      <p:transition spd="slow" advTm="6334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/>
          <p:cNvSpPr/>
          <p:nvPr/>
        </p:nvSpPr>
        <p:spPr>
          <a:xfrm>
            <a:off x="6993402" y="3593763"/>
            <a:ext cx="648072" cy="45313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5487093" y="3625558"/>
            <a:ext cx="216024" cy="33855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405884" y="4230461"/>
            <a:ext cx="216024" cy="33855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879103"/>
            <a:ext cx="46415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2400" b="1" dirty="0">
                <a:solidFill>
                  <a:srgbClr val="0070C0"/>
                </a:solidFill>
              </a:rPr>
              <a:t>Basics of scintillating fibres</a:t>
            </a:r>
          </a:p>
        </p:txBody>
      </p:sp>
      <p:pic>
        <p:nvPicPr>
          <p:cNvPr id="3074" name="Picture 2" descr="http://kuraraypsf.jp/psf/images/index_il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70" y="2544854"/>
            <a:ext cx="5043559" cy="146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5007" y="1484493"/>
            <a:ext cx="6286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Scintillating fibre = Polystyrene (PS) core + </a:t>
            </a:r>
            <a:r>
              <a:rPr lang="en-GB" sz="1600" dirty="0" err="1" smtClean="0">
                <a:solidFill>
                  <a:srgbClr val="0070C0"/>
                </a:solidFill>
              </a:rPr>
              <a:t>plexiglass</a:t>
            </a:r>
            <a:r>
              <a:rPr lang="en-GB" sz="1600" dirty="0" smtClean="0">
                <a:solidFill>
                  <a:srgbClr val="0070C0"/>
                </a:solidFill>
              </a:rPr>
              <a:t> (PMMA) cladding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1137" y="1799260"/>
            <a:ext cx="851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n</a:t>
            </a:r>
            <a:r>
              <a:rPr lang="en-GB" sz="1600" dirty="0" smtClean="0"/>
              <a:t> ~ 1.59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66642" y="1814700"/>
            <a:ext cx="851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n</a:t>
            </a:r>
            <a:r>
              <a:rPr lang="en-GB" sz="1600" dirty="0" smtClean="0"/>
              <a:t> ~ 1.49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85713" y="2255495"/>
                <a:ext cx="2633734" cy="6455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60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𝑐𝑟𝑖𝑡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unc>
                        <m:funcPr>
                          <m:ctrlPr>
                            <a:rPr lang="en-GB" sz="16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 b="0" i="0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asin</m:t>
                          </m:r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1.49</m:t>
                                  </m:r>
                                </m:num>
                                <m:den>
                                  <m:r>
                                    <a:rPr lang="en-GB" sz="1600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1.59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sz="1600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=69.6°</m:t>
                      </m:r>
                    </m:oMath>
                  </m:oMathPara>
                </a14:m>
                <a:endParaRPr lang="en-GB" sz="1600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713" y="2255495"/>
                <a:ext cx="2633734" cy="64556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/>
          <p:cNvCxnSpPr/>
          <p:nvPr/>
        </p:nvCxnSpPr>
        <p:spPr>
          <a:xfrm>
            <a:off x="3173312" y="3148952"/>
            <a:ext cx="0" cy="36004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65422" y="3026514"/>
                <a:ext cx="4095191" cy="453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𝑡𝑟𝑎𝑝</m:t>
                          </m:r>
                        </m:sub>
                      </m:sSub>
                      <m:r>
                        <a:rPr lang="en-GB" sz="200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box>
                        <m:boxPr>
                          <m:ctrlP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GB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  <m:nary>
                            <m:naryPr>
                              <m:limLoc m:val="undOvr"/>
                              <m:ctrlPr>
                                <a:rPr lang="en-GB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20.4°</m:t>
                              </m:r>
                            </m:sup>
                            <m:e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𝑠𝑖𝑛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e>
                          </m:nary>
                        </m:e>
                      </m:box>
                    </m:oMath>
                  </m:oMathPara>
                </a14:m>
                <a:endParaRPr lang="en-GB" sz="2000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422" y="3026514"/>
                <a:ext cx="4095191" cy="453137"/>
              </a:xfrm>
              <a:prstGeom prst="rect">
                <a:avLst/>
              </a:prstGeom>
              <a:blipFill rotWithShape="0">
                <a:blip r:embed="rId4"/>
                <a:stretch>
                  <a:fillRect t="-76000" b="-13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7873444" y="3625178"/>
            <a:ext cx="97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(per side)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028" y="3244077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5129" y="2422766"/>
            <a:ext cx="7585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PMMA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6" idx="3"/>
          </p:cNvCxnSpPr>
          <p:nvPr/>
        </p:nvCxnSpPr>
        <p:spPr>
          <a:xfrm>
            <a:off x="783070" y="3413354"/>
            <a:ext cx="31153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03206" y="2650796"/>
            <a:ext cx="311535" cy="2050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0502" y="4211411"/>
            <a:ext cx="138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Why 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 ≥  ?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2181930" y="5200271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181930" y="5287777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181930" y="5904853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181930" y="5992359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942403" y="5579361"/>
            <a:ext cx="250818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469962" y="5200271"/>
            <a:ext cx="504056" cy="36004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974018" y="5200271"/>
            <a:ext cx="648072" cy="7920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982130" y="5200271"/>
            <a:ext cx="0" cy="7920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622090" y="5735188"/>
            <a:ext cx="360040" cy="25717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3982130" y="5498710"/>
            <a:ext cx="180020" cy="23799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54778" y="4779177"/>
            <a:ext cx="863652" cy="161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Straight Connector 54"/>
          <p:cNvCxnSpPr/>
          <p:nvPr/>
        </p:nvCxnSpPr>
        <p:spPr>
          <a:xfrm>
            <a:off x="5601903" y="5200271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01903" y="5287777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601903" y="5904853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601903" y="5992359"/>
            <a:ext cx="18002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362376" y="5560311"/>
            <a:ext cx="2508186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7402103" y="5200271"/>
            <a:ext cx="0" cy="7920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7408521" y="5514208"/>
            <a:ext cx="102001" cy="293123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74409" y="4672757"/>
            <a:ext cx="7960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There are also 'cladding rays' and helical paths. They usually survive only over short distances.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716945" y="3624110"/>
                <a:ext cx="98456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en-GB" b="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3.1%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945" y="3624110"/>
                <a:ext cx="98456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>
          <a:xfrm>
            <a:off x="3191513" y="3050657"/>
            <a:ext cx="195201" cy="386840"/>
          </a:xfrm>
          <a:prstGeom prst="ellipse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Oval 44"/>
          <p:cNvSpPr/>
          <p:nvPr/>
        </p:nvSpPr>
        <p:spPr>
          <a:xfrm>
            <a:off x="2022013" y="3047991"/>
            <a:ext cx="195201" cy="386840"/>
          </a:xfrm>
          <a:prstGeom prst="ellipse">
            <a:avLst/>
          </a:prstGeom>
          <a:solidFill>
            <a:schemeClr val="accent1">
              <a:lumMod val="60000"/>
              <a:lumOff val="4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xplosion 2 17"/>
          <p:cNvSpPr/>
          <p:nvPr/>
        </p:nvSpPr>
        <p:spPr>
          <a:xfrm rot="564099">
            <a:off x="2566530" y="2799855"/>
            <a:ext cx="304020" cy="834766"/>
          </a:xfrm>
          <a:prstGeom prst="irregularSeal2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533650" y="2686051"/>
            <a:ext cx="342900" cy="110489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71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642"/>
    </mc:Choice>
    <mc:Fallback xmlns="">
      <p:transition spd="slow" advTm="110642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13</a:t>
            </a:fld>
            <a:endParaRPr lang="en-GB"/>
          </a:p>
        </p:txBody>
      </p:sp>
      <p:pic>
        <p:nvPicPr>
          <p:cNvPr id="4" name="Picture 4" descr="http://kuraraypsf.jp/psf/images/index_il00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47" y="1769220"/>
            <a:ext cx="5007218" cy="143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3275856" y="2081361"/>
            <a:ext cx="0" cy="36004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3665" y="1124744"/>
            <a:ext cx="8380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Double cladded fibres </a:t>
            </a:r>
            <a:r>
              <a:rPr lang="en-GB" sz="1600" dirty="0" smtClean="0">
                <a:solidFill>
                  <a:srgbClr val="0070C0"/>
                </a:solidFill>
              </a:rPr>
              <a:t>make use of an extra layer of a fluorinated polymer with lower refractive index  (n = 1.42)    (CERN RD7 / Kuraray 1990). This is still state-of-the art!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779465" y="1877582"/>
                <a:ext cx="3017316" cy="1027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𝑡𝑟𝑎𝑝</m:t>
                          </m:r>
                        </m:sub>
                      </m:sSub>
                      <m:r>
                        <a:rPr lang="en-GB" sz="200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box>
                        <m:boxPr>
                          <m:ctrlPr>
                            <a:rPr lang="en-GB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GB" sz="200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box>
                      <m:nary>
                        <m:naryPr>
                          <m:limLoc m:val="undOvr"/>
                          <m:ctrlPr>
                            <a:rPr lang="en-GB" sz="2000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26.7°</m:t>
                          </m:r>
                        </m:sup>
                        <m:e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𝑠𝑖𝑛</m:t>
                          </m:r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GB" sz="2000" i="1">
                              <a:solidFill>
                                <a:srgbClr val="0070C0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GB" sz="2000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465" y="1877582"/>
                <a:ext cx="3017316" cy="102778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83665" y="3348281"/>
            <a:ext cx="8380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Scintillating fibres exist also in </a:t>
            </a:r>
            <a:r>
              <a:rPr lang="en-GB" sz="1600" b="1" dirty="0" smtClean="0">
                <a:solidFill>
                  <a:srgbClr val="0070C0"/>
                </a:solidFill>
              </a:rPr>
              <a:t>other geometries and flavours</a:t>
            </a:r>
          </a:p>
        </p:txBody>
      </p:sp>
      <p:pic>
        <p:nvPicPr>
          <p:cNvPr id="4098" name="Picture 2" descr="http://kuraraypsf.jp/psf/images/index_il00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05147"/>
            <a:ext cx="2275731" cy="225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512" y="4269116"/>
            <a:ext cx="1512168" cy="125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88504" y="563726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C.D. </a:t>
            </a:r>
            <a:r>
              <a:rPr lang="en-GB" sz="1000" dirty="0" err="1" smtClean="0"/>
              <a:t>Ambrosio</a:t>
            </a:r>
            <a:r>
              <a:rPr lang="en-GB" sz="1000" dirty="0" smtClean="0"/>
              <a:t> et al., </a:t>
            </a:r>
          </a:p>
          <a:p>
            <a:r>
              <a:rPr lang="en-GB" sz="1000" dirty="0" smtClean="0"/>
              <a:t>NIM A 325 (1993), 161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720" y="4269116"/>
            <a:ext cx="1532186" cy="117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3878879"/>
            <a:ext cx="1143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Square fibres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88504" y="3930562"/>
            <a:ext cx="1380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hexagonal fibres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48201" y="3769876"/>
            <a:ext cx="1715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glass capillaries with </a:t>
            </a:r>
          </a:p>
          <a:p>
            <a:r>
              <a:rPr lang="en-GB" sz="1400" dirty="0" smtClean="0">
                <a:solidFill>
                  <a:srgbClr val="0070C0"/>
                </a:solidFill>
              </a:rPr>
              <a:t>liquid scintillator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46084" y="5639193"/>
            <a:ext cx="15188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/>
              <a:t>Annis</a:t>
            </a:r>
            <a:r>
              <a:rPr lang="en-GB" sz="1000" dirty="0"/>
              <a:t> P, et al. </a:t>
            </a:r>
            <a:r>
              <a:rPr lang="en-GB" sz="1000" dirty="0" smtClean="0"/>
              <a:t>NIM A367</a:t>
            </a:r>
            <a:endParaRPr lang="en-GB" sz="1000" dirty="0"/>
          </a:p>
          <a:p>
            <a:r>
              <a:rPr lang="en-GB" sz="1000" dirty="0" smtClean="0"/>
              <a:t>(</a:t>
            </a:r>
            <a:r>
              <a:rPr lang="en-GB" sz="1000" dirty="0"/>
              <a:t>1995</a:t>
            </a:r>
            <a:r>
              <a:rPr lang="en-GB" sz="1000" dirty="0" smtClean="0"/>
              <a:t>) 377 </a:t>
            </a:r>
            <a:endParaRPr lang="en-GB" sz="10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408784" y="4701164"/>
            <a:ext cx="432048" cy="194221"/>
          </a:xfrm>
          <a:prstGeom prst="straightConnector1">
            <a:avLst/>
          </a:prstGeom>
          <a:ln>
            <a:solidFill>
              <a:schemeClr val="bg1">
                <a:lumMod val="9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079091">
            <a:off x="5321365" y="4573356"/>
            <a:ext cx="554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23 </a:t>
            </a:r>
            <a:r>
              <a:rPr lang="en-GB" sz="11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GB" sz="1100" dirty="0" smtClean="0">
                <a:solidFill>
                  <a:schemeClr val="bg1"/>
                </a:solidFill>
              </a:rPr>
              <a:t>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482948" y="4790937"/>
            <a:ext cx="432048" cy="194221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0079091">
            <a:off x="3414096" y="4681115"/>
            <a:ext cx="554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60 </a:t>
            </a:r>
            <a:r>
              <a:rPr lang="en-GB" sz="11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100" dirty="0" smtClean="0">
                <a:solidFill>
                  <a:srgbClr val="FF0000"/>
                </a:solidFill>
              </a:rPr>
              <a:t>m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668" y="4214675"/>
            <a:ext cx="2039780" cy="180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607879" y="3789040"/>
            <a:ext cx="221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Micro-fluidic detector study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876256" y="6053226"/>
            <a:ext cx="15841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A. Mapelli et al., IEEE TNS 58</a:t>
            </a:r>
            <a:r>
              <a:rPr lang="en-GB" sz="1000" dirty="0"/>
              <a:t>, NO. 3, JUNE 2011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37820" y="2215875"/>
            <a:ext cx="39946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 smtClean="0"/>
              <a:t>63.3°</a:t>
            </a:r>
          </a:p>
        </p:txBody>
      </p:sp>
      <p:sp>
        <p:nvSpPr>
          <p:cNvPr id="26" name="Oval 25"/>
          <p:cNvSpPr/>
          <p:nvPr/>
        </p:nvSpPr>
        <p:spPr>
          <a:xfrm>
            <a:off x="6660431" y="2898472"/>
            <a:ext cx="648072" cy="45313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Box 27"/>
          <p:cNvSpPr txBox="1"/>
          <p:nvPr/>
        </p:nvSpPr>
        <p:spPr>
          <a:xfrm>
            <a:off x="7540473" y="2929887"/>
            <a:ext cx="97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(per side)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6383974" y="2928819"/>
                <a:ext cx="9845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≥</m:t>
                      </m:r>
                      <m:r>
                        <a:rPr lang="en-GB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5</m:t>
                      </m:r>
                      <m:r>
                        <a:rPr lang="en-GB" b="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GB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4</m:t>
                      </m:r>
                      <m:r>
                        <a:rPr lang="en-GB" b="0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%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974" y="2928819"/>
                <a:ext cx="98456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940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535"/>
    </mc:Choice>
    <mc:Fallback xmlns="">
      <p:transition spd="slow" advTm="5853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5904148" y="6072661"/>
            <a:ext cx="648072" cy="45313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6940523"/>
              </p:ext>
            </p:extLst>
          </p:nvPr>
        </p:nvGraphicFramePr>
        <p:xfrm>
          <a:off x="1280990" y="2032643"/>
          <a:ext cx="5945492" cy="3615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14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97547" y="728776"/>
            <a:ext cx="389908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Emission spectrum of Kuraray SCSF-78 fibre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(baseline for LHCb Tracker TDR)</a:t>
            </a:r>
          </a:p>
          <a:p>
            <a:endParaRPr lang="en-GB" sz="12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as function of distance from excitation point </a:t>
            </a:r>
            <a:endParaRPr lang="en-GB" sz="1600" dirty="0">
              <a:solidFill>
                <a:srgbClr val="0070C0"/>
              </a:solidFill>
            </a:endParaRPr>
          </a:p>
          <a:p>
            <a:r>
              <a:rPr lang="en-GB" sz="1200" dirty="0" smtClean="0">
                <a:solidFill>
                  <a:srgbClr val="0070C0"/>
                </a:solidFill>
              </a:rPr>
              <a:t> 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098969" y="1345131"/>
            <a:ext cx="0" cy="298819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Straight Arrow Connector 5119"/>
          <p:cNvCxnSpPr/>
          <p:nvPr/>
        </p:nvCxnSpPr>
        <p:spPr>
          <a:xfrm>
            <a:off x="5234873" y="1500656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1" name="TextBox 5120"/>
          <p:cNvSpPr txBox="1"/>
          <p:nvPr/>
        </p:nvSpPr>
        <p:spPr>
          <a:xfrm>
            <a:off x="5528767" y="1304957"/>
            <a:ext cx="2519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d</a:t>
            </a:r>
          </a:p>
        </p:txBody>
      </p:sp>
      <p:sp>
        <p:nvSpPr>
          <p:cNvPr id="5126" name="TextBox 5125"/>
          <p:cNvSpPr txBox="1"/>
          <p:nvPr/>
        </p:nvSpPr>
        <p:spPr>
          <a:xfrm>
            <a:off x="6098969" y="1197384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excitation</a:t>
            </a:r>
          </a:p>
        </p:txBody>
      </p:sp>
      <p:sp>
        <p:nvSpPr>
          <p:cNvPr id="5128" name="TextBox 5127"/>
          <p:cNvSpPr txBox="1"/>
          <p:nvPr/>
        </p:nvSpPr>
        <p:spPr>
          <a:xfrm>
            <a:off x="4438564" y="1292265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spectrometer</a:t>
            </a:r>
          </a:p>
        </p:txBody>
      </p:sp>
      <p:sp>
        <p:nvSpPr>
          <p:cNvPr id="5129" name="TextBox 5128"/>
          <p:cNvSpPr txBox="1"/>
          <p:nvPr/>
        </p:nvSpPr>
        <p:spPr>
          <a:xfrm>
            <a:off x="718896" y="5767950"/>
            <a:ext cx="4639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Light is attenuated during propagation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Blue light is stronger absorbed than green and red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14446" y="2279329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Non-irradiated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6228184" y="5589240"/>
                <a:ext cx="1397754" cy="5145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𝐼</m:t>
                      </m:r>
                      <m:r>
                        <a:rPr lang="en-GB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·</m:t>
                          </m:r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box>
                            <m:boxPr>
                              <m:ctrlPr>
                                <a:rPr lang="en-GB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𝑑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Λ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5589240"/>
                <a:ext cx="1397754" cy="51456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967620" y="6132732"/>
            <a:ext cx="224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600" dirty="0" smtClean="0">
                <a:solidFill>
                  <a:srgbClr val="0070C0"/>
                </a:solidFill>
              </a:rPr>
              <a:t>)   attenuation length</a:t>
            </a:r>
          </a:p>
        </p:txBody>
      </p:sp>
      <p:sp>
        <p:nvSpPr>
          <p:cNvPr id="6" name="Cube 5"/>
          <p:cNvSpPr/>
          <p:nvPr/>
        </p:nvSpPr>
        <p:spPr>
          <a:xfrm>
            <a:off x="4835649" y="1553933"/>
            <a:ext cx="432048" cy="218883"/>
          </a:xfrm>
          <a:prstGeom prst="cube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>
            <a:off x="5234873" y="1658205"/>
            <a:ext cx="338437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32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010"/>
    </mc:Choice>
    <mc:Fallback xmlns="">
      <p:transition spd="slow" advTm="5601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15</a:t>
            </a:fld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4"/>
          <a:stretch/>
        </p:blipFill>
        <p:spPr bwMode="auto">
          <a:xfrm>
            <a:off x="899592" y="1412776"/>
            <a:ext cx="7345591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884635"/>
            <a:ext cx="8018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Attenuation in a 3.5 m long SCSF-78 fibre (Ø 0.25 mm) in air, averaged over emission spectrum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02384" y="4510861"/>
            <a:ext cx="324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Long component: </a:t>
            </a:r>
            <a:r>
              <a:rPr lang="en-GB" sz="1200" dirty="0" err="1" smtClean="0"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/>
              <a:t>l</a:t>
            </a:r>
            <a:r>
              <a:rPr lang="en-GB" sz="1200" dirty="0" smtClean="0"/>
              <a:t> = 3.6 m</a:t>
            </a:r>
          </a:p>
          <a:p>
            <a:r>
              <a:rPr lang="en-GB" sz="1200" dirty="0" smtClean="0"/>
              <a:t>Rayleigh scattering, self absorption of WLS, imperfection of core/cladding interface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139952" y="4221088"/>
            <a:ext cx="360040" cy="5391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3728" y="1702549"/>
            <a:ext cx="2827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Short component: </a:t>
            </a:r>
            <a:r>
              <a:rPr lang="en-GB" sz="1200" dirty="0" smtClean="0">
                <a:latin typeface="Symbol" panose="05050102010706020507" pitchFamily="18" charset="2"/>
              </a:rPr>
              <a:t>L</a:t>
            </a:r>
            <a:r>
              <a:rPr lang="en-GB" sz="1200" dirty="0" smtClean="0"/>
              <a:t> ~ 0.3 m</a:t>
            </a:r>
          </a:p>
          <a:p>
            <a:r>
              <a:rPr lang="en-GB" sz="1200" dirty="0" smtClean="0"/>
              <a:t>helical paths, cladding light (depends on fibre environment (air, glue, …)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907704" y="1844824"/>
            <a:ext cx="216024" cy="2053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131840" y="2996952"/>
                <a:ext cx="4242882" cy="599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𝐼</m:t>
                      </m:r>
                      <m:r>
                        <a:rPr lang="en-GB" sz="20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sz="2000" b="0" i="1" baseline="-25000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𝑙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·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box>
                                <m:boxPr>
                                  <m:ctrlPr>
                                    <a:rPr lang="en-GB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GB" sz="20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0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</a:rPr>
                                            <m:t>𝑙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box>
                            </m:sup>
                          </m:sSup>
                          <m:r>
                            <a:rPr lang="en-GB" sz="2000" b="0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GB" sz="2000" b="0" i="1" baseline="-25000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·</m:t>
                              </m:r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sz="2000" b="0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box>
                                <m:boxPr>
                                  <m:ctrlPr>
                                    <a:rPr lang="en-GB" sz="2000" b="0" i="1" smtClean="0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en-GB" sz="20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000" b="0" i="1" smtClean="0">
                                          <a:solidFill>
                                            <a:srgbClr val="0070C0"/>
                                          </a:solidFill>
                                          <a:latin typeface="Cambria Math"/>
                                        </a:rPr>
                                        <m:t>𝑑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Λ</m:t>
                                          </m:r>
                                        </m:e>
                                        <m:sub>
                                          <m:r>
                                            <a:rPr lang="en-GB" sz="2000" b="0" i="1" smtClean="0">
                                              <a:solidFill>
                                                <a:srgbClr val="0070C0"/>
                                              </a:solidFill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box>
                            </m:sup>
                          </m:sSup>
                        </m:e>
                      </m:d>
                    </m:oMath>
                  </m:oMathPara>
                </a14:m>
                <a:endParaRPr lang="en-GB" sz="2000" dirty="0" smtClean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840" y="2996952"/>
                <a:ext cx="4242882" cy="59945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44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125"/>
    </mc:Choice>
    <mc:Fallback xmlns="">
      <p:transition spd="slow" advTm="4712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36635" y="69269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</a:rPr>
              <a:t>How can we </a:t>
            </a:r>
            <a:r>
              <a:rPr lang="en-GB" sz="2800" b="1" u="sng" dirty="0" smtClean="0">
                <a:solidFill>
                  <a:schemeClr val="accent1"/>
                </a:solidFill>
              </a:rPr>
              <a:t>track </a:t>
            </a:r>
            <a:r>
              <a:rPr lang="en-GB" sz="2800" b="1" u="sng" dirty="0">
                <a:solidFill>
                  <a:schemeClr val="accent1"/>
                </a:solidFill>
              </a:rPr>
              <a:t>particles </a:t>
            </a:r>
            <a:r>
              <a:rPr lang="en-GB" sz="2800" dirty="0">
                <a:solidFill>
                  <a:schemeClr val="accent1"/>
                </a:solidFill>
              </a:rPr>
              <a:t>with scintillating fibres </a:t>
            </a:r>
            <a:r>
              <a:rPr lang="en-GB" sz="2800" dirty="0" smtClean="0">
                <a:solidFill>
                  <a:schemeClr val="accent1"/>
                </a:solidFill>
              </a:rPr>
              <a:t>?</a:t>
            </a:r>
            <a:endParaRPr lang="en-GB" sz="16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endParaRPr lang="en-GB" sz="160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600" dirty="0" smtClean="0">
                <a:solidFill>
                  <a:schemeClr val="accent1"/>
                </a:solidFill>
              </a:rPr>
              <a:t>Tracking = localising particles along their path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High resolution  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use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thin fibres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High efficiency  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use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thick fibres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Low background       low noise photodetectors</a:t>
            </a:r>
            <a:endParaRPr lang="en-GB" sz="1600" dirty="0">
              <a:solidFill>
                <a:schemeClr val="accent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313548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572628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03202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48030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292857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537684" y="1757372"/>
            <a:ext cx="0" cy="171379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>
            <a:off x="4593468" y="2341208"/>
            <a:ext cx="2664296" cy="971887"/>
          </a:xfrm>
          <a:prstGeom prst="arc">
            <a:avLst>
              <a:gd name="adj1" fmla="val 11350318"/>
              <a:gd name="adj2" fmla="val 2110496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Oval 22"/>
          <p:cNvSpPr/>
          <p:nvPr/>
        </p:nvSpPr>
        <p:spPr>
          <a:xfrm>
            <a:off x="5283016" y="2356448"/>
            <a:ext cx="79680" cy="7968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Oval 23"/>
          <p:cNvSpPr/>
          <p:nvPr/>
        </p:nvSpPr>
        <p:spPr>
          <a:xfrm>
            <a:off x="5534476" y="2318348"/>
            <a:ext cx="79680" cy="7968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Oval 24"/>
          <p:cNvSpPr/>
          <p:nvPr/>
        </p:nvSpPr>
        <p:spPr>
          <a:xfrm>
            <a:off x="5771832" y="2310728"/>
            <a:ext cx="79680" cy="7968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Oval 26"/>
          <p:cNvSpPr/>
          <p:nvPr/>
        </p:nvSpPr>
        <p:spPr>
          <a:xfrm>
            <a:off x="6249652" y="2330212"/>
            <a:ext cx="79680" cy="7968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Oval 27"/>
          <p:cNvSpPr/>
          <p:nvPr/>
        </p:nvSpPr>
        <p:spPr>
          <a:xfrm>
            <a:off x="6507152" y="2364120"/>
            <a:ext cx="79680" cy="7968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Oval 28"/>
          <p:cNvSpPr/>
          <p:nvPr/>
        </p:nvSpPr>
        <p:spPr>
          <a:xfrm>
            <a:off x="5768456" y="2996952"/>
            <a:ext cx="79680" cy="796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Box 32"/>
          <p:cNvSpPr txBox="1"/>
          <p:nvPr/>
        </p:nvSpPr>
        <p:spPr>
          <a:xfrm>
            <a:off x="7201827" y="2457855"/>
            <a:ext cx="1834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particle path</a:t>
            </a:r>
          </a:p>
          <a:p>
            <a:r>
              <a:rPr lang="en-GB" sz="1600" dirty="0" smtClean="0"/>
              <a:t>(in a magnetic field)</a:t>
            </a:r>
            <a:endParaRPr lang="de-DE" sz="1600" dirty="0" smtClean="0"/>
          </a:p>
        </p:txBody>
      </p:sp>
      <p:sp>
        <p:nvSpPr>
          <p:cNvPr id="36" name="Arc 35"/>
          <p:cNvSpPr/>
          <p:nvPr/>
        </p:nvSpPr>
        <p:spPr>
          <a:xfrm>
            <a:off x="3620376" y="2310728"/>
            <a:ext cx="329509" cy="421052"/>
          </a:xfrm>
          <a:prstGeom prst="arc">
            <a:avLst>
              <a:gd name="adj1" fmla="val 15656346"/>
              <a:gd name="adj2" fmla="val 5934737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t="7332" r="52086" b="48674"/>
          <a:stretch/>
        </p:blipFill>
        <p:spPr>
          <a:xfrm>
            <a:off x="2051720" y="4264176"/>
            <a:ext cx="5472608" cy="216024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2843808" y="3896931"/>
            <a:ext cx="3724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Future location of our SciFi tracker in LHCb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41" name="Down Arrow 40"/>
          <p:cNvSpPr/>
          <p:nvPr/>
        </p:nvSpPr>
        <p:spPr>
          <a:xfrm>
            <a:off x="4355976" y="4365104"/>
            <a:ext cx="221119" cy="43204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Oval 25"/>
          <p:cNvSpPr/>
          <p:nvPr/>
        </p:nvSpPr>
        <p:spPr>
          <a:xfrm>
            <a:off x="6497844" y="1992522"/>
            <a:ext cx="79680" cy="7968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Oval 29"/>
          <p:cNvSpPr/>
          <p:nvPr/>
        </p:nvSpPr>
        <p:spPr>
          <a:xfrm>
            <a:off x="2270795" y="3022063"/>
            <a:ext cx="79680" cy="8764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27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618"/>
    </mc:Choice>
    <mc:Fallback xmlns="">
      <p:transition spd="slow" advTm="7261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2763" t="-78" r="4019" b="78"/>
          <a:stretch/>
        </p:blipFill>
        <p:spPr>
          <a:xfrm>
            <a:off x="5724129" y="2636912"/>
            <a:ext cx="1512168" cy="2566433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661689" y="3429000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+ ….</a:t>
            </a:r>
            <a:endParaRPr lang="de-DE" sz="3200" dirty="0" smtClean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88013" y="3140968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2D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19442" y="3144768"/>
            <a:ext cx="712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stereo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08493" y="3147721"/>
            <a:ext cx="1019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cylindrical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4500" y="1171961"/>
            <a:ext cx="49010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</a:rPr>
              <a:t>Fibres give lots of geometrical flexibility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T</a:t>
            </a:r>
            <a:r>
              <a:rPr lang="en-GB" sz="1600" dirty="0" smtClean="0">
                <a:solidFill>
                  <a:schemeClr val="accent1"/>
                </a:solidFill>
              </a:rPr>
              <a:t>hey have low mass and are (almost) self supporting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</a:rPr>
              <a:t>All non-active material can be at the end of the fibres</a:t>
            </a:r>
            <a:endParaRPr lang="de-DE" sz="1600" dirty="0" smtClean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9552" y="5175545"/>
            <a:ext cx="61749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But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</a:rPr>
              <a:t>Fibres give relatively little light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</a:rPr>
              <a:t>T</a:t>
            </a:r>
            <a:r>
              <a:rPr lang="en-GB" sz="1600" dirty="0" smtClean="0">
                <a:solidFill>
                  <a:schemeClr val="accent1"/>
                </a:solidFill>
              </a:rPr>
              <a:t>hey are non very radiation hard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1"/>
                </a:solidFill>
              </a:rPr>
              <a:t>Building a fibre tracker is a lot of work (companies just deliver fibres)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546965" y="3147721"/>
            <a:ext cx="0" cy="1538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66027" y="3147721"/>
            <a:ext cx="0" cy="1538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83502" y="3147721"/>
            <a:ext cx="14288" cy="1538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02565" y="3147721"/>
            <a:ext cx="0" cy="1538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20040" y="3147721"/>
            <a:ext cx="0" cy="1538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>
            <a:off x="1795409" y="3388227"/>
            <a:ext cx="0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16200000">
            <a:off x="1795409" y="3270752"/>
            <a:ext cx="0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>
            <a:off x="1795409" y="3032627"/>
            <a:ext cx="0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>
            <a:off x="1795409" y="2915152"/>
            <a:ext cx="0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209853" y="3199314"/>
            <a:ext cx="179387" cy="15398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200328" y="3208839"/>
            <a:ext cx="180975" cy="1539875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75"/>
          <p:cNvSpPr txBox="1">
            <a:spLocks noChangeArrowheads="1"/>
          </p:cNvSpPr>
          <p:nvPr/>
        </p:nvSpPr>
        <p:spPr bwMode="auto">
          <a:xfrm>
            <a:off x="907707" y="2545713"/>
            <a:ext cx="342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1400">
                <a:solidFill>
                  <a:schemeClr val="tx1"/>
                </a:solidFill>
              </a:rPr>
              <a:t>a)</a:t>
            </a:r>
          </a:p>
        </p:txBody>
      </p:sp>
      <p:sp>
        <p:nvSpPr>
          <p:cNvPr id="23" name="TextBox 76"/>
          <p:cNvSpPr txBox="1">
            <a:spLocks noChangeArrowheads="1"/>
          </p:cNvSpPr>
          <p:nvPr/>
        </p:nvSpPr>
        <p:spPr bwMode="auto">
          <a:xfrm>
            <a:off x="3634186" y="2559464"/>
            <a:ext cx="344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fr-FR" sz="1400">
                <a:solidFill>
                  <a:schemeClr val="tx1"/>
                </a:solidFill>
              </a:rPr>
              <a:t>b)</a:t>
            </a:r>
          </a:p>
        </p:txBody>
      </p:sp>
      <p:cxnSp>
        <p:nvCxnSpPr>
          <p:cNvPr id="24" name="Straight Connector 23"/>
          <p:cNvCxnSpPr/>
          <p:nvPr/>
        </p:nvCxnSpPr>
        <p:spPr>
          <a:xfrm rot="16200000">
            <a:off x="1799377" y="3157246"/>
            <a:ext cx="0" cy="1536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643802" y="3782721"/>
            <a:ext cx="46038" cy="4445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880340" y="4017671"/>
            <a:ext cx="460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2677265" y="3985921"/>
            <a:ext cx="195262" cy="98425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Freeform 28"/>
          <p:cNvSpPr/>
          <p:nvPr/>
        </p:nvSpPr>
        <p:spPr>
          <a:xfrm>
            <a:off x="2674090" y="3763671"/>
            <a:ext cx="195262" cy="98425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3" name="Freeform 32"/>
          <p:cNvSpPr/>
          <p:nvPr/>
        </p:nvSpPr>
        <p:spPr>
          <a:xfrm>
            <a:off x="1688486" y="2868667"/>
            <a:ext cx="195262" cy="100012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5" name="Freeform 34"/>
          <p:cNvSpPr/>
          <p:nvPr/>
        </p:nvSpPr>
        <p:spPr>
          <a:xfrm>
            <a:off x="1864465" y="2973096"/>
            <a:ext cx="195262" cy="98425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875577" y="3777958"/>
            <a:ext cx="46038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1645390" y="4017671"/>
            <a:ext cx="46037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38" name="Straight Connector 37"/>
          <p:cNvCxnSpPr/>
          <p:nvPr/>
        </p:nvCxnSpPr>
        <p:spPr>
          <a:xfrm>
            <a:off x="4322565" y="3204077"/>
            <a:ext cx="179388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313040" y="3213602"/>
            <a:ext cx="179388" cy="1538287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449565" y="3207252"/>
            <a:ext cx="179388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440040" y="3216777"/>
            <a:ext cx="180975" cy="1538287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563865" y="3197727"/>
            <a:ext cx="179388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554340" y="3207252"/>
            <a:ext cx="179388" cy="1538287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4682928" y="3207252"/>
            <a:ext cx="179387" cy="15382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673403" y="3216777"/>
            <a:ext cx="179387" cy="1538287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4403528" y="4020052"/>
            <a:ext cx="460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4549578" y="4264527"/>
            <a:ext cx="46037" cy="460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4260653" y="3054852"/>
            <a:ext cx="195262" cy="98425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9" name="Freeform 48"/>
          <p:cNvSpPr/>
          <p:nvPr/>
        </p:nvSpPr>
        <p:spPr>
          <a:xfrm>
            <a:off x="4451153" y="3059614"/>
            <a:ext cx="195262" cy="98425"/>
          </a:xfrm>
          <a:custGeom>
            <a:avLst/>
            <a:gdLst>
              <a:gd name="connsiteX0" fmla="*/ 0 w 195263"/>
              <a:gd name="connsiteY0" fmla="*/ 0 h 133350"/>
              <a:gd name="connsiteX1" fmla="*/ 47625 w 195263"/>
              <a:gd name="connsiteY1" fmla="*/ 133350 h 133350"/>
              <a:gd name="connsiteX2" fmla="*/ 100013 w 195263"/>
              <a:gd name="connsiteY2" fmla="*/ 9525 h 133350"/>
              <a:gd name="connsiteX3" fmla="*/ 195263 w 195263"/>
              <a:gd name="connsiteY3" fmla="*/ 4762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263" h="133350">
                <a:moveTo>
                  <a:pt x="0" y="0"/>
                </a:moveTo>
                <a:lnTo>
                  <a:pt x="47625" y="133350"/>
                </a:lnTo>
                <a:lnTo>
                  <a:pt x="100013" y="9525"/>
                </a:lnTo>
                <a:lnTo>
                  <a:pt x="195263" y="4762"/>
                </a:lnTo>
              </a:path>
            </a:pathLst>
          </a:custGeom>
          <a:noFill/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4452740" y="3367589"/>
            <a:ext cx="46038" cy="460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1403510" y="338188"/>
            <a:ext cx="56331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2400" b="1" dirty="0" smtClean="0">
                <a:solidFill>
                  <a:srgbClr val="0070C0"/>
                </a:solidFill>
              </a:rPr>
              <a:t>Trackers based on scintillating </a:t>
            </a:r>
            <a:r>
              <a:rPr lang="en-GB" sz="2400" b="1" dirty="0">
                <a:solidFill>
                  <a:srgbClr val="0070C0"/>
                </a:solidFill>
              </a:rPr>
              <a:t>fibres</a:t>
            </a:r>
          </a:p>
        </p:txBody>
      </p:sp>
    </p:spTree>
    <p:extLst>
      <p:ext uri="{BB962C8B-B14F-4D97-AF65-F5344CB8AC3E}">
        <p14:creationId xmlns:p14="http://schemas.microsoft.com/office/powerpoint/2010/main" val="7370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826"/>
    </mc:Choice>
    <mc:Fallback xmlns="">
      <p:transition spd="slow" advTm="7582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xplosion 2 19"/>
          <p:cNvSpPr/>
          <p:nvPr/>
        </p:nvSpPr>
        <p:spPr>
          <a:xfrm>
            <a:off x="6368530" y="4479512"/>
            <a:ext cx="2919548" cy="1003704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Oval 12"/>
          <p:cNvSpPr/>
          <p:nvPr/>
        </p:nvSpPr>
        <p:spPr>
          <a:xfrm>
            <a:off x="5394347" y="4794069"/>
            <a:ext cx="1049861" cy="36731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74967" y="908719"/>
            <a:ext cx="8445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Back-of-the-envelope estimate of photoelectric yield in a 0.25 mm double cladded fibre, 2 m from photodetector. </a:t>
            </a:r>
            <a:r>
              <a:rPr lang="en-GB" sz="1600" u="sng" dirty="0" smtClean="0">
                <a:solidFill>
                  <a:srgbClr val="0070C0"/>
                </a:solidFill>
              </a:rPr>
              <a:t>Non-irradiated.</a:t>
            </a:r>
          </a:p>
        </p:txBody>
      </p:sp>
      <p:sp>
        <p:nvSpPr>
          <p:cNvPr id="5" name="Can 4"/>
          <p:cNvSpPr/>
          <p:nvPr/>
        </p:nvSpPr>
        <p:spPr>
          <a:xfrm rot="5400000">
            <a:off x="2651456" y="252718"/>
            <a:ext cx="661248" cy="4896544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67744" y="1722294"/>
            <a:ext cx="3606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MIP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dE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/dx = 2 MeV/cm  (Bethe Bloch)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10" name="Can 9"/>
          <p:cNvSpPr/>
          <p:nvPr/>
        </p:nvSpPr>
        <p:spPr>
          <a:xfrm rot="5400000">
            <a:off x="4962835" y="2448962"/>
            <a:ext cx="935033" cy="504056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3808" y="4077072"/>
            <a:ext cx="67874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Scintillation yield: </a:t>
            </a:r>
            <a:r>
              <a:rPr lang="en-GB" sz="1600" dirty="0" err="1" smtClean="0">
                <a:solidFill>
                  <a:srgbClr val="0070C0"/>
                </a:solidFill>
              </a:rPr>
              <a:t>dY</a:t>
            </a:r>
            <a:r>
              <a:rPr lang="en-GB" sz="1600" baseline="-250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g</a:t>
            </a:r>
            <a:r>
              <a:rPr lang="en-GB" sz="1600" dirty="0" smtClean="0">
                <a:solidFill>
                  <a:srgbClr val="0070C0"/>
                </a:solidFill>
              </a:rPr>
              <a:t>/</a:t>
            </a:r>
            <a:r>
              <a:rPr lang="en-GB" sz="1600" dirty="0" err="1" smtClean="0">
                <a:solidFill>
                  <a:srgbClr val="0070C0"/>
                </a:solidFill>
              </a:rPr>
              <a:t>dE</a:t>
            </a:r>
            <a:r>
              <a:rPr lang="en-GB" sz="1600" dirty="0" smtClean="0">
                <a:solidFill>
                  <a:srgbClr val="0070C0"/>
                </a:solidFill>
              </a:rPr>
              <a:t> = 8000 </a:t>
            </a:r>
            <a:r>
              <a:rPr lang="en-GB" sz="1600" dirty="0" err="1" smtClean="0">
                <a:solidFill>
                  <a:srgbClr val="0070C0"/>
                </a:solidFill>
              </a:rPr>
              <a:t>ph</a:t>
            </a:r>
            <a:r>
              <a:rPr lang="en-GB" sz="1600" dirty="0" smtClean="0">
                <a:solidFill>
                  <a:srgbClr val="0070C0"/>
                </a:solidFill>
              </a:rPr>
              <a:t> / MeV  	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err="1" smtClean="0">
                <a:solidFill>
                  <a:srgbClr val="0070C0"/>
                </a:solidFill>
              </a:rPr>
              <a:t>Y</a:t>
            </a:r>
            <a:r>
              <a:rPr lang="en-GB" sz="1600" baseline="-250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g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= 320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Trapping inside fibre (1 hemisphere): 5.4%	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err="1" smtClean="0">
                <a:solidFill>
                  <a:srgbClr val="0070C0"/>
                </a:solidFill>
              </a:rPr>
              <a:t>Y</a:t>
            </a:r>
            <a:r>
              <a:rPr lang="en-GB" sz="1600" baseline="-250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g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~ 16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Attenuation losses over 2 m: 50%		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err="1" smtClean="0">
                <a:solidFill>
                  <a:srgbClr val="0070C0"/>
                </a:solidFill>
              </a:rPr>
              <a:t>Y</a:t>
            </a:r>
            <a:r>
              <a:rPr lang="en-GB" sz="1600" baseline="-250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g</a:t>
            </a:r>
            <a:r>
              <a:rPr lang="en-GB" sz="1600" baseline="-25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~ </a:t>
            </a:r>
            <a:r>
              <a:rPr lang="en-GB" sz="1600" dirty="0">
                <a:solidFill>
                  <a:srgbClr val="0070C0"/>
                </a:solidFill>
                <a:latin typeface="Symbol" panose="05050102010706020507" pitchFamily="18" charset="2"/>
              </a:rPr>
              <a:t>8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Efficiency of photodetector (typ. PMT): 20%	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 err="1" smtClean="0">
                <a:solidFill>
                  <a:srgbClr val="0070C0"/>
                </a:solidFill>
              </a:rPr>
              <a:t>Y</a:t>
            </a:r>
            <a:r>
              <a:rPr lang="en-GB" sz="1600" baseline="-25000" dirty="0" err="1" smtClean="0">
                <a:solidFill>
                  <a:srgbClr val="0070C0"/>
                </a:solidFill>
                <a:latin typeface="+mj-lt"/>
              </a:rPr>
              <a:t>p.e</a:t>
            </a:r>
            <a:r>
              <a:rPr lang="en-GB" sz="1600" baseline="-25000" dirty="0" smtClean="0">
                <a:solidFill>
                  <a:srgbClr val="0070C0"/>
                </a:solidFill>
                <a:latin typeface="+mj-lt"/>
              </a:rPr>
              <a:t>.</a:t>
            </a:r>
            <a:r>
              <a:rPr lang="en-GB" sz="1600" baseline="-25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~ 1-2</a:t>
            </a:r>
            <a:r>
              <a:rPr lang="en-GB" sz="1600" dirty="0">
                <a:solidFill>
                  <a:srgbClr val="0070C0"/>
                </a:solidFill>
              </a:rPr>
              <a:t>	 </a:t>
            </a:r>
            <a:r>
              <a:rPr lang="en-GB" sz="1600" dirty="0" smtClean="0">
                <a:solidFill>
                  <a:srgbClr val="0070C0"/>
                </a:solidFill>
              </a:rPr>
              <a:t>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56867" y="3255948"/>
            <a:ext cx="6163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dx = 0.022 cm (active)  </a:t>
            </a:r>
            <a:r>
              <a:rPr lang="en-GB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dE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= 0.04 MeV   </a:t>
            </a:r>
          </a:p>
          <a:p>
            <a:r>
              <a:rPr lang="en-GB" sz="1600" dirty="0">
                <a:solidFill>
                  <a:srgbClr val="0070C0"/>
                </a:solidFill>
                <a:sym typeface="Wingdings" panose="05000000000000000000" pitchFamily="2" charset="2"/>
              </a:rPr>
              <a:t>	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	     (when passing through axis … optimistic!)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5445224"/>
            <a:ext cx="4405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C00000"/>
                </a:solidFill>
              </a:rPr>
              <a:t>Need more traversed fibre thickness</a:t>
            </a:r>
          </a:p>
          <a:p>
            <a:r>
              <a:rPr lang="en-GB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C00000"/>
                </a:solidFill>
              </a:rPr>
              <a:t>Need higher photodetector efficiency</a:t>
            </a:r>
          </a:p>
          <a:p>
            <a:r>
              <a:rPr lang="en-GB" sz="16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 </a:t>
            </a:r>
            <a:r>
              <a:rPr lang="en-GB" sz="1600" dirty="0" smtClean="0">
                <a:solidFill>
                  <a:srgbClr val="C00000"/>
                </a:solidFill>
              </a:rPr>
              <a:t>Need to recover light in the second hemisphere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2355388" y="2370367"/>
            <a:ext cx="920468" cy="649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275856" y="2370366"/>
            <a:ext cx="648072" cy="66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923928" y="2370366"/>
            <a:ext cx="690997" cy="66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97719" y="2370366"/>
            <a:ext cx="580604" cy="5545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237582" y="2354497"/>
            <a:ext cx="648072" cy="66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46585" y="2370366"/>
            <a:ext cx="690997" cy="66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755417" y="2478378"/>
            <a:ext cx="1397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photodetector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23076" y="4831194"/>
            <a:ext cx="15586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VERY little light !</a:t>
            </a:r>
            <a:endParaRPr lang="de-DE" sz="1600" dirty="0" smtClean="0">
              <a:solidFill>
                <a:srgbClr val="FF0000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04260" y="2217420"/>
            <a:ext cx="586740" cy="914400"/>
          </a:xfrm>
          <a:custGeom>
            <a:avLst/>
            <a:gdLst>
              <a:gd name="connsiteX0" fmla="*/ 160020 w 586740"/>
              <a:gd name="connsiteY0" fmla="*/ 0 h 914400"/>
              <a:gd name="connsiteX1" fmla="*/ 68580 w 586740"/>
              <a:gd name="connsiteY1" fmla="*/ 243840 h 914400"/>
              <a:gd name="connsiteX2" fmla="*/ 160020 w 586740"/>
              <a:gd name="connsiteY2" fmla="*/ 426720 h 914400"/>
              <a:gd name="connsiteX3" fmla="*/ 7620 w 586740"/>
              <a:gd name="connsiteY3" fmla="*/ 594360 h 914400"/>
              <a:gd name="connsiteX4" fmla="*/ 83820 w 586740"/>
              <a:gd name="connsiteY4" fmla="*/ 723900 h 914400"/>
              <a:gd name="connsiteX5" fmla="*/ 0 w 586740"/>
              <a:gd name="connsiteY5" fmla="*/ 914400 h 914400"/>
              <a:gd name="connsiteX6" fmla="*/ 365760 w 586740"/>
              <a:gd name="connsiteY6" fmla="*/ 914400 h 914400"/>
              <a:gd name="connsiteX7" fmla="*/ 464820 w 586740"/>
              <a:gd name="connsiteY7" fmla="*/ 723900 h 914400"/>
              <a:gd name="connsiteX8" fmla="*/ 434340 w 586740"/>
              <a:gd name="connsiteY8" fmla="*/ 586740 h 914400"/>
              <a:gd name="connsiteX9" fmla="*/ 510540 w 586740"/>
              <a:gd name="connsiteY9" fmla="*/ 502920 h 914400"/>
              <a:gd name="connsiteX10" fmla="*/ 441960 w 586740"/>
              <a:gd name="connsiteY10" fmla="*/ 388620 h 914400"/>
              <a:gd name="connsiteX11" fmla="*/ 586740 w 586740"/>
              <a:gd name="connsiteY11" fmla="*/ 266700 h 914400"/>
              <a:gd name="connsiteX12" fmla="*/ 449580 w 586740"/>
              <a:gd name="connsiteY12" fmla="*/ 152400 h 914400"/>
              <a:gd name="connsiteX13" fmla="*/ 533400 w 586740"/>
              <a:gd name="connsiteY13" fmla="*/ 38100 h 914400"/>
              <a:gd name="connsiteX14" fmla="*/ 160020 w 586740"/>
              <a:gd name="connsiteY1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86740" h="914400">
                <a:moveTo>
                  <a:pt x="160020" y="0"/>
                </a:moveTo>
                <a:lnTo>
                  <a:pt x="68580" y="243840"/>
                </a:lnTo>
                <a:lnTo>
                  <a:pt x="160020" y="426720"/>
                </a:lnTo>
                <a:lnTo>
                  <a:pt x="7620" y="594360"/>
                </a:lnTo>
                <a:lnTo>
                  <a:pt x="83820" y="723900"/>
                </a:lnTo>
                <a:lnTo>
                  <a:pt x="0" y="914400"/>
                </a:lnTo>
                <a:lnTo>
                  <a:pt x="365760" y="914400"/>
                </a:lnTo>
                <a:lnTo>
                  <a:pt x="464820" y="723900"/>
                </a:lnTo>
                <a:lnTo>
                  <a:pt x="434340" y="586740"/>
                </a:lnTo>
                <a:lnTo>
                  <a:pt x="510540" y="502920"/>
                </a:lnTo>
                <a:lnTo>
                  <a:pt x="441960" y="388620"/>
                </a:lnTo>
                <a:lnTo>
                  <a:pt x="586740" y="266700"/>
                </a:lnTo>
                <a:lnTo>
                  <a:pt x="449580" y="152400"/>
                </a:lnTo>
                <a:lnTo>
                  <a:pt x="533400" y="38100"/>
                </a:lnTo>
                <a:lnTo>
                  <a:pt x="16002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721062" y="2383973"/>
            <a:ext cx="648072" cy="661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xplosion 2 5"/>
          <p:cNvSpPr/>
          <p:nvPr/>
        </p:nvSpPr>
        <p:spPr>
          <a:xfrm rot="17832302">
            <a:off x="1456163" y="2420762"/>
            <a:ext cx="598228" cy="598228"/>
          </a:xfrm>
          <a:prstGeom prst="irregularSeal2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32516" y="1628800"/>
            <a:ext cx="598278" cy="19195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602918" y="2407026"/>
            <a:ext cx="647702" cy="64770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xplosion 2 29"/>
          <p:cNvSpPr/>
          <p:nvPr/>
        </p:nvSpPr>
        <p:spPr>
          <a:xfrm rot="17832302">
            <a:off x="7662086" y="2452028"/>
            <a:ext cx="508123" cy="508123"/>
          </a:xfrm>
          <a:prstGeom prst="irregularSeal2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7652342" y="1822657"/>
            <a:ext cx="474140" cy="152124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7835111" y="1776051"/>
            <a:ext cx="471000" cy="1511172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85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845"/>
    </mc:Choice>
    <mc:Fallback xmlns="">
      <p:transition spd="slow" advTm="13584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19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83568" y="2204864"/>
            <a:ext cx="776430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7200" b="1" dirty="0" smtClean="0">
                <a:solidFill>
                  <a:srgbClr val="0070C0"/>
                </a:solidFill>
              </a:rPr>
              <a:t>A bit of SciFi history</a:t>
            </a:r>
          </a:p>
        </p:txBody>
      </p:sp>
    </p:spTree>
    <p:extLst>
      <p:ext uri="{BB962C8B-B14F-4D97-AF65-F5344CB8AC3E}">
        <p14:creationId xmlns:p14="http://schemas.microsoft.com/office/powerpoint/2010/main" val="168642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4"/>
    </mc:Choice>
    <mc:Fallback xmlns="">
      <p:transition spd="slow" advTm="500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467544" y="764704"/>
            <a:ext cx="7992888" cy="5722079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737403"/>
            <a:ext cx="5883405" cy="5139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 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LHCb LS2 upgrade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What are </a:t>
            </a:r>
            <a:r>
              <a:rPr lang="en-GB" sz="2000" b="1" dirty="0" smtClean="0">
                <a:solidFill>
                  <a:srgbClr val="0070C0"/>
                </a:solidFill>
              </a:rPr>
              <a:t>scintillating fibres </a:t>
            </a:r>
            <a:r>
              <a:rPr lang="en-GB" sz="2000" dirty="0" smtClean="0">
                <a:solidFill>
                  <a:srgbClr val="0070C0"/>
                </a:solidFill>
              </a:rPr>
              <a:t>and how do they work?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How can we </a:t>
            </a:r>
            <a:r>
              <a:rPr lang="en-GB" sz="2000" b="1" dirty="0" smtClean="0">
                <a:solidFill>
                  <a:srgbClr val="0070C0"/>
                </a:solidFill>
              </a:rPr>
              <a:t>track particles </a:t>
            </a:r>
            <a:r>
              <a:rPr lang="en-GB" sz="2000" dirty="0" smtClean="0">
                <a:solidFill>
                  <a:srgbClr val="0070C0"/>
                </a:solidFill>
              </a:rPr>
              <a:t>with scintillating fibres ?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A bit of </a:t>
            </a:r>
            <a:r>
              <a:rPr lang="en-GB" sz="2000" b="1" dirty="0">
                <a:solidFill>
                  <a:srgbClr val="0070C0"/>
                </a:solidFill>
              </a:rPr>
              <a:t>history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A </a:t>
            </a:r>
            <a:r>
              <a:rPr lang="en-GB" sz="2000" dirty="0">
                <a:solidFill>
                  <a:srgbClr val="0070C0"/>
                </a:solidFill>
              </a:rPr>
              <a:t>few slides on </a:t>
            </a:r>
            <a:r>
              <a:rPr lang="en-GB" sz="2000" b="1" dirty="0">
                <a:solidFill>
                  <a:srgbClr val="0070C0"/>
                </a:solidFill>
              </a:rPr>
              <a:t>Silicon Photomultipliers </a:t>
            </a:r>
            <a:r>
              <a:rPr lang="en-GB" sz="2000" dirty="0">
                <a:solidFill>
                  <a:srgbClr val="0070C0"/>
                </a:solidFill>
              </a:rPr>
              <a:t>(SiPM)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The </a:t>
            </a:r>
            <a:r>
              <a:rPr lang="en-GB" sz="2000" b="1" dirty="0" smtClean="0">
                <a:solidFill>
                  <a:srgbClr val="0070C0"/>
                </a:solidFill>
              </a:rPr>
              <a:t>LHCb SciFi Tracker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70C0"/>
                </a:solidFill>
              </a:rPr>
              <a:t>What makes it </a:t>
            </a:r>
            <a:r>
              <a:rPr lang="en-GB" sz="2000" b="1" dirty="0">
                <a:solidFill>
                  <a:srgbClr val="0070C0"/>
                </a:solidFill>
              </a:rPr>
              <a:t>difficult</a:t>
            </a:r>
            <a:r>
              <a:rPr lang="en-GB" sz="2000" dirty="0">
                <a:solidFill>
                  <a:srgbClr val="0070C0"/>
                </a:solidFill>
              </a:rPr>
              <a:t> (and interesting</a:t>
            </a:r>
            <a:r>
              <a:rPr lang="en-GB" sz="2000" dirty="0" smtClean="0">
                <a:solidFill>
                  <a:srgbClr val="0070C0"/>
                </a:solidFill>
              </a:rPr>
              <a:t>)?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6200000">
            <a:off x="-684360" y="3697758"/>
            <a:ext cx="3035149" cy="769441"/>
          </a:xfrm>
          <a:prstGeom prst="rect">
            <a:avLst/>
          </a:prstGeom>
        </p:spPr>
        <p:txBody>
          <a:bodyPr wrap="square">
            <a:prstTxWarp prst="textCascadeUp">
              <a:avLst/>
            </a:prstTxWarp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Outline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121544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45"/>
    </mc:Choice>
    <mc:Fallback xmlns="">
      <p:transition spd="slow" advTm="58745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95536" y="764704"/>
            <a:ext cx="2074286" cy="5890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400" b="1" dirty="0" smtClean="0">
                <a:solidFill>
                  <a:srgbClr val="0070C0"/>
                </a:solidFill>
              </a:rPr>
              <a:t>A bit of history</a:t>
            </a:r>
          </a:p>
        </p:txBody>
      </p:sp>
      <p:pic>
        <p:nvPicPr>
          <p:cNvPr id="12290" name="Picture 2" descr="Photo of Jean-Daniel Collad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49577"/>
            <a:ext cx="772419" cy="1472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9579" y="1458948"/>
            <a:ext cx="4090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After the discovery of </a:t>
            </a:r>
            <a:r>
              <a:rPr lang="en-GB" sz="1600" dirty="0" err="1" smtClean="0">
                <a:solidFill>
                  <a:srgbClr val="0070C0"/>
                </a:solidFill>
              </a:rPr>
              <a:t>Colladon</a:t>
            </a:r>
            <a:r>
              <a:rPr lang="en-GB" sz="1600" dirty="0" smtClean="0">
                <a:solidFill>
                  <a:srgbClr val="0070C0"/>
                </a:solidFill>
              </a:rPr>
              <a:t> (1841), it took </a:t>
            </a:r>
            <a:r>
              <a:rPr lang="en-GB" sz="1600" b="1" dirty="0" smtClean="0">
                <a:solidFill>
                  <a:srgbClr val="0070C0"/>
                </a:solidFill>
              </a:rPr>
              <a:t>116 years </a:t>
            </a:r>
            <a:r>
              <a:rPr lang="en-GB" sz="1600" dirty="0" smtClean="0">
                <a:solidFill>
                  <a:srgbClr val="0070C0"/>
                </a:solidFill>
              </a:rPr>
              <a:t>before scintillating fibres were used as particle detectors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12292" name="Picture 4" descr="John Tyndall's Demonstration of Totat Internal Refl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640" y="991612"/>
            <a:ext cx="1689435" cy="143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1" r="12027" b="17848"/>
          <a:stretch/>
        </p:blipFill>
        <p:spPr bwMode="auto">
          <a:xfrm>
            <a:off x="395536" y="2996952"/>
            <a:ext cx="3809801" cy="1251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203" y="3428999"/>
            <a:ext cx="2305621" cy="227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200066" y="3110879"/>
            <a:ext cx="19944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Rev. Sci. </a:t>
            </a:r>
            <a:r>
              <a:rPr lang="en-GB" sz="1000" dirty="0" err="1"/>
              <a:t>Instrum</a:t>
            </a:r>
            <a:r>
              <a:rPr lang="en-GB" sz="1000" dirty="0"/>
              <a:t>. 28, 1098 (1957);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7969" y="5707915"/>
            <a:ext cx="18242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First (?) non-cladded scintillating plastic fibre.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57" y="4437112"/>
            <a:ext cx="4857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5" y="5636418"/>
            <a:ext cx="49053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10" y="6279356"/>
            <a:ext cx="21907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5257" y="5553563"/>
            <a:ext cx="9316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          ……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555776" y="5834967"/>
            <a:ext cx="262009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70495" y="6093296"/>
            <a:ext cx="213166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52106" y="6308835"/>
            <a:ext cx="96391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95536" y="6536531"/>
            <a:ext cx="200662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859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196"/>
    </mc:Choice>
    <mc:Fallback xmlns="">
      <p:transition spd="slow" advTm="8519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9580" y="2060848"/>
            <a:ext cx="841089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Outer tracking and pre-shower measurement for electron identification.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</a:rPr>
              <a:t>60,000</a:t>
            </a:r>
            <a:r>
              <a:rPr lang="en-GB" sz="1600" dirty="0" smtClean="0">
                <a:solidFill>
                  <a:srgbClr val="0070C0"/>
                </a:solidFill>
              </a:rPr>
              <a:t> single-clad, blue-emitting scintillating fibres of </a:t>
            </a:r>
            <a:r>
              <a:rPr lang="en-GB" sz="1600" b="1" dirty="0" smtClean="0">
                <a:solidFill>
                  <a:srgbClr val="0070C0"/>
                </a:solidFill>
              </a:rPr>
              <a:t>1 mm in diameter </a:t>
            </a:r>
            <a:r>
              <a:rPr lang="en-GB" sz="1600" dirty="0" smtClean="0">
                <a:solidFill>
                  <a:srgbClr val="0070C0"/>
                </a:solidFill>
              </a:rPr>
              <a:t>and 2.1 m long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developed and produced (!) at </a:t>
            </a:r>
            <a:r>
              <a:rPr lang="en-GB" sz="1600" dirty="0" err="1" smtClean="0">
                <a:solidFill>
                  <a:srgbClr val="0070C0"/>
                </a:solidFill>
              </a:rPr>
              <a:t>Saclay</a:t>
            </a:r>
            <a:r>
              <a:rPr lang="en-GB" sz="1600" dirty="0" smtClean="0">
                <a:solidFill>
                  <a:srgbClr val="0070C0"/>
                </a:solidFill>
              </a:rPr>
              <a:t>.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600" dirty="0" smtClean="0">
                <a:solidFill>
                  <a:srgbClr val="0070C0"/>
                </a:solidFill>
              </a:rPr>
              <a:t> &gt; 1.5 m.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Light propagates to 32 collector plates which are readout by </a:t>
            </a:r>
            <a:r>
              <a:rPr lang="en-GB" sz="1600" b="1" dirty="0" smtClean="0">
                <a:solidFill>
                  <a:srgbClr val="0070C0"/>
                </a:solidFill>
              </a:rPr>
              <a:t>32 image-intensified CCDs </a:t>
            </a:r>
            <a:r>
              <a:rPr lang="en-GB" sz="1600" dirty="0" smtClean="0">
                <a:solidFill>
                  <a:srgbClr val="0070C0"/>
                </a:solidFill>
              </a:rPr>
              <a:t>(32000 pixels each).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70591"/>
            <a:ext cx="3143861" cy="218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707" y="3789040"/>
            <a:ext cx="2889201" cy="25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6042" y="3887779"/>
            <a:ext cx="2526549" cy="227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36096" y="933619"/>
            <a:ext cx="20585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J. </a:t>
            </a:r>
            <a:r>
              <a:rPr lang="en-GB" sz="1000" dirty="0" err="1" smtClean="0"/>
              <a:t>Alitti</a:t>
            </a:r>
            <a:r>
              <a:rPr lang="en-GB" sz="1000" dirty="0" smtClean="0"/>
              <a:t> et al. , NIM A 273 (1988) 135</a:t>
            </a:r>
          </a:p>
        </p:txBody>
      </p:sp>
      <p:sp>
        <p:nvSpPr>
          <p:cNvPr id="9" name="Rectangle 8"/>
          <p:cNvSpPr/>
          <p:nvPr/>
        </p:nvSpPr>
        <p:spPr>
          <a:xfrm>
            <a:off x="6995360" y="3588333"/>
            <a:ext cx="12679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collector plate 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636433" y="856675"/>
            <a:ext cx="59755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solidFill>
                  <a:srgbClr val="0070C0"/>
                </a:solidFill>
              </a:rPr>
              <a:t>Upgrade of the </a:t>
            </a:r>
            <a:r>
              <a:rPr lang="en-GB" sz="2000" b="1" dirty="0">
                <a:solidFill>
                  <a:srgbClr val="0070C0"/>
                </a:solidFill>
              </a:rPr>
              <a:t>UA2</a:t>
            </a:r>
            <a:r>
              <a:rPr lang="en-GB" sz="2000" dirty="0">
                <a:solidFill>
                  <a:srgbClr val="0070C0"/>
                </a:solidFill>
              </a:rPr>
              <a:t> experiment (1985-87).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6433" y="1418738"/>
            <a:ext cx="79349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The first major collider application of scintillating fibre tracking </a:t>
            </a:r>
            <a:r>
              <a:rPr lang="en-GB" sz="1600" dirty="0" smtClean="0">
                <a:solidFill>
                  <a:srgbClr val="0070C0"/>
                </a:solidFill>
              </a:rPr>
              <a:t>technology.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62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26"/>
    </mc:Choice>
    <mc:Fallback xmlns="">
      <p:transition spd="slow" advTm="3842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22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8146504" cy="321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3530" y="4363393"/>
            <a:ext cx="21145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858198"/>
            <a:ext cx="1905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UA2 readout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19872" y="4365104"/>
            <a:ext cx="30079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2.8 </a:t>
            </a:r>
            <a:r>
              <a:rPr lang="en-GB" sz="1600" dirty="0" err="1" smtClean="0">
                <a:solidFill>
                  <a:srgbClr val="0070C0"/>
                </a:solidFill>
              </a:rPr>
              <a:t>p.e.</a:t>
            </a:r>
            <a:r>
              <a:rPr lang="en-GB" sz="1600" dirty="0" smtClean="0">
                <a:solidFill>
                  <a:srgbClr val="0070C0"/>
                </a:solidFill>
              </a:rPr>
              <a:t> per fibre (1mm)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Single fibre efficiency: &gt;91%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 smtClean="0">
                <a:solidFill>
                  <a:srgbClr val="0070C0"/>
                </a:solidFill>
              </a:rPr>
              <a:t>hit</a:t>
            </a:r>
            <a:r>
              <a:rPr lang="en-GB" sz="1600" dirty="0" smtClean="0">
                <a:solidFill>
                  <a:srgbClr val="0070C0"/>
                </a:solidFill>
              </a:rPr>
              <a:t> = 0.35 mm, </a:t>
            </a:r>
            <a:r>
              <a:rPr lang="en-GB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track</a:t>
            </a:r>
            <a:r>
              <a:rPr lang="en-GB" sz="1600" dirty="0" smtClean="0">
                <a:solidFill>
                  <a:srgbClr val="0070C0"/>
                </a:solidFill>
              </a:rPr>
              <a:t> = 0.2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Readout time ~10 </a:t>
            </a:r>
            <a:r>
              <a:rPr lang="en-GB" sz="1600" dirty="0" err="1" smtClean="0">
                <a:solidFill>
                  <a:srgbClr val="0070C0"/>
                </a:solidFill>
              </a:rPr>
              <a:t>ms</a:t>
            </a:r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070" y="6263631"/>
            <a:ext cx="3868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CCD image (circles show calculated fibre positions)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24039" y="3421647"/>
            <a:ext cx="240803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 smtClean="0"/>
              <a:t>R.E. </a:t>
            </a:r>
            <a:r>
              <a:rPr lang="en-GB" sz="1000" dirty="0" err="1" smtClean="0"/>
              <a:t>Ansorge</a:t>
            </a:r>
            <a:r>
              <a:rPr lang="en-GB" sz="1000" dirty="0" smtClean="0"/>
              <a:t> et al., NIM A265 </a:t>
            </a:r>
            <a:r>
              <a:rPr lang="en-GB" sz="1000" dirty="0"/>
              <a:t>(1988) 33-49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2122" y="2780928"/>
            <a:ext cx="2501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3-stage image intensifier (II)</a:t>
            </a:r>
          </a:p>
        </p:txBody>
      </p:sp>
    </p:spTree>
    <p:extLst>
      <p:ext uri="{BB962C8B-B14F-4D97-AF65-F5344CB8AC3E}">
        <p14:creationId xmlns:p14="http://schemas.microsoft.com/office/powerpoint/2010/main" val="237337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82"/>
    </mc:Choice>
    <mc:Fallback xmlns="">
      <p:transition spd="slow" advTm="6008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23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011" y="3861048"/>
            <a:ext cx="4626621" cy="264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166" y="908720"/>
            <a:ext cx="4878042" cy="2740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627784" y="1844824"/>
            <a:ext cx="504056" cy="108012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5536" y="1008310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CHORUS</a:t>
            </a:r>
          </a:p>
        </p:txBody>
      </p:sp>
      <p:sp>
        <p:nvSpPr>
          <p:cNvPr id="6" name="Rectangle 5"/>
          <p:cNvSpPr/>
          <p:nvPr/>
        </p:nvSpPr>
        <p:spPr>
          <a:xfrm>
            <a:off x="6715819" y="1700808"/>
            <a:ext cx="20882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10</a:t>
            </a:r>
            <a:r>
              <a:rPr lang="en-GB" sz="1600" baseline="30000" dirty="0" smtClean="0">
                <a:solidFill>
                  <a:srgbClr val="0070C0"/>
                </a:solidFill>
              </a:rPr>
              <a:t>6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scintillating </a:t>
            </a:r>
            <a:r>
              <a:rPr lang="en-GB" sz="1600" dirty="0" smtClean="0">
                <a:solidFill>
                  <a:srgbClr val="0070C0"/>
                </a:solidFill>
              </a:rPr>
              <a:t>fibres of Ø 500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58 </a:t>
            </a:r>
            <a:r>
              <a:rPr lang="en-GB" sz="1600" dirty="0">
                <a:solidFill>
                  <a:srgbClr val="0070C0"/>
                </a:solidFill>
              </a:rPr>
              <a:t>image-intensifier chains </a:t>
            </a:r>
            <a:r>
              <a:rPr lang="en-GB" sz="1600" dirty="0" smtClean="0">
                <a:solidFill>
                  <a:srgbClr val="0070C0"/>
                </a:solidFill>
              </a:rPr>
              <a:t>+ </a:t>
            </a:r>
            <a:r>
              <a:rPr lang="en-GB" sz="1600" dirty="0">
                <a:solidFill>
                  <a:srgbClr val="0070C0"/>
                </a:solidFill>
              </a:rPr>
              <a:t>CCD,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similar </a:t>
            </a:r>
            <a:r>
              <a:rPr lang="en-GB" sz="1600" dirty="0">
                <a:solidFill>
                  <a:srgbClr val="0070C0"/>
                </a:solidFill>
              </a:rPr>
              <a:t>to </a:t>
            </a:r>
            <a:r>
              <a:rPr lang="en-GB" sz="1600" dirty="0" smtClean="0">
                <a:solidFill>
                  <a:srgbClr val="0070C0"/>
                </a:solidFill>
              </a:rPr>
              <a:t>UA2</a:t>
            </a:r>
            <a:r>
              <a:rPr lang="en-GB" sz="1600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5624061"/>
            <a:ext cx="3413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They also tested a micro-vertex </a:t>
            </a:r>
            <a:r>
              <a:rPr lang="en-GB" sz="1600" dirty="0">
                <a:solidFill>
                  <a:srgbClr val="0070C0"/>
                </a:solidFill>
              </a:rPr>
              <a:t>tracker based on the liquid-in-capillary concept </a:t>
            </a:r>
            <a:r>
              <a:rPr lang="en-GB" sz="1600" dirty="0" smtClean="0">
                <a:solidFill>
                  <a:srgbClr val="0070C0"/>
                </a:solidFill>
              </a:rPr>
              <a:t>(see photo on slide 14).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5400000">
            <a:off x="2306553" y="3380304"/>
            <a:ext cx="1152128" cy="24140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98426" y="1567825"/>
            <a:ext cx="10563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err="1"/>
              <a:t>Annis</a:t>
            </a:r>
            <a:r>
              <a:rPr lang="en-GB" sz="1000" dirty="0"/>
              <a:t> P, et al. </a:t>
            </a:r>
            <a:r>
              <a:rPr lang="en-GB" sz="1000" i="1" dirty="0" smtClean="0"/>
              <a:t>NIM A</a:t>
            </a:r>
            <a:r>
              <a:rPr lang="en-GB" sz="1000" dirty="0" smtClean="0"/>
              <a:t>367  </a:t>
            </a:r>
            <a:r>
              <a:rPr lang="en-GB" sz="1000" dirty="0"/>
              <a:t>(1995</a:t>
            </a:r>
            <a:r>
              <a:rPr lang="en-GB" sz="1000" dirty="0" smtClean="0"/>
              <a:t>) 367</a:t>
            </a:r>
            <a:endParaRPr lang="en-GB" sz="1000" dirty="0"/>
          </a:p>
        </p:txBody>
      </p:sp>
      <p:sp>
        <p:nvSpPr>
          <p:cNvPr id="10" name="Rectangle 9"/>
          <p:cNvSpPr/>
          <p:nvPr/>
        </p:nvSpPr>
        <p:spPr>
          <a:xfrm>
            <a:off x="6444208" y="3878485"/>
            <a:ext cx="228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1600" dirty="0">
                <a:solidFill>
                  <a:srgbClr val="0070C0"/>
                </a:solidFill>
              </a:rPr>
              <a:t>The scintillating fibre-tracking layers provide </a:t>
            </a:r>
            <a:r>
              <a:rPr lang="en-GB" sz="1600" dirty="0" smtClean="0">
                <a:solidFill>
                  <a:srgbClr val="0070C0"/>
                </a:solidFill>
              </a:rPr>
              <a:t>pre-localisation </a:t>
            </a:r>
            <a:r>
              <a:rPr lang="en-GB" sz="1600" dirty="0">
                <a:solidFill>
                  <a:srgbClr val="0070C0"/>
                </a:solidFill>
              </a:rPr>
              <a:t>of the regions to be scanned in the emulsion. </a:t>
            </a:r>
          </a:p>
        </p:txBody>
      </p:sp>
    </p:spTree>
    <p:extLst>
      <p:ext uri="{BB962C8B-B14F-4D97-AF65-F5344CB8AC3E}">
        <p14:creationId xmlns:p14="http://schemas.microsoft.com/office/powerpoint/2010/main" val="131993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714"/>
    </mc:Choice>
    <mc:Fallback xmlns="">
      <p:transition spd="slow" advTm="50714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3128" y="836712"/>
            <a:ext cx="80648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DØ      </a:t>
            </a:r>
            <a:r>
              <a:rPr lang="en-GB" sz="1600" dirty="0" smtClean="0">
                <a:solidFill>
                  <a:srgbClr val="0070C0"/>
                </a:solidFill>
              </a:rPr>
              <a:t>The upgraded DØ detector comprises a 80,000-channel central </a:t>
            </a:r>
            <a:r>
              <a:rPr lang="en-GB" sz="1600" dirty="0" err="1">
                <a:solidFill>
                  <a:srgbClr val="0070C0"/>
                </a:solidFill>
              </a:rPr>
              <a:t>fiber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tracker (</a:t>
            </a:r>
            <a:r>
              <a:rPr lang="en-GB" sz="1600" dirty="0">
                <a:solidFill>
                  <a:srgbClr val="0070C0"/>
                </a:solidFill>
              </a:rPr>
              <a:t>CFT</a:t>
            </a:r>
            <a:r>
              <a:rPr lang="en-GB" sz="1600" dirty="0" smtClean="0">
                <a:solidFill>
                  <a:srgbClr val="0070C0"/>
                </a:solidFill>
              </a:rPr>
              <a:t>).</a:t>
            </a:r>
          </a:p>
        </p:txBody>
      </p:sp>
      <p:pic>
        <p:nvPicPr>
          <p:cNvPr id="15362" name="Picture 2" descr="http://origin-ars.els-cdn.com/content/image/1-s2.0-S0168900206010357-g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46820"/>
            <a:ext cx="3883912" cy="31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/>
          <p:cNvSpPr/>
          <p:nvPr/>
        </p:nvSpPr>
        <p:spPr>
          <a:xfrm>
            <a:off x="1062908" y="2613228"/>
            <a:ext cx="2529840" cy="373380"/>
          </a:xfrm>
          <a:custGeom>
            <a:avLst/>
            <a:gdLst>
              <a:gd name="connsiteX0" fmla="*/ 1249680 w 2529840"/>
              <a:gd name="connsiteY0" fmla="*/ 358140 h 373380"/>
              <a:gd name="connsiteX1" fmla="*/ 388620 w 2529840"/>
              <a:gd name="connsiteY1" fmla="*/ 358140 h 373380"/>
              <a:gd name="connsiteX2" fmla="*/ 350520 w 2529840"/>
              <a:gd name="connsiteY2" fmla="*/ 274320 h 373380"/>
              <a:gd name="connsiteX3" fmla="*/ 0 w 2529840"/>
              <a:gd name="connsiteY3" fmla="*/ 289560 h 373380"/>
              <a:gd name="connsiteX4" fmla="*/ 0 w 2529840"/>
              <a:gd name="connsiteY4" fmla="*/ 7620 h 373380"/>
              <a:gd name="connsiteX5" fmla="*/ 2529840 w 2529840"/>
              <a:gd name="connsiteY5" fmla="*/ 0 h 373380"/>
              <a:gd name="connsiteX6" fmla="*/ 2529840 w 2529840"/>
              <a:gd name="connsiteY6" fmla="*/ 289560 h 373380"/>
              <a:gd name="connsiteX7" fmla="*/ 2148840 w 2529840"/>
              <a:gd name="connsiteY7" fmla="*/ 289560 h 373380"/>
              <a:gd name="connsiteX8" fmla="*/ 2095500 w 2529840"/>
              <a:gd name="connsiteY8" fmla="*/ 373380 h 373380"/>
              <a:gd name="connsiteX9" fmla="*/ 1249680 w 2529840"/>
              <a:gd name="connsiteY9" fmla="*/ 358140 h 37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9840" h="373380">
                <a:moveTo>
                  <a:pt x="1249680" y="358140"/>
                </a:moveTo>
                <a:lnTo>
                  <a:pt x="388620" y="358140"/>
                </a:lnTo>
                <a:lnTo>
                  <a:pt x="350520" y="274320"/>
                </a:lnTo>
                <a:lnTo>
                  <a:pt x="0" y="289560"/>
                </a:lnTo>
                <a:lnTo>
                  <a:pt x="0" y="7620"/>
                </a:lnTo>
                <a:lnTo>
                  <a:pt x="2529840" y="0"/>
                </a:lnTo>
                <a:lnTo>
                  <a:pt x="2529840" y="289560"/>
                </a:lnTo>
                <a:lnTo>
                  <a:pt x="2148840" y="289560"/>
                </a:lnTo>
                <a:lnTo>
                  <a:pt x="2095500" y="373380"/>
                </a:lnTo>
                <a:lnTo>
                  <a:pt x="1249680" y="35814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 flipV="1">
            <a:off x="1051528" y="3261672"/>
            <a:ext cx="2529840" cy="373380"/>
          </a:xfrm>
          <a:custGeom>
            <a:avLst/>
            <a:gdLst>
              <a:gd name="connsiteX0" fmla="*/ 1249680 w 2529840"/>
              <a:gd name="connsiteY0" fmla="*/ 358140 h 373380"/>
              <a:gd name="connsiteX1" fmla="*/ 388620 w 2529840"/>
              <a:gd name="connsiteY1" fmla="*/ 358140 h 373380"/>
              <a:gd name="connsiteX2" fmla="*/ 350520 w 2529840"/>
              <a:gd name="connsiteY2" fmla="*/ 274320 h 373380"/>
              <a:gd name="connsiteX3" fmla="*/ 0 w 2529840"/>
              <a:gd name="connsiteY3" fmla="*/ 289560 h 373380"/>
              <a:gd name="connsiteX4" fmla="*/ 0 w 2529840"/>
              <a:gd name="connsiteY4" fmla="*/ 7620 h 373380"/>
              <a:gd name="connsiteX5" fmla="*/ 2529840 w 2529840"/>
              <a:gd name="connsiteY5" fmla="*/ 0 h 373380"/>
              <a:gd name="connsiteX6" fmla="*/ 2529840 w 2529840"/>
              <a:gd name="connsiteY6" fmla="*/ 289560 h 373380"/>
              <a:gd name="connsiteX7" fmla="*/ 2148840 w 2529840"/>
              <a:gd name="connsiteY7" fmla="*/ 289560 h 373380"/>
              <a:gd name="connsiteX8" fmla="*/ 2095500 w 2529840"/>
              <a:gd name="connsiteY8" fmla="*/ 373380 h 373380"/>
              <a:gd name="connsiteX9" fmla="*/ 1249680 w 2529840"/>
              <a:gd name="connsiteY9" fmla="*/ 358140 h 373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29840" h="373380">
                <a:moveTo>
                  <a:pt x="1249680" y="358140"/>
                </a:moveTo>
                <a:lnTo>
                  <a:pt x="388620" y="358140"/>
                </a:lnTo>
                <a:lnTo>
                  <a:pt x="350520" y="274320"/>
                </a:lnTo>
                <a:lnTo>
                  <a:pt x="0" y="289560"/>
                </a:lnTo>
                <a:lnTo>
                  <a:pt x="0" y="7620"/>
                </a:lnTo>
                <a:lnTo>
                  <a:pt x="2529840" y="0"/>
                </a:lnTo>
                <a:lnTo>
                  <a:pt x="2529840" y="289560"/>
                </a:lnTo>
                <a:lnTo>
                  <a:pt x="2148840" y="289560"/>
                </a:lnTo>
                <a:lnTo>
                  <a:pt x="2095500" y="373380"/>
                </a:lnTo>
                <a:lnTo>
                  <a:pt x="1249680" y="358140"/>
                </a:ln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327828" y="1978868"/>
            <a:ext cx="1027956" cy="1440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64" name="Picture 4" descr="http://origin-ars.els-cdn.com/content/image/1-s2.0-S0168900206010357-gr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0848"/>
            <a:ext cx="2553097" cy="140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origin-ars.els-cdn.com/content/image/1-s2.0-S0168900206010357-gr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878" y="3673362"/>
            <a:ext cx="2471564" cy="292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44008" y="1642328"/>
            <a:ext cx="4522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Ø 835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 fibres are arranged in 'Doublet' structure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123" y="5157192"/>
            <a:ext cx="5051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8 concentric layers (axial + stereo)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70C0"/>
                </a:solidFill>
              </a:rPr>
              <a:t>L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fibre</a:t>
            </a:r>
            <a:r>
              <a:rPr lang="en-GB" sz="1600" dirty="0" smtClean="0">
                <a:solidFill>
                  <a:srgbClr val="0070C0"/>
                </a:solidFill>
              </a:rPr>
              <a:t> ~ 2 m    + O(10)m clear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Total = 200 km of scintillating and 800 km of clear fibres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83568" y="2613228"/>
            <a:ext cx="0" cy="10218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213567" y="2954862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~1 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588224" y="1261908"/>
            <a:ext cx="23086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V.M. </a:t>
            </a:r>
            <a:r>
              <a:rPr lang="en-GB" sz="1000" dirty="0" err="1" smtClean="0"/>
              <a:t>Abazov</a:t>
            </a:r>
            <a:r>
              <a:rPr lang="en-GB" sz="1000" dirty="0" smtClean="0"/>
              <a:t> et al, A </a:t>
            </a:r>
            <a:r>
              <a:rPr lang="en-GB" sz="1000" dirty="0"/>
              <a:t>565 (2006) 463–537</a:t>
            </a:r>
          </a:p>
        </p:txBody>
      </p:sp>
    </p:spTree>
    <p:extLst>
      <p:ext uri="{BB962C8B-B14F-4D97-AF65-F5344CB8AC3E}">
        <p14:creationId xmlns:p14="http://schemas.microsoft.com/office/powerpoint/2010/main" val="58475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8"/>
    </mc:Choice>
    <mc:Fallback xmlns="">
      <p:transition spd="slow" advTm="580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25</a:t>
            </a:fld>
            <a:endParaRPr lang="en-GB"/>
          </a:p>
        </p:txBody>
      </p:sp>
      <p:pic>
        <p:nvPicPr>
          <p:cNvPr id="16386" name="Picture 2" descr="Full-size image (113 K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68960"/>
            <a:ext cx="2487410" cy="326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origin-ars.els-cdn.com/content/image/1-s2.0-S0168900206010357-gr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728" y="1222353"/>
            <a:ext cx="1893752" cy="152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25527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5909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379403"/>
            <a:ext cx="5926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Very innovative readout in D0: Visible Light Photon Counters (VLPC)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7944" y="1268760"/>
            <a:ext cx="28478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70C0"/>
                </a:solidFill>
              </a:rPr>
              <a:t>Si:As</a:t>
            </a:r>
            <a:r>
              <a:rPr lang="en-GB" sz="1600" dirty="0" smtClean="0">
                <a:solidFill>
                  <a:srgbClr val="0070C0"/>
                </a:solidFill>
              </a:rPr>
              <a:t> avalanche photodetector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Very high QE: ~ 75%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High gain: ~40.000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! Needs to be operated at T=9K!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9912" y="2991624"/>
            <a:ext cx="3254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D0 used chips with </a:t>
            </a:r>
            <a:r>
              <a:rPr lang="en-GB" sz="1600" dirty="0">
                <a:solidFill>
                  <a:srgbClr val="0070C0"/>
                </a:solidFill>
              </a:rPr>
              <a:t>8</a:t>
            </a:r>
            <a:r>
              <a:rPr lang="en-GB" sz="1600" dirty="0" smtClean="0">
                <a:solidFill>
                  <a:srgbClr val="0070C0"/>
                </a:solidFill>
              </a:rPr>
              <a:t> VLPCs (Ø 1mm).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128 chips fit in a cassette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8892480" y="3068960"/>
            <a:ext cx="0" cy="3395973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8540065" y="4597669"/>
            <a:ext cx="68961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88 cm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52120" y="3576399"/>
            <a:ext cx="783479" cy="21264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589341" y="6114844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7740352" y="6165304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7515944" y="6092128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7659960" y="6151921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7803976" y="6197738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452320" y="6082411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373887" y="6052415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308304" y="6011026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245498" y="5978592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175400" y="5955690"/>
            <a:ext cx="0" cy="37342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274862" y="6232607"/>
            <a:ext cx="20334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Bundles of clear fibres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8848" y="3933056"/>
            <a:ext cx="55297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Performance (partly from test stand)</a:t>
            </a:r>
          </a:p>
          <a:p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Yield:  ~10 </a:t>
            </a:r>
            <a:r>
              <a:rPr lang="en-GB" sz="1600" dirty="0" err="1" smtClean="0">
                <a:solidFill>
                  <a:srgbClr val="0070C0"/>
                </a:solidFill>
              </a:rPr>
              <a:t>pe</a:t>
            </a:r>
            <a:r>
              <a:rPr lang="en-GB" sz="1600" dirty="0" smtClean="0">
                <a:solidFill>
                  <a:srgbClr val="0070C0"/>
                </a:solidFill>
              </a:rPr>
              <a:t> / fibre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Hit efficiency: 99.5%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Doublet hit resolution: 100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Fast readout: CFT contributes to the L1 trigger (every 132 ns)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9404" y="4175918"/>
            <a:ext cx="308261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/>
              <a:t>B. </a:t>
            </a:r>
            <a:r>
              <a:rPr lang="en-GB" sz="1000" dirty="0" err="1" smtClean="0"/>
              <a:t>Baumbaugh</a:t>
            </a:r>
            <a:r>
              <a:rPr lang="en-GB" sz="1000" dirty="0" smtClean="0"/>
              <a:t> et al. IEEE TNS </a:t>
            </a:r>
            <a:r>
              <a:rPr lang="en-GB" sz="1000" dirty="0"/>
              <a:t>43, NO. </a:t>
            </a:r>
            <a:r>
              <a:rPr lang="en-GB" sz="1000" b="1" dirty="0"/>
              <a:t>3, </a:t>
            </a:r>
            <a:r>
              <a:rPr lang="en-GB" sz="1000" dirty="0"/>
              <a:t>JUNE 1996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9308" y="5782238"/>
            <a:ext cx="2899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Same technology is also used in the MICE experiment   http://mice.iit.edu/ 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136885" y="951845"/>
            <a:ext cx="174798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/>
              <a:t>LED calibration spectrum </a:t>
            </a:r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7868">
            <a:off x="585196" y="1925789"/>
            <a:ext cx="982200" cy="43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1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87"/>
    </mc:Choice>
    <mc:Fallback xmlns="">
      <p:transition spd="slow" advTm="10387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   PH/DT         23 May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475656" y="346448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ATLAS ALFA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28736"/>
            <a:ext cx="3109373" cy="4646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294774" y="3262778"/>
            <a:ext cx="7200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 dirty="0" smtClean="0"/>
              <a:t>LHC</a:t>
            </a:r>
          </a:p>
          <a:p>
            <a:pPr algn="l" eaLnBrk="1" hangingPunct="1"/>
            <a:r>
              <a:rPr lang="en-GB" altLang="fr-FR" dirty="0" smtClean="0"/>
              <a:t>Beam</a:t>
            </a:r>
            <a:endParaRPr lang="en-GB" altLang="fr-FR" dirty="0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179512" y="1243499"/>
            <a:ext cx="545405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fr-CH" altLang="fr-FR" dirty="0" smtClean="0">
                <a:solidFill>
                  <a:srgbClr val="0070C0"/>
                </a:solidFill>
                <a:latin typeface="+mn-lt"/>
              </a:rPr>
              <a:t>4 RP stations are </a:t>
            </a:r>
            <a:r>
              <a:rPr lang="fr-CH" altLang="fr-FR" dirty="0" err="1" smtClean="0">
                <a:solidFill>
                  <a:srgbClr val="0070C0"/>
                </a:solidFill>
                <a:latin typeface="+mn-lt"/>
              </a:rPr>
              <a:t>located</a:t>
            </a:r>
            <a:r>
              <a:rPr lang="fr-CH" altLang="fr-FR" dirty="0" smtClean="0">
                <a:solidFill>
                  <a:srgbClr val="0070C0"/>
                </a:solidFill>
                <a:latin typeface="+mn-lt"/>
              </a:rPr>
              <a:t> at ±240 m </a:t>
            </a:r>
            <a:r>
              <a:rPr lang="fr-CH" altLang="fr-FR" dirty="0" err="1" smtClean="0">
                <a:solidFill>
                  <a:srgbClr val="0070C0"/>
                </a:solidFill>
                <a:latin typeface="+mn-lt"/>
              </a:rPr>
              <a:t>from</a:t>
            </a:r>
            <a:r>
              <a:rPr lang="fr-CH" altLang="fr-FR" dirty="0" smtClean="0">
                <a:solidFill>
                  <a:srgbClr val="0070C0"/>
                </a:solidFill>
                <a:latin typeface="+mn-lt"/>
              </a:rPr>
              <a:t> ATLAS in LHC tunnel</a:t>
            </a:r>
            <a:endParaRPr lang="en-GB" altLang="fr-FR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5" name="Billede 53" descr="Fiber clodding.jpg"/>
          <p:cNvPicPr/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083504" y="1728736"/>
            <a:ext cx="1406530" cy="1027026"/>
          </a:xfrm>
          <a:prstGeom prst="rect">
            <a:avLst/>
          </a:prstGeom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6300192" y="1207101"/>
            <a:ext cx="2637784" cy="2941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285750" lvl="0" indent="-2857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Total ~11.000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fibres</a:t>
            </a: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, 500 µm squared, ~35 cm long, aluminized for reduced cross-talk. 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UV geometry with 2x10 staggered layers. Active area is only about 3 x 3 cm2.</a:t>
            </a:r>
          </a:p>
          <a:p>
            <a:pPr marL="285750" lvl="0" indent="-2857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Readout (at 40 MHz) by 184 Multi-anode (64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ch.</a:t>
            </a: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sz="140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PMTs.</a:t>
            </a:r>
            <a:r>
              <a:rPr lang="en-US" sz="14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  </a:t>
            </a:r>
            <a:endParaRPr kumimoji="0" lang="en-US" sz="1400" b="0" u="none" strike="noStrike" kern="120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7622" y="934104"/>
            <a:ext cx="82982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600" dirty="0">
                <a:solidFill>
                  <a:srgbClr val="0070C0"/>
                </a:solidFill>
              </a:rPr>
              <a:t>Forward detector in Roman Pots for luminosity and </a:t>
            </a:r>
            <a:r>
              <a:rPr lang="en-GB" sz="1600" dirty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>
                <a:solidFill>
                  <a:srgbClr val="0070C0"/>
                </a:solidFill>
              </a:rPr>
              <a:t>tot</a:t>
            </a:r>
            <a:r>
              <a:rPr lang="en-GB" sz="1600" dirty="0">
                <a:solidFill>
                  <a:srgbClr val="0070C0"/>
                </a:solidFill>
              </a:rPr>
              <a:t>(pp) measurement </a:t>
            </a:r>
          </a:p>
        </p:txBody>
      </p:sp>
      <p:pic>
        <p:nvPicPr>
          <p:cNvPr id="18" name="Billede 31" descr="P5224475.JPG"/>
          <p:cNvPicPr/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504909" y="3264286"/>
            <a:ext cx="2563721" cy="251040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382467" y="4943694"/>
            <a:ext cx="2539093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Performance:</a:t>
            </a:r>
          </a:p>
          <a:p>
            <a:endParaRPr lang="en-GB" sz="700" b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Yield: ~4 </a:t>
            </a:r>
            <a:r>
              <a:rPr lang="en-GB" sz="1600" dirty="0" err="1" smtClean="0">
                <a:solidFill>
                  <a:srgbClr val="0070C0"/>
                </a:solidFill>
              </a:rPr>
              <a:t>pe</a:t>
            </a:r>
            <a:r>
              <a:rPr lang="en-GB" sz="1600" dirty="0" smtClean="0">
                <a:solidFill>
                  <a:srgbClr val="0070C0"/>
                </a:solidFill>
              </a:rPr>
              <a:t> / fibre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Track resolution: ~25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28164" y="346448"/>
            <a:ext cx="2242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S. Ask et al., NIM A </a:t>
            </a:r>
            <a:r>
              <a:rPr lang="en-GB" sz="1000" dirty="0"/>
              <a:t>568 (2006) 588–600</a:t>
            </a:r>
            <a:endParaRPr lang="en-GB" sz="1000" dirty="0" smtClean="0"/>
          </a:p>
          <a:p>
            <a:r>
              <a:rPr lang="en-GB" sz="1000" dirty="0"/>
              <a:t>S. Abdel </a:t>
            </a:r>
            <a:r>
              <a:rPr lang="en-GB" sz="1000" dirty="0" err="1" smtClean="0"/>
              <a:t>Khalek</a:t>
            </a:r>
            <a:r>
              <a:rPr lang="en-GB" sz="1000" dirty="0" smtClean="0"/>
              <a:t>, </a:t>
            </a:r>
            <a:r>
              <a:rPr lang="en-GB" sz="1000" dirty="0"/>
              <a:t>2016 JINST 11 P11013</a:t>
            </a:r>
            <a:endParaRPr lang="en-GB" sz="10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4211960" y="2678090"/>
            <a:ext cx="65434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500 µm </a:t>
            </a:r>
            <a:endParaRPr lang="en-GB" sz="1100" dirty="0"/>
          </a:p>
        </p:txBody>
      </p:sp>
      <p:sp>
        <p:nvSpPr>
          <p:cNvPr id="6" name="Oval 5"/>
          <p:cNvSpPr/>
          <p:nvPr/>
        </p:nvSpPr>
        <p:spPr>
          <a:xfrm>
            <a:off x="6363417" y="5560665"/>
            <a:ext cx="2761533" cy="323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156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403"/>
    </mc:Choice>
    <mc:Fallback xmlns="">
      <p:transition spd="slow" advTm="4140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755576" y="1628800"/>
            <a:ext cx="7596888" cy="3244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7200" b="1" dirty="0" smtClean="0">
                <a:solidFill>
                  <a:srgbClr val="0070C0"/>
                </a:solidFill>
              </a:rPr>
              <a:t>A short recap </a:t>
            </a:r>
          </a:p>
          <a:p>
            <a:pPr>
              <a:lnSpc>
                <a:spcPct val="150000"/>
              </a:lnSpc>
            </a:pPr>
            <a:r>
              <a:rPr lang="en-GB" sz="7200" b="1" dirty="0" smtClean="0">
                <a:solidFill>
                  <a:srgbClr val="0070C0"/>
                </a:solidFill>
              </a:rPr>
              <a:t>of SiPM technology</a:t>
            </a:r>
            <a:endParaRPr lang="en-GB" sz="7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5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5"/>
    </mc:Choice>
    <mc:Fallback xmlns="">
      <p:transition spd="slow" advTm="7965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42288" y="1052736"/>
            <a:ext cx="54018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Silicon Photomultipliers (SiPM) - </a:t>
            </a:r>
          </a:p>
          <a:p>
            <a:r>
              <a:rPr lang="en-GB" sz="2400" dirty="0" smtClean="0">
                <a:solidFill>
                  <a:srgbClr val="0070C0"/>
                </a:solidFill>
              </a:rPr>
              <a:t>What makes them so attractive for SciFi ? </a:t>
            </a:r>
            <a:endParaRPr lang="de-DE" sz="2400" dirty="0" smtClean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422019"/>
            <a:ext cx="6020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 photodetector for reading the scintillation light from a fibre requires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67544" y="3009066"/>
          <a:ext cx="5472608" cy="2656896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817580"/>
                <a:gridCol w="975316"/>
                <a:gridCol w="959632"/>
                <a:gridCol w="720080"/>
              </a:tblGrid>
              <a:tr h="236598">
                <a:tc>
                  <a:txBody>
                    <a:bodyPr/>
                    <a:lstStyle/>
                    <a:p>
                      <a:pPr algn="ctr"/>
                      <a:endParaRPr lang="de-DE" sz="1600" b="1" kern="1200" dirty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Image </a:t>
                      </a:r>
                      <a:r>
                        <a:rPr lang="en-GB" sz="1600" b="0" dirty="0" err="1" smtClean="0"/>
                        <a:t>intens</a:t>
                      </a:r>
                      <a:r>
                        <a:rPr lang="en-GB" sz="1600" b="0" dirty="0" smtClean="0"/>
                        <a:t>.</a:t>
                      </a:r>
                      <a:r>
                        <a:rPr lang="en-GB" sz="1600" b="0" baseline="0" dirty="0" smtClean="0"/>
                        <a:t> </a:t>
                      </a:r>
                      <a:r>
                        <a:rPr lang="en-GB" sz="1600" b="0" dirty="0" smtClean="0"/>
                        <a:t>CCD </a:t>
                      </a:r>
                      <a:endParaRPr lang="de-DE" sz="16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(MA)PMT</a:t>
                      </a:r>
                      <a:endParaRPr lang="de-DE" sz="16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SiPM</a:t>
                      </a:r>
                      <a:endParaRPr lang="de-DE" sz="1600" b="0" dirty="0">
                        <a:solidFill>
                          <a:schemeClr val="accent1"/>
                        </a:solidFill>
                      </a:endParaRPr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High sensitivity (PDE)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O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O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High charge amplification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High speed (multi-MHz)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Small size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O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Low cost (per channel)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Immunity to magnetic field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+</a:t>
                      </a:r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6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0070C0"/>
                          </a:solidFill>
                        </a:rPr>
                        <a:t>Radiation tolerant</a:t>
                      </a:r>
                    </a:p>
                  </a:txBody>
                  <a:tcPr marL="53982" marR="53982" marT="26991" marB="26991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O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0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/>
                        <a:t>-</a:t>
                      </a:r>
                      <a:endParaRPr lang="de-DE" sz="1100" b="1" dirty="0"/>
                    </a:p>
                  </a:txBody>
                  <a:tcPr marL="53982" marR="53982" marT="26991" marB="2699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0152" y="3789040"/>
            <a:ext cx="869405" cy="17686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GB" sz="1600" dirty="0" smtClean="0">
                <a:solidFill>
                  <a:srgbClr val="0070C0"/>
                </a:solidFill>
              </a:rPr>
              <a:t>~ 40%</a:t>
            </a:r>
          </a:p>
          <a:p>
            <a:pPr>
              <a:lnSpc>
                <a:spcPts val="2100"/>
              </a:lnSpc>
            </a:pPr>
            <a:r>
              <a:rPr lang="en-GB" sz="1600" dirty="0" smtClean="0">
                <a:solidFill>
                  <a:srgbClr val="0070C0"/>
                </a:solidFill>
              </a:rPr>
              <a:t>~ 10</a:t>
            </a:r>
            <a:r>
              <a:rPr lang="en-GB" sz="1600" baseline="30000" dirty="0" smtClean="0">
                <a:solidFill>
                  <a:srgbClr val="0070C0"/>
                </a:solidFill>
              </a:rPr>
              <a:t>7</a:t>
            </a:r>
          </a:p>
          <a:p>
            <a:pPr>
              <a:lnSpc>
                <a:spcPts val="2100"/>
              </a:lnSpc>
            </a:pPr>
            <a:endParaRPr lang="en-GB" sz="1600" baseline="30000" dirty="0" smtClean="0">
              <a:solidFill>
                <a:srgbClr val="0070C0"/>
              </a:solidFill>
            </a:endParaRPr>
          </a:p>
          <a:p>
            <a:pPr>
              <a:lnSpc>
                <a:spcPts val="2100"/>
              </a:lnSpc>
            </a:pPr>
            <a:r>
              <a:rPr lang="en-GB" sz="1600" dirty="0" smtClean="0">
                <a:solidFill>
                  <a:srgbClr val="0070C0"/>
                </a:solidFill>
              </a:rPr>
              <a:t>~ mm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</a:p>
          <a:p>
            <a:pPr>
              <a:lnSpc>
                <a:spcPts val="2100"/>
              </a:lnSpc>
            </a:pPr>
            <a:r>
              <a:rPr lang="en-GB" sz="1600" dirty="0">
                <a:solidFill>
                  <a:srgbClr val="0070C0"/>
                </a:solidFill>
              </a:rPr>
              <a:t>f</a:t>
            </a:r>
            <a:r>
              <a:rPr lang="en-GB" sz="1600" dirty="0" smtClean="0">
                <a:solidFill>
                  <a:srgbClr val="0070C0"/>
                </a:solidFill>
              </a:rPr>
              <a:t>ew CHF</a:t>
            </a:r>
          </a:p>
          <a:p>
            <a:pPr>
              <a:lnSpc>
                <a:spcPts val="2100"/>
              </a:lnSpc>
            </a:pPr>
            <a:endParaRPr lang="en-GB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46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071"/>
    </mc:Choice>
    <mc:Fallback xmlns="">
      <p:transition spd="slow" advTm="5307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29</a:t>
            </a:fld>
            <a:endParaRPr lang="en-GB"/>
          </a:p>
        </p:txBody>
      </p:sp>
      <p:grpSp>
        <p:nvGrpSpPr>
          <p:cNvPr id="7" name="Group 116"/>
          <p:cNvGrpSpPr>
            <a:grpSpLocks/>
          </p:cNvGrpSpPr>
          <p:nvPr/>
        </p:nvGrpSpPr>
        <p:grpSpPr bwMode="auto">
          <a:xfrm>
            <a:off x="540469" y="1253325"/>
            <a:ext cx="2519363" cy="1905000"/>
            <a:chOff x="3072" y="720"/>
            <a:chExt cx="1587" cy="1200"/>
          </a:xfrm>
        </p:grpSpPr>
        <p:sp>
          <p:nvSpPr>
            <p:cNvPr id="8" name="Rectangle 2"/>
            <p:cNvSpPr>
              <a:spLocks noChangeArrowheads="1"/>
            </p:cNvSpPr>
            <p:nvPr/>
          </p:nvSpPr>
          <p:spPr bwMode="auto">
            <a:xfrm rot="-5400000">
              <a:off x="3464" y="1303"/>
              <a:ext cx="674" cy="55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-5400000">
              <a:off x="3114" y="1513"/>
              <a:ext cx="673" cy="141"/>
            </a:xfrm>
            <a:prstGeom prst="rect">
              <a:avLst/>
            </a:prstGeom>
            <a:solidFill>
              <a:srgbClr val="00C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 rot="-5400000">
              <a:off x="3781" y="1547"/>
              <a:ext cx="672" cy="7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 rot="15600000">
              <a:off x="3440" y="1516"/>
              <a:ext cx="47" cy="486"/>
            </a:xfrm>
            <a:custGeom>
              <a:avLst/>
              <a:gdLst>
                <a:gd name="T0" fmla="*/ 0 w 104"/>
                <a:gd name="T1" fmla="*/ 0 h 384"/>
                <a:gd name="T2" fmla="*/ 409 w 104"/>
                <a:gd name="T3" fmla="*/ 156 h 384"/>
                <a:gd name="T4" fmla="*/ 0 w 104"/>
                <a:gd name="T5" fmla="*/ 313 h 384"/>
                <a:gd name="T6" fmla="*/ 409 w 104"/>
                <a:gd name="T7" fmla="*/ 466 h 384"/>
                <a:gd name="T8" fmla="*/ 0 w 104"/>
                <a:gd name="T9" fmla="*/ 625 h 384"/>
                <a:gd name="T10" fmla="*/ 409 w 104"/>
                <a:gd name="T11" fmla="*/ 780 h 384"/>
                <a:gd name="T12" fmla="*/ 0 w 104"/>
                <a:gd name="T13" fmla="*/ 937 h 384"/>
                <a:gd name="T14" fmla="*/ 409 w 104"/>
                <a:gd name="T15" fmla="*/ 1091 h 384"/>
                <a:gd name="T16" fmla="*/ 206 w 104"/>
                <a:gd name="T17" fmla="*/ 1247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4"/>
                <a:gd name="T28" fmla="*/ 0 h 384"/>
                <a:gd name="T29" fmla="*/ 104 w 104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" h="38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8" y="320"/>
                    <a:pt x="96" y="336"/>
                  </a:cubicBezTo>
                  <a:cubicBezTo>
                    <a:pt x="104" y="352"/>
                    <a:pt x="56" y="376"/>
                    <a:pt x="48" y="384"/>
                  </a:cubicBez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12" name="Oval 25"/>
            <p:cNvSpPr>
              <a:spLocks noChangeArrowheads="1"/>
            </p:cNvSpPr>
            <p:nvPr/>
          </p:nvSpPr>
          <p:spPr bwMode="auto">
            <a:xfrm rot="16200000">
              <a:off x="3776" y="1629"/>
              <a:ext cx="72" cy="6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13" name="Oval 26"/>
            <p:cNvSpPr>
              <a:spLocks noChangeArrowheads="1"/>
            </p:cNvSpPr>
            <p:nvPr/>
          </p:nvSpPr>
          <p:spPr bwMode="auto">
            <a:xfrm rot="16200000">
              <a:off x="3595" y="1629"/>
              <a:ext cx="72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14" name="Line 27"/>
            <p:cNvSpPr>
              <a:spLocks noChangeShapeType="1"/>
            </p:cNvSpPr>
            <p:nvPr/>
          </p:nvSpPr>
          <p:spPr bwMode="auto">
            <a:xfrm rot="16200000" flipV="1">
              <a:off x="3552" y="1604"/>
              <a:ext cx="0" cy="10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15" name="Line 28"/>
            <p:cNvSpPr>
              <a:spLocks noChangeShapeType="1"/>
            </p:cNvSpPr>
            <p:nvPr/>
          </p:nvSpPr>
          <p:spPr bwMode="auto">
            <a:xfrm rot="-5400000">
              <a:off x="3907" y="1585"/>
              <a:ext cx="0" cy="15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16" name="Text Box 24"/>
            <p:cNvSpPr txBox="1">
              <a:spLocks noChangeArrowheads="1"/>
            </p:cNvSpPr>
            <p:nvPr/>
          </p:nvSpPr>
          <p:spPr bwMode="auto">
            <a:xfrm>
              <a:off x="3600" y="1392"/>
              <a:ext cx="2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dirty="0">
                  <a:solidFill>
                    <a:srgbClr val="0000FF"/>
                  </a:solidFill>
                </a:rPr>
                <a:t>h</a:t>
              </a:r>
              <a:r>
                <a:rPr lang="en-US" dirty="0" smtClean="0">
                  <a:solidFill>
                    <a:srgbClr val="0000FF"/>
                  </a:solidFill>
                </a:rPr>
                <a:t>   e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7" name="Text Box 78"/>
            <p:cNvSpPr txBox="1">
              <a:spLocks noChangeArrowheads="1"/>
            </p:cNvSpPr>
            <p:nvPr/>
          </p:nvSpPr>
          <p:spPr bwMode="auto">
            <a:xfrm>
              <a:off x="3408" y="1104"/>
              <a:ext cx="81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rgbClr val="0000FF"/>
                  </a:solidFill>
                </a:rPr>
                <a:t>p</a:t>
              </a:r>
              <a:r>
                <a:rPr lang="en-US" baseline="30000">
                  <a:solidFill>
                    <a:srgbClr val="0000FF"/>
                  </a:solidFill>
                </a:rPr>
                <a:t>+    </a:t>
              </a:r>
              <a:r>
                <a:rPr lang="en-US">
                  <a:solidFill>
                    <a:srgbClr val="0000FF"/>
                  </a:solidFill>
                </a:rPr>
                <a:t> i(n)      n</a:t>
              </a:r>
              <a:r>
                <a:rPr lang="en-US" baseline="3000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18" name="Text Box 80"/>
            <p:cNvSpPr txBox="1">
              <a:spLocks noChangeArrowheads="1"/>
            </p:cNvSpPr>
            <p:nvPr/>
          </p:nvSpPr>
          <p:spPr bwMode="auto">
            <a:xfrm>
              <a:off x="3072" y="1776"/>
              <a:ext cx="53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b="1" dirty="0">
                  <a:solidFill>
                    <a:srgbClr val="0000FF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19" name="Line 98"/>
            <p:cNvSpPr>
              <a:spLocks noChangeShapeType="1"/>
            </p:cNvSpPr>
            <p:nvPr/>
          </p:nvSpPr>
          <p:spPr bwMode="auto">
            <a:xfrm flipV="1">
              <a:off x="4032" y="912"/>
              <a:ext cx="627" cy="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0" name="Line 99"/>
            <p:cNvSpPr>
              <a:spLocks noChangeShapeType="1"/>
            </p:cNvSpPr>
            <p:nvPr/>
          </p:nvSpPr>
          <p:spPr bwMode="auto">
            <a:xfrm>
              <a:off x="4128" y="1632"/>
              <a:ext cx="52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1" name="Line 100"/>
            <p:cNvSpPr>
              <a:spLocks noChangeShapeType="1"/>
            </p:cNvSpPr>
            <p:nvPr/>
          </p:nvSpPr>
          <p:spPr bwMode="auto">
            <a:xfrm flipV="1">
              <a:off x="4656" y="912"/>
              <a:ext cx="0" cy="72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2" name="Line 104"/>
            <p:cNvSpPr>
              <a:spLocks noChangeShapeType="1"/>
            </p:cNvSpPr>
            <p:nvPr/>
          </p:nvSpPr>
          <p:spPr bwMode="auto">
            <a:xfrm>
              <a:off x="4032" y="720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3" name="Line 105"/>
            <p:cNvSpPr>
              <a:spLocks noChangeShapeType="1"/>
            </p:cNvSpPr>
            <p:nvPr/>
          </p:nvSpPr>
          <p:spPr bwMode="auto">
            <a:xfrm>
              <a:off x="3936" y="81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4" name="Line 106"/>
            <p:cNvSpPr>
              <a:spLocks noChangeShapeType="1"/>
            </p:cNvSpPr>
            <p:nvPr/>
          </p:nvSpPr>
          <p:spPr bwMode="auto">
            <a:xfrm flipH="1">
              <a:off x="3120" y="91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5" name="Line 107"/>
            <p:cNvSpPr>
              <a:spLocks noChangeShapeType="1"/>
            </p:cNvSpPr>
            <p:nvPr/>
          </p:nvSpPr>
          <p:spPr bwMode="auto">
            <a:xfrm>
              <a:off x="3120" y="912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" name="Line 108"/>
            <p:cNvSpPr>
              <a:spLocks noChangeShapeType="1"/>
            </p:cNvSpPr>
            <p:nvPr/>
          </p:nvSpPr>
          <p:spPr bwMode="auto">
            <a:xfrm>
              <a:off x="3120" y="148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7" name="Oval 101"/>
            <p:cNvSpPr>
              <a:spLocks noChangeArrowheads="1"/>
            </p:cNvSpPr>
            <p:nvPr/>
          </p:nvSpPr>
          <p:spPr bwMode="auto">
            <a:xfrm>
              <a:off x="3408" y="816"/>
              <a:ext cx="232" cy="23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8" name="Line 102"/>
            <p:cNvSpPr>
              <a:spLocks noChangeShapeType="1"/>
            </p:cNvSpPr>
            <p:nvPr/>
          </p:nvSpPr>
          <p:spPr bwMode="auto">
            <a:xfrm flipV="1">
              <a:off x="3360" y="816"/>
              <a:ext cx="347" cy="2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15194" y="867325"/>
            <a:ext cx="15243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PIN photodiode</a:t>
            </a:r>
          </a:p>
        </p:txBody>
      </p:sp>
      <p:pic>
        <p:nvPicPr>
          <p:cNvPr id="30" name="Picture 3" descr="Graphic5APD schematic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516" t="35274" r="39749"/>
          <a:stretch/>
        </p:blipFill>
        <p:spPr>
          <a:xfrm rot="16200000">
            <a:off x="4042198" y="1665826"/>
            <a:ext cx="1655182" cy="1183797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03058" y="1530693"/>
            <a:ext cx="3228206" cy="144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Freeform 13"/>
          <p:cNvSpPr>
            <a:spLocks/>
          </p:cNvSpPr>
          <p:nvPr/>
        </p:nvSpPr>
        <p:spPr bwMode="auto">
          <a:xfrm rot="16200000">
            <a:off x="3803429" y="1911775"/>
            <a:ext cx="90901" cy="858016"/>
          </a:xfrm>
          <a:custGeom>
            <a:avLst/>
            <a:gdLst>
              <a:gd name="T0" fmla="*/ 0 w 104"/>
              <a:gd name="T1" fmla="*/ 0 h 384"/>
              <a:gd name="T2" fmla="*/ 409 w 104"/>
              <a:gd name="T3" fmla="*/ 156 h 384"/>
              <a:gd name="T4" fmla="*/ 0 w 104"/>
              <a:gd name="T5" fmla="*/ 313 h 384"/>
              <a:gd name="T6" fmla="*/ 409 w 104"/>
              <a:gd name="T7" fmla="*/ 466 h 384"/>
              <a:gd name="T8" fmla="*/ 0 w 104"/>
              <a:gd name="T9" fmla="*/ 625 h 384"/>
              <a:gd name="T10" fmla="*/ 409 w 104"/>
              <a:gd name="T11" fmla="*/ 780 h 384"/>
              <a:gd name="T12" fmla="*/ 0 w 104"/>
              <a:gd name="T13" fmla="*/ 937 h 384"/>
              <a:gd name="T14" fmla="*/ 409 w 104"/>
              <a:gd name="T15" fmla="*/ 1091 h 384"/>
              <a:gd name="T16" fmla="*/ 206 w 104"/>
              <a:gd name="T17" fmla="*/ 12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solidFill>
            <a:schemeClr val="bg2"/>
          </a:solidFill>
          <a:ln w="28575">
            <a:solidFill>
              <a:srgbClr val="FF00FF"/>
            </a:solidFill>
            <a:round/>
            <a:headEnd/>
            <a:tailEnd type="triangle" w="med" len="med"/>
          </a:ln>
          <a:extLst/>
        </p:spPr>
        <p:txBody>
          <a:bodyPr wrap="square" lIns="92075" tIns="46038" rIns="92075" bIns="46038">
            <a:spAutoFit/>
          </a:bodyPr>
          <a:lstStyle/>
          <a:p>
            <a:endParaRPr lang="en-GB"/>
          </a:p>
        </p:txBody>
      </p:sp>
      <p:sp>
        <p:nvSpPr>
          <p:cNvPr id="33" name="Text Box 80"/>
          <p:cNvSpPr txBox="1">
            <a:spLocks noChangeArrowheads="1"/>
          </p:cNvSpPr>
          <p:nvPr/>
        </p:nvSpPr>
        <p:spPr bwMode="auto">
          <a:xfrm>
            <a:off x="3491880" y="2386233"/>
            <a:ext cx="8413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 rot="16200000">
            <a:off x="7585289" y="2703818"/>
            <a:ext cx="110332" cy="1063890"/>
          </a:xfrm>
          <a:custGeom>
            <a:avLst/>
            <a:gdLst>
              <a:gd name="T0" fmla="*/ 0 w 104"/>
              <a:gd name="T1" fmla="*/ 0 h 384"/>
              <a:gd name="T2" fmla="*/ 409 w 104"/>
              <a:gd name="T3" fmla="*/ 156 h 384"/>
              <a:gd name="T4" fmla="*/ 0 w 104"/>
              <a:gd name="T5" fmla="*/ 313 h 384"/>
              <a:gd name="T6" fmla="*/ 409 w 104"/>
              <a:gd name="T7" fmla="*/ 466 h 384"/>
              <a:gd name="T8" fmla="*/ 0 w 104"/>
              <a:gd name="T9" fmla="*/ 625 h 384"/>
              <a:gd name="T10" fmla="*/ 409 w 104"/>
              <a:gd name="T11" fmla="*/ 780 h 384"/>
              <a:gd name="T12" fmla="*/ 0 w 104"/>
              <a:gd name="T13" fmla="*/ 937 h 384"/>
              <a:gd name="T14" fmla="*/ 409 w 104"/>
              <a:gd name="T15" fmla="*/ 1091 h 384"/>
              <a:gd name="T16" fmla="*/ 206 w 104"/>
              <a:gd name="T17" fmla="*/ 12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xtLst/>
        </p:spPr>
        <p:txBody>
          <a:bodyPr wrap="square" lIns="92075" tIns="46038" rIns="92075" bIns="46038">
            <a:spAutoFit/>
          </a:bodyPr>
          <a:lstStyle/>
          <a:p>
            <a:endParaRPr lang="en-GB"/>
          </a:p>
        </p:txBody>
      </p:sp>
      <p:sp>
        <p:nvSpPr>
          <p:cNvPr id="35" name="Text Box 80"/>
          <p:cNvSpPr txBox="1">
            <a:spLocks noChangeArrowheads="1"/>
          </p:cNvSpPr>
          <p:nvPr/>
        </p:nvSpPr>
        <p:spPr bwMode="auto">
          <a:xfrm>
            <a:off x="7092280" y="3271498"/>
            <a:ext cx="8413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36" name="Explosion 2 35"/>
          <p:cNvSpPr/>
          <p:nvPr/>
        </p:nvSpPr>
        <p:spPr>
          <a:xfrm rot="21327299">
            <a:off x="8271435" y="2683604"/>
            <a:ext cx="216024" cy="951508"/>
          </a:xfrm>
          <a:prstGeom prst="irregularSeal2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3720184" y="854069"/>
            <a:ext cx="21479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Avalanche Photodiode </a:t>
            </a:r>
          </a:p>
          <a:p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b="1" dirty="0" smtClean="0">
                <a:solidFill>
                  <a:srgbClr val="0070C0"/>
                </a:solidFill>
              </a:rPr>
              <a:t>             (APD)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75022" y="854069"/>
            <a:ext cx="620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SiPM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95536" y="3374349"/>
            <a:ext cx="310862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High QE (~80%)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70C0"/>
                </a:solidFill>
              </a:rPr>
              <a:t>U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bias</a:t>
            </a:r>
            <a:r>
              <a:rPr lang="en-GB" sz="1600" dirty="0" smtClean="0">
                <a:solidFill>
                  <a:srgbClr val="0070C0"/>
                </a:solidFill>
              </a:rPr>
              <a:t> = small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(or even 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No </a:t>
            </a:r>
            <a:r>
              <a:rPr lang="en-GB" sz="1600" dirty="0">
                <a:solidFill>
                  <a:srgbClr val="0070C0"/>
                </a:solidFill>
              </a:rPr>
              <a:t>charge gain (G=1)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1 photon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0 or 1 electron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Can’t detect single/few photons</a:t>
            </a:r>
            <a:endParaRPr lang="en-GB" sz="1600" dirty="0" smtClean="0">
              <a:solidFill>
                <a:srgbClr val="0070C0"/>
              </a:solidFill>
            </a:endParaRPr>
          </a:p>
          <a:p>
            <a:endParaRPr lang="en-GB" sz="600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631148" y="3302341"/>
            <a:ext cx="2885068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High QE (~80%)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70C0"/>
                </a:solidFill>
              </a:rPr>
              <a:t>U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bias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= few 100 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‘small’ avalanche, self terminating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Charge gain G ~ few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  <a:sym typeface="Wingdings" panose="05000000000000000000" pitchFamily="2" charset="2"/>
              </a:rPr>
              <a:t>Can’t detect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single/few photons</a:t>
            </a:r>
            <a:endParaRPr lang="en-GB" sz="1600" dirty="0" smtClean="0">
              <a:solidFill>
                <a:srgbClr val="0070C0"/>
              </a:solidFill>
            </a:endParaRPr>
          </a:p>
          <a:p>
            <a:endParaRPr lang="en-GB" sz="700" dirty="0">
              <a:solidFill>
                <a:srgbClr val="0070C0"/>
              </a:solidFill>
            </a:endParaRPr>
          </a:p>
        </p:txBody>
      </p:sp>
      <p:sp>
        <p:nvSpPr>
          <p:cNvPr id="42" name="Freeform 13"/>
          <p:cNvSpPr>
            <a:spLocks/>
          </p:cNvSpPr>
          <p:nvPr/>
        </p:nvSpPr>
        <p:spPr bwMode="auto">
          <a:xfrm rot="16200000">
            <a:off x="7585289" y="802078"/>
            <a:ext cx="110332" cy="1063890"/>
          </a:xfrm>
          <a:custGeom>
            <a:avLst/>
            <a:gdLst>
              <a:gd name="T0" fmla="*/ 0 w 104"/>
              <a:gd name="T1" fmla="*/ 0 h 384"/>
              <a:gd name="T2" fmla="*/ 409 w 104"/>
              <a:gd name="T3" fmla="*/ 156 h 384"/>
              <a:gd name="T4" fmla="*/ 0 w 104"/>
              <a:gd name="T5" fmla="*/ 313 h 384"/>
              <a:gd name="T6" fmla="*/ 409 w 104"/>
              <a:gd name="T7" fmla="*/ 466 h 384"/>
              <a:gd name="T8" fmla="*/ 0 w 104"/>
              <a:gd name="T9" fmla="*/ 625 h 384"/>
              <a:gd name="T10" fmla="*/ 409 w 104"/>
              <a:gd name="T11" fmla="*/ 780 h 384"/>
              <a:gd name="T12" fmla="*/ 0 w 104"/>
              <a:gd name="T13" fmla="*/ 937 h 384"/>
              <a:gd name="T14" fmla="*/ 409 w 104"/>
              <a:gd name="T15" fmla="*/ 1091 h 384"/>
              <a:gd name="T16" fmla="*/ 206 w 104"/>
              <a:gd name="T17" fmla="*/ 12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rgbClr val="FF00FF"/>
            </a:solidFill>
            <a:round/>
            <a:headEnd/>
            <a:tailEnd type="triangle" w="med" len="med"/>
          </a:ln>
          <a:extLst/>
        </p:spPr>
        <p:txBody>
          <a:bodyPr wrap="square" lIns="92075" tIns="46038" rIns="92075" bIns="46038">
            <a:spAutoFit/>
          </a:bodyPr>
          <a:lstStyle/>
          <a:p>
            <a:endParaRPr lang="en-GB"/>
          </a:p>
        </p:txBody>
      </p:sp>
      <p:sp>
        <p:nvSpPr>
          <p:cNvPr id="43" name="Text Box 80"/>
          <p:cNvSpPr txBox="1">
            <a:spLocks noChangeArrowheads="1"/>
          </p:cNvSpPr>
          <p:nvPr/>
        </p:nvSpPr>
        <p:spPr bwMode="auto">
          <a:xfrm>
            <a:off x="7092280" y="1369758"/>
            <a:ext cx="84138" cy="22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Symbol" pitchFamily="18" charset="2"/>
              </a:rPr>
              <a:t>g</a:t>
            </a:r>
          </a:p>
        </p:txBody>
      </p:sp>
      <p:sp>
        <p:nvSpPr>
          <p:cNvPr id="44" name="Explosion 2 43"/>
          <p:cNvSpPr/>
          <p:nvPr/>
        </p:nvSpPr>
        <p:spPr>
          <a:xfrm rot="21327299">
            <a:off x="8271435" y="781864"/>
            <a:ext cx="216024" cy="951508"/>
          </a:xfrm>
          <a:prstGeom prst="irregularSeal2">
            <a:avLst/>
          </a:prstGeom>
          <a:solidFill>
            <a:srgbClr val="FFFF00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408114" y="3875564"/>
            <a:ext cx="262838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Multi-pixel </a:t>
            </a:r>
            <a:r>
              <a:rPr lang="en-GB" sz="1600" b="1" dirty="0">
                <a:solidFill>
                  <a:srgbClr val="0070C0"/>
                </a:solidFill>
              </a:rPr>
              <a:t>array of </a:t>
            </a:r>
            <a:r>
              <a:rPr lang="en-GB" sz="1600" b="1" dirty="0" smtClean="0">
                <a:solidFill>
                  <a:srgbClr val="0070C0"/>
                </a:solidFill>
              </a:rPr>
              <a:t>APD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operated </a:t>
            </a:r>
            <a:r>
              <a:rPr lang="en-GB" sz="1600" dirty="0">
                <a:solidFill>
                  <a:srgbClr val="0070C0"/>
                </a:solidFill>
              </a:rPr>
              <a:t>in </a:t>
            </a:r>
            <a:r>
              <a:rPr lang="en-GB" sz="1600" dirty="0" smtClean="0">
                <a:solidFill>
                  <a:srgbClr val="0070C0"/>
                </a:solidFill>
              </a:rPr>
              <a:t>Geiger mode, i.e. above break down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70C0"/>
                </a:solidFill>
              </a:rPr>
              <a:t>G ~ 10</a:t>
            </a:r>
            <a:r>
              <a:rPr lang="en-GB" sz="1600" baseline="30000" dirty="0">
                <a:solidFill>
                  <a:srgbClr val="0070C0"/>
                </a:solidFill>
              </a:rPr>
              <a:t>6</a:t>
            </a:r>
            <a:r>
              <a:rPr lang="en-GB" sz="1600" dirty="0">
                <a:solidFill>
                  <a:srgbClr val="0070C0"/>
                </a:solidFill>
              </a:rPr>
              <a:t> - 10</a:t>
            </a:r>
            <a:r>
              <a:rPr lang="en-GB" sz="1600" baseline="30000" dirty="0">
                <a:solidFill>
                  <a:srgbClr val="0070C0"/>
                </a:solidFill>
              </a:rPr>
              <a:t>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forced quenching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Every pixel is just a binary detector (0/≥1)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Parallel connection of all pixels gives a quasi-</a:t>
            </a:r>
            <a:r>
              <a:rPr lang="en-GB" sz="1600" dirty="0" err="1" smtClean="0">
                <a:solidFill>
                  <a:srgbClr val="0070C0"/>
                </a:solidFill>
              </a:rPr>
              <a:t>analog</a:t>
            </a:r>
            <a:r>
              <a:rPr lang="en-GB" sz="1600" dirty="0" smtClean="0">
                <a:solidFill>
                  <a:srgbClr val="0070C0"/>
                </a:solidFill>
              </a:rPr>
              <a:t> detector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454" y="5190021"/>
            <a:ext cx="1576410" cy="105476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23" y="5177356"/>
            <a:ext cx="813246" cy="813246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687153" y="6042774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 = 1cm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endParaRPr lang="de-DE" sz="1600" baseline="30000" dirty="0" smtClean="0">
              <a:solidFill>
                <a:srgbClr val="0070C0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498" y="5129811"/>
            <a:ext cx="1286864" cy="11149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04828" y="6260832"/>
            <a:ext cx="1022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CMS ECAL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00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108"/>
    </mc:Choice>
    <mc:Fallback xmlns="">
      <p:transition spd="slow" advTm="16310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t="14278"/>
          <a:stretch>
            <a:fillRect/>
          </a:stretch>
        </p:blipFill>
        <p:spPr bwMode="auto">
          <a:xfrm>
            <a:off x="977106" y="1736749"/>
            <a:ext cx="7189787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07504" y="843627"/>
            <a:ext cx="784887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LHCb is an atypical collider experiment with classic fixed target geometry.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Its mission is to measure rare phenomena in the beauty and charm sector in particular CP violation, and to look for signs of new physics (beyond the standard model).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For this purpose it has powerful </a:t>
            </a:r>
            <a:r>
              <a:rPr lang="en-GB" sz="1600" dirty="0" err="1" smtClean="0">
                <a:solidFill>
                  <a:srgbClr val="0070C0"/>
                </a:solidFill>
              </a:rPr>
              <a:t>vertexing</a:t>
            </a:r>
            <a:r>
              <a:rPr lang="en-GB" sz="1600" dirty="0" smtClean="0">
                <a:solidFill>
                  <a:srgbClr val="0070C0"/>
                </a:solidFill>
              </a:rPr>
              <a:t>, tracking, calorimetry, particle identification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It’s in operation since 2010. 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5370" y="4490183"/>
            <a:ext cx="1344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LHC pp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collision point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977106" y="4221088"/>
            <a:ext cx="642566" cy="4383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04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633"/>
    </mc:Choice>
    <mc:Fallback xmlns="">
      <p:transition spd="slow" advTm="108633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00113"/>
            <a:ext cx="2655888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pix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971550"/>
            <a:ext cx="1992312" cy="19589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7"/>
          <p:cNvSpPr>
            <a:spLocks noChangeShapeType="1"/>
          </p:cNvSpPr>
          <p:nvPr/>
        </p:nvSpPr>
        <p:spPr bwMode="auto">
          <a:xfrm flipV="1">
            <a:off x="2000250" y="971550"/>
            <a:ext cx="1500188" cy="5715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2000250" y="1614488"/>
            <a:ext cx="1500188" cy="12858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992725" y="1684015"/>
            <a:ext cx="90281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altLang="ja-JP" sz="1600" dirty="0">
                <a:solidFill>
                  <a:schemeClr val="bg1"/>
                </a:solidFill>
                <a:latin typeface="+mn-lt"/>
              </a:rPr>
              <a:t>GM-APD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V="1">
            <a:off x="3707905" y="2699324"/>
            <a:ext cx="432048" cy="60902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3310732" y="3299632"/>
            <a:ext cx="8338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altLang="ja-JP" sz="1600" dirty="0" smtClean="0">
                <a:solidFill>
                  <a:srgbClr val="0070C0"/>
                </a:solidFill>
                <a:latin typeface="+mn-lt"/>
              </a:rPr>
              <a:t>quench</a:t>
            </a:r>
            <a:endParaRPr lang="en-US" altLang="ja-JP" sz="1600" dirty="0">
              <a:solidFill>
                <a:srgbClr val="0070C0"/>
              </a:solidFill>
              <a:latin typeface="+mn-lt"/>
            </a:endParaRPr>
          </a:p>
          <a:p>
            <a:pPr algn="l">
              <a:spcBef>
                <a:spcPct val="0"/>
              </a:spcBef>
              <a:defRPr/>
            </a:pPr>
            <a:r>
              <a:rPr lang="en-US" altLang="ja-JP" sz="1600" dirty="0">
                <a:solidFill>
                  <a:srgbClr val="0070C0"/>
                </a:solidFill>
                <a:latin typeface="+mn-lt"/>
              </a:rPr>
              <a:t>resistor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1308646" y="992535"/>
            <a:ext cx="52705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200">
                <a:solidFill>
                  <a:srgbClr val="0000FF"/>
                </a:solidFill>
                <a:ea typeface="ＭＳ Ｐゴシック" charset="-128"/>
              </a:rPr>
              <a:t>1mm</a:t>
            </a:r>
          </a:p>
        </p:txBody>
      </p:sp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308409" y="604241"/>
            <a:ext cx="27037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altLang="ja-JP" sz="1600" dirty="0">
                <a:solidFill>
                  <a:srgbClr val="0070C0"/>
                </a:solidFill>
                <a:latin typeface="+mj-lt"/>
              </a:rPr>
              <a:t>100 – several </a:t>
            </a:r>
            <a:r>
              <a:rPr lang="en-US" altLang="ja-JP" sz="1600" dirty="0" smtClean="0">
                <a:solidFill>
                  <a:srgbClr val="0070C0"/>
                </a:solidFill>
                <a:latin typeface="+mj-lt"/>
              </a:rPr>
              <a:t>10000 </a:t>
            </a:r>
            <a:r>
              <a:rPr lang="en-US" altLang="ja-JP" sz="1600" dirty="0">
                <a:solidFill>
                  <a:srgbClr val="0070C0"/>
                </a:solidFill>
                <a:latin typeface="+mj-lt"/>
              </a:rPr>
              <a:t>pix / mm</a:t>
            </a:r>
            <a:r>
              <a:rPr lang="en-US" altLang="ja-JP" sz="1600" baseline="30000" dirty="0">
                <a:solidFill>
                  <a:srgbClr val="0070C0"/>
                </a:solidFill>
                <a:latin typeface="+mj-lt"/>
              </a:rPr>
              <a:t>2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4271376" y="3582761"/>
            <a:ext cx="9092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altLang="ja-JP" sz="1600" dirty="0" smtClean="0">
                <a:solidFill>
                  <a:srgbClr val="0070C0"/>
                </a:solidFill>
                <a:latin typeface="+mn-lt"/>
              </a:rPr>
              <a:t>bias </a:t>
            </a:r>
            <a:r>
              <a:rPr lang="en-US" altLang="ja-JP" sz="1600" dirty="0">
                <a:solidFill>
                  <a:srgbClr val="0070C0"/>
                </a:solidFill>
                <a:latin typeface="+mn-lt"/>
              </a:rPr>
              <a:t>bus </a:t>
            </a:r>
          </a:p>
        </p:txBody>
      </p:sp>
      <p:sp>
        <p:nvSpPr>
          <p:cNvPr id="16" name="Line 30"/>
          <p:cNvSpPr>
            <a:spLocks noChangeShapeType="1"/>
          </p:cNvSpPr>
          <p:nvPr/>
        </p:nvSpPr>
        <p:spPr bwMode="auto">
          <a:xfrm flipV="1">
            <a:off x="4644007" y="2400300"/>
            <a:ext cx="516391" cy="104055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chemeClr val="accent6"/>
              </a:solidFill>
              <a:latin typeface="Arial" pitchFamily="34" charset="0"/>
            </a:endParaRPr>
          </a:p>
        </p:txBody>
      </p:sp>
      <p:cxnSp>
        <p:nvCxnSpPr>
          <p:cNvPr id="17" name="Straight Arrow Connector 19"/>
          <p:cNvCxnSpPr>
            <a:cxnSpLocks noChangeShapeType="1"/>
          </p:cNvCxnSpPr>
          <p:nvPr/>
        </p:nvCxnSpPr>
        <p:spPr bwMode="auto">
          <a:xfrm>
            <a:off x="928688" y="1257300"/>
            <a:ext cx="1357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1963738" y="1528763"/>
            <a:ext cx="71437" cy="7143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l">
              <a:spcBef>
                <a:spcPct val="0"/>
              </a:spcBef>
            </a:pP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1326852" y="4299405"/>
            <a:ext cx="1176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>
                <a:solidFill>
                  <a:schemeClr val="bg1"/>
                </a:solidFill>
                <a:ea typeface="ＭＳ Ｐゴシック" charset="-128"/>
              </a:rPr>
              <a:t>20 x 20 pix</a:t>
            </a:r>
          </a:p>
        </p:txBody>
      </p: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1193387" y="3466022"/>
            <a:ext cx="1930777" cy="1849330"/>
            <a:chOff x="4604" y="3090"/>
            <a:chExt cx="1099" cy="1179"/>
          </a:xfrm>
        </p:grpSpPr>
        <p:pic>
          <p:nvPicPr>
            <p:cNvPr id="23" name="Picture 5"/>
            <p:cNvPicPr preferRelativeResize="0"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" t="2513" r="8195" b="21913"/>
            <a:stretch>
              <a:fillRect/>
            </a:stretch>
          </p:blipFill>
          <p:spPr bwMode="auto">
            <a:xfrm>
              <a:off x="4604" y="3090"/>
              <a:ext cx="1099" cy="1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5186" y="3102"/>
              <a:ext cx="239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en-US" altLang="ja-JP" sz="1400" dirty="0">
                  <a:solidFill>
                    <a:srgbClr val="0070C0"/>
                  </a:solidFill>
                  <a:latin typeface="Symbol" pitchFamily="18" charset="2"/>
                  <a:ea typeface="ＭＳ Ｐゴシック" charset="-128"/>
                </a:rPr>
                <a:t>-</a:t>
              </a:r>
              <a:r>
                <a:rPr lang="en-US" altLang="ja-JP" sz="1400" dirty="0" err="1">
                  <a:solidFill>
                    <a:srgbClr val="0070C0"/>
                  </a:solidFill>
                  <a:latin typeface="Times New Roman" pitchFamily="18" charset="0"/>
                  <a:ea typeface="ＭＳ Ｐゴシック" charset="-128"/>
                </a:rPr>
                <a:t>V</a:t>
              </a:r>
              <a:r>
                <a:rPr lang="en-US" altLang="ja-JP" sz="1400" baseline="-25000" dirty="0" err="1">
                  <a:solidFill>
                    <a:srgbClr val="0070C0"/>
                  </a:solidFill>
                  <a:latin typeface="Times New Roman" pitchFamily="18" charset="0"/>
                  <a:ea typeface="ＭＳ Ｐゴシック" charset="-128"/>
                </a:rPr>
                <a:t>bias</a:t>
              </a:r>
              <a:endParaRPr lang="en-US" altLang="ja-JP" sz="1400" baseline="-25000" dirty="0">
                <a:solidFill>
                  <a:srgbClr val="0070C0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>
              <a:off x="5261" y="3362"/>
              <a:ext cx="128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en-US" altLang="ja-JP" sz="1400">
                  <a:solidFill>
                    <a:srgbClr val="0070C0"/>
                  </a:solidFill>
                  <a:latin typeface="Symbol" pitchFamily="18" charset="2"/>
                  <a:ea typeface="ＭＳ Ｐゴシック" charset="-128"/>
                  <a:sym typeface="Symbol" pitchFamily="18" charset="2"/>
                </a:rPr>
                <a:t></a:t>
              </a:r>
              <a:endParaRPr lang="en-US" altLang="ja-JP" sz="1400" baseline="-25000">
                <a:solidFill>
                  <a:srgbClr val="0070C0"/>
                </a:solidFill>
                <a:latin typeface="Symbol" pitchFamily="18" charset="2"/>
                <a:ea typeface="ＭＳ Ｐゴシック" charset="-128"/>
                <a:sym typeface="Symbol" pitchFamily="18" charset="2"/>
              </a:endParaRP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5262" y="3692"/>
              <a:ext cx="128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en-US" altLang="ja-JP" sz="1400">
                  <a:solidFill>
                    <a:srgbClr val="0070C0"/>
                  </a:solidFill>
                  <a:latin typeface="Symbol" pitchFamily="18" charset="2"/>
                  <a:ea typeface="ＭＳ Ｐゴシック" charset="-128"/>
                  <a:sym typeface="Symbol" pitchFamily="18" charset="2"/>
                </a:rPr>
                <a:t></a:t>
              </a:r>
              <a:endParaRPr lang="en-US" altLang="ja-JP" sz="1400" baseline="-25000">
                <a:solidFill>
                  <a:srgbClr val="0070C0"/>
                </a:solidFill>
                <a:latin typeface="Symbol" pitchFamily="18" charset="2"/>
                <a:ea typeface="ＭＳ Ｐゴシック" charset="-128"/>
                <a:sym typeface="Symbol" pitchFamily="18" charset="2"/>
              </a:endParaRPr>
            </a:p>
          </p:txBody>
        </p:sp>
      </p:grpSp>
      <p:sp>
        <p:nvSpPr>
          <p:cNvPr id="30" name="Oval 17"/>
          <p:cNvSpPr>
            <a:spLocks noChangeArrowheads="1"/>
          </p:cNvSpPr>
          <p:nvPr/>
        </p:nvSpPr>
        <p:spPr bwMode="auto">
          <a:xfrm>
            <a:off x="1561252" y="4415406"/>
            <a:ext cx="361950" cy="369888"/>
          </a:xfrm>
          <a:prstGeom prst="ellipse">
            <a:avLst/>
          </a:prstGeom>
          <a:solidFill>
            <a:srgbClr val="FF00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>
              <a:spcBef>
                <a:spcPct val="0"/>
              </a:spcBef>
            </a:pPr>
            <a:endParaRPr lang="en-GB" sz="1200">
              <a:solidFill>
                <a:srgbClr val="0000FF"/>
              </a:solidFill>
            </a:endParaRPr>
          </a:p>
        </p:txBody>
      </p:sp>
      <p:grpSp>
        <p:nvGrpSpPr>
          <p:cNvPr id="31" name="Group 19"/>
          <p:cNvGrpSpPr>
            <a:grpSpLocks/>
          </p:cNvGrpSpPr>
          <p:nvPr/>
        </p:nvGrpSpPr>
        <p:grpSpPr bwMode="auto">
          <a:xfrm>
            <a:off x="2452390" y="3775530"/>
            <a:ext cx="679450" cy="984250"/>
            <a:chOff x="2678" y="2102"/>
            <a:chExt cx="586" cy="850"/>
          </a:xfrm>
        </p:grpSpPr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2678" y="2102"/>
              <a:ext cx="233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altLang="ja-JP">
                  <a:solidFill>
                    <a:srgbClr val="0000FF"/>
                  </a:solidFill>
                  <a:latin typeface="Symbol" pitchFamily="18" charset="2"/>
                  <a:ea typeface="ＭＳ Ｐゴシック" charset="-128"/>
                </a:rPr>
                <a:t>g</a:t>
              </a:r>
            </a:p>
          </p:txBody>
        </p:sp>
        <p:sp>
          <p:nvSpPr>
            <p:cNvPr id="33" name="Oval 22"/>
            <p:cNvSpPr>
              <a:spLocks noChangeArrowheads="1"/>
            </p:cNvSpPr>
            <p:nvPr/>
          </p:nvSpPr>
          <p:spPr bwMode="auto">
            <a:xfrm>
              <a:off x="2952" y="2632"/>
              <a:ext cx="312" cy="320"/>
            </a:xfrm>
            <a:prstGeom prst="ellipse">
              <a:avLst/>
            </a:prstGeom>
            <a:solidFill>
              <a:srgbClr val="FF0000">
                <a:alpha val="3999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>
                <a:spcBef>
                  <a:spcPct val="0"/>
                </a:spcBef>
              </a:pPr>
              <a:endParaRPr lang="en-GB" sz="1200">
                <a:solidFill>
                  <a:srgbClr val="0000FF"/>
                </a:solidFill>
              </a:endParaRPr>
            </a:p>
          </p:txBody>
        </p:sp>
      </p:grpSp>
      <p:sp>
        <p:nvSpPr>
          <p:cNvPr id="34" name="Line 23"/>
          <p:cNvSpPr>
            <a:spLocks noChangeShapeType="1"/>
          </p:cNvSpPr>
          <p:nvPr/>
        </p:nvSpPr>
        <p:spPr bwMode="auto">
          <a:xfrm flipV="1">
            <a:off x="1707178" y="4929310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" name="Line 24"/>
          <p:cNvSpPr>
            <a:spLocks noChangeShapeType="1"/>
          </p:cNvSpPr>
          <p:nvPr/>
        </p:nvSpPr>
        <p:spPr bwMode="auto">
          <a:xfrm flipH="1">
            <a:off x="2465829" y="4929310"/>
            <a:ext cx="536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" name="Text Box 25"/>
          <p:cNvSpPr txBox="1">
            <a:spLocks noChangeArrowheads="1"/>
          </p:cNvSpPr>
          <p:nvPr/>
        </p:nvSpPr>
        <p:spPr bwMode="auto">
          <a:xfrm>
            <a:off x="1707178" y="4939529"/>
            <a:ext cx="304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200">
                <a:solidFill>
                  <a:srgbClr val="0070C0"/>
                </a:solidFill>
                <a:ea typeface="ＭＳ Ｐゴシック" charset="-128"/>
              </a:rPr>
              <a:t>Q</a:t>
            </a:r>
          </a:p>
        </p:txBody>
      </p:sp>
      <p:sp>
        <p:nvSpPr>
          <p:cNvPr id="37" name="Text Box 26"/>
          <p:cNvSpPr txBox="1">
            <a:spLocks noChangeArrowheads="1"/>
          </p:cNvSpPr>
          <p:nvPr/>
        </p:nvSpPr>
        <p:spPr bwMode="auto">
          <a:xfrm>
            <a:off x="2610345" y="4929310"/>
            <a:ext cx="30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200" dirty="0">
                <a:solidFill>
                  <a:srgbClr val="0070C0"/>
                </a:solidFill>
                <a:ea typeface="ＭＳ Ｐゴシック" charset="-128"/>
              </a:rPr>
              <a:t>Q</a:t>
            </a:r>
          </a:p>
        </p:txBody>
      </p:sp>
      <p:sp>
        <p:nvSpPr>
          <p:cNvPr id="38" name="Text Box 27"/>
          <p:cNvSpPr txBox="1">
            <a:spLocks noChangeArrowheads="1"/>
          </p:cNvSpPr>
          <p:nvPr/>
        </p:nvSpPr>
        <p:spPr bwMode="auto">
          <a:xfrm>
            <a:off x="1938779" y="5315352"/>
            <a:ext cx="3889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200" dirty="0">
                <a:solidFill>
                  <a:srgbClr val="0070C0"/>
                </a:solidFill>
                <a:ea typeface="ＭＳ Ｐゴシック" charset="-128"/>
              </a:rPr>
              <a:t>2Q</a:t>
            </a:r>
          </a:p>
        </p:txBody>
      </p:sp>
      <p:sp>
        <p:nvSpPr>
          <p:cNvPr id="39" name="Line 28"/>
          <p:cNvSpPr>
            <a:spLocks noChangeShapeType="1"/>
          </p:cNvSpPr>
          <p:nvPr/>
        </p:nvSpPr>
        <p:spPr bwMode="auto">
          <a:xfrm>
            <a:off x="2155143" y="4972452"/>
            <a:ext cx="0" cy="342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150137" y="3690482"/>
            <a:ext cx="76495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200" dirty="0">
                <a:solidFill>
                  <a:srgbClr val="0070C0"/>
                </a:solidFill>
                <a:ea typeface="ＭＳ Ｐゴシック" charset="-128"/>
              </a:rPr>
              <a:t>Quench</a:t>
            </a:r>
          </a:p>
          <a:p>
            <a:pPr algn="l" eaLnBrk="1" hangingPunct="1">
              <a:spcBef>
                <a:spcPct val="0"/>
              </a:spcBef>
            </a:pPr>
            <a:r>
              <a:rPr lang="en-US" altLang="ja-JP" sz="1200" dirty="0" smtClean="0">
                <a:solidFill>
                  <a:srgbClr val="0070C0"/>
                </a:solidFill>
                <a:ea typeface="ＭＳ Ｐゴシック" charset="-128"/>
              </a:rPr>
              <a:t>resistors</a:t>
            </a:r>
            <a:endParaRPr lang="en-US" altLang="ja-JP" sz="1200" dirty="0">
              <a:solidFill>
                <a:srgbClr val="0070C0"/>
              </a:solidFill>
              <a:ea typeface="ＭＳ Ｐゴシック" charset="-128"/>
            </a:endParaRPr>
          </a:p>
        </p:txBody>
      </p:sp>
      <p:sp>
        <p:nvSpPr>
          <p:cNvPr id="41" name="Line 33"/>
          <p:cNvSpPr>
            <a:spLocks noChangeShapeType="1"/>
          </p:cNvSpPr>
          <p:nvPr/>
        </p:nvSpPr>
        <p:spPr bwMode="auto">
          <a:xfrm>
            <a:off x="915090" y="3777182"/>
            <a:ext cx="341313" cy="379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2" name="Freeform 13"/>
          <p:cNvSpPr>
            <a:spLocks/>
          </p:cNvSpPr>
          <p:nvPr/>
        </p:nvSpPr>
        <p:spPr bwMode="auto">
          <a:xfrm rot="19920000">
            <a:off x="1533666" y="4127409"/>
            <a:ext cx="92075" cy="369887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80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43" name="Freeform 13"/>
          <p:cNvSpPr>
            <a:spLocks/>
          </p:cNvSpPr>
          <p:nvPr/>
        </p:nvSpPr>
        <p:spPr bwMode="auto">
          <a:xfrm rot="19920000">
            <a:off x="2717502" y="4045405"/>
            <a:ext cx="92075" cy="369888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12700">
            <a:solidFill>
              <a:schemeClr val="tx2"/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800" dirty="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85750" y="3000375"/>
            <a:ext cx="2773363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sz="1400" dirty="0">
                <a:solidFill>
                  <a:srgbClr val="0070C0"/>
                </a:solidFill>
                <a:latin typeface="+mn-lt"/>
              </a:rPr>
              <a:t>Sizes up to </a:t>
            </a:r>
            <a:r>
              <a:rPr lang="en-US" sz="1400" dirty="0">
                <a:solidFill>
                  <a:srgbClr val="0070C0"/>
                </a:solidFill>
              </a:rPr>
              <a:t>6</a:t>
            </a:r>
            <a:r>
              <a:rPr lang="en-US" sz="1400" dirty="0" smtClean="0">
                <a:solidFill>
                  <a:srgbClr val="0070C0"/>
                </a:solidFill>
                <a:latin typeface="+mn-lt"/>
              </a:rPr>
              <a:t>×6 </a:t>
            </a:r>
            <a:r>
              <a:rPr lang="en-US" sz="1400" dirty="0">
                <a:solidFill>
                  <a:srgbClr val="0070C0"/>
                </a:solidFill>
                <a:latin typeface="+mn-lt"/>
              </a:rPr>
              <a:t>mm</a:t>
            </a:r>
            <a:r>
              <a:rPr lang="en-US" sz="1400" baseline="30000" dirty="0">
                <a:solidFill>
                  <a:srgbClr val="0070C0"/>
                </a:solidFill>
                <a:latin typeface="+mn-lt"/>
              </a:rPr>
              <a:t>2</a:t>
            </a:r>
            <a:r>
              <a:rPr lang="en-US" sz="1400" dirty="0">
                <a:solidFill>
                  <a:srgbClr val="0070C0"/>
                </a:solidFill>
                <a:latin typeface="+mn-lt"/>
              </a:rPr>
              <a:t> now standard.</a:t>
            </a:r>
            <a:endParaRPr lang="en-GB" sz="1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86439" y="971550"/>
            <a:ext cx="3074448" cy="123110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sz="1400" dirty="0">
                <a:solidFill>
                  <a:srgbClr val="0070C0"/>
                </a:solidFill>
                <a:latin typeface="+mn-lt"/>
              </a:rPr>
              <a:t>Only part of  surface is </a:t>
            </a:r>
            <a:r>
              <a:rPr lang="en-US" sz="1400" dirty="0" smtClean="0">
                <a:solidFill>
                  <a:srgbClr val="0070C0"/>
                </a:solidFill>
                <a:latin typeface="+mn-lt"/>
              </a:rPr>
              <a:t>photosensitive!</a:t>
            </a:r>
          </a:p>
          <a:p>
            <a:pPr algn="l">
              <a:spcBef>
                <a:spcPct val="0"/>
              </a:spcBef>
              <a:defRPr/>
            </a:pPr>
            <a:endParaRPr lang="en-US" sz="1400" b="1" dirty="0" smtClean="0">
              <a:solidFill>
                <a:srgbClr val="0070C0"/>
              </a:solidFill>
            </a:endParaRPr>
          </a:p>
          <a:p>
            <a:pPr algn="l">
              <a:spcBef>
                <a:spcPct val="0"/>
              </a:spcBef>
              <a:defRPr/>
            </a:pPr>
            <a:r>
              <a:rPr lang="en-US" sz="1600" b="1" dirty="0" smtClean="0">
                <a:solidFill>
                  <a:srgbClr val="0070C0"/>
                </a:solidFill>
              </a:rPr>
              <a:t>Photon detection efficiency </a:t>
            </a:r>
          </a:p>
          <a:p>
            <a:pPr algn="l">
              <a:spcBef>
                <a:spcPct val="0"/>
              </a:spcBef>
              <a:defRPr/>
            </a:pPr>
            <a:r>
              <a:rPr lang="en-US" sz="1600" dirty="0" smtClean="0">
                <a:solidFill>
                  <a:srgbClr val="0070C0"/>
                </a:solidFill>
              </a:rPr>
              <a:t>PDE = QE · </a:t>
            </a:r>
            <a:r>
              <a:rPr 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geom</a:t>
            </a:r>
            <a:r>
              <a:rPr lang="en-US" sz="1600" baseline="-250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· </a:t>
            </a:r>
            <a:r>
              <a:rPr 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avalanche</a:t>
            </a:r>
            <a:endParaRPr lang="en-US" sz="1600" baseline="-25000" dirty="0" smtClean="0">
              <a:solidFill>
                <a:srgbClr val="0070C0"/>
              </a:solidFill>
            </a:endParaRPr>
          </a:p>
          <a:p>
            <a:pPr algn="l">
              <a:spcBef>
                <a:spcPct val="0"/>
              </a:spcBef>
              <a:defRPr/>
            </a:pPr>
            <a:endParaRPr lang="en-GB" sz="1400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46" name="Groupe 212"/>
          <p:cNvGrpSpPr>
            <a:grpSpLocks/>
          </p:cNvGrpSpPr>
          <p:nvPr/>
        </p:nvGrpSpPr>
        <p:grpSpPr bwMode="auto">
          <a:xfrm>
            <a:off x="5292080" y="3068960"/>
            <a:ext cx="3568807" cy="3161221"/>
            <a:chOff x="6060164" y="1988840"/>
            <a:chExt cx="2904324" cy="2574032"/>
          </a:xfrm>
        </p:grpSpPr>
        <p:pic>
          <p:nvPicPr>
            <p:cNvPr id="47" name="Image 202" descr="hama50-70,3v055.jpg"/>
            <p:cNvPicPr>
              <a:picLocks noChangeAspect="1"/>
            </p:cNvPicPr>
            <p:nvPr/>
          </p:nvPicPr>
          <p:blipFill>
            <a:blip r:embed="rId5" cstate="print"/>
            <a:srcRect r="15376"/>
            <a:stretch>
              <a:fillRect/>
            </a:stretch>
          </p:blipFill>
          <p:spPr bwMode="auto">
            <a:xfrm>
              <a:off x="6060164" y="1988840"/>
              <a:ext cx="2904324" cy="2574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8" name="Groupe 203"/>
            <p:cNvGrpSpPr>
              <a:grpSpLocks/>
            </p:cNvGrpSpPr>
            <p:nvPr/>
          </p:nvGrpSpPr>
          <p:grpSpPr bwMode="auto">
            <a:xfrm>
              <a:off x="6872740" y="2564904"/>
              <a:ext cx="1554893" cy="729588"/>
              <a:chOff x="6872740" y="2564904"/>
              <a:chExt cx="1554893" cy="729588"/>
            </a:xfrm>
          </p:grpSpPr>
          <p:cxnSp>
            <p:nvCxnSpPr>
              <p:cNvPr id="49" name="Connecteur droit avec flèche 215"/>
              <p:cNvCxnSpPr/>
              <p:nvPr/>
            </p:nvCxnSpPr>
            <p:spPr>
              <a:xfrm rot="10800000">
                <a:off x="6902893" y="2708172"/>
                <a:ext cx="576104" cy="1588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ZoneTexte 217"/>
              <p:cNvSpPr txBox="1">
                <a:spLocks noChangeArrowheads="1"/>
              </p:cNvSpPr>
              <p:nvPr/>
            </p:nvSpPr>
            <p:spPr bwMode="auto">
              <a:xfrm>
                <a:off x="7513280" y="2564904"/>
                <a:ext cx="9143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latin typeface="Calibri" pitchFamily="34" charset="0"/>
                  </a:rPr>
                  <a:t>1 pixel fired</a:t>
                </a:r>
              </a:p>
            </p:txBody>
          </p:sp>
          <p:cxnSp>
            <p:nvCxnSpPr>
              <p:cNvPr id="51" name="Connecteur droit avec flèche 219"/>
              <p:cNvCxnSpPr/>
              <p:nvPr/>
            </p:nvCxnSpPr>
            <p:spPr>
              <a:xfrm rot="10800000">
                <a:off x="6872740" y="2967005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ZoneTexte 220"/>
              <p:cNvSpPr txBox="1">
                <a:spLocks noChangeArrowheads="1"/>
              </p:cNvSpPr>
              <p:nvPr/>
            </p:nvSpPr>
            <p:spPr bwMode="auto">
              <a:xfrm>
                <a:off x="7524328" y="2822441"/>
                <a:ext cx="793680" cy="2255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 dirty="0">
                    <a:solidFill>
                      <a:schemeClr val="bg1"/>
                    </a:solidFill>
                    <a:latin typeface="Calibri" pitchFamily="34" charset="0"/>
                  </a:rPr>
                  <a:t>2 pixels </a:t>
                </a:r>
                <a:r>
                  <a:rPr lang="fr-FR" sz="1200" dirty="0" err="1">
                    <a:solidFill>
                      <a:schemeClr val="bg1"/>
                    </a:solidFill>
                    <a:latin typeface="Calibri" pitchFamily="34" charset="0"/>
                  </a:rPr>
                  <a:t>fired</a:t>
                </a:r>
                <a:endParaRPr lang="fr-FR" sz="12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53" name="Connecteur droit avec flèche 221"/>
              <p:cNvCxnSpPr/>
              <p:nvPr/>
            </p:nvCxnSpPr>
            <p:spPr>
              <a:xfrm rot="10800000">
                <a:off x="6872740" y="3182963"/>
                <a:ext cx="576103" cy="1587"/>
              </a:xfrm>
              <a:prstGeom prst="straightConnector1">
                <a:avLst/>
              </a:prstGeom>
              <a:ln w="12700"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ZoneTexte 222"/>
              <p:cNvSpPr txBox="1">
                <a:spLocks noChangeArrowheads="1"/>
              </p:cNvSpPr>
              <p:nvPr/>
            </p:nvSpPr>
            <p:spPr bwMode="auto">
              <a:xfrm>
                <a:off x="7509088" y="3068945"/>
                <a:ext cx="793680" cy="2255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chemeClr val="bg1"/>
                    </a:solidFill>
                    <a:latin typeface="Calibri" pitchFamily="34" charset="0"/>
                  </a:rPr>
                  <a:t>3 pixels fired</a:t>
                </a:r>
              </a:p>
            </p:txBody>
          </p:sp>
        </p:grpSp>
      </p:grpSp>
      <p:sp>
        <p:nvSpPr>
          <p:cNvPr id="55" name="TextBox 54"/>
          <p:cNvSpPr txBox="1"/>
          <p:nvPr/>
        </p:nvSpPr>
        <p:spPr>
          <a:xfrm>
            <a:off x="7072504" y="2310378"/>
            <a:ext cx="725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=f(OV)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7323663" y="1988840"/>
            <a:ext cx="0" cy="264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1508" y="5664150"/>
            <a:ext cx="5270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1 GM-APD is a binary device.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dirty="0">
                <a:solidFill>
                  <a:srgbClr val="0070C0"/>
                </a:solidFill>
                <a:ea typeface="ＭＳ Ｐゴシック" charset="-128"/>
              </a:rPr>
              <a:t>The operation of many </a:t>
            </a:r>
            <a:r>
              <a:rPr lang="en-US" altLang="ja-JP" sz="1600" dirty="0" smtClean="0">
                <a:solidFill>
                  <a:srgbClr val="0070C0"/>
                </a:solidFill>
                <a:ea typeface="ＭＳ Ｐゴシック" charset="-128"/>
              </a:rPr>
              <a:t>GM-APDs </a:t>
            </a:r>
            <a:r>
              <a:rPr lang="en-US" altLang="ja-JP" sz="1600" dirty="0">
                <a:solidFill>
                  <a:srgbClr val="0070C0"/>
                </a:solidFill>
                <a:ea typeface="ＭＳ Ｐゴシック" charset="-128"/>
              </a:rPr>
              <a:t>in parallel leads to a quasi-analog detector with photon counting properties.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3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468"/>
    </mc:Choice>
    <mc:Fallback xmlns="">
      <p:transition spd="slow" advTm="3746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31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339752" y="2276872"/>
            <a:ext cx="47595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 smtClean="0">
                <a:solidFill>
                  <a:srgbClr val="0070C0"/>
                </a:solidFill>
              </a:rPr>
              <a:t>The LHCb </a:t>
            </a:r>
          </a:p>
          <a:p>
            <a:r>
              <a:rPr lang="en-GB" sz="7200" dirty="0" smtClean="0">
                <a:solidFill>
                  <a:srgbClr val="0070C0"/>
                </a:solidFill>
              </a:rPr>
              <a:t>SciFi Tracker</a:t>
            </a:r>
          </a:p>
        </p:txBody>
      </p:sp>
    </p:spTree>
    <p:extLst>
      <p:ext uri="{BB962C8B-B14F-4D97-AF65-F5344CB8AC3E}">
        <p14:creationId xmlns:p14="http://schemas.microsoft.com/office/powerpoint/2010/main" val="164706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7"/>
    </mc:Choice>
    <mc:Fallback xmlns="">
      <p:transition spd="slow" advTm="1617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32</a:t>
            </a:fld>
            <a:endParaRPr lang="en-GB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2123728" y="202618"/>
            <a:ext cx="5256584" cy="576064"/>
          </a:xfrm>
          <a:prstGeom prst="rect">
            <a:avLst/>
          </a:prstGeom>
          <a:ln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0">
              <a:buNone/>
            </a:pPr>
            <a:r>
              <a:rPr lang="en-US" altLang="en-US" sz="1800" b="1" dirty="0" smtClean="0">
                <a:solidFill>
                  <a:srgbClr val="0070C0"/>
                </a:solidFill>
              </a:rPr>
              <a:t>General layout of the detector geometry: </a:t>
            </a:r>
          </a:p>
          <a:p>
            <a:pPr marL="165100" indent="0">
              <a:buNone/>
            </a:pPr>
            <a:r>
              <a:rPr lang="en-US" altLang="en-US" sz="1800" dirty="0" smtClean="0">
                <a:solidFill>
                  <a:srgbClr val="0070C0"/>
                </a:solidFill>
              </a:rPr>
              <a:t>3 stations with 4 planes each X-U-V-X  (like the OT)</a:t>
            </a:r>
            <a:endParaRPr lang="en-US" altLang="en-US" sz="1800" dirty="0">
              <a:solidFill>
                <a:srgbClr val="0070C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45753"/>
            <a:ext cx="8026400" cy="539115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543724" y="980728"/>
            <a:ext cx="3384376" cy="15696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182563" indent="-182563"/>
            <a:r>
              <a:rPr lang="en-US" altLang="en-US" sz="1600" dirty="0" smtClean="0">
                <a:solidFill>
                  <a:srgbClr val="0070C0"/>
                </a:solidFill>
              </a:rPr>
              <a:t>Requirements: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600" baseline="-25000" dirty="0" err="1" smtClean="0">
                <a:solidFill>
                  <a:srgbClr val="0070C0"/>
                </a:solidFill>
              </a:rPr>
              <a:t>x</a:t>
            </a:r>
            <a:r>
              <a:rPr lang="en-US" altLang="en-US" sz="1600" dirty="0" smtClean="0">
                <a:solidFill>
                  <a:srgbClr val="0070C0"/>
                </a:solidFill>
              </a:rPr>
              <a:t> </a:t>
            </a:r>
            <a:r>
              <a:rPr lang="en-US" altLang="en-US" sz="1600" dirty="0">
                <a:solidFill>
                  <a:srgbClr val="0070C0"/>
                </a:solidFill>
              </a:rPr>
              <a:t>&lt; 100μm (</a:t>
            </a:r>
            <a:r>
              <a:rPr lang="en-US" altLang="en-US" sz="1600" dirty="0" smtClean="0">
                <a:solidFill>
                  <a:srgbClr val="0070C0"/>
                </a:solidFill>
              </a:rPr>
              <a:t>bending plane)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</a:rPr>
              <a:t>Low mass, 1% X</a:t>
            </a:r>
            <a:r>
              <a:rPr lang="en-US" altLang="en-US" sz="1600" baseline="-25000" dirty="0" smtClean="0">
                <a:solidFill>
                  <a:srgbClr val="0070C0"/>
                </a:solidFill>
              </a:rPr>
              <a:t>0</a:t>
            </a:r>
            <a:r>
              <a:rPr lang="en-US" altLang="en-US" sz="1600" dirty="0" smtClean="0">
                <a:solidFill>
                  <a:srgbClr val="0070C0"/>
                </a:solidFill>
              </a:rPr>
              <a:t> per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</a:rPr>
              <a:t>Readout every 25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600" dirty="0" smtClean="0">
                <a:solidFill>
                  <a:srgbClr val="0070C0"/>
                </a:solidFill>
              </a:rPr>
              <a:t>Radiation tolerant up to 35 </a:t>
            </a:r>
            <a:r>
              <a:rPr lang="en-US" altLang="en-US" sz="1600" dirty="0" err="1" smtClean="0">
                <a:solidFill>
                  <a:srgbClr val="0070C0"/>
                </a:solidFill>
              </a:rPr>
              <a:t>kGy</a:t>
            </a:r>
            <a:r>
              <a:rPr lang="en-US" altLang="en-US" sz="1600" dirty="0" smtClean="0">
                <a:solidFill>
                  <a:srgbClr val="0070C0"/>
                </a:solidFill>
              </a:rPr>
              <a:t> and 10</a:t>
            </a:r>
            <a:r>
              <a:rPr lang="en-US" altLang="en-US" sz="1600" baseline="30000" dirty="0" smtClean="0">
                <a:solidFill>
                  <a:srgbClr val="0070C0"/>
                </a:solidFill>
              </a:rPr>
              <a:t>12</a:t>
            </a:r>
            <a:r>
              <a:rPr lang="en-US" altLang="en-US" sz="1600" dirty="0" smtClean="0">
                <a:solidFill>
                  <a:srgbClr val="0070C0"/>
                </a:solidFill>
              </a:rPr>
              <a:t> n/cm</a:t>
            </a:r>
            <a:r>
              <a:rPr lang="en-US" altLang="en-US" sz="1600" baseline="30000" dirty="0" smtClean="0">
                <a:solidFill>
                  <a:srgbClr val="0070C0"/>
                </a:solidFill>
              </a:rPr>
              <a:t>2</a:t>
            </a:r>
            <a:endParaRPr lang="en-US" altLang="en-US" sz="1600" baseline="3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9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14"/>
    </mc:Choice>
    <mc:Fallback xmlns="">
      <p:transition spd="slow" advTm="5691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704" y="2148655"/>
            <a:ext cx="5060634" cy="2887927"/>
          </a:xfrm>
          <a:prstGeom prst="rect">
            <a:avLst/>
          </a:prstGeom>
          <a:ln w="28575"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7" name="Rectangle 6"/>
          <p:cNvSpPr/>
          <p:nvPr/>
        </p:nvSpPr>
        <p:spPr>
          <a:xfrm>
            <a:off x="5319914" y="2579271"/>
            <a:ext cx="260198" cy="2174261"/>
          </a:xfrm>
          <a:prstGeom prst="rect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cxnSp>
        <p:nvCxnSpPr>
          <p:cNvPr id="8" name="Straight Arrow Connector 7"/>
          <p:cNvCxnSpPr>
            <a:stCxn id="17" idx="2"/>
          </p:cNvCxnSpPr>
          <p:nvPr/>
        </p:nvCxnSpPr>
        <p:spPr>
          <a:xfrm>
            <a:off x="4871716" y="2378326"/>
            <a:ext cx="449002" cy="3239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22795" y="1922153"/>
            <a:ext cx="149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SciFi</a:t>
            </a:r>
            <a:r>
              <a:rPr lang="en-US" sz="16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Module </a:t>
            </a:r>
            <a:endParaRPr lang="en-US" sz="16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9514" y="2427877"/>
            <a:ext cx="157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Detector Layer</a:t>
            </a:r>
            <a:endParaRPr lang="en-US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2049152" y="2293734"/>
            <a:ext cx="165748" cy="199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129361" y="2226350"/>
            <a:ext cx="6707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×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2192203" y="2706482"/>
            <a:ext cx="125463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cs typeface="Times New Roman" panose="02020603050405020304" pitchFamily="18" charset="0"/>
              </a:rPr>
              <a:t> </a:t>
            </a:r>
            <a:r>
              <a:rPr lang="en-US" sz="1200" dirty="0">
                <a:cs typeface="Times New Roman" panose="02020603050405020304" pitchFamily="18" charset="0"/>
              </a:rPr>
              <a:t>× </a:t>
            </a:r>
            <a:r>
              <a:rPr lang="en-US" sz="1200" dirty="0" smtClean="0">
                <a:cs typeface="Times New Roman" panose="02020603050405020304" pitchFamily="18" charset="0"/>
              </a:rPr>
              <a:t>4 (</a:t>
            </a:r>
            <a:r>
              <a:rPr lang="en-US" sz="1100" dirty="0" smtClean="0">
                <a:cs typeface="Times New Roman" panose="02020603050405020304" pitchFamily="18" charset="0"/>
              </a:rPr>
              <a:t>stereo angles</a:t>
            </a:r>
          </a:p>
          <a:p>
            <a:pPr algn="ctr"/>
            <a:r>
              <a:rPr lang="en-US" sz="1100" dirty="0" smtClean="0">
                <a:cs typeface="Times New Roman" panose="02020603050405020304" pitchFamily="18" charset="0"/>
              </a:rPr>
              <a:t>0°, +5°, -5</a:t>
            </a:r>
            <a:r>
              <a:rPr lang="en-US" sz="1100" dirty="0">
                <a:cs typeface="Times New Roman" panose="02020603050405020304" pitchFamily="18" charset="0"/>
              </a:rPr>
              <a:t>°, 0</a:t>
            </a:r>
            <a:r>
              <a:rPr lang="en-US" sz="1100" dirty="0" smtClean="0">
                <a:cs typeface="Times New Roman" panose="02020603050405020304" pitchFamily="18" charset="0"/>
              </a:rPr>
              <a:t>°)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1083148" y="3216584"/>
            <a:ext cx="1932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Tracking Station</a:t>
            </a:r>
            <a:endParaRPr lang="en-US" sz="20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50346" y="3563724"/>
            <a:ext cx="564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90390" y="3883189"/>
            <a:ext cx="3427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Scintillating </a:t>
            </a:r>
            <a:r>
              <a:rPr lang="en-US" sz="2400" b="1" dirty="0" err="1" smtClean="0">
                <a:solidFill>
                  <a:srgbClr val="0070C0"/>
                </a:solidFill>
                <a:cs typeface="Times New Roman" panose="02020603050405020304" pitchFamily="18" charset="0"/>
              </a:rPr>
              <a:t>Fibre</a:t>
            </a:r>
            <a:r>
              <a:rPr lang="en-US" sz="2400" b="1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 Tracker</a:t>
            </a:r>
            <a:endParaRPr lang="en-US" sz="2400" b="1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6940" y="2116716"/>
            <a:ext cx="12895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1× </a:t>
            </a:r>
            <a:r>
              <a:rPr lang="en-US" sz="105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SciFi</a:t>
            </a:r>
            <a:r>
              <a:rPr lang="en-US" sz="10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Module</a:t>
            </a:r>
            <a:endParaRPr lang="en-US" sz="10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127" y="5163289"/>
            <a:ext cx="42738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 smtClean="0">
                <a:cs typeface="Times New Roman" panose="02020603050405020304" pitchFamily="18" charset="0"/>
              </a:rPr>
              <a:t>1024 mats, 128 modules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cs typeface="Times New Roman" panose="02020603050405020304" pitchFamily="18" charset="0"/>
              </a:rPr>
              <a:t>340 m</a:t>
            </a:r>
            <a:r>
              <a:rPr lang="en-US" sz="1600" b="1" baseline="30000" dirty="0" smtClean="0">
                <a:cs typeface="Times New Roman" panose="02020603050405020304" pitchFamily="18" charset="0"/>
              </a:rPr>
              <a:t>2</a:t>
            </a:r>
            <a:r>
              <a:rPr lang="en-US" sz="1600" b="1" dirty="0" smtClean="0"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cs typeface="Times New Roman" panose="02020603050405020304" pitchFamily="18" charset="0"/>
              </a:rPr>
              <a:t>total area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cs typeface="Times New Roman" panose="02020603050405020304" pitchFamily="18" charset="0"/>
              </a:rPr>
              <a:t>almost </a:t>
            </a:r>
            <a:r>
              <a:rPr lang="en-US" sz="1600" b="1" dirty="0" smtClean="0">
                <a:cs typeface="Times New Roman" panose="02020603050405020304" pitchFamily="18" charset="0"/>
              </a:rPr>
              <a:t>11,000 km </a:t>
            </a:r>
            <a:r>
              <a:rPr lang="en-US" sz="1600" dirty="0" smtClean="0">
                <a:cs typeface="Times New Roman" panose="02020603050405020304" pitchFamily="18" charset="0"/>
              </a:rPr>
              <a:t>of fibre</a:t>
            </a:r>
          </a:p>
          <a:p>
            <a:pPr marL="285750" indent="-285750">
              <a:buFontTx/>
              <a:buChar char="-"/>
            </a:pPr>
            <a:r>
              <a:rPr lang="en-US" sz="1600" b="1" dirty="0" smtClean="0">
                <a:cs typeface="Times New Roman" panose="02020603050405020304" pitchFamily="18" charset="0"/>
              </a:rPr>
              <a:t>4096 SiPM arrays </a:t>
            </a:r>
            <a:r>
              <a:rPr lang="en-US" sz="1600" b="1" dirty="0" smtClean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cs typeface="Times New Roman" panose="02020603050405020304" pitchFamily="18" charset="0"/>
              </a:rPr>
              <a:t>525’000 </a:t>
            </a:r>
            <a:r>
              <a:rPr lang="en-US" sz="1600" dirty="0" smtClean="0">
                <a:cs typeface="Times New Roman" panose="02020603050405020304" pitchFamily="18" charset="0"/>
              </a:rPr>
              <a:t>SiPM channels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2049152" y="2941806"/>
            <a:ext cx="165748" cy="199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2049152" y="3636013"/>
            <a:ext cx="165748" cy="199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891062" y="2550288"/>
            <a:ext cx="1" cy="2226827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558215" y="3484204"/>
            <a:ext cx="4113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5m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055258" y="4963918"/>
            <a:ext cx="3403105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588617" y="5024790"/>
            <a:ext cx="496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6m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656586" y="3676781"/>
            <a:ext cx="24171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774497" y="3543354"/>
            <a:ext cx="0" cy="27234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085119" y="3723926"/>
            <a:ext cx="6661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pipe</a:t>
            </a:r>
            <a:endParaRPr lang="en-US" sz="105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836867" y="3741378"/>
            <a:ext cx="206571" cy="743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90389" y="817548"/>
            <a:ext cx="25573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SciFi in numbers</a:t>
            </a:r>
            <a:endParaRPr lang="de-DE" sz="2800" dirty="0" smtClean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49797" y="1412776"/>
            <a:ext cx="1494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  <a:cs typeface="Times New Roman" panose="02020603050405020304" pitchFamily="18" charset="0"/>
              </a:rPr>
              <a:t>Fibre mat</a:t>
            </a:r>
            <a:endParaRPr lang="en-US" sz="1600" dirty="0">
              <a:solidFill>
                <a:srgbClr val="0070C0"/>
              </a:solidFill>
              <a:cs typeface="Times New Roman" panose="02020603050405020304" pitchFamily="18" charset="0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2036190" y="1717670"/>
            <a:ext cx="165748" cy="199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217505" y="1628800"/>
            <a:ext cx="5575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×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5325988" y="2585013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tangle 45"/>
          <p:cNvSpPr/>
          <p:nvPr/>
        </p:nvSpPr>
        <p:spPr>
          <a:xfrm>
            <a:off x="5390613" y="2584592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tangle 46"/>
          <p:cNvSpPr/>
          <p:nvPr/>
        </p:nvSpPr>
        <p:spPr>
          <a:xfrm>
            <a:off x="5454578" y="2584524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tangle 47"/>
          <p:cNvSpPr/>
          <p:nvPr/>
        </p:nvSpPr>
        <p:spPr>
          <a:xfrm>
            <a:off x="5516491" y="2585011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tangle 68"/>
          <p:cNvSpPr/>
          <p:nvPr/>
        </p:nvSpPr>
        <p:spPr>
          <a:xfrm>
            <a:off x="5326893" y="3678347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tangle 69"/>
          <p:cNvSpPr/>
          <p:nvPr/>
        </p:nvSpPr>
        <p:spPr>
          <a:xfrm>
            <a:off x="5391518" y="3677926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tangle 70"/>
          <p:cNvSpPr/>
          <p:nvPr/>
        </p:nvSpPr>
        <p:spPr>
          <a:xfrm>
            <a:off x="5455483" y="3677858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tangle 71"/>
          <p:cNvSpPr/>
          <p:nvPr/>
        </p:nvSpPr>
        <p:spPr>
          <a:xfrm>
            <a:off x="5517396" y="3678345"/>
            <a:ext cx="64800" cy="1087200"/>
          </a:xfrm>
          <a:prstGeom prst="rect">
            <a:avLst/>
          </a:prstGeom>
          <a:noFill/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5061608" y="3673900"/>
            <a:ext cx="14609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03373" y="3454118"/>
            <a:ext cx="5813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mirror</a:t>
            </a:r>
            <a:endParaRPr lang="de-DE" sz="1200" dirty="0" smtClean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26893" y="4765058"/>
            <a:ext cx="253219" cy="10410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TextBox 35"/>
          <p:cNvSpPr txBox="1"/>
          <p:nvPr/>
        </p:nvSpPr>
        <p:spPr>
          <a:xfrm>
            <a:off x="5263870" y="4722063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SiPM</a:t>
            </a:r>
            <a:endParaRPr lang="de-DE" sz="800" dirty="0" smtClean="0">
              <a:solidFill>
                <a:srgbClr val="FF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319638" y="2463304"/>
            <a:ext cx="253219" cy="104102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Box 49"/>
          <p:cNvSpPr txBox="1"/>
          <p:nvPr/>
        </p:nvSpPr>
        <p:spPr>
          <a:xfrm>
            <a:off x="5253980" y="2417276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SiPM</a:t>
            </a:r>
            <a:endParaRPr lang="de-DE" sz="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5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50"/>
    </mc:Choice>
    <mc:Fallback xmlns="">
      <p:transition spd="slow" advTm="6545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90389" y="817548"/>
            <a:ext cx="7300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QA on scintillating fibres (11’000 km, 880 spools)</a:t>
            </a:r>
            <a:endParaRPr lang="de-DE" sz="2800" dirty="0" smtClean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4399157" cy="3905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5" y="1844824"/>
            <a:ext cx="33123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Every mm of fibre is scanned for diameter anomalies (bumps)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Big bumps (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D</a:t>
            </a:r>
            <a:r>
              <a:rPr lang="en-GB" sz="1600" dirty="0" smtClean="0">
                <a:solidFill>
                  <a:srgbClr val="0070C0"/>
                </a:solidFill>
              </a:rPr>
              <a:t>D &gt; 100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m) are shrunk / removed.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Every spool is characterised in terms of attenuation length and scintillation light yield.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 fraction of spools is checked for radiation hardness, decay time, bendability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Significant contribution from CBPF: A.B.R. Cavalcante 2014 – 2016 (PhD 08/2017)</a:t>
            </a:r>
          </a:p>
        </p:txBody>
      </p:sp>
    </p:spTree>
    <p:extLst>
      <p:ext uri="{BB962C8B-B14F-4D97-AF65-F5344CB8AC3E}">
        <p14:creationId xmlns:p14="http://schemas.microsoft.com/office/powerpoint/2010/main" val="321052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075"/>
    </mc:Choice>
    <mc:Fallback xmlns="">
      <p:transition spd="slow" advTm="79075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8" y="1990588"/>
            <a:ext cx="2376264" cy="18012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81" y="4161296"/>
            <a:ext cx="2529531" cy="20657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196" y="2624575"/>
            <a:ext cx="3966608" cy="9176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1094468"/>
            <a:ext cx="4125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Fibre mat &amp;module production </a:t>
            </a:r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Ø80 cm wheel with fine thread (p=0.275 mm) 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3985425"/>
            <a:ext cx="5400600" cy="158152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8604448" y="4685662"/>
            <a:ext cx="0" cy="43204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8403147" y="4732408"/>
            <a:ext cx="766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40 mm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491880" y="5733256"/>
            <a:ext cx="3816424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016813" y="5665443"/>
            <a:ext cx="654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2.5 m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308304" y="5445224"/>
            <a:ext cx="0" cy="389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580569" y="2624575"/>
            <a:ext cx="936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6 layers + epoxy glue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1" y="797602"/>
            <a:ext cx="2289045" cy="1556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5972760" y="2015281"/>
            <a:ext cx="1503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D</a:t>
            </a:r>
            <a:r>
              <a:rPr lang="en-GB" sz="1600" baseline="-25000" dirty="0" err="1" smtClean="0"/>
              <a:t>fibre</a:t>
            </a:r>
            <a:r>
              <a:rPr lang="en-GB" sz="1600" dirty="0" smtClean="0"/>
              <a:t> = 0.25 mm</a:t>
            </a:r>
            <a:endParaRPr lang="de-DE" sz="1600" dirty="0" smtClean="0"/>
          </a:p>
        </p:txBody>
      </p:sp>
      <p:sp>
        <p:nvSpPr>
          <p:cNvPr id="5" name="TextBox 4"/>
          <p:cNvSpPr txBox="1"/>
          <p:nvPr/>
        </p:nvSpPr>
        <p:spPr>
          <a:xfrm flipH="1">
            <a:off x="251520" y="6227063"/>
            <a:ext cx="3410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Winding machine, produced in industry</a:t>
            </a:r>
            <a:endParaRPr lang="de-DE" sz="1200" dirty="0" smtClean="0"/>
          </a:p>
        </p:txBody>
      </p:sp>
      <p:sp>
        <p:nvSpPr>
          <p:cNvPr id="6" name="Oval 5"/>
          <p:cNvSpPr/>
          <p:nvPr/>
        </p:nvSpPr>
        <p:spPr>
          <a:xfrm>
            <a:off x="7092280" y="5143444"/>
            <a:ext cx="776876" cy="37378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FF0000"/>
                </a:solidFill>
              </a:rPr>
              <a:t>mirror</a:t>
            </a:r>
            <a:endParaRPr lang="de-DE" sz="11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6" idx="0"/>
          </p:cNvCxnSpPr>
          <p:nvPr/>
        </p:nvCxnSpPr>
        <p:spPr>
          <a:xfrm flipH="1" flipV="1">
            <a:off x="7308304" y="4901685"/>
            <a:ext cx="172414" cy="2417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24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28"/>
    </mc:Choice>
    <mc:Fallback xmlns="">
      <p:transition spd="slow" advTm="71728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923928" y="1700808"/>
            <a:ext cx="4327686" cy="45983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07" t="13393" r="43" b="33955"/>
          <a:stretch/>
        </p:blipFill>
        <p:spPr>
          <a:xfrm>
            <a:off x="6812534" y="3467781"/>
            <a:ext cx="1135530" cy="13263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74134" y="2498425"/>
            <a:ext cx="45719" cy="256657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206311" y="4971875"/>
            <a:ext cx="14876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channel:</a:t>
            </a:r>
          </a:p>
          <a:p>
            <a:pPr algn="ctr"/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0.25×1.5mm</a:t>
            </a:r>
            <a:r>
              <a:rPr lang="en-US" altLang="zh-CN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algn="ctr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 pixels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95029" y="4963828"/>
            <a:ext cx="1234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pixel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64090" y="3706341"/>
            <a:ext cx="879598" cy="934301"/>
          </a:xfrm>
          <a:prstGeom prst="rect">
            <a:avLst/>
          </a:prstGeom>
          <a:noFill/>
          <a:ln w="28575">
            <a:solidFill>
              <a:srgbClr val="FF99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15972" y="1932030"/>
            <a:ext cx="2947664" cy="126160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tretch>
            <a:fillRect/>
          </a:stretch>
        </p:blipFill>
        <p:spPr>
          <a:xfrm rot="5400000">
            <a:off x="2941644" y="2937664"/>
            <a:ext cx="3285562" cy="12630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745" y="3398591"/>
            <a:ext cx="656615" cy="1464757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13" name="Rectangle 12"/>
          <p:cNvSpPr/>
          <p:nvPr/>
        </p:nvSpPr>
        <p:spPr>
          <a:xfrm>
            <a:off x="5835218" y="3507118"/>
            <a:ext cx="189344" cy="122931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929799" y="4105073"/>
            <a:ext cx="1034291" cy="0"/>
          </a:xfrm>
          <a:prstGeom prst="straightConnector1">
            <a:avLst/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889763" y="5079195"/>
            <a:ext cx="15206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SiPM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array</a:t>
            </a:r>
          </a:p>
          <a:p>
            <a:pPr algn="ctr"/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</a:p>
          <a:p>
            <a:pPr algn="ctr"/>
            <a:r>
              <a:rPr lang="en-US" altLang="zh-C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Kapton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flex-PCB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174537" y="1936566"/>
            <a:ext cx="951276" cy="310183"/>
          </a:xfrm>
          <a:prstGeom prst="rect">
            <a:avLst/>
          </a:prstGeom>
          <a:noFill/>
          <a:ln w="28575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2" t="36086" r="30871" b="28830"/>
          <a:stretch/>
        </p:blipFill>
        <p:spPr>
          <a:xfrm>
            <a:off x="5334221" y="2385453"/>
            <a:ext cx="2695888" cy="626676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5334221" y="2302179"/>
            <a:ext cx="2695888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24562" y="1985688"/>
            <a:ext cx="17409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32.59±0.10mm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5125813" y="1936566"/>
            <a:ext cx="3037823" cy="0"/>
          </a:xfrm>
          <a:prstGeom prst="line">
            <a:avLst/>
          </a:prstGeom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125813" y="2246749"/>
            <a:ext cx="90159" cy="946882"/>
          </a:xfrm>
          <a:prstGeom prst="line">
            <a:avLst/>
          </a:prstGeom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215972" y="3193631"/>
            <a:ext cx="2932386" cy="0"/>
          </a:xfrm>
          <a:prstGeom prst="line">
            <a:avLst/>
          </a:prstGeom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63636" y="1936566"/>
            <a:ext cx="0" cy="1257065"/>
          </a:xfrm>
          <a:prstGeom prst="line">
            <a:avLst/>
          </a:prstGeom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3" idx="0"/>
          </p:cNvCxnSpPr>
          <p:nvPr/>
        </p:nvCxnSpPr>
        <p:spPr>
          <a:xfrm>
            <a:off x="5929799" y="2755082"/>
            <a:ext cx="91" cy="7520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133078" y="2951920"/>
            <a:ext cx="104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128 channels </a:t>
            </a:r>
            <a:endParaRPr lang="de-DE" sz="12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1374674" y="296361"/>
            <a:ext cx="2657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Principle of readout</a:t>
            </a:r>
            <a:endParaRPr lang="de-DE" sz="2400" dirty="0" smtClean="0">
              <a:solidFill>
                <a:srgbClr val="0070C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941" y="1869610"/>
            <a:ext cx="2367319" cy="3196342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051720" y="3547400"/>
            <a:ext cx="187802" cy="11057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2267744" y="3547400"/>
            <a:ext cx="187802" cy="11057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1835696" y="3547400"/>
            <a:ext cx="187802" cy="110573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06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3"/>
    </mc:Choice>
    <mc:Fallback xmlns="">
      <p:transition spd="slow" advTm="213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3130"/>
            <a:ext cx="2808094" cy="402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>
            <a:off x="1847492" y="1765930"/>
            <a:ext cx="182625" cy="29523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65067" y="293349"/>
            <a:ext cx="302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Principle of electronics</a:t>
            </a:r>
            <a:endParaRPr lang="de-DE" sz="2400" dirty="0" smtClean="0">
              <a:solidFill>
                <a:srgbClr val="0070C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19672" y="1874224"/>
            <a:ext cx="452968" cy="262269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tangle 29"/>
          <p:cNvSpPr/>
          <p:nvPr/>
        </p:nvSpPr>
        <p:spPr>
          <a:xfrm>
            <a:off x="1123236" y="1878345"/>
            <a:ext cx="452968" cy="2622697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Box 31"/>
          <p:cNvSpPr txBox="1"/>
          <p:nvPr/>
        </p:nvSpPr>
        <p:spPr>
          <a:xfrm>
            <a:off x="3575466" y="940813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Hit fibres form clusters of 2-3 SiPM channels</a:t>
            </a: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Analog </a:t>
            </a:r>
            <a:r>
              <a:rPr lang="en-GB" sz="1600" dirty="0" err="1" smtClean="0">
                <a:solidFill>
                  <a:srgbClr val="0070C0"/>
                </a:solidFill>
              </a:rPr>
              <a:t>centroiding</a:t>
            </a:r>
            <a:r>
              <a:rPr lang="en-GB" sz="1600" dirty="0" smtClean="0">
                <a:solidFill>
                  <a:srgbClr val="0070C0"/>
                </a:solidFill>
              </a:rPr>
              <a:t> would give optimum spatial resolution.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Signal per channel up to ~20 </a:t>
            </a:r>
            <a:r>
              <a:rPr lang="en-GB" sz="1600" dirty="0" err="1" smtClean="0">
                <a:solidFill>
                  <a:srgbClr val="0070C0"/>
                </a:solidFill>
              </a:rPr>
              <a:t>pe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require 6 bits resolution.</a:t>
            </a:r>
            <a:endParaRPr lang="en-GB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u="sng" dirty="0" smtClean="0">
                <a:solidFill>
                  <a:srgbClr val="0070C0"/>
                </a:solidFill>
                <a:sym typeface="Wingdings" panose="05000000000000000000" pitchFamily="2" charset="2"/>
              </a:rPr>
              <a:t>Remember: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525 k channels × 40 MHz readout × 6 bits = 126 Tb/s  Not affordable</a:t>
            </a:r>
            <a:endParaRPr lang="en-GB" sz="16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Second best solution: a 3-thresholds binary readout 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endParaRPr lang="fr-FR" sz="1600" b="1" dirty="0" smtClean="0">
              <a:solidFill>
                <a:srgbClr val="0070C0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715262"/>
            <a:ext cx="3338640" cy="282228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7138584" y="4680376"/>
            <a:ext cx="721672" cy="116955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4.5 </a:t>
            </a:r>
            <a:r>
              <a:rPr lang="en-US" sz="1400" dirty="0" err="1" smtClean="0"/>
              <a:t>pe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2.5 </a:t>
            </a:r>
            <a:r>
              <a:rPr lang="en-US" sz="1400" dirty="0" err="1" smtClean="0"/>
              <a:t>pe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1.5 </a:t>
            </a:r>
            <a:r>
              <a:rPr lang="en-US" sz="1400" dirty="0" err="1" smtClean="0"/>
              <a:t>pe</a:t>
            </a:r>
            <a:endParaRPr lang="fr-FR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847855" y="5017008"/>
            <a:ext cx="1296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3 thresholds = 2 bits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89351" y="5428670"/>
            <a:ext cx="20815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Achieved in test beam:</a:t>
            </a:r>
          </a:p>
          <a:p>
            <a:r>
              <a:rPr lang="en-GB" sz="1600" dirty="0" err="1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x</a:t>
            </a:r>
            <a:r>
              <a:rPr lang="en-GB" sz="1600" dirty="0" smtClean="0">
                <a:solidFill>
                  <a:srgbClr val="0070C0"/>
                </a:solidFill>
              </a:rPr>
              <a:t> ≤ 84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5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130"/>
    </mc:Choice>
    <mc:Fallback xmlns="">
      <p:transition spd="slow" advTm="10813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20930"/>
            <a:ext cx="5457742" cy="15723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2561902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64 channels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65067" y="293349"/>
            <a:ext cx="3021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Principle of electronics</a:t>
            </a:r>
            <a:endParaRPr lang="de-DE" sz="2400" dirty="0" smtClean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4746" y="1444202"/>
            <a:ext cx="1149126" cy="11491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7380312" y="1444202"/>
            <a:ext cx="1149126" cy="114912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ight Arrow 9"/>
          <p:cNvSpPr/>
          <p:nvPr/>
        </p:nvSpPr>
        <p:spPr>
          <a:xfrm>
            <a:off x="4838306" y="1925715"/>
            <a:ext cx="648072" cy="186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>
            <a:off x="6732240" y="1925714"/>
            <a:ext cx="648072" cy="186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5479871" y="915594"/>
            <a:ext cx="1367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70C0"/>
                </a:solidFill>
              </a:rPr>
              <a:t>Clusterisation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FPGA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5319" y="1038704"/>
            <a:ext cx="1603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Pacific(5) FE ASIC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56276" y="915594"/>
            <a:ext cx="2138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GBT (data and controls)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79" y="3266563"/>
            <a:ext cx="4888894" cy="2554803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pic>
        <p:nvPicPr>
          <p:cNvPr id="16" name="Picture 15" descr="P:\B-Fysica\Upgrade\SciFi\docs\fotos\IMG_6004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3073" y="3394101"/>
            <a:ext cx="3926406" cy="254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263157" y="3364993"/>
            <a:ext cx="35862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V1 master &amp; 4 cluster boards on cooling plate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73086" y="2566036"/>
            <a:ext cx="1827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64 differential lines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253" y="6219805"/>
            <a:ext cx="8322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Significant contribution from CBPF: PACIFIC emulator set-up (8x256 channels). A. </a:t>
            </a:r>
            <a:r>
              <a:rPr lang="en-GB" sz="1600" dirty="0" err="1" smtClean="0">
                <a:solidFill>
                  <a:srgbClr val="0070C0"/>
                </a:solidFill>
              </a:rPr>
              <a:t>Massafferri</a:t>
            </a:r>
            <a:r>
              <a:rPr lang="en-GB" sz="1600" dirty="0" smtClean="0">
                <a:solidFill>
                  <a:srgbClr val="0070C0"/>
                </a:solidFill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425383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37"/>
    </mc:Choice>
    <mc:Fallback xmlns="">
      <p:transition spd="slow" advTm="82037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39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57277" y="1412776"/>
            <a:ext cx="83529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 smtClean="0">
                <a:solidFill>
                  <a:srgbClr val="0070C0"/>
                </a:solidFill>
              </a:rPr>
              <a:t>What makes LHCb SciFi challenging</a:t>
            </a:r>
          </a:p>
          <a:p>
            <a:r>
              <a:rPr lang="en-GB" sz="4400" dirty="0" smtClean="0">
                <a:solidFill>
                  <a:srgbClr val="0070C0"/>
                </a:solidFill>
              </a:rPr>
              <a:t>(= interesting)?</a:t>
            </a:r>
          </a:p>
          <a:p>
            <a:endParaRPr lang="en-GB" sz="44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31393"/>
            <a:ext cx="1923931" cy="22500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14658" y="3631393"/>
            <a:ext cx="544151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0070C0"/>
                </a:solidFill>
              </a:rPr>
              <a:t>Radiation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0070C0"/>
                </a:solidFill>
              </a:rPr>
              <a:t>Large size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0070C0"/>
                </a:solidFill>
              </a:rPr>
              <a:t>High </a:t>
            </a:r>
            <a:r>
              <a:rPr lang="en-GB" sz="4400" dirty="0" smtClean="0">
                <a:solidFill>
                  <a:srgbClr val="0070C0"/>
                </a:solidFill>
              </a:rPr>
              <a:t>precision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rgbClr val="0070C0"/>
                </a:solidFill>
              </a:rPr>
              <a:t>Complex integration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739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29"/>
    </mc:Choice>
    <mc:Fallback xmlns="">
      <p:transition spd="slow" advTm="152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6" t="14278"/>
          <a:stretch>
            <a:fillRect/>
          </a:stretch>
        </p:blipFill>
        <p:spPr bwMode="auto">
          <a:xfrm>
            <a:off x="977106" y="1736749"/>
            <a:ext cx="7189787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95536" y="2093947"/>
            <a:ext cx="8748465" cy="4215373"/>
            <a:chOff x="395536" y="2093947"/>
            <a:chExt cx="8748465" cy="4215373"/>
          </a:xfrm>
        </p:grpSpPr>
        <p:sp>
          <p:nvSpPr>
            <p:cNvPr id="5" name="TextBox 4"/>
            <p:cNvSpPr txBox="1"/>
            <p:nvPr/>
          </p:nvSpPr>
          <p:spPr>
            <a:xfrm>
              <a:off x="395536" y="2093947"/>
              <a:ext cx="354359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chemeClr val="accent3">
                      <a:lumMod val="50000"/>
                    </a:schemeClr>
                  </a:solidFill>
                </a:rPr>
                <a:t>New VELO, Si pixel based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chemeClr val="accent2">
                      <a:lumMod val="75000"/>
                    </a:schemeClr>
                  </a:solidFill>
                </a:rPr>
                <a:t>New Upstream tracker (UT), Si-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  <a:latin typeface="Symbol" panose="05050102010706020507" pitchFamily="18" charset="2"/>
                </a:rPr>
                <a:t>m</a:t>
              </a:r>
              <a:r>
                <a:rPr lang="en-GB" sz="1600" dirty="0" err="1" smtClean="0">
                  <a:solidFill>
                    <a:schemeClr val="accent2">
                      <a:lumMod val="75000"/>
                    </a:schemeClr>
                  </a:solidFill>
                </a:rPr>
                <a:t>strip</a:t>
              </a:r>
              <a:endParaRPr lang="en-GB" sz="1600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 smtClean="0">
                  <a:solidFill>
                    <a:schemeClr val="accent4">
                      <a:lumMod val="75000"/>
                    </a:schemeClr>
                  </a:solidFill>
                </a:rPr>
                <a:t>SciFi Tracker, scintillating fibres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11560" y="2204863"/>
              <a:ext cx="8532441" cy="4104457"/>
              <a:chOff x="611559" y="2132856"/>
              <a:chExt cx="8532441" cy="410445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11559" y="2132856"/>
                <a:ext cx="8532441" cy="4104457"/>
                <a:chOff x="611559" y="2132856"/>
                <a:chExt cx="8532441" cy="4104457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4211960" y="2132856"/>
                  <a:ext cx="4932040" cy="4104456"/>
                </a:xfrm>
                <a:prstGeom prst="rect">
                  <a:avLst/>
                </a:prstGeom>
                <a:solidFill>
                  <a:srgbClr val="FFFFFF">
                    <a:alpha val="67843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483768" y="2881039"/>
                  <a:ext cx="1229144" cy="3356274"/>
                </a:xfrm>
                <a:prstGeom prst="rect">
                  <a:avLst/>
                </a:prstGeom>
                <a:solidFill>
                  <a:srgbClr val="FFFFFF">
                    <a:alpha val="67843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611559" y="4559176"/>
                  <a:ext cx="1920969" cy="1678136"/>
                </a:xfrm>
                <a:prstGeom prst="rect">
                  <a:avLst/>
                </a:prstGeom>
                <a:solidFill>
                  <a:srgbClr val="FFFFFF">
                    <a:alpha val="67843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611560" y="2881038"/>
                  <a:ext cx="1920969" cy="972113"/>
                </a:xfrm>
                <a:prstGeom prst="rect">
                  <a:avLst/>
                </a:prstGeom>
                <a:solidFill>
                  <a:srgbClr val="FFFFFF">
                    <a:alpha val="67843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" name="Rectangle 10"/>
              <p:cNvSpPr/>
              <p:nvPr/>
            </p:nvSpPr>
            <p:spPr>
              <a:xfrm>
                <a:off x="1900238" y="3696521"/>
                <a:ext cx="338137" cy="972113"/>
              </a:xfrm>
              <a:prstGeom prst="rect">
                <a:avLst/>
              </a:prstGeom>
              <a:solidFill>
                <a:srgbClr val="FFFFFF">
                  <a:alpha val="6784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>
              <a:off x="2100481" y="3619152"/>
              <a:ext cx="432048" cy="1105991"/>
            </a:xfrm>
            <a:prstGeom prst="roundRect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15616" y="3887239"/>
              <a:ext cx="864096" cy="595362"/>
            </a:xfrm>
            <a:prstGeom prst="roundRect">
              <a:avLst/>
            </a:prstGeom>
            <a:noFill/>
            <a:ln w="5715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635896" y="2881039"/>
              <a:ext cx="648072" cy="2492177"/>
            </a:xfrm>
            <a:prstGeom prst="roundRect">
              <a:avLst/>
            </a:prstGeom>
            <a:noFill/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5536" y="953371"/>
            <a:ext cx="81272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In 2019/2020 (during LHC Long Shutdown 2), LHCb will undergo a very major upgrade.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5x higher instantaneous luminosity. Aim for 50 /fb over 10 years.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Three detectors will be replaced. All other detectors obtain fast 40 MHz readout electronics.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Full software trigger for every bunch crossing.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071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608"/>
    </mc:Choice>
    <mc:Fallback xmlns="">
      <p:transition spd="slow" advTm="1096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/>
        </p:nvSpPr>
        <p:spPr bwMode="auto">
          <a:xfrm>
            <a:off x="2170631" y="364489"/>
            <a:ext cx="80359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FF"/>
                </a:solidFill>
                <a:latin typeface="Arial" pitchFamily="34" charset="0"/>
              </a:defRPr>
            </a:lvl9pPr>
          </a:lstStyle>
          <a:p>
            <a:r>
              <a:rPr lang="en-US" sz="3200" dirty="0" smtClean="0">
                <a:solidFill>
                  <a:schemeClr val="accent1"/>
                </a:solidFill>
              </a:rPr>
              <a:t>LHCb Radiation Environment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21" y="2129194"/>
            <a:ext cx="4255683" cy="3796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135" y="2090281"/>
            <a:ext cx="4256880" cy="36679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888474" y="5605132"/>
            <a:ext cx="422455" cy="32050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43986" y="5597994"/>
            <a:ext cx="422455" cy="32050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845659" y="1297483"/>
            <a:ext cx="2649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accent1"/>
                </a:solidFill>
              </a:rPr>
              <a:t>Ionization dose: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5463079" y="1297483"/>
            <a:ext cx="2649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>
                <a:solidFill>
                  <a:schemeClr val="accent1"/>
                </a:solidFill>
              </a:rPr>
              <a:t>Neutron </a:t>
            </a:r>
            <a:r>
              <a:rPr lang="en-US" sz="2000" dirty="0" err="1" smtClean="0">
                <a:solidFill>
                  <a:schemeClr val="accent1"/>
                </a:solidFill>
              </a:rPr>
              <a:t>fluence</a:t>
            </a:r>
            <a:endParaRPr lang="en-US" sz="2000" dirty="0" smtClean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69694" y="1691516"/>
            <a:ext cx="2478243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1"/>
                </a:solidFill>
                <a:sym typeface="Symbol" panose="05050102010706020507" pitchFamily="18" charset="2"/>
              </a:rPr>
              <a:t>35 </a:t>
            </a:r>
            <a:r>
              <a:rPr lang="en-US" dirty="0" err="1">
                <a:solidFill>
                  <a:schemeClr val="accent1"/>
                </a:solidFill>
                <a:sym typeface="Symbol" panose="05050102010706020507" pitchFamily="18" charset="2"/>
              </a:rPr>
              <a:t>kGy</a:t>
            </a:r>
            <a:r>
              <a:rPr lang="en-US" dirty="0">
                <a:solidFill>
                  <a:schemeClr val="accent1"/>
                </a:solidFill>
                <a:sym typeface="Symbol" panose="05050102010706020507" pitchFamily="18" charset="2"/>
              </a:rPr>
              <a:t> in </a:t>
            </a:r>
            <a:r>
              <a:rPr lang="en-US" dirty="0" smtClean="0">
                <a:solidFill>
                  <a:schemeClr val="accent1"/>
                </a:solidFill>
                <a:sym typeface="Symbol" panose="05050102010706020507" pitchFamily="18" charset="2"/>
              </a:rPr>
              <a:t>hottest </a:t>
            </a:r>
            <a:r>
              <a:rPr lang="en-US" dirty="0">
                <a:solidFill>
                  <a:schemeClr val="accent1"/>
                </a:solidFill>
                <a:sym typeface="Symbol" panose="05050102010706020507" pitchFamily="18" charset="2"/>
              </a:rPr>
              <a:t>region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47864" y="1659551"/>
            <a:ext cx="322602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600"/>
              </a:spcBef>
            </a:pPr>
            <a:r>
              <a:rPr lang="en-US" sz="2000" dirty="0" smtClean="0">
                <a:solidFill>
                  <a:schemeClr val="accent1"/>
                </a:solidFill>
                <a:sym typeface="Symbol" panose="05050102010706020507" pitchFamily="18" charset="2"/>
              </a:rPr>
              <a:t>at </a:t>
            </a:r>
            <a:r>
              <a:rPr lang="en-US" sz="2000" dirty="0" err="1" smtClean="0">
                <a:solidFill>
                  <a:schemeClr val="accent1"/>
                </a:solidFill>
                <a:sym typeface="Symbol" panose="05050102010706020507" pitchFamily="18" charset="2"/>
              </a:rPr>
              <a:t>SiPMs</a:t>
            </a:r>
            <a:r>
              <a:rPr lang="en-US" sz="2000" dirty="0" smtClean="0">
                <a:solidFill>
                  <a:schemeClr val="accent1"/>
                </a:solidFill>
                <a:sym typeface="Symbol" panose="05050102010706020507" pitchFamily="18" charset="2"/>
              </a:rPr>
              <a:t>: 6 </a:t>
            </a:r>
            <a:r>
              <a:rPr lang="en-US" sz="2000" dirty="0">
                <a:solidFill>
                  <a:schemeClr val="accent1"/>
                </a:solidFill>
                <a:sym typeface="Symbol" panose="05050102010706020507" pitchFamily="18" charset="2"/>
              </a:rPr>
              <a:t>10</a:t>
            </a:r>
            <a:r>
              <a:rPr lang="en-US" sz="2000" baseline="30000" dirty="0">
                <a:solidFill>
                  <a:schemeClr val="accent1"/>
                </a:solidFill>
                <a:sym typeface="Symbol" panose="05050102010706020507" pitchFamily="18" charset="2"/>
              </a:rPr>
              <a:t>11</a:t>
            </a:r>
            <a:r>
              <a:rPr lang="en-US" sz="2000" dirty="0">
                <a:solidFill>
                  <a:schemeClr val="accent1"/>
                </a:solidFill>
                <a:sym typeface="Symbol" panose="05050102010706020507" pitchFamily="18" charset="2"/>
              </a:rPr>
              <a:t> </a:t>
            </a:r>
            <a:r>
              <a:rPr lang="en-US" sz="2000" dirty="0" err="1">
                <a:solidFill>
                  <a:schemeClr val="accent1"/>
                </a:solidFill>
                <a:sym typeface="Symbol" panose="05050102010706020507" pitchFamily="18" charset="2"/>
              </a:rPr>
              <a:t>n</a:t>
            </a:r>
            <a:r>
              <a:rPr lang="en-US" sz="2000" baseline="-25000" dirty="0" err="1">
                <a:solidFill>
                  <a:schemeClr val="accent1"/>
                </a:solidFill>
                <a:sym typeface="Symbol" panose="05050102010706020507" pitchFamily="18" charset="2"/>
              </a:rPr>
              <a:t>eq</a:t>
            </a:r>
            <a:r>
              <a:rPr lang="en-US" sz="2000" dirty="0">
                <a:solidFill>
                  <a:schemeClr val="accent1"/>
                </a:solidFill>
                <a:sym typeface="Symbol" panose="05050102010706020507" pitchFamily="18" charset="2"/>
              </a:rPr>
              <a:t> / cm</a:t>
            </a:r>
            <a:r>
              <a:rPr lang="en-US" sz="2000" baseline="30000" dirty="0">
                <a:solidFill>
                  <a:schemeClr val="accent1"/>
                </a:solidFill>
                <a:sym typeface="Symbol" panose="05050102010706020507" pitchFamily="18" charset="2"/>
              </a:rPr>
              <a:t>2</a:t>
            </a:r>
            <a:endParaRPr lang="en-US" sz="2000" dirty="0">
              <a:solidFill>
                <a:schemeClr val="accent1"/>
              </a:solidFill>
              <a:sym typeface="Symbol" panose="05050102010706020507" pitchFamily="18" charset="2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2044756" y="5933388"/>
            <a:ext cx="479023" cy="333918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662454" y="6267306"/>
            <a:ext cx="343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ecrease of </a:t>
            </a:r>
            <a:r>
              <a:rPr lang="en-US" dirty="0" err="1" smtClean="0">
                <a:solidFill>
                  <a:srgbClr val="FF0000"/>
                </a:solidFill>
              </a:rPr>
              <a:t>fibre</a:t>
            </a:r>
            <a:r>
              <a:rPr lang="en-US" dirty="0" smtClean="0">
                <a:solidFill>
                  <a:srgbClr val="FF0000"/>
                </a:solidFill>
              </a:rPr>
              <a:t> transparency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618169" y="5597994"/>
            <a:ext cx="422455" cy="32050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 bwMode="auto">
          <a:xfrm>
            <a:off x="6518939" y="5933388"/>
            <a:ext cx="479023" cy="333918"/>
          </a:xfrm>
          <a:prstGeom prst="downArrow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6" name="TextBox 17"/>
          <p:cNvSpPr txBox="1"/>
          <p:nvPr/>
        </p:nvSpPr>
        <p:spPr>
          <a:xfrm>
            <a:off x="5136637" y="6267306"/>
            <a:ext cx="3437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0000"/>
                </a:solidFill>
              </a:rPr>
              <a:t>Increase of SiPM dark noise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6556-8011-4158-97E2-B2FA1C98A922}" type="slidenum">
              <a:rPr lang="en-GB" smtClean="0"/>
              <a:t>40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7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052"/>
    </mc:Choice>
    <mc:Fallback xmlns="">
      <p:transition spd="slow" advTm="92052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own Arrow 24"/>
          <p:cNvSpPr/>
          <p:nvPr/>
        </p:nvSpPr>
        <p:spPr>
          <a:xfrm rot="10800000">
            <a:off x="7993310" y="4828510"/>
            <a:ext cx="179090" cy="354092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41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08230"/>
            <a:ext cx="4215457" cy="27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41" y="2337651"/>
            <a:ext cx="3907349" cy="263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74460" y="1372126"/>
            <a:ext cx="6759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3 m long SCSF-78 fibres (Ø 0.25 mm), embedded in glue (EPOTEK H301-2)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irradiated at CERN PS with 24 </a:t>
            </a:r>
            <a:r>
              <a:rPr lang="en-GB" sz="1600" dirty="0" err="1" smtClean="0">
                <a:solidFill>
                  <a:srgbClr val="0070C0"/>
                </a:solidFill>
              </a:rPr>
              <a:t>GeV</a:t>
            </a:r>
            <a:r>
              <a:rPr lang="en-GB" sz="1600" dirty="0" smtClean="0">
                <a:solidFill>
                  <a:srgbClr val="0070C0"/>
                </a:solidFill>
              </a:rPr>
              <a:t> protons  (+ background of 5·10</a:t>
            </a:r>
            <a:r>
              <a:rPr lang="en-GB" sz="1600" baseline="30000" dirty="0" smtClean="0">
                <a:solidFill>
                  <a:srgbClr val="0070C0"/>
                </a:solidFill>
              </a:rPr>
              <a:t>12</a:t>
            </a:r>
            <a:r>
              <a:rPr lang="en-GB" sz="1600" dirty="0" smtClean="0">
                <a:solidFill>
                  <a:srgbClr val="0070C0"/>
                </a:solidFill>
              </a:rPr>
              <a:t> n/cm2)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2113692"/>
            <a:ext cx="16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before irradiation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48064" y="2113692"/>
            <a:ext cx="1544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after irradiation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27108" y="4540478"/>
            <a:ext cx="648072" cy="102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125204" y="4540478"/>
            <a:ext cx="1656184" cy="10801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524328" y="4540478"/>
            <a:ext cx="720080" cy="1023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527536" y="5127560"/>
            <a:ext cx="533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0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25897" y="5122490"/>
            <a:ext cx="969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70C0"/>
                </a:solidFill>
              </a:rPr>
              <a:t>3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  <a:p>
            <a:pPr algn="ctr"/>
            <a:r>
              <a:rPr lang="en-GB" sz="1200" dirty="0">
                <a:solidFill>
                  <a:srgbClr val="0070C0"/>
                </a:solidFill>
              </a:rPr>
              <a:t>a</a:t>
            </a:r>
            <a:r>
              <a:rPr lang="en-GB" sz="1200" dirty="0" smtClean="0">
                <a:solidFill>
                  <a:srgbClr val="0070C0"/>
                </a:solidFill>
              </a:rPr>
              <a:t>t  6.25 </a:t>
            </a:r>
            <a:r>
              <a:rPr lang="en-GB" sz="1200" dirty="0" err="1" smtClean="0">
                <a:solidFill>
                  <a:srgbClr val="0070C0"/>
                </a:solidFill>
              </a:rPr>
              <a:t>Gy</a:t>
            </a:r>
            <a:r>
              <a:rPr lang="en-GB" sz="1200" dirty="0" smtClean="0">
                <a:solidFill>
                  <a:srgbClr val="0070C0"/>
                </a:solidFill>
              </a:rPr>
              <a:t>/s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12360" y="5127575"/>
            <a:ext cx="856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22 </a:t>
            </a:r>
            <a:r>
              <a:rPr lang="en-GB" sz="1200" dirty="0" err="1" smtClean="0">
                <a:solidFill>
                  <a:srgbClr val="0070C0"/>
                </a:solidFill>
              </a:rPr>
              <a:t>kGy</a:t>
            </a:r>
            <a:endParaRPr lang="en-GB" sz="1200" dirty="0" smtClean="0">
              <a:solidFill>
                <a:srgbClr val="0070C0"/>
              </a:solidFill>
            </a:endParaRPr>
          </a:p>
          <a:p>
            <a:r>
              <a:rPr lang="en-GB" sz="1200" dirty="0">
                <a:solidFill>
                  <a:srgbClr val="0070C0"/>
                </a:solidFill>
              </a:rPr>
              <a:t>a</a:t>
            </a:r>
            <a:r>
              <a:rPr lang="en-GB" sz="1200" dirty="0" smtClean="0">
                <a:solidFill>
                  <a:srgbClr val="0070C0"/>
                </a:solidFill>
              </a:rPr>
              <a:t>t 1.4 </a:t>
            </a:r>
            <a:r>
              <a:rPr lang="en-GB" sz="1200" dirty="0" err="1" smtClean="0">
                <a:solidFill>
                  <a:srgbClr val="0070C0"/>
                </a:solidFill>
              </a:rPr>
              <a:t>Gy</a:t>
            </a:r>
            <a:r>
              <a:rPr lang="en-GB" sz="1200" dirty="0" smtClean="0">
                <a:solidFill>
                  <a:srgbClr val="0070C0"/>
                </a:solidFill>
              </a:rPr>
              <a:t>/s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04248" y="3172326"/>
            <a:ext cx="0" cy="13466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501468" y="3172326"/>
            <a:ext cx="0" cy="134666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934906" y="3655088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439 cm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08104" y="3532366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422 cm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74289" y="3172326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126 cm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610393" y="3759423"/>
            <a:ext cx="84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200" baseline="-25000" dirty="0" err="1" smtClean="0">
                <a:solidFill>
                  <a:srgbClr val="0070C0"/>
                </a:solidFill>
              </a:rPr>
              <a:t>l</a:t>
            </a:r>
            <a:r>
              <a:rPr lang="en-GB" sz="1200" dirty="0" smtClean="0">
                <a:solidFill>
                  <a:srgbClr val="0070C0"/>
                </a:solidFill>
              </a:rPr>
              <a:t> = 52 cm</a:t>
            </a:r>
          </a:p>
        </p:txBody>
      </p:sp>
      <p:sp>
        <p:nvSpPr>
          <p:cNvPr id="17" name="Down Arrow 16"/>
          <p:cNvSpPr/>
          <p:nvPr/>
        </p:nvSpPr>
        <p:spPr>
          <a:xfrm rot="10800000">
            <a:off x="5730582" y="4795480"/>
            <a:ext cx="179090" cy="354092"/>
          </a:xfrm>
          <a:prstGeom prst="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10800000">
            <a:off x="7129214" y="4828510"/>
            <a:ext cx="179090" cy="354092"/>
          </a:xfrm>
          <a:prstGeom prst="down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40631" y="784056"/>
            <a:ext cx="6675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Example: LHCb fibre irradiation test (CERN PS, 2012)</a:t>
            </a:r>
          </a:p>
        </p:txBody>
      </p:sp>
    </p:spTree>
    <p:extLst>
      <p:ext uri="{BB962C8B-B14F-4D97-AF65-F5344CB8AC3E}">
        <p14:creationId xmlns:p14="http://schemas.microsoft.com/office/powerpoint/2010/main" val="337955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556"/>
    </mc:Choice>
    <mc:Fallback xmlns="">
      <p:transition spd="slow" advTm="45556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42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29007" y="1285366"/>
            <a:ext cx="2157867" cy="1773802"/>
            <a:chOff x="-645481" y="1120995"/>
            <a:chExt cx="2187876" cy="179847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645481" y="1120995"/>
              <a:ext cx="2187876" cy="179847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-45127" y="1438242"/>
              <a:ext cx="979741" cy="9555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100" y="4216164"/>
            <a:ext cx="3532303" cy="23706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7941" y="1606356"/>
            <a:ext cx="45719" cy="3860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1402599" y="1137425"/>
            <a:ext cx="0" cy="17841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7298" y="1991787"/>
            <a:ext cx="161320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633141" y="612342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SiPM position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65773" y="3331519"/>
            <a:ext cx="1762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beampipe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level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28172" y="498575"/>
            <a:ext cx="3381452" cy="383135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1453660" y="781619"/>
            <a:ext cx="2196407" cy="8247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8" idx="2"/>
          </p:cNvCxnSpPr>
          <p:nvPr/>
        </p:nvCxnSpPr>
        <p:spPr>
          <a:xfrm>
            <a:off x="1430801" y="1992366"/>
            <a:ext cx="2219266" cy="1508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650067" y="781619"/>
            <a:ext cx="2945157" cy="27191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Straight Connector 16"/>
          <p:cNvCxnSpPr/>
          <p:nvPr/>
        </p:nvCxnSpPr>
        <p:spPr>
          <a:xfrm>
            <a:off x="4899660" y="3657600"/>
            <a:ext cx="0" cy="255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79820" y="3657600"/>
            <a:ext cx="0" cy="255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6400800" y="3149509"/>
            <a:ext cx="91440" cy="315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907716" y="2812703"/>
            <a:ext cx="986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~35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kGy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81205" y="2330221"/>
            <a:ext cx="872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~1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kGy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5488573" y="2668775"/>
            <a:ext cx="91440" cy="3155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Connector 22"/>
          <p:cNvCxnSpPr/>
          <p:nvPr/>
        </p:nvCxnSpPr>
        <p:spPr>
          <a:xfrm>
            <a:off x="3650067" y="2984322"/>
            <a:ext cx="181124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71588" y="3071050"/>
            <a:ext cx="179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Fluka</a:t>
            </a:r>
            <a:endParaRPr lang="en-US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 Karacson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88002" y="4327350"/>
            <a:ext cx="2145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SciFi irradiation tests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09269" y="201247"/>
            <a:ext cx="5356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Dose along fibre will be very non-uniform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8573" y="5961532"/>
            <a:ext cx="1721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R. Ekelhof, PhD thesis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167294" y="4460480"/>
            <a:ext cx="1847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Many radiation test </a:t>
            </a:r>
            <a:r>
              <a:rPr lang="en-US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solidFill>
                  <a:srgbClr val="0070C0"/>
                </a:solidFill>
              </a:rPr>
              <a:t>reasonably good understanding of radiation damage over full dose range.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9635" y="4241224"/>
            <a:ext cx="2410660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70C0"/>
                </a:solidFill>
              </a:rPr>
              <a:t>Attenuation length </a:t>
            </a:r>
            <a:r>
              <a:rPr lang="en-US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70C0"/>
                </a:solidFill>
              </a:rPr>
              <a:t>Attenuation factor</a:t>
            </a:r>
            <a:r>
              <a:rPr lang="en-US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a = 1/L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= a</a:t>
            </a:r>
            <a:r>
              <a:rPr lang="en-US" sz="1600" baseline="-25000" dirty="0" smtClean="0">
                <a:solidFill>
                  <a:srgbClr val="0070C0"/>
                </a:solidFill>
                <a:latin typeface="Symbol" panose="05050102010706020507" pitchFamily="18" charset="2"/>
              </a:rPr>
              <a:t>0</a:t>
            </a:r>
            <a:r>
              <a:rPr lang="en-US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+ </a:t>
            </a:r>
            <a:r>
              <a:rPr 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irr</a:t>
            </a:r>
            <a:r>
              <a:rPr lang="en-US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a</a:t>
            </a:r>
            <a:r>
              <a:rPr lang="en-US" sz="1600" baseline="-25000" dirty="0" err="1" smtClean="0">
                <a:solidFill>
                  <a:srgbClr val="0070C0"/>
                </a:solidFill>
              </a:rPr>
              <a:t>irr</a:t>
            </a:r>
            <a:r>
              <a:rPr lang="en-US" sz="1600" dirty="0" smtClean="0">
                <a:solidFill>
                  <a:srgbClr val="0070C0"/>
                </a:solidFill>
              </a:rPr>
              <a:t> ~ k· D</a:t>
            </a:r>
            <a:endParaRPr lang="fr-FR" sz="1600" dirty="0" smtClean="0">
              <a:solidFill>
                <a:srgbClr val="0070C0"/>
              </a:solidFill>
              <a:latin typeface="Symbol" panose="05050102010706020507" pitchFamily="18" charset="2"/>
            </a:endParaRPr>
          </a:p>
        </p:txBody>
      </p:sp>
      <p:sp>
        <p:nvSpPr>
          <p:cNvPr id="30" name="Rectangle 29"/>
          <p:cNvSpPr/>
          <p:nvPr/>
        </p:nvSpPr>
        <p:spPr>
          <a:xfrm rot="16200000">
            <a:off x="3502542" y="4976615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ymbol" panose="05050102010706020507" pitchFamily="18" charset="2"/>
              </a:rPr>
              <a:t>a</a:t>
            </a:r>
            <a:r>
              <a:rPr lang="en-US" baseline="-25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irr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panose="05050102010706020507" pitchFamily="18" charset="2"/>
              </a:rPr>
              <a:t> 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3091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101"/>
    </mc:Choice>
    <mc:Fallback xmlns="">
      <p:transition spd="slow" advTm="69101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43608" y="228008"/>
            <a:ext cx="6589199" cy="53304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 smtClean="0">
                <a:solidFill>
                  <a:srgbClr val="0070C0"/>
                </a:solidFill>
              </a:rPr>
              <a:t>The (almost*) ultimate irradiation test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5" name="Content Placehold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386" y="1125121"/>
            <a:ext cx="4183380" cy="23996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0541" y="1013460"/>
            <a:ext cx="34416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We irradiated two mirrored SciFi mats in the PS </a:t>
            </a:r>
            <a:r>
              <a:rPr lang="en-US" sz="1600" dirty="0" err="1" smtClean="0">
                <a:solidFill>
                  <a:srgbClr val="0070C0"/>
                </a:solidFill>
              </a:rPr>
              <a:t>Irrad</a:t>
            </a:r>
            <a:r>
              <a:rPr lang="en-US" sz="1600" dirty="0" smtClean="0">
                <a:solidFill>
                  <a:srgbClr val="0070C0"/>
                </a:solidFill>
              </a:rPr>
              <a:t> facility at CERN to the expected steep dose profile.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Only a 25 mm wide band along 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the mat was irradiated.</a:t>
            </a:r>
          </a:p>
          <a:p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8015" y="2417063"/>
            <a:ext cx="3345179" cy="83099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From previous results, the </a:t>
            </a:r>
            <a:r>
              <a:rPr lang="en-US" sz="1600" dirty="0">
                <a:solidFill>
                  <a:srgbClr val="0070C0"/>
                </a:solidFill>
              </a:rPr>
              <a:t>expected </a:t>
            </a:r>
            <a:r>
              <a:rPr lang="en-US" sz="1600" dirty="0" smtClean="0">
                <a:solidFill>
                  <a:srgbClr val="0070C0"/>
                </a:solidFill>
              </a:rPr>
              <a:t>signal loss at </a:t>
            </a:r>
            <a:r>
              <a:rPr lang="en-US" sz="1600" dirty="0">
                <a:solidFill>
                  <a:srgbClr val="0070C0"/>
                </a:solidFill>
              </a:rPr>
              <a:t>the </a:t>
            </a:r>
            <a:r>
              <a:rPr lang="en-US" sz="1600" dirty="0" smtClean="0">
                <a:solidFill>
                  <a:srgbClr val="0070C0"/>
                </a:solidFill>
              </a:rPr>
              <a:t>mirror end </a:t>
            </a:r>
            <a:r>
              <a:rPr lang="en-US" sz="1600" dirty="0">
                <a:solidFill>
                  <a:srgbClr val="0070C0"/>
                </a:solidFill>
              </a:rPr>
              <a:t>of </a:t>
            </a:r>
            <a:r>
              <a:rPr lang="en-US" sz="1600" dirty="0" smtClean="0">
                <a:solidFill>
                  <a:srgbClr val="0070C0"/>
                </a:solidFill>
              </a:rPr>
              <a:t>the mat was 40%.    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725" y="3719875"/>
            <a:ext cx="5849166" cy="240414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927055" y="4683282"/>
            <a:ext cx="151638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927055" y="4309902"/>
            <a:ext cx="1516380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4064215" y="3982242"/>
            <a:ext cx="60746" cy="3276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Down Arrow 12"/>
          <p:cNvSpPr/>
          <p:nvPr/>
        </p:nvSpPr>
        <p:spPr>
          <a:xfrm flipV="1">
            <a:off x="4071942" y="4695461"/>
            <a:ext cx="60746" cy="3276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4198771" y="399638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~35%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2155" y="3464619"/>
            <a:ext cx="50770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Scan across the mat (13 cm), at 2 cm from mirror 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52955" y="4796271"/>
            <a:ext cx="707456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 </a:t>
            </a:r>
            <a:r>
              <a:rPr lang="en-US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</a:t>
            </a:r>
            <a:endParaRPr lang="fr-FR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7105" y="6110356"/>
            <a:ext cx="8139355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(* the ultimate test would be to irradiate at the correct (non-accelerated) dose date, which would have taken 5 years. However, we have so far no indications that rate matters).</a:t>
            </a:r>
            <a:endParaRPr lang="fr-FR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48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58"/>
    </mc:Choice>
    <mc:Fallback xmlns="">
      <p:transition spd="slow" advTm="61658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lum contrast="-20000"/>
          </a:blip>
          <a:srcRect t="12805" b="39175"/>
          <a:stretch/>
        </p:blipFill>
        <p:spPr>
          <a:xfrm>
            <a:off x="4572201" y="2203989"/>
            <a:ext cx="3600000" cy="1080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lum contrast="-20000"/>
          </a:blip>
          <a:srcRect t="12572" r="4042" b="43429"/>
          <a:stretch/>
        </p:blipFill>
        <p:spPr>
          <a:xfrm>
            <a:off x="4546457" y="3140968"/>
            <a:ext cx="3553936" cy="10371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lum contrast="-20000"/>
          </a:blip>
          <a:srcRect t="13131" r="5660" b="37720"/>
          <a:stretch/>
        </p:blipFill>
        <p:spPr>
          <a:xfrm>
            <a:off x="4499993" y="4077072"/>
            <a:ext cx="3600400" cy="114505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1" y="2060848"/>
            <a:ext cx="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115877" y="2060848"/>
            <a:ext cx="25545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72001" y="2987428"/>
            <a:ext cx="3550852" cy="0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565025" y="4885912"/>
            <a:ext cx="3550852" cy="0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65025" y="3947078"/>
            <a:ext cx="3550852" cy="0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72001" y="2060848"/>
            <a:ext cx="3550852" cy="0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578116" y="5229200"/>
            <a:ext cx="3550852" cy="0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25459" y="2063380"/>
            <a:ext cx="1269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3·10</a:t>
            </a:r>
            <a:r>
              <a:rPr lang="en-GB" sz="1600" baseline="30000" dirty="0" smtClean="0">
                <a:solidFill>
                  <a:srgbClr val="0070C0"/>
                </a:solidFill>
              </a:rPr>
              <a:t>11</a:t>
            </a:r>
            <a:r>
              <a:rPr lang="en-GB" sz="1600" dirty="0" smtClean="0">
                <a:solidFill>
                  <a:srgbClr val="0070C0"/>
                </a:solidFill>
              </a:rPr>
              <a:t> n/cm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endParaRPr lang="de-DE" sz="1600" baseline="30000" dirty="0" smtClean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31966" y="3072719"/>
            <a:ext cx="1269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6·10</a:t>
            </a:r>
            <a:r>
              <a:rPr lang="en-GB" sz="1600" baseline="30000" dirty="0" smtClean="0">
                <a:solidFill>
                  <a:srgbClr val="0070C0"/>
                </a:solidFill>
              </a:rPr>
              <a:t>11</a:t>
            </a:r>
            <a:r>
              <a:rPr lang="en-GB" sz="1600" dirty="0" smtClean="0">
                <a:solidFill>
                  <a:srgbClr val="0070C0"/>
                </a:solidFill>
              </a:rPr>
              <a:t> n/cm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endParaRPr lang="de-DE" sz="1600" baseline="30000" dirty="0" smtClean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17787" y="4008823"/>
            <a:ext cx="1338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12·10</a:t>
            </a:r>
            <a:r>
              <a:rPr lang="en-GB" sz="1600" baseline="30000" dirty="0" smtClean="0">
                <a:solidFill>
                  <a:srgbClr val="0070C0"/>
                </a:solidFill>
              </a:rPr>
              <a:t>11</a:t>
            </a:r>
            <a:r>
              <a:rPr lang="en-GB" sz="1600" dirty="0" smtClean="0">
                <a:solidFill>
                  <a:srgbClr val="0070C0"/>
                </a:solidFill>
              </a:rPr>
              <a:t> n/cm</a:t>
            </a:r>
            <a:r>
              <a:rPr lang="en-GB" sz="1600" baseline="30000" dirty="0" smtClean="0">
                <a:solidFill>
                  <a:srgbClr val="0070C0"/>
                </a:solidFill>
              </a:rPr>
              <a:t>2</a:t>
            </a:r>
            <a:endParaRPr lang="de-DE" sz="1600" baseline="30000" dirty="0" smtClean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76286" y="2062439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~7 MHz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50740" y="3071778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~14 MHz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59987" y="4058404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~28 MHz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011038" y="4963730"/>
            <a:ext cx="28176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smtClean="0"/>
              <a:t>A. </a:t>
            </a:r>
            <a:r>
              <a:rPr lang="de-DE" sz="1200" dirty="0" err="1" smtClean="0"/>
              <a:t>Kuonen</a:t>
            </a:r>
            <a:r>
              <a:rPr lang="de-DE" sz="1200" dirty="0" smtClean="0"/>
              <a:t> et al. CERN-LHCb-INT-2015-004</a:t>
            </a:r>
            <a:endParaRPr lang="de-DE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42469" y="1061349"/>
            <a:ext cx="338437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As in every Si device, neutrons damage the Si </a:t>
            </a:r>
            <a:r>
              <a:rPr lang="en-US" sz="1600" dirty="0" smtClean="0">
                <a:solidFill>
                  <a:srgbClr val="0070C0"/>
                </a:solidFill>
              </a:rPr>
              <a:t>lattice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leakage current.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</a:rPr>
              <a:t>In </a:t>
            </a:r>
            <a:r>
              <a:rPr lang="en-US" sz="1600" dirty="0">
                <a:solidFill>
                  <a:srgbClr val="0070C0"/>
                </a:solidFill>
              </a:rPr>
              <a:t>a SiPM the main effect is the increase of the dark count </a:t>
            </a:r>
            <a:r>
              <a:rPr lang="en-US" sz="1600" dirty="0" smtClean="0">
                <a:solidFill>
                  <a:srgbClr val="0070C0"/>
                </a:solidFill>
              </a:rPr>
              <a:t>rate (DCR), </a:t>
            </a:r>
            <a:r>
              <a:rPr lang="en-GB" sz="1600" dirty="0" smtClean="0">
                <a:solidFill>
                  <a:srgbClr val="0070C0"/>
                </a:solidFill>
              </a:rPr>
              <a:t>linearly </a:t>
            </a:r>
            <a:r>
              <a:rPr lang="en-GB" sz="1600" dirty="0">
                <a:solidFill>
                  <a:srgbClr val="0070C0"/>
                </a:solidFill>
              </a:rPr>
              <a:t>with the neutron </a:t>
            </a:r>
            <a:r>
              <a:rPr lang="en-GB" sz="1600" dirty="0" smtClean="0">
                <a:solidFill>
                  <a:srgbClr val="0070C0"/>
                </a:solidFill>
              </a:rPr>
              <a:t>fluence: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DCR </a:t>
            </a:r>
            <a:r>
              <a:rPr lang="en-GB" sz="1600" dirty="0">
                <a:solidFill>
                  <a:srgbClr val="0070C0"/>
                </a:solidFill>
              </a:rPr>
              <a:t>= </a:t>
            </a:r>
            <a:r>
              <a:rPr lang="en-GB" sz="1600" dirty="0" err="1" smtClean="0">
                <a:solidFill>
                  <a:srgbClr val="0070C0"/>
                </a:solidFill>
              </a:rPr>
              <a:t>a·</a:t>
            </a:r>
            <a:r>
              <a:rPr lang="en-GB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F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n</a:t>
            </a:r>
            <a:r>
              <a:rPr lang="en-GB" sz="1600" baseline="-25000" dirty="0" smtClean="0">
                <a:solidFill>
                  <a:srgbClr val="0070C0"/>
                </a:solidFill>
              </a:rPr>
              <a:t>, </a:t>
            </a:r>
            <a:endParaRPr lang="en-GB" sz="1600" dirty="0" smtClean="0">
              <a:solidFill>
                <a:srgbClr val="0070C0"/>
              </a:solidFill>
            </a:endParaRPr>
          </a:p>
          <a:p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At room temperature, DCR can reach GHz</a:t>
            </a:r>
            <a:r>
              <a:rPr lang="en-GB" sz="1600" dirty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per SiPM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Neutrons fluence is about the same for all SiPMs </a:t>
            </a:r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</a:t>
            </a:r>
            <a:r>
              <a:rPr lang="en-GB" sz="1600" dirty="0" smtClean="0">
                <a:solidFill>
                  <a:srgbClr val="0070C0"/>
                </a:solidFill>
              </a:rPr>
              <a:t> All SiPMs are equally affected.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13944" y="824953"/>
            <a:ext cx="3916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Dark counts </a:t>
            </a:r>
            <a:r>
              <a:rPr lang="en-GB" sz="1600" u="sng" dirty="0" smtClean="0">
                <a:solidFill>
                  <a:srgbClr val="0070C0"/>
                </a:solidFill>
              </a:rPr>
              <a:t>from a single channel</a:t>
            </a:r>
            <a:r>
              <a:rPr lang="en-GB" sz="1600" dirty="0" smtClean="0">
                <a:solidFill>
                  <a:srgbClr val="0070C0"/>
                </a:solidFill>
              </a:rPr>
              <a:t> of an irradiated SiPM detectors,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operated at T = -40°C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572001" y="1916832"/>
            <a:ext cx="3505596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62027" y="1720265"/>
            <a:ext cx="53412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2 </a:t>
            </a:r>
            <a:r>
              <a:rPr lang="en-GB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err="1" smtClean="0">
                <a:solidFill>
                  <a:srgbClr val="0070C0"/>
                </a:solidFill>
              </a:rPr>
              <a:t>s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87624" y="235018"/>
            <a:ext cx="5436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Irradiated SiPM detectors become ‘noisy’</a:t>
            </a:r>
          </a:p>
        </p:txBody>
      </p:sp>
    </p:spTree>
    <p:extLst>
      <p:ext uri="{BB962C8B-B14F-4D97-AF65-F5344CB8AC3E}">
        <p14:creationId xmlns:p14="http://schemas.microsoft.com/office/powerpoint/2010/main" val="274203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47"/>
    </mc:Choice>
    <mc:Fallback xmlns="">
      <p:transition spd="slow" advTm="12047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5224" y="923109"/>
            <a:ext cx="8036722" cy="4395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Problem: noise hits have same amplitude as 1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pe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signal hits. They can combine/pile up to </a:t>
            </a:r>
            <a:r>
              <a:rPr kumimoji="0" lang="en-US" sz="16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signal-like noise clusters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.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sym typeface="Wingdings" panose="05000000000000000000" pitchFamily="2" charset="2"/>
              </a:rPr>
              <a:t> Noise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  <a:sym typeface="Wingdings" panose="05000000000000000000" pitchFamily="2" charset="2"/>
              </a:rPr>
              <a:t> Cluster Rate (NCR)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lang="en-US" dirty="0" smtClean="0">
                <a:solidFill>
                  <a:srgbClr val="0070C0"/>
                </a:solidFill>
                <a:latin typeface="Century Gothic" panose="020B0502020202020204"/>
              </a:rPr>
              <a:t>For efficient operation and reconstruction, NCR shall not exceed 50% of the smallest Signal Cluster Rate (SCR), which is 4 </a:t>
            </a:r>
            <a:r>
              <a:rPr lang="en-US" dirty="0" err="1" smtClean="0">
                <a:solidFill>
                  <a:srgbClr val="0070C0"/>
                </a:solidFill>
                <a:latin typeface="Century Gothic" panose="020B0502020202020204"/>
              </a:rPr>
              <a:t>MHz.</a:t>
            </a:r>
            <a:r>
              <a:rPr lang="en-US" dirty="0" smtClean="0">
                <a:solidFill>
                  <a:srgbClr val="0070C0"/>
                </a:solidFill>
                <a:latin typeface="Century Gothic" panose="020B0502020202020204"/>
              </a:rPr>
              <a:t> 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3452" y="2348880"/>
            <a:ext cx="376886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/>
              </a:rPr>
              <a:t>Solutions: </a:t>
            </a:r>
          </a:p>
          <a:p>
            <a:pPr marL="742950" lvl="1" indent="-285750" defTabSz="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/>
              </a:rPr>
              <a:t>Cooling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/>
              </a:rPr>
              <a:t>: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Every 10 K </a:t>
            </a:r>
            <a:r>
              <a:rPr lang="en-US" sz="1600" dirty="0" smtClean="0">
                <a:solidFill>
                  <a:srgbClr val="0070C0"/>
                </a:solidFill>
                <a:latin typeface="Century Gothic" panose="020B0502020202020204"/>
              </a:rPr>
              <a:t>reduction halves DCR.           T = -40°C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gives a factor 64 (2</a:t>
            </a:r>
            <a:r>
              <a:rPr lang="en-US" sz="1600" baseline="30000" dirty="0">
                <a:solidFill>
                  <a:srgbClr val="0070C0"/>
                </a:solidFill>
                <a:latin typeface="Century Gothic" panose="020B0502020202020204"/>
              </a:rPr>
              <a:t>6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) </a:t>
            </a:r>
            <a:r>
              <a:rPr lang="en-US" sz="1600" dirty="0" smtClean="0">
                <a:solidFill>
                  <a:srgbClr val="0070C0"/>
                </a:solidFill>
                <a:latin typeface="Century Gothic" panose="020B0502020202020204"/>
              </a:rPr>
              <a:t>reduction.</a:t>
            </a:r>
            <a:endParaRPr lang="fr-FR" sz="1600" dirty="0" smtClean="0">
              <a:solidFill>
                <a:srgbClr val="0070C0"/>
              </a:solidFill>
              <a:latin typeface="Century Gothic" panose="020B0502020202020204"/>
            </a:endParaRPr>
          </a:p>
          <a:p>
            <a:pPr marL="742950" lvl="1" indent="-285750" defTabSz="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/>
              </a:rPr>
              <a:t>Clustering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/>
              </a:rPr>
              <a:t>.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Noise hits don’t form clusters, except </a:t>
            </a:r>
            <a:r>
              <a:rPr lang="en-US" sz="1600" dirty="0" smtClean="0">
                <a:solidFill>
                  <a:srgbClr val="0070C0"/>
                </a:solidFill>
                <a:latin typeface="Century Gothic" panose="020B0502020202020204"/>
              </a:rPr>
              <a:t>accidentally!</a:t>
            </a:r>
          </a:p>
          <a:p>
            <a:pPr marL="742950" lvl="1" indent="-285750" defTabSz="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err="1" smtClean="0">
                <a:solidFill>
                  <a:srgbClr val="0070C0"/>
                </a:solidFill>
                <a:latin typeface="Century Gothic" panose="020B0502020202020204"/>
              </a:rPr>
              <a:t>Optimise</a:t>
            </a: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/>
              </a:rPr>
              <a:t>SiPM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for low cross-talk and after </a:t>
            </a:r>
            <a:r>
              <a:rPr lang="en-US" sz="1600" dirty="0" smtClean="0">
                <a:solidFill>
                  <a:srgbClr val="0070C0"/>
                </a:solidFill>
                <a:latin typeface="Century Gothic" panose="020B0502020202020204"/>
              </a:rPr>
              <a:t>pulses.</a:t>
            </a:r>
          </a:p>
          <a:p>
            <a:pPr marL="742950" lvl="1" indent="-285750" defTabSz="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70C0"/>
                </a:solidFill>
                <a:latin typeface="Century Gothic" panose="020B0502020202020204"/>
              </a:rPr>
              <a:t>Use 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preamp with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/>
              </a:rPr>
              <a:t>short shaping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 time. </a:t>
            </a:r>
            <a:endParaRPr lang="en-US" sz="1600" dirty="0" smtClean="0">
              <a:solidFill>
                <a:srgbClr val="0070C0"/>
              </a:solidFill>
              <a:latin typeface="Century Gothic" panose="020B0502020202020204"/>
            </a:endParaRPr>
          </a:p>
          <a:p>
            <a:pPr marL="742950" lvl="1" indent="-285750" defTabSz="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70C0"/>
                </a:solidFill>
                <a:latin typeface="Century Gothic" panose="020B0502020202020204"/>
              </a:rPr>
              <a:t>Neutron </a:t>
            </a:r>
            <a:r>
              <a:rPr lang="en-US" sz="1600" b="1" dirty="0">
                <a:solidFill>
                  <a:srgbClr val="0070C0"/>
                </a:solidFill>
                <a:latin typeface="Century Gothic" panose="020B0502020202020204"/>
              </a:rPr>
              <a:t>shielding</a:t>
            </a:r>
            <a:r>
              <a:rPr lang="en-US" sz="1600" dirty="0">
                <a:solidFill>
                  <a:srgbClr val="0070C0"/>
                </a:solidFill>
                <a:latin typeface="Century Gothic" panose="020B0502020202020204"/>
              </a:rPr>
              <a:t>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059" y="2984875"/>
            <a:ext cx="4377455" cy="303916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823460" y="5063923"/>
            <a:ext cx="3775373" cy="0"/>
          </a:xfrm>
          <a:prstGeom prst="line">
            <a:avLst/>
          </a:prstGeom>
          <a:noFill/>
          <a:ln w="12700" cap="flat" cmpd="sng" algn="ctr">
            <a:solidFill>
              <a:srgbClr val="A53010"/>
            </a:solidFill>
            <a:prstDash val="dash"/>
            <a:miter lim="800000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692950" y="2662371"/>
            <a:ext cx="3894086" cy="461665"/>
          </a:xfrm>
          <a:prstGeom prst="rect">
            <a:avLst/>
          </a:prstGeom>
          <a:solidFill>
            <a:srgbClr val="766F54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</a:rPr>
              <a:t>Noise cluster rate (NCR) for different Pacific settings and thresh.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2950" y="4776030"/>
            <a:ext cx="3850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FF0000"/>
                </a:solidFill>
                <a:latin typeface="Century Gothic" panose="020B0502020202020204"/>
              </a:rPr>
              <a:t>‘Holy’ Olivier Callot limit: NCR &lt; 2 MHz/SiPM array </a:t>
            </a:r>
            <a:endParaRPr lang="fr-FR" sz="1200" dirty="0" smtClean="0">
              <a:solidFill>
                <a:srgbClr val="FF0000"/>
              </a:solidFill>
              <a:latin typeface="Century Gothic" panose="020B0502020202020204"/>
            </a:endParaRPr>
          </a:p>
        </p:txBody>
      </p:sp>
      <p:sp>
        <p:nvSpPr>
          <p:cNvPr id="18" name="Right Arrow 17"/>
          <p:cNvSpPr/>
          <p:nvPr/>
        </p:nvSpPr>
        <p:spPr>
          <a:xfrm rot="16200000">
            <a:off x="5970927" y="5947005"/>
            <a:ext cx="288032" cy="2055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58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1"/>
    </mc:Choice>
    <mc:Fallback xmlns="">
      <p:transition spd="slow" advTm="1581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46</a:t>
            </a:fld>
            <a:endParaRPr lang="en-GB"/>
          </a:p>
        </p:txBody>
      </p:sp>
      <p:pic>
        <p:nvPicPr>
          <p:cNvPr id="4" name="Grafik 1"/>
          <p:cNvPicPr>
            <a:picLocks noChangeAspect="1"/>
          </p:cNvPicPr>
          <p:nvPr/>
        </p:nvPicPr>
        <p:blipFill>
          <a:blip r:embed="rId2">
            <a:clrChange>
              <a:clrFrom>
                <a:srgbClr val="7EA297"/>
              </a:clrFrom>
              <a:clrTo>
                <a:srgbClr val="7EA29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057" y="1163061"/>
            <a:ext cx="3246873" cy="5357957"/>
          </a:xfrm>
          <a:prstGeom prst="rect">
            <a:avLst/>
          </a:prstGeom>
        </p:spPr>
      </p:pic>
      <p:pic>
        <p:nvPicPr>
          <p:cNvPr id="5" name="Grafik 47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0189" y="1163061"/>
            <a:ext cx="3458049" cy="500640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188238" y="1163061"/>
            <a:ext cx="0" cy="485673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4639497" y="3309621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7 m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374260" y="6145073"/>
            <a:ext cx="248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Lower service bar has a translational DOF in y-direction</a:t>
            </a:r>
            <a:endParaRPr lang="fr-FR" sz="12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178087" y="5606413"/>
            <a:ext cx="177648" cy="5386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>
            <a:off x="1676587" y="5572083"/>
            <a:ext cx="277964" cy="2611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Down Arrow 10"/>
          <p:cNvSpPr/>
          <p:nvPr/>
        </p:nvSpPr>
        <p:spPr>
          <a:xfrm rot="10800000">
            <a:off x="1670955" y="5272496"/>
            <a:ext cx="277964" cy="2611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2276475" y="2038350"/>
            <a:ext cx="0" cy="323414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62375" y="1952625"/>
            <a:ext cx="0" cy="3234146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3359153" y="4493002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CF cables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23528" y="2204864"/>
            <a:ext cx="3920561" cy="547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70C0"/>
                </a:solidFill>
              </a:rPr>
              <a:t>2 x 6 C-frames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Hanging under existing bridge, new rail system needed.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Precise positioning of 2 x (5)6 modules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Supply of </a:t>
            </a:r>
            <a:r>
              <a:rPr lang="en-US" dirty="0" err="1" smtClean="0">
                <a:solidFill>
                  <a:srgbClr val="0070C0"/>
                </a:solidFill>
              </a:rPr>
              <a:t>Novec</a:t>
            </a:r>
            <a:r>
              <a:rPr lang="en-US" dirty="0" smtClean="0">
                <a:solidFill>
                  <a:srgbClr val="0070C0"/>
                </a:solidFill>
              </a:rPr>
              <a:t> fluid (@-50C)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Supply of cooling water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HV &amp; LV cables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Signal and control fibres</a:t>
            </a:r>
          </a:p>
          <a:p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145243" y="172057"/>
            <a:ext cx="6589199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smtClean="0">
                <a:solidFill>
                  <a:srgbClr val="0070C0"/>
                </a:solidFill>
              </a:rPr>
              <a:t>Mechanics and services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21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88"/>
    </mc:Choice>
    <mc:Fallback xmlns="">
      <p:transition spd="slow" advTm="68588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83666" y="261175"/>
            <a:ext cx="8036722" cy="4677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rgbClr val="0070C0"/>
                </a:solidFill>
              </a:rPr>
              <a:t>Very challenging and complex integration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1267150" y="5754206"/>
            <a:ext cx="53618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LHCC Review - 08 / 05 / 2017</a:t>
            </a: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216057" y="5782208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1619E2-D2CE-E747-9B66-4F2145010777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8" name="Grafik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7EA297"/>
              </a:clrFrom>
              <a:clrTo>
                <a:srgbClr val="7EA29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993" y="800606"/>
            <a:ext cx="2415120" cy="15805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836" y="930146"/>
            <a:ext cx="1261886" cy="49072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362" y="1228561"/>
            <a:ext cx="2473402" cy="246024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953" y="2947770"/>
            <a:ext cx="1846643" cy="22118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225844" y="5255760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Fibre modules</a:t>
            </a:r>
            <a:endParaRPr lang="fr-FR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5844" y="4358773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Cold box</a:t>
            </a:r>
            <a:endParaRPr lang="fr-FR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343440" y="2375966"/>
            <a:ext cx="11576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Readout box</a:t>
            </a:r>
            <a:endParaRPr lang="fr-FR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2330619" y="3634873"/>
            <a:ext cx="1005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Flex cables</a:t>
            </a:r>
            <a:endParaRPr lang="fr-FR" sz="1200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 flipV="1">
            <a:off x="2060785" y="3773372"/>
            <a:ext cx="269834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965535" y="4497272"/>
            <a:ext cx="269834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1994110" y="5392622"/>
            <a:ext cx="269834" cy="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87744" y="1348873"/>
            <a:ext cx="90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Novec</a:t>
            </a:r>
            <a:r>
              <a:rPr lang="en-US" sz="1200" dirty="0" smtClean="0"/>
              <a:t> manifold</a:t>
            </a:r>
            <a:endParaRPr lang="fr-FR" sz="1200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1595638" y="1579706"/>
            <a:ext cx="592106" cy="535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49669" y="1891798"/>
            <a:ext cx="907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Water cooling</a:t>
            </a:r>
            <a:endParaRPr lang="fr-FR" sz="1200" dirty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>
            <a:off x="1757563" y="2122631"/>
            <a:ext cx="592106" cy="535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940625" y="1579705"/>
            <a:ext cx="1779213" cy="5348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61133" y="2122630"/>
            <a:ext cx="1300727" cy="36280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057404" y="1179596"/>
            <a:ext cx="660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roller</a:t>
            </a:r>
            <a:endParaRPr lang="fr-FR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429224" y="5264539"/>
            <a:ext cx="1986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Novec</a:t>
            </a:r>
            <a:r>
              <a:rPr lang="en-US" sz="1200" dirty="0" smtClean="0"/>
              <a:t> manifold, vacuum insulated</a:t>
            </a:r>
            <a:endParaRPr lang="fr-FR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909" y="3856253"/>
            <a:ext cx="2178420" cy="216683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Oval 27"/>
          <p:cNvSpPr/>
          <p:nvPr/>
        </p:nvSpPr>
        <p:spPr>
          <a:xfrm>
            <a:off x="4282754" y="3988862"/>
            <a:ext cx="1374640" cy="10607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TextBox 20"/>
          <p:cNvSpPr txBox="1"/>
          <p:nvPr/>
        </p:nvSpPr>
        <p:spPr>
          <a:xfrm>
            <a:off x="3891821" y="5110048"/>
            <a:ext cx="136485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A-side/C-side intersection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31386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64"/>
    </mc:Choice>
    <mc:Fallback xmlns="">
      <p:transition spd="slow" advTm="24364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48</a:t>
            </a:fld>
            <a:endParaRPr lang="en-GB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53601" y="297539"/>
            <a:ext cx="6589199" cy="128089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70C0"/>
                </a:solidFill>
              </a:rPr>
              <a:t>Overall Status of Project</a:t>
            </a:r>
            <a:endParaRPr lang="fr-FR" dirty="0">
              <a:solidFill>
                <a:srgbClr val="0070C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060840"/>
              </p:ext>
            </p:extLst>
          </p:nvPr>
        </p:nvGraphicFramePr>
        <p:xfrm>
          <a:off x="1524000" y="1397000"/>
          <a:ext cx="5728998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728566"/>
                <a:gridCol w="954833"/>
                <a:gridCol w="954833"/>
                <a:gridCol w="954833"/>
                <a:gridCol w="954833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R&amp;D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proto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pre-series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series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On schedule </a:t>
                      </a:r>
                      <a:endParaRPr lang="fr-FR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Fibres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fr-FR" b="1" dirty="0">
                        <a:solidFill>
                          <a:srgbClr val="00B050"/>
                        </a:solidFill>
                        <a:latin typeface="Wingdings" panose="05000000000000000000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9933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fr-FR" b="1" dirty="0" smtClean="0">
                        <a:solidFill>
                          <a:srgbClr val="00B050"/>
                        </a:solidFill>
                        <a:latin typeface="Wingdings" panose="05000000000000000000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Modules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9933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en-US" sz="2800" b="1" dirty="0" smtClean="0">
                        <a:solidFill>
                          <a:srgbClr val="00B050"/>
                        </a:solidFill>
                        <a:latin typeface="Wingdings" panose="05000000000000000000" pitchFamily="2" charset="2"/>
                        <a:sym typeface="Wingdings" panose="05000000000000000000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SiPM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Flex cable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en-US" sz="2800" b="1" dirty="0" smtClean="0">
                        <a:solidFill>
                          <a:srgbClr val="00B050"/>
                        </a:solidFill>
                        <a:latin typeface="Wingdings" panose="05000000000000000000" pitchFamily="2" charset="2"/>
                        <a:sym typeface="Wingdings" panose="05000000000000000000" pitchFamily="2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Cold box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b="1" dirty="0" smtClean="0">
                          <a:solidFill>
                            <a:schemeClr val="accent6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fr-FR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 smtClean="0"/>
                        <a:t>Pacific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ASIC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dirty="0" smtClean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FF9933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</a:t>
                      </a:r>
                      <a:endParaRPr lang="fr-FR" sz="1800" b="1" kern="1200" dirty="0">
                        <a:solidFill>
                          <a:srgbClr val="FF9933"/>
                        </a:solidFill>
                        <a:latin typeface="Wingdings" panose="05000000000000000000" pitchFamily="2" charset="2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en-US" dirty="0" smtClean="0"/>
                        <a:t>FEE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FF9933"/>
                          </a:solidFill>
                          <a:latin typeface="Wingdings" panose="05000000000000000000" pitchFamily="2" charset="2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</a:t>
                      </a:r>
                      <a:endParaRPr lang="fr-FR" sz="1800" b="1" kern="1200" dirty="0">
                        <a:solidFill>
                          <a:srgbClr val="FF9933"/>
                        </a:solidFill>
                        <a:latin typeface="Wingdings" panose="05000000000000000000" pitchFamily="2" charset="2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dirty="0" smtClean="0"/>
                        <a:t>C-frames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B050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b="1" dirty="0" smtClean="0">
                          <a:solidFill>
                            <a:schemeClr val="accent6"/>
                          </a:solidFill>
                          <a:latin typeface="Wingdings" panose="05000000000000000000" pitchFamily="2" charset="2"/>
                          <a:sym typeface="Wingdings" panose="05000000000000000000" pitchFamily="2" charset="2"/>
                        </a:rPr>
                        <a:t></a:t>
                      </a:r>
                      <a:endParaRPr lang="fr-FR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2704885" y="1928324"/>
            <a:ext cx="3295973" cy="205275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ight Arrow 6"/>
          <p:cNvSpPr/>
          <p:nvPr/>
        </p:nvSpPr>
        <p:spPr>
          <a:xfrm>
            <a:off x="2704885" y="2326427"/>
            <a:ext cx="3163259" cy="242603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ight Arrow 7"/>
          <p:cNvSpPr/>
          <p:nvPr/>
        </p:nvSpPr>
        <p:spPr>
          <a:xfrm>
            <a:off x="2715768" y="2644836"/>
            <a:ext cx="3008360" cy="254149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ight Arrow 8"/>
          <p:cNvSpPr/>
          <p:nvPr/>
        </p:nvSpPr>
        <p:spPr>
          <a:xfrm>
            <a:off x="2715771" y="3064132"/>
            <a:ext cx="2576309" cy="248594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ight Arrow 9"/>
          <p:cNvSpPr/>
          <p:nvPr/>
        </p:nvSpPr>
        <p:spPr>
          <a:xfrm>
            <a:off x="2737677" y="3418598"/>
            <a:ext cx="2565428" cy="223280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ight Arrow 10"/>
          <p:cNvSpPr/>
          <p:nvPr/>
        </p:nvSpPr>
        <p:spPr>
          <a:xfrm>
            <a:off x="2732716" y="3771642"/>
            <a:ext cx="2378747" cy="266587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ight Arrow 11"/>
          <p:cNvSpPr/>
          <p:nvPr/>
        </p:nvSpPr>
        <p:spPr>
          <a:xfrm>
            <a:off x="2724767" y="4260616"/>
            <a:ext cx="2549509" cy="293858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ight Arrow 12"/>
          <p:cNvSpPr/>
          <p:nvPr/>
        </p:nvSpPr>
        <p:spPr>
          <a:xfrm>
            <a:off x="2741163" y="4798939"/>
            <a:ext cx="2541560" cy="248378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ight Arrow 13"/>
          <p:cNvSpPr/>
          <p:nvPr/>
        </p:nvSpPr>
        <p:spPr>
          <a:xfrm>
            <a:off x="2732716" y="5161379"/>
            <a:ext cx="1479244" cy="248023"/>
          </a:xfrm>
          <a:prstGeom prst="rightArrow">
            <a:avLst/>
          </a:prstGeom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7252998" y="2241094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atching up</a:t>
            </a:r>
            <a:endParaRPr lang="fr-FR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272048" y="2583994"/>
            <a:ext cx="1409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</a:t>
            </a:r>
            <a:r>
              <a:rPr lang="en-US" sz="1600" dirty="0" smtClean="0"/>
              <a:t>atching up</a:t>
            </a:r>
            <a:endParaRPr lang="fr-FR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284351" y="4720063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tight</a:t>
            </a:r>
            <a:endParaRPr lang="fr-FR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315705" y="5080106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tight</a:t>
            </a:r>
            <a:endParaRPr lang="fr-FR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001152" y="1915886"/>
            <a:ext cx="429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75%</a:t>
            </a:r>
            <a:endParaRPr lang="fr-FR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992953" y="2268108"/>
            <a:ext cx="429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4</a:t>
            </a:r>
            <a:r>
              <a:rPr lang="en-US" sz="1100" dirty="0" smtClean="0"/>
              <a:t>5%</a:t>
            </a:r>
            <a:endParaRPr lang="fr-FR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000858" y="2630261"/>
            <a:ext cx="4299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25%</a:t>
            </a:r>
            <a:endParaRPr lang="fr-FR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5420125" y="2982483"/>
            <a:ext cx="852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ordered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41937" y="3374325"/>
            <a:ext cx="852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ordered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51257" y="3699675"/>
            <a:ext cx="1614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still some issues</a:t>
            </a:r>
            <a:endParaRPr lang="fr-FR" sz="16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7251257" y="4167706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tight</a:t>
            </a:r>
            <a:endParaRPr lang="fr-FR" sz="1600" dirty="0"/>
          </a:p>
        </p:txBody>
      </p:sp>
      <p:sp>
        <p:nvSpPr>
          <p:cNvPr id="27" name="Rectangle 26"/>
          <p:cNvSpPr/>
          <p:nvPr/>
        </p:nvSpPr>
        <p:spPr>
          <a:xfrm>
            <a:off x="5393915" y="4084379"/>
            <a:ext cx="1264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dirty="0">
                <a:solidFill>
                  <a:schemeClr val="accent1"/>
                </a:solidFill>
              </a:rPr>
              <a:t>Fully </a:t>
            </a:r>
            <a:endParaRPr lang="en-GB" dirty="0" smtClean="0">
              <a:solidFill>
                <a:schemeClr val="accent1"/>
              </a:solidFill>
            </a:endParaRPr>
          </a:p>
          <a:p>
            <a:pPr lvl="0">
              <a:defRPr/>
            </a:pPr>
            <a:r>
              <a:rPr lang="en-GB" dirty="0" smtClean="0">
                <a:solidFill>
                  <a:schemeClr val="accent1"/>
                </a:solidFill>
              </a:rPr>
              <a:t>operational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09188" y="5719403"/>
            <a:ext cx="3013034" cy="580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No           but some tension in the planning.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99741" y="5627071"/>
            <a:ext cx="24560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Buxton Sketch" panose="03080500000500000004" pitchFamily="66" charset="0"/>
                <a:cs typeface="Aharoni" panose="02010803020104030203" pitchFamily="2" charset="-79"/>
              </a:rPr>
              <a:t>x</a:t>
            </a:r>
            <a:endParaRPr lang="en-GB" sz="1400" b="1" dirty="0" smtClean="0">
              <a:solidFill>
                <a:srgbClr val="FF0000"/>
              </a:solidFill>
              <a:latin typeface="Buxton Sketch" panose="03080500000500000004" pitchFamily="66" charset="0"/>
              <a:cs typeface="Aharoni" panose="02010803020104030203" pitchFamily="2" charset="-79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232470" y="5749574"/>
            <a:ext cx="235618" cy="2356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83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250"/>
    </mc:Choice>
    <mc:Fallback xmlns="">
      <p:transition spd="slow" advTm="11525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49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37" y="523875"/>
            <a:ext cx="6562725" cy="5810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16765" y="1268760"/>
            <a:ext cx="311046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CERN weekly bulletin (30/08/2017)</a:t>
            </a:r>
          </a:p>
        </p:txBody>
      </p:sp>
    </p:spTree>
    <p:extLst>
      <p:ext uri="{BB962C8B-B14F-4D97-AF65-F5344CB8AC3E}">
        <p14:creationId xmlns:p14="http://schemas.microsoft.com/office/powerpoint/2010/main" val="269672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249"/>
    </mc:Choice>
    <mc:Fallback xmlns="">
      <p:transition spd="slow" advTm="33249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59632" y="-6821"/>
            <a:ext cx="7956500" cy="837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600" dirty="0" smtClean="0">
                <a:solidFill>
                  <a:srgbClr val="0070C0"/>
                </a:solidFill>
              </a:rPr>
              <a:t>Why to replace the Outer Tracker?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628800"/>
            <a:ext cx="4895850" cy="228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068321"/>
            <a:ext cx="2939415" cy="23920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109856"/>
            <a:ext cx="574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OT technology: Straw tubes, i.e. cylindrical drift tubes</a:t>
            </a:r>
            <a:endParaRPr lang="fr-FR" sz="2000" dirty="0" smtClean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12285" y="4310102"/>
            <a:ext cx="31905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Issues when upgrading the luminosity at LHCb by a factor 5 and switching to 40 MHz readout: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drift </a:t>
            </a:r>
            <a:r>
              <a:rPr lang="en-GB" sz="1600" dirty="0" smtClean="0">
                <a:solidFill>
                  <a:srgbClr val="0070C0"/>
                </a:solidFill>
              </a:rPr>
              <a:t>time will spill over to next </a:t>
            </a:r>
            <a:r>
              <a:rPr lang="en-GB" sz="1600" dirty="0" smtClean="0">
                <a:solidFill>
                  <a:srgbClr val="0070C0"/>
                </a:solidFill>
              </a:rPr>
              <a:t>measurement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occupancy </a:t>
            </a:r>
            <a:r>
              <a:rPr lang="en-GB" sz="1600" dirty="0" smtClean="0">
                <a:solidFill>
                  <a:srgbClr val="0070C0"/>
                </a:solidFill>
              </a:rPr>
              <a:t>of straws will approach 100%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3535276"/>
            <a:ext cx="1627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Drift time ≤ 50 ns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87554" y="1340689"/>
            <a:ext cx="1050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70C0"/>
                </a:solidFill>
              </a:rPr>
              <a:t>Ar</a:t>
            </a:r>
            <a:r>
              <a:rPr lang="en-GB" sz="1600" dirty="0" smtClean="0">
                <a:solidFill>
                  <a:srgbClr val="0070C0"/>
                </a:solidFill>
              </a:rPr>
              <a:t>/CO</a:t>
            </a:r>
            <a:r>
              <a:rPr lang="en-GB" sz="1600" baseline="-25000" dirty="0" smtClean="0">
                <a:solidFill>
                  <a:srgbClr val="0070C0"/>
                </a:solidFill>
              </a:rPr>
              <a:t>2</a:t>
            </a:r>
            <a:r>
              <a:rPr lang="en-GB" sz="1600" dirty="0" smtClean="0">
                <a:solidFill>
                  <a:srgbClr val="0070C0"/>
                </a:solidFill>
              </a:rPr>
              <a:t>/O</a:t>
            </a:r>
            <a:r>
              <a:rPr lang="en-GB" sz="1600" baseline="-25000" dirty="0" smtClean="0">
                <a:solidFill>
                  <a:srgbClr val="0070C0"/>
                </a:solidFill>
              </a:rPr>
              <a:t>2</a:t>
            </a:r>
            <a:endParaRPr lang="fr-FR" sz="1600" baseline="-25000" dirty="0" smtClean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2771800"/>
            <a:ext cx="14362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Performance:</a:t>
            </a:r>
          </a:p>
          <a:p>
            <a:r>
              <a:rPr lang="en-GB" sz="1600" dirty="0" err="1" smtClean="0">
                <a:solidFill>
                  <a:srgbClr val="0070C0"/>
                </a:solidFill>
                <a:latin typeface="Symbol" panose="05050102010706020507" pitchFamily="18" charset="2"/>
              </a:rPr>
              <a:t>e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hit</a:t>
            </a:r>
            <a:r>
              <a:rPr lang="en-GB" sz="1600" dirty="0" smtClean="0">
                <a:solidFill>
                  <a:srgbClr val="0070C0"/>
                </a:solidFill>
              </a:rPr>
              <a:t> = &gt; 99%</a:t>
            </a:r>
          </a:p>
          <a:p>
            <a:r>
              <a:rPr lang="en-GB" sz="1600" dirty="0" err="1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GB" sz="1600" baseline="-25000" dirty="0" err="1" smtClean="0">
                <a:solidFill>
                  <a:srgbClr val="0070C0"/>
                </a:solidFill>
              </a:rPr>
              <a:t>x</a:t>
            </a:r>
            <a:r>
              <a:rPr lang="en-GB" sz="1600" dirty="0" smtClean="0">
                <a:solidFill>
                  <a:srgbClr val="0070C0"/>
                </a:solidFill>
              </a:rPr>
              <a:t> = 180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3% X</a:t>
            </a:r>
            <a:r>
              <a:rPr lang="en-GB" sz="1600" baseline="-25000" dirty="0" smtClean="0">
                <a:solidFill>
                  <a:srgbClr val="0070C0"/>
                </a:solidFill>
              </a:rPr>
              <a:t>0</a:t>
            </a:r>
            <a:r>
              <a:rPr lang="en-GB" sz="1600" dirty="0" smtClean="0">
                <a:solidFill>
                  <a:srgbClr val="0070C0"/>
                </a:solidFill>
              </a:rPr>
              <a:t> / station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938559"/>
            <a:ext cx="3240360" cy="26220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119" y="5079290"/>
            <a:ext cx="876583" cy="106560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312130" y="5612094"/>
            <a:ext cx="414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OT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55576" y="4717457"/>
            <a:ext cx="0" cy="89463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2339752" y="3849018"/>
            <a:ext cx="1440160" cy="73211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4760" y="4992018"/>
            <a:ext cx="4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5m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59832" y="3905146"/>
            <a:ext cx="452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6m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38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273"/>
    </mc:Choice>
    <mc:Fallback xmlns="">
      <p:transition spd="slow" advTm="105273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661964" y="0"/>
            <a:ext cx="7704856" cy="1003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400" dirty="0" smtClean="0">
                <a:solidFill>
                  <a:srgbClr val="0070C0"/>
                </a:solidFill>
              </a:rPr>
              <a:t>Summary and Outlook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1248137"/>
            <a:ext cx="7992888" cy="4842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285750">
              <a:lnSpc>
                <a:spcPts val="22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Thanks to </a:t>
            </a:r>
            <a:r>
              <a:rPr lang="en-GB" b="1" dirty="0">
                <a:solidFill>
                  <a:srgbClr val="0070C0"/>
                </a:solidFill>
              </a:rPr>
              <a:t>Silicon Photomultipliers 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GB" dirty="0" err="1">
                <a:solidFill>
                  <a:srgbClr val="0070C0"/>
                </a:solidFill>
              </a:rPr>
              <a:t>SiPM</a:t>
            </a:r>
            <a:r>
              <a:rPr lang="en-GB" dirty="0" smtClean="0">
                <a:solidFill>
                  <a:srgbClr val="0070C0"/>
                </a:solidFill>
              </a:rPr>
              <a:t>), there </a:t>
            </a:r>
            <a:r>
              <a:rPr lang="en-GB" dirty="0">
                <a:solidFill>
                  <a:srgbClr val="0070C0"/>
                </a:solidFill>
              </a:rPr>
              <a:t>is new interest in </a:t>
            </a:r>
            <a:r>
              <a:rPr lang="en-GB" b="1" dirty="0">
                <a:solidFill>
                  <a:srgbClr val="0070C0"/>
                </a:solidFill>
              </a:rPr>
              <a:t>scintillating </a:t>
            </a:r>
            <a:r>
              <a:rPr lang="en-GB" b="1" dirty="0" smtClean="0">
                <a:solidFill>
                  <a:srgbClr val="0070C0"/>
                </a:solidFill>
              </a:rPr>
              <a:t>fibres. </a:t>
            </a:r>
            <a:r>
              <a:rPr lang="en-GB" dirty="0" smtClean="0">
                <a:solidFill>
                  <a:srgbClr val="0070C0"/>
                </a:solidFill>
              </a:rPr>
              <a:t>One </a:t>
            </a:r>
            <a:r>
              <a:rPr lang="en-GB" dirty="0">
                <a:solidFill>
                  <a:srgbClr val="0070C0"/>
                </a:solidFill>
              </a:rPr>
              <a:t>can build </a:t>
            </a:r>
            <a:r>
              <a:rPr lang="en-GB" b="1" dirty="0">
                <a:solidFill>
                  <a:srgbClr val="0070C0"/>
                </a:solidFill>
              </a:rPr>
              <a:t>fast</a:t>
            </a:r>
            <a:r>
              <a:rPr lang="en-GB" dirty="0">
                <a:solidFill>
                  <a:srgbClr val="0070C0"/>
                </a:solidFill>
              </a:rPr>
              <a:t> and </a:t>
            </a:r>
            <a:r>
              <a:rPr lang="en-GB" b="1" dirty="0">
                <a:solidFill>
                  <a:srgbClr val="0070C0"/>
                </a:solidFill>
              </a:rPr>
              <a:t>light tracking detectors </a:t>
            </a:r>
          </a:p>
          <a:p>
            <a:pPr marL="360000" indent="-285750">
              <a:lnSpc>
                <a:spcPts val="22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70C0"/>
                </a:solidFill>
              </a:rPr>
              <a:t>LHCb SciFi tracker will be the largest and fastest fibre tracker ever built</a:t>
            </a:r>
          </a:p>
          <a:p>
            <a:pPr marL="360000" indent="-285750">
              <a:lnSpc>
                <a:spcPts val="22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Radiation levels pose major problems, but the chosen design is expected to cope with them (in Runs 3 &amp; 4, 50 fb</a:t>
            </a:r>
            <a:r>
              <a:rPr lang="en-GB" baseline="30000" dirty="0" smtClean="0">
                <a:solidFill>
                  <a:srgbClr val="0070C0"/>
                </a:solidFill>
              </a:rPr>
              <a:t>-1</a:t>
            </a:r>
            <a:r>
              <a:rPr lang="en-GB" dirty="0" smtClean="0">
                <a:solidFill>
                  <a:srgbClr val="0070C0"/>
                </a:solidFill>
              </a:rPr>
              <a:t>)</a:t>
            </a:r>
          </a:p>
          <a:p>
            <a:pPr marL="360000" indent="-285750">
              <a:lnSpc>
                <a:spcPts val="22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The detector construction is in an advanced state. The schedule is tense but there is (justified) hope that we’ll be ready for installation in autumn 2019.</a:t>
            </a:r>
          </a:p>
          <a:p>
            <a:pPr marL="360000" indent="-285750">
              <a:lnSpc>
                <a:spcPts val="22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Not covered in this talk but perhaps of interest to the younger generation:          </a:t>
            </a:r>
            <a:r>
              <a:rPr lang="en-GB" b="1" dirty="0" smtClean="0">
                <a:solidFill>
                  <a:srgbClr val="0070C0"/>
                </a:solidFill>
              </a:rPr>
              <a:t>A further LHCb upgrade </a:t>
            </a:r>
            <a:r>
              <a:rPr lang="en-GB" dirty="0" smtClean="0">
                <a:solidFill>
                  <a:srgbClr val="0070C0"/>
                </a:solidFill>
              </a:rPr>
              <a:t>(LS4, 2030) to 2×10</a:t>
            </a:r>
            <a:r>
              <a:rPr lang="en-GB" baseline="30000" dirty="0" smtClean="0">
                <a:solidFill>
                  <a:srgbClr val="0070C0"/>
                </a:solidFill>
              </a:rPr>
              <a:t>35</a:t>
            </a:r>
            <a:r>
              <a:rPr lang="en-GB" dirty="0" smtClean="0">
                <a:solidFill>
                  <a:srgbClr val="0070C0"/>
                </a:solidFill>
              </a:rPr>
              <a:t> and 300 fb</a:t>
            </a:r>
            <a:r>
              <a:rPr lang="en-GB" baseline="30000" dirty="0" smtClean="0">
                <a:solidFill>
                  <a:srgbClr val="0070C0"/>
                </a:solidFill>
              </a:rPr>
              <a:t>-1</a:t>
            </a:r>
            <a:r>
              <a:rPr lang="en-GB" dirty="0" smtClean="0">
                <a:solidFill>
                  <a:srgbClr val="0070C0"/>
                </a:solidFill>
              </a:rPr>
              <a:t> would require a modified </a:t>
            </a:r>
            <a:r>
              <a:rPr lang="en-GB" dirty="0" err="1" smtClean="0">
                <a:solidFill>
                  <a:srgbClr val="0070C0"/>
                </a:solidFill>
              </a:rPr>
              <a:t>SciFi</a:t>
            </a:r>
            <a:r>
              <a:rPr lang="en-GB" dirty="0" smtClean="0">
                <a:solidFill>
                  <a:srgbClr val="0070C0"/>
                </a:solidFill>
              </a:rPr>
              <a:t> and to complement it with an Si-based Inner Tracker, for R </a:t>
            </a:r>
            <a:r>
              <a:rPr lang="en-GB" dirty="0">
                <a:solidFill>
                  <a:srgbClr val="0070C0"/>
                </a:solidFill>
              </a:rPr>
              <a:t>~ </a:t>
            </a:r>
            <a:r>
              <a:rPr lang="en-GB" dirty="0" smtClean="0">
                <a:solidFill>
                  <a:srgbClr val="0070C0"/>
                </a:solidFill>
              </a:rPr>
              <a:t>1-1.5 </a:t>
            </a:r>
            <a:r>
              <a:rPr lang="en-GB" dirty="0">
                <a:solidFill>
                  <a:srgbClr val="0070C0"/>
                </a:solidFill>
              </a:rPr>
              <a:t>m around beam </a:t>
            </a:r>
            <a:r>
              <a:rPr lang="en-GB" dirty="0" smtClean="0">
                <a:solidFill>
                  <a:srgbClr val="0070C0"/>
                </a:solidFill>
              </a:rPr>
              <a:t>pipe.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54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4477"/>
    </mc:Choice>
    <mc:Fallback xmlns="">
      <p:transition spd="slow" advTm="104477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51</a:t>
            </a:fld>
            <a:endParaRPr lang="en-GB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391"/>
          <a:stretch/>
        </p:blipFill>
        <p:spPr bwMode="auto">
          <a:xfrm>
            <a:off x="251520" y="692696"/>
            <a:ext cx="8795641" cy="5927179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832826" y="1055095"/>
            <a:ext cx="7683500" cy="736600"/>
          </a:xfrm>
          <a:prstGeom prst="rect">
            <a:avLst/>
          </a:prstGeom>
          <a:solidFill>
            <a:schemeClr val="accent6">
              <a:alpha val="18039"/>
            </a:schemeClr>
          </a:solidFill>
          <a:ln/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600" dirty="0" smtClean="0">
                <a:solidFill>
                  <a:srgbClr val="0070C0"/>
                </a:solidFill>
              </a:rPr>
              <a:t>SciFi Tracker: ~20 participating institutes</a:t>
            </a:r>
            <a:endParaRPr lang="en-US" altLang="en-US" sz="3600" dirty="0">
              <a:solidFill>
                <a:srgbClr val="0070C0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59940" y="1779194"/>
            <a:ext cx="8178800" cy="4158084"/>
          </a:xfrm>
          <a:prstGeom prst="rect">
            <a:avLst/>
          </a:prstGeom>
          <a:ln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Brazil (CBPF)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China (Tsinghua)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France (LPC, LAL, LPNHE)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Germany (Aachen, Dortmund, Heidelberg, Rostock)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Netherlands (Nikhef)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Poland (Warsaw)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Russia (PNPI, ITEP, INR, IHEP, NRC KI)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Spain (Barcelona, Valencia)</a:t>
            </a:r>
          </a:p>
          <a:p>
            <a:pPr marL="850900" lvl="1"/>
            <a:r>
              <a:rPr lang="en-US" altLang="en-US" sz="1800" dirty="0" smtClean="0">
                <a:solidFill>
                  <a:srgbClr val="0070C0"/>
                </a:solidFill>
              </a:rPr>
              <a:t>Switzerland (CERN, EPFL)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41168"/>
            <a:ext cx="8745170" cy="1619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87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75"/>
    </mc:Choice>
    <mc:Fallback xmlns="">
      <p:transition spd="slow" advTm="17475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52</a:t>
            </a:fld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175" y="1458969"/>
            <a:ext cx="2055438" cy="1675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75" y="1151729"/>
            <a:ext cx="8213434" cy="217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1077145" y="3494434"/>
            <a:ext cx="737376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03575" y="3326494"/>
            <a:ext cx="4988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6 m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574940" y="708339"/>
            <a:ext cx="681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 cleaner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234379" y="707058"/>
            <a:ext cx="498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LN </a:t>
            </a:r>
          </a:p>
          <a:p>
            <a:r>
              <a:rPr lang="en-GB" sz="1200" dirty="0" smtClean="0"/>
              <a:t>3015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75" y="707863"/>
            <a:ext cx="77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AccuScan</a:t>
            </a:r>
            <a:endParaRPr lang="en-GB" sz="1200" dirty="0" smtClean="0"/>
          </a:p>
          <a:p>
            <a:r>
              <a:rPr lang="en-GB" sz="1200" dirty="0" smtClean="0"/>
              <a:t>6400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569060" y="707863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cladding </a:t>
            </a:r>
          </a:p>
          <a:p>
            <a:r>
              <a:rPr lang="en-GB" sz="1200" dirty="0" smtClean="0"/>
              <a:t>Test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18865" y="3041092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NI 6009</a:t>
            </a:r>
          </a:p>
          <a:p>
            <a:r>
              <a:rPr lang="en-GB" sz="1200" dirty="0" smtClean="0"/>
              <a:t>Fast IO </a:t>
            </a:r>
            <a:endParaRPr lang="en-GB" sz="12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069809" y="3117498"/>
            <a:ext cx="296681" cy="6870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800960" y="2973758"/>
            <a:ext cx="259180" cy="2688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59632" y="1235993"/>
            <a:ext cx="289768" cy="2784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1619672" y="1226369"/>
            <a:ext cx="360040" cy="6480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2044700" y="1874441"/>
            <a:ext cx="439068" cy="410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368550" y="1521743"/>
            <a:ext cx="16510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451100" y="1416199"/>
            <a:ext cx="680740" cy="2134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196789" y="1629693"/>
            <a:ext cx="1623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3908559" y="1648710"/>
            <a:ext cx="395016" cy="137785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455975" y="2738537"/>
            <a:ext cx="97027" cy="2880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004048" y="1737643"/>
            <a:ext cx="476002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56084" y="1737643"/>
            <a:ext cx="12447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04248" y="1743993"/>
            <a:ext cx="523353" cy="3464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826250" y="1909093"/>
            <a:ext cx="455698" cy="26490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788150" y="1978943"/>
            <a:ext cx="376138" cy="26016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164288" y="2239111"/>
            <a:ext cx="360040" cy="576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7596336" y="1648710"/>
            <a:ext cx="375278" cy="5904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 flipV="1">
            <a:off x="8083550" y="1642393"/>
            <a:ext cx="223229" cy="101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c 30"/>
          <p:cNvSpPr/>
          <p:nvPr/>
        </p:nvSpPr>
        <p:spPr>
          <a:xfrm>
            <a:off x="7235268" y="2070622"/>
            <a:ext cx="92333" cy="92333"/>
          </a:xfrm>
          <a:prstGeom prst="arc">
            <a:avLst>
              <a:gd name="adj1" fmla="val 16200000"/>
              <a:gd name="adj2" fmla="val 559275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rc 31"/>
          <p:cNvSpPr/>
          <p:nvPr/>
        </p:nvSpPr>
        <p:spPr>
          <a:xfrm rot="2100000" flipH="1">
            <a:off x="6744021" y="1892572"/>
            <a:ext cx="92333" cy="92333"/>
          </a:xfrm>
          <a:prstGeom prst="arc">
            <a:avLst>
              <a:gd name="adj1" fmla="val 16200000"/>
              <a:gd name="adj2" fmla="val 5592757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3617551" y="1610643"/>
            <a:ext cx="179749" cy="138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799692" y="692696"/>
            <a:ext cx="828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tensioner 50 g</a:t>
            </a:r>
            <a:endParaRPr lang="en-GB" sz="1200" dirty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264234" y="984862"/>
            <a:ext cx="104316" cy="2511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8311" y="692696"/>
            <a:ext cx="883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unwinding spool</a:t>
            </a:r>
            <a:endParaRPr lang="en-GB" sz="1200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4792068" y="1782589"/>
            <a:ext cx="97027" cy="28803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865094" y="1874442"/>
            <a:ext cx="235298" cy="3465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29528" y="3592286"/>
            <a:ext cx="8348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CERN (built together with Aachen), which allows to scan fibres with 40 </a:t>
            </a:r>
            <a:r>
              <a:rPr lang="en-GB" sz="16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00FF"/>
                </a:solidFill>
              </a:rPr>
              <a:t>m step size and &lt;1 </a:t>
            </a:r>
            <a:r>
              <a:rPr lang="en-GB" sz="16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00FF"/>
                </a:solidFill>
              </a:rPr>
              <a:t>m resolution. A 12.5 km fibre spool can be scanned in ~3.5 hours. 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611" y="4183031"/>
            <a:ext cx="3347306" cy="226108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785" y="4204488"/>
            <a:ext cx="3259400" cy="220170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891692" y="4584036"/>
            <a:ext cx="10941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X and Y diameter</a:t>
            </a:r>
          </a:p>
          <a:p>
            <a:r>
              <a:rPr lang="en-GB" sz="1000" dirty="0" smtClean="0"/>
              <a:t>(look perfect on linear scale)</a:t>
            </a:r>
            <a:endParaRPr lang="en-GB" sz="1000" dirty="0"/>
          </a:p>
        </p:txBody>
      </p:sp>
      <p:pic>
        <p:nvPicPr>
          <p:cNvPr id="43" name="Picture 42" descr="IC800098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88" b="26608"/>
          <a:stretch/>
        </p:blipFill>
        <p:spPr>
          <a:xfrm rot="16200000">
            <a:off x="7247464" y="5017307"/>
            <a:ext cx="1920000" cy="576063"/>
          </a:xfrm>
          <a:prstGeom prst="rect">
            <a:avLst/>
          </a:prstGeom>
        </p:spPr>
      </p:pic>
      <p:cxnSp>
        <p:nvCxnSpPr>
          <p:cNvPr id="45" name="Straight Arrow Connector 44"/>
          <p:cNvCxnSpPr/>
          <p:nvPr/>
        </p:nvCxnSpPr>
        <p:spPr>
          <a:xfrm flipV="1">
            <a:off x="7718114" y="5305338"/>
            <a:ext cx="381594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8315163" y="5305337"/>
            <a:ext cx="361293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457298" y="5049471"/>
            <a:ext cx="6591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350 mu</a:t>
            </a:r>
            <a:endParaRPr lang="de-DE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53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00" y="1191111"/>
            <a:ext cx="3490436" cy="236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34" y="3873683"/>
            <a:ext cx="3490436" cy="2363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G:\Users\t\tfg2\Public\LHCb_SciFi\320bump_00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85" b="27657"/>
          <a:stretch/>
        </p:blipFill>
        <p:spPr bwMode="auto">
          <a:xfrm>
            <a:off x="3880495" y="4060945"/>
            <a:ext cx="4876800" cy="151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G:\Users\t\tfg2\Public\LHCb_SciFi\320bump_00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20" b="30480"/>
          <a:stretch/>
        </p:blipFill>
        <p:spPr bwMode="auto">
          <a:xfrm>
            <a:off x="3871664" y="1637988"/>
            <a:ext cx="4876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6103912" y="1853228"/>
            <a:ext cx="23515" cy="803498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5235602">
            <a:off x="5861386" y="2154589"/>
            <a:ext cx="7280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rgbClr val="FF0000"/>
                </a:solidFill>
              </a:rPr>
              <a:t>Distance  295 </a:t>
            </a:r>
            <a:r>
              <a:rPr lang="en-GB" sz="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600" dirty="0" smtClean="0">
                <a:solidFill>
                  <a:srgbClr val="FF0000"/>
                </a:solidFill>
              </a:rPr>
              <a:t>m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772347" y="4366330"/>
            <a:ext cx="4734" cy="876002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5400000">
            <a:off x="5485232" y="4667691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rgbClr val="FF0000"/>
                </a:solidFill>
              </a:rPr>
              <a:t>Distance 321.3 </a:t>
            </a:r>
            <a:r>
              <a:rPr lang="en-GB" sz="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600" dirty="0" smtClean="0">
                <a:solidFill>
                  <a:srgbClr val="FF0000"/>
                </a:solidFill>
              </a:rPr>
              <a:t>m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308301" y="4326785"/>
            <a:ext cx="20613" cy="905229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5400000">
            <a:off x="7094220" y="4726804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rgbClr val="FF0000"/>
                </a:solidFill>
              </a:rPr>
              <a:t>Distance  333.2</a:t>
            </a:r>
            <a:r>
              <a:rPr lang="en-GB" sz="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600" dirty="0" smtClean="0">
                <a:solidFill>
                  <a:srgbClr val="FF0000"/>
                </a:solidFill>
              </a:rPr>
              <a:t>m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777081" y="4306643"/>
            <a:ext cx="1532786" cy="4621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56759" y="4149217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rgbClr val="FF0000"/>
                </a:solidFill>
              </a:rPr>
              <a:t>Distance 562.0 </a:t>
            </a:r>
            <a:r>
              <a:rPr lang="en-GB" sz="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600" dirty="0" smtClean="0">
                <a:solidFill>
                  <a:srgbClr val="FF0000"/>
                </a:solidFill>
              </a:rPr>
              <a:t>m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685330" y="3859473"/>
            <a:ext cx="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1282310" y="3671501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314 </a:t>
            </a:r>
            <a:r>
              <a:rPr lang="en-GB" sz="12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rgbClr val="FF0000"/>
                </a:solidFill>
              </a:rPr>
              <a:t>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37224" y="3726771"/>
            <a:ext cx="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2227707" y="3672022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319 </a:t>
            </a:r>
            <a:r>
              <a:rPr lang="en-GB" sz="12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rgbClr val="FF0000"/>
                </a:solidFill>
              </a:rPr>
              <a:t>m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99592" y="5720492"/>
            <a:ext cx="2448272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63688" y="5377344"/>
            <a:ext cx="827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~1.1 </a:t>
            </a:r>
            <a:r>
              <a:rPr lang="en-GB" sz="1400" dirty="0">
                <a:solidFill>
                  <a:srgbClr val="FF0000"/>
                </a:solidFill>
              </a:rPr>
              <a:t>m</a:t>
            </a:r>
            <a:r>
              <a:rPr lang="en-GB" sz="1400" dirty="0" smtClean="0">
                <a:solidFill>
                  <a:srgbClr val="FF0000"/>
                </a:solidFill>
              </a:rPr>
              <a:t>m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03265" y="1049974"/>
            <a:ext cx="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265833" y="1065372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290 </a:t>
            </a:r>
            <a:r>
              <a:rPr lang="en-GB" sz="12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rgbClr val="FF0000"/>
                </a:solidFill>
              </a:rPr>
              <a:t>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1514008"/>
            <a:ext cx="8627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Projection x</a:t>
            </a:r>
            <a:endParaRPr lang="en-GB" sz="1050" dirty="0"/>
          </a:p>
        </p:txBody>
      </p:sp>
      <p:sp>
        <p:nvSpPr>
          <p:cNvPr id="25" name="TextBox 24"/>
          <p:cNvSpPr txBox="1"/>
          <p:nvPr/>
        </p:nvSpPr>
        <p:spPr>
          <a:xfrm>
            <a:off x="756935" y="4149080"/>
            <a:ext cx="8627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Projection y</a:t>
            </a:r>
            <a:endParaRPr lang="en-GB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4067944" y="1412776"/>
            <a:ext cx="11400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Projection 1  (~ x)</a:t>
            </a:r>
            <a:endParaRPr lang="en-GB" sz="1050" dirty="0"/>
          </a:p>
        </p:txBody>
      </p:sp>
      <p:sp>
        <p:nvSpPr>
          <p:cNvPr id="27" name="TextBox 26"/>
          <p:cNvSpPr txBox="1"/>
          <p:nvPr/>
        </p:nvSpPr>
        <p:spPr>
          <a:xfrm>
            <a:off x="4069303" y="3789040"/>
            <a:ext cx="11128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Projection 2  (~y)</a:t>
            </a:r>
            <a:endParaRPr lang="en-GB" sz="105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6455569" y="4400550"/>
            <a:ext cx="21431" cy="833438"/>
          </a:xfrm>
          <a:prstGeom prst="line">
            <a:avLst/>
          </a:prstGeom>
          <a:ln w="31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5400000">
            <a:off x="6224469" y="4724936"/>
            <a:ext cx="76815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>
                <a:solidFill>
                  <a:srgbClr val="FF0000"/>
                </a:solidFill>
              </a:rPr>
              <a:t>Distance 306.7 </a:t>
            </a:r>
            <a:r>
              <a:rPr lang="en-GB" sz="6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600" dirty="0" smtClean="0">
                <a:solidFill>
                  <a:srgbClr val="FF0000"/>
                </a:solidFill>
              </a:rPr>
              <a:t>m</a:t>
            </a:r>
            <a:endParaRPr lang="en-GB" sz="600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132658" y="4190943"/>
            <a:ext cx="0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6200000">
            <a:off x="1803279" y="3671501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298 </a:t>
            </a:r>
            <a:r>
              <a:rPr lang="en-GB" sz="12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200" dirty="0" smtClean="0">
                <a:solidFill>
                  <a:srgbClr val="FF0000"/>
                </a:solidFill>
              </a:rPr>
              <a:t>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05510" y="6180380"/>
            <a:ext cx="4447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N.B. Correspondence between projections </a:t>
            </a:r>
            <a:r>
              <a:rPr lang="en-GB" sz="1100" dirty="0" err="1" smtClean="0"/>
              <a:t>x,y</a:t>
            </a:r>
            <a:r>
              <a:rPr lang="en-GB" sz="1100" dirty="0" smtClean="0"/>
              <a:t> and 1,2 is only approximate.</a:t>
            </a:r>
            <a:endParaRPr lang="en-GB" sz="1100" dirty="0"/>
          </a:p>
        </p:txBody>
      </p:sp>
      <p:sp>
        <p:nvSpPr>
          <p:cNvPr id="34" name="Freeform 33"/>
          <p:cNvSpPr/>
          <p:nvPr/>
        </p:nvSpPr>
        <p:spPr>
          <a:xfrm>
            <a:off x="609600" y="1556369"/>
            <a:ext cx="2735580" cy="767731"/>
          </a:xfrm>
          <a:custGeom>
            <a:avLst/>
            <a:gdLst>
              <a:gd name="connsiteX0" fmla="*/ 0 w 2735580"/>
              <a:gd name="connsiteY0" fmla="*/ 767731 h 767731"/>
              <a:gd name="connsiteX1" fmla="*/ 449580 w 2735580"/>
              <a:gd name="connsiteY1" fmla="*/ 561991 h 767731"/>
              <a:gd name="connsiteX2" fmla="*/ 762000 w 2735580"/>
              <a:gd name="connsiteY2" fmla="*/ 295291 h 767731"/>
              <a:gd name="connsiteX3" fmla="*/ 929640 w 2735580"/>
              <a:gd name="connsiteY3" fmla="*/ 150511 h 767731"/>
              <a:gd name="connsiteX4" fmla="*/ 982980 w 2735580"/>
              <a:gd name="connsiteY4" fmla="*/ 104791 h 767731"/>
              <a:gd name="connsiteX5" fmla="*/ 1059180 w 2735580"/>
              <a:gd name="connsiteY5" fmla="*/ 150511 h 767731"/>
              <a:gd name="connsiteX6" fmla="*/ 1181100 w 2735580"/>
              <a:gd name="connsiteY6" fmla="*/ 81931 h 767731"/>
              <a:gd name="connsiteX7" fmla="*/ 1234440 w 2735580"/>
              <a:gd name="connsiteY7" fmla="*/ 142891 h 767731"/>
              <a:gd name="connsiteX8" fmla="*/ 1325880 w 2735580"/>
              <a:gd name="connsiteY8" fmla="*/ 97171 h 767731"/>
              <a:gd name="connsiteX9" fmla="*/ 1417320 w 2735580"/>
              <a:gd name="connsiteY9" fmla="*/ 112411 h 767731"/>
              <a:gd name="connsiteX10" fmla="*/ 1524000 w 2735580"/>
              <a:gd name="connsiteY10" fmla="*/ 13351 h 767731"/>
              <a:gd name="connsiteX11" fmla="*/ 1600200 w 2735580"/>
              <a:gd name="connsiteY11" fmla="*/ 13351 h 767731"/>
              <a:gd name="connsiteX12" fmla="*/ 1729740 w 2735580"/>
              <a:gd name="connsiteY12" fmla="*/ 127651 h 767731"/>
              <a:gd name="connsiteX13" fmla="*/ 1912620 w 2735580"/>
              <a:gd name="connsiteY13" fmla="*/ 272431 h 767731"/>
              <a:gd name="connsiteX14" fmla="*/ 2164080 w 2735580"/>
              <a:gd name="connsiteY14" fmla="*/ 501031 h 767731"/>
              <a:gd name="connsiteX15" fmla="*/ 2446020 w 2735580"/>
              <a:gd name="connsiteY15" fmla="*/ 645811 h 767731"/>
              <a:gd name="connsiteX16" fmla="*/ 2636520 w 2735580"/>
              <a:gd name="connsiteY16" fmla="*/ 714391 h 767731"/>
              <a:gd name="connsiteX17" fmla="*/ 2735580 w 2735580"/>
              <a:gd name="connsiteY17" fmla="*/ 760111 h 767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35580" h="767731">
                <a:moveTo>
                  <a:pt x="0" y="767731"/>
                </a:moveTo>
                <a:cubicBezTo>
                  <a:pt x="161290" y="704231"/>
                  <a:pt x="322580" y="640731"/>
                  <a:pt x="449580" y="561991"/>
                </a:cubicBezTo>
                <a:cubicBezTo>
                  <a:pt x="576580" y="483251"/>
                  <a:pt x="762000" y="295291"/>
                  <a:pt x="762000" y="295291"/>
                </a:cubicBezTo>
                <a:lnTo>
                  <a:pt x="929640" y="150511"/>
                </a:lnTo>
                <a:cubicBezTo>
                  <a:pt x="966470" y="118761"/>
                  <a:pt x="961390" y="104791"/>
                  <a:pt x="982980" y="104791"/>
                </a:cubicBezTo>
                <a:cubicBezTo>
                  <a:pt x="1004570" y="104791"/>
                  <a:pt x="1026160" y="154321"/>
                  <a:pt x="1059180" y="150511"/>
                </a:cubicBezTo>
                <a:cubicBezTo>
                  <a:pt x="1092200" y="146701"/>
                  <a:pt x="1151890" y="83201"/>
                  <a:pt x="1181100" y="81931"/>
                </a:cubicBezTo>
                <a:cubicBezTo>
                  <a:pt x="1210310" y="80661"/>
                  <a:pt x="1210310" y="140351"/>
                  <a:pt x="1234440" y="142891"/>
                </a:cubicBezTo>
                <a:cubicBezTo>
                  <a:pt x="1258570" y="145431"/>
                  <a:pt x="1295400" y="102251"/>
                  <a:pt x="1325880" y="97171"/>
                </a:cubicBezTo>
                <a:cubicBezTo>
                  <a:pt x="1356360" y="92091"/>
                  <a:pt x="1384300" y="126381"/>
                  <a:pt x="1417320" y="112411"/>
                </a:cubicBezTo>
                <a:cubicBezTo>
                  <a:pt x="1450340" y="98441"/>
                  <a:pt x="1493520" y="29861"/>
                  <a:pt x="1524000" y="13351"/>
                </a:cubicBezTo>
                <a:cubicBezTo>
                  <a:pt x="1554480" y="-3159"/>
                  <a:pt x="1565910" y="-5699"/>
                  <a:pt x="1600200" y="13351"/>
                </a:cubicBezTo>
                <a:cubicBezTo>
                  <a:pt x="1634490" y="32401"/>
                  <a:pt x="1677670" y="84471"/>
                  <a:pt x="1729740" y="127651"/>
                </a:cubicBezTo>
                <a:cubicBezTo>
                  <a:pt x="1781810" y="170831"/>
                  <a:pt x="1840230" y="210201"/>
                  <a:pt x="1912620" y="272431"/>
                </a:cubicBezTo>
                <a:cubicBezTo>
                  <a:pt x="1985010" y="334661"/>
                  <a:pt x="2075180" y="438801"/>
                  <a:pt x="2164080" y="501031"/>
                </a:cubicBezTo>
                <a:cubicBezTo>
                  <a:pt x="2252980" y="563261"/>
                  <a:pt x="2367280" y="610251"/>
                  <a:pt x="2446020" y="645811"/>
                </a:cubicBezTo>
                <a:cubicBezTo>
                  <a:pt x="2524760" y="681371"/>
                  <a:pt x="2588260" y="695341"/>
                  <a:pt x="2636520" y="714391"/>
                </a:cubicBezTo>
                <a:cubicBezTo>
                  <a:pt x="2684780" y="733441"/>
                  <a:pt x="2710180" y="746776"/>
                  <a:pt x="2735580" y="760111"/>
                </a:cubicBezTo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eform 34"/>
          <p:cNvSpPr/>
          <p:nvPr/>
        </p:nvSpPr>
        <p:spPr>
          <a:xfrm>
            <a:off x="670560" y="4258069"/>
            <a:ext cx="2750820" cy="1030702"/>
          </a:xfrm>
          <a:custGeom>
            <a:avLst/>
            <a:gdLst>
              <a:gd name="connsiteX0" fmla="*/ 0 w 2750820"/>
              <a:gd name="connsiteY0" fmla="*/ 1007352 h 1029581"/>
              <a:gd name="connsiteX1" fmla="*/ 182880 w 2750820"/>
              <a:gd name="connsiteY1" fmla="*/ 1022592 h 1029581"/>
              <a:gd name="connsiteX2" fmla="*/ 426720 w 2750820"/>
              <a:gd name="connsiteY2" fmla="*/ 908292 h 1029581"/>
              <a:gd name="connsiteX3" fmla="*/ 586740 w 2750820"/>
              <a:gd name="connsiteY3" fmla="*/ 801612 h 1029581"/>
              <a:gd name="connsiteX4" fmla="*/ 693420 w 2750820"/>
              <a:gd name="connsiteY4" fmla="*/ 641592 h 1029581"/>
              <a:gd name="connsiteX5" fmla="*/ 769620 w 2750820"/>
              <a:gd name="connsiteY5" fmla="*/ 466332 h 1029581"/>
              <a:gd name="connsiteX6" fmla="*/ 899160 w 2750820"/>
              <a:gd name="connsiteY6" fmla="*/ 207252 h 1029581"/>
              <a:gd name="connsiteX7" fmla="*/ 1013460 w 2750820"/>
              <a:gd name="connsiteY7" fmla="*/ 146292 h 1029581"/>
              <a:gd name="connsiteX8" fmla="*/ 1143000 w 2750820"/>
              <a:gd name="connsiteY8" fmla="*/ 245352 h 1029581"/>
              <a:gd name="connsiteX9" fmla="*/ 1303020 w 2750820"/>
              <a:gd name="connsiteY9" fmla="*/ 458712 h 1029581"/>
              <a:gd name="connsiteX10" fmla="*/ 1424940 w 2750820"/>
              <a:gd name="connsiteY10" fmla="*/ 504432 h 1029581"/>
              <a:gd name="connsiteX11" fmla="*/ 1584960 w 2750820"/>
              <a:gd name="connsiteY11" fmla="*/ 466332 h 1029581"/>
              <a:gd name="connsiteX12" fmla="*/ 1699260 w 2750820"/>
              <a:gd name="connsiteY12" fmla="*/ 352032 h 1029581"/>
              <a:gd name="connsiteX13" fmla="*/ 1767840 w 2750820"/>
              <a:gd name="connsiteY13" fmla="*/ 275832 h 1029581"/>
              <a:gd name="connsiteX14" fmla="*/ 1866900 w 2750820"/>
              <a:gd name="connsiteY14" fmla="*/ 47232 h 1029581"/>
              <a:gd name="connsiteX15" fmla="*/ 1965960 w 2750820"/>
              <a:gd name="connsiteY15" fmla="*/ 9132 h 1029581"/>
              <a:gd name="connsiteX16" fmla="*/ 2087880 w 2750820"/>
              <a:gd name="connsiteY16" fmla="*/ 169152 h 1029581"/>
              <a:gd name="connsiteX17" fmla="*/ 2202180 w 2750820"/>
              <a:gd name="connsiteY17" fmla="*/ 443472 h 1029581"/>
              <a:gd name="connsiteX18" fmla="*/ 2377440 w 2750820"/>
              <a:gd name="connsiteY18" fmla="*/ 672072 h 1029581"/>
              <a:gd name="connsiteX19" fmla="*/ 2522220 w 2750820"/>
              <a:gd name="connsiteY19" fmla="*/ 733032 h 1029581"/>
              <a:gd name="connsiteX20" fmla="*/ 2712720 w 2750820"/>
              <a:gd name="connsiteY20" fmla="*/ 740652 h 1029581"/>
              <a:gd name="connsiteX21" fmla="*/ 2750820 w 2750820"/>
              <a:gd name="connsiteY21" fmla="*/ 748272 h 1029581"/>
              <a:gd name="connsiteX22" fmla="*/ 2750820 w 2750820"/>
              <a:gd name="connsiteY22" fmla="*/ 748272 h 1029581"/>
              <a:gd name="connsiteX23" fmla="*/ 2750820 w 2750820"/>
              <a:gd name="connsiteY23" fmla="*/ 748272 h 1029581"/>
              <a:gd name="connsiteX0" fmla="*/ 0 w 2750820"/>
              <a:gd name="connsiteY0" fmla="*/ 1007352 h 1030702"/>
              <a:gd name="connsiteX1" fmla="*/ 182880 w 2750820"/>
              <a:gd name="connsiteY1" fmla="*/ 1022592 h 1030702"/>
              <a:gd name="connsiteX2" fmla="*/ 411480 w 2750820"/>
              <a:gd name="connsiteY2" fmla="*/ 893052 h 1030702"/>
              <a:gd name="connsiteX3" fmla="*/ 586740 w 2750820"/>
              <a:gd name="connsiteY3" fmla="*/ 801612 h 1030702"/>
              <a:gd name="connsiteX4" fmla="*/ 693420 w 2750820"/>
              <a:gd name="connsiteY4" fmla="*/ 641592 h 1030702"/>
              <a:gd name="connsiteX5" fmla="*/ 769620 w 2750820"/>
              <a:gd name="connsiteY5" fmla="*/ 466332 h 1030702"/>
              <a:gd name="connsiteX6" fmla="*/ 899160 w 2750820"/>
              <a:gd name="connsiteY6" fmla="*/ 207252 h 1030702"/>
              <a:gd name="connsiteX7" fmla="*/ 1013460 w 2750820"/>
              <a:gd name="connsiteY7" fmla="*/ 146292 h 1030702"/>
              <a:gd name="connsiteX8" fmla="*/ 1143000 w 2750820"/>
              <a:gd name="connsiteY8" fmla="*/ 245352 h 1030702"/>
              <a:gd name="connsiteX9" fmla="*/ 1303020 w 2750820"/>
              <a:gd name="connsiteY9" fmla="*/ 458712 h 1030702"/>
              <a:gd name="connsiteX10" fmla="*/ 1424940 w 2750820"/>
              <a:gd name="connsiteY10" fmla="*/ 504432 h 1030702"/>
              <a:gd name="connsiteX11" fmla="*/ 1584960 w 2750820"/>
              <a:gd name="connsiteY11" fmla="*/ 466332 h 1030702"/>
              <a:gd name="connsiteX12" fmla="*/ 1699260 w 2750820"/>
              <a:gd name="connsiteY12" fmla="*/ 352032 h 1030702"/>
              <a:gd name="connsiteX13" fmla="*/ 1767840 w 2750820"/>
              <a:gd name="connsiteY13" fmla="*/ 275832 h 1030702"/>
              <a:gd name="connsiteX14" fmla="*/ 1866900 w 2750820"/>
              <a:gd name="connsiteY14" fmla="*/ 47232 h 1030702"/>
              <a:gd name="connsiteX15" fmla="*/ 1965960 w 2750820"/>
              <a:gd name="connsiteY15" fmla="*/ 9132 h 1030702"/>
              <a:gd name="connsiteX16" fmla="*/ 2087880 w 2750820"/>
              <a:gd name="connsiteY16" fmla="*/ 169152 h 1030702"/>
              <a:gd name="connsiteX17" fmla="*/ 2202180 w 2750820"/>
              <a:gd name="connsiteY17" fmla="*/ 443472 h 1030702"/>
              <a:gd name="connsiteX18" fmla="*/ 2377440 w 2750820"/>
              <a:gd name="connsiteY18" fmla="*/ 672072 h 1030702"/>
              <a:gd name="connsiteX19" fmla="*/ 2522220 w 2750820"/>
              <a:gd name="connsiteY19" fmla="*/ 733032 h 1030702"/>
              <a:gd name="connsiteX20" fmla="*/ 2712720 w 2750820"/>
              <a:gd name="connsiteY20" fmla="*/ 740652 h 1030702"/>
              <a:gd name="connsiteX21" fmla="*/ 2750820 w 2750820"/>
              <a:gd name="connsiteY21" fmla="*/ 748272 h 1030702"/>
              <a:gd name="connsiteX22" fmla="*/ 2750820 w 2750820"/>
              <a:gd name="connsiteY22" fmla="*/ 748272 h 1030702"/>
              <a:gd name="connsiteX23" fmla="*/ 2750820 w 2750820"/>
              <a:gd name="connsiteY23" fmla="*/ 748272 h 103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750820" h="1030702">
                <a:moveTo>
                  <a:pt x="0" y="1007352"/>
                </a:moveTo>
                <a:cubicBezTo>
                  <a:pt x="55880" y="1023227"/>
                  <a:pt x="114300" y="1041642"/>
                  <a:pt x="182880" y="1022592"/>
                </a:cubicBezTo>
                <a:cubicBezTo>
                  <a:pt x="251460" y="1003542"/>
                  <a:pt x="344170" y="929882"/>
                  <a:pt x="411480" y="893052"/>
                </a:cubicBezTo>
                <a:cubicBezTo>
                  <a:pt x="478790" y="856222"/>
                  <a:pt x="539750" y="843522"/>
                  <a:pt x="586740" y="801612"/>
                </a:cubicBezTo>
                <a:cubicBezTo>
                  <a:pt x="633730" y="759702"/>
                  <a:pt x="662940" y="697472"/>
                  <a:pt x="693420" y="641592"/>
                </a:cubicBezTo>
                <a:cubicBezTo>
                  <a:pt x="723900" y="585712"/>
                  <a:pt x="735330" y="538722"/>
                  <a:pt x="769620" y="466332"/>
                </a:cubicBezTo>
                <a:cubicBezTo>
                  <a:pt x="803910" y="393942"/>
                  <a:pt x="858520" y="260592"/>
                  <a:pt x="899160" y="207252"/>
                </a:cubicBezTo>
                <a:cubicBezTo>
                  <a:pt x="939800" y="153912"/>
                  <a:pt x="972820" y="139942"/>
                  <a:pt x="1013460" y="146292"/>
                </a:cubicBezTo>
                <a:cubicBezTo>
                  <a:pt x="1054100" y="152642"/>
                  <a:pt x="1094740" y="193282"/>
                  <a:pt x="1143000" y="245352"/>
                </a:cubicBezTo>
                <a:cubicBezTo>
                  <a:pt x="1191260" y="297422"/>
                  <a:pt x="1256030" y="415532"/>
                  <a:pt x="1303020" y="458712"/>
                </a:cubicBezTo>
                <a:cubicBezTo>
                  <a:pt x="1350010" y="501892"/>
                  <a:pt x="1377950" y="503162"/>
                  <a:pt x="1424940" y="504432"/>
                </a:cubicBezTo>
                <a:cubicBezTo>
                  <a:pt x="1471930" y="505702"/>
                  <a:pt x="1539240" y="491732"/>
                  <a:pt x="1584960" y="466332"/>
                </a:cubicBezTo>
                <a:cubicBezTo>
                  <a:pt x="1630680" y="440932"/>
                  <a:pt x="1668780" y="383782"/>
                  <a:pt x="1699260" y="352032"/>
                </a:cubicBezTo>
                <a:cubicBezTo>
                  <a:pt x="1729740" y="320282"/>
                  <a:pt x="1739900" y="326632"/>
                  <a:pt x="1767840" y="275832"/>
                </a:cubicBezTo>
                <a:cubicBezTo>
                  <a:pt x="1795780" y="225032"/>
                  <a:pt x="1833880" y="91682"/>
                  <a:pt x="1866900" y="47232"/>
                </a:cubicBezTo>
                <a:cubicBezTo>
                  <a:pt x="1899920" y="2782"/>
                  <a:pt x="1929130" y="-11188"/>
                  <a:pt x="1965960" y="9132"/>
                </a:cubicBezTo>
                <a:cubicBezTo>
                  <a:pt x="2002790" y="29452"/>
                  <a:pt x="2048510" y="96762"/>
                  <a:pt x="2087880" y="169152"/>
                </a:cubicBezTo>
                <a:cubicBezTo>
                  <a:pt x="2127250" y="241542"/>
                  <a:pt x="2153920" y="359652"/>
                  <a:pt x="2202180" y="443472"/>
                </a:cubicBezTo>
                <a:cubicBezTo>
                  <a:pt x="2250440" y="527292"/>
                  <a:pt x="2324100" y="623812"/>
                  <a:pt x="2377440" y="672072"/>
                </a:cubicBezTo>
                <a:cubicBezTo>
                  <a:pt x="2430780" y="720332"/>
                  <a:pt x="2466340" y="721602"/>
                  <a:pt x="2522220" y="733032"/>
                </a:cubicBezTo>
                <a:cubicBezTo>
                  <a:pt x="2578100" y="744462"/>
                  <a:pt x="2674620" y="738112"/>
                  <a:pt x="2712720" y="740652"/>
                </a:cubicBezTo>
                <a:cubicBezTo>
                  <a:pt x="2750820" y="743192"/>
                  <a:pt x="2750820" y="748272"/>
                  <a:pt x="2750820" y="748272"/>
                </a:cubicBezTo>
                <a:lnTo>
                  <a:pt x="2750820" y="748272"/>
                </a:lnTo>
                <a:lnTo>
                  <a:pt x="2750820" y="748272"/>
                </a:lnTo>
              </a:path>
            </a:pathLst>
          </a:cu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79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51520" y="960792"/>
            <a:ext cx="40417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accent1"/>
                </a:solidFill>
              </a:rPr>
              <a:t>Set-up for measuring the light yield with ionising radiation (Sr-90 source)</a:t>
            </a:r>
            <a:endParaRPr lang="en-GB" sz="2400" dirty="0">
              <a:solidFill>
                <a:schemeClr val="accent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" y="2548788"/>
            <a:ext cx="3914775" cy="299529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834" y="548680"/>
            <a:ext cx="1551305" cy="3407410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914" y="1177806"/>
            <a:ext cx="3193848" cy="239521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8" name="TextBox 7"/>
          <p:cNvSpPr txBox="1"/>
          <p:nvPr/>
        </p:nvSpPr>
        <p:spPr>
          <a:xfrm>
            <a:off x="3386752" y="5116395"/>
            <a:ext cx="8549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Calibrated </a:t>
            </a:r>
          </a:p>
          <a:p>
            <a:r>
              <a:rPr lang="en-GB" sz="1200" dirty="0" smtClean="0"/>
              <a:t>in </a:t>
            </a:r>
            <a:r>
              <a:rPr lang="en-GB" sz="1200" dirty="0" err="1" smtClean="0"/>
              <a:t>p.e.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181066" y="750309"/>
            <a:ext cx="196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Manual set-up at CERN.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91945" y="4147374"/>
            <a:ext cx="247807" cy="217244"/>
          </a:xfrm>
          <a:prstGeom prst="rect">
            <a:avLst/>
          </a:prstGeom>
        </p:spPr>
      </p:pic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8627742"/>
              </p:ext>
            </p:extLst>
          </p:nvPr>
        </p:nvGraphicFramePr>
        <p:xfrm>
          <a:off x="4543425" y="3607885"/>
          <a:ext cx="4434112" cy="2973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2"/>
          <p:cNvSpPr txBox="1"/>
          <p:nvPr/>
        </p:nvSpPr>
        <p:spPr>
          <a:xfrm>
            <a:off x="5472777" y="5347227"/>
            <a:ext cx="985173" cy="48327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noAutofit/>
          </a:bodyPr>
          <a:lstStyle/>
          <a:p>
            <a:pPr>
              <a:spcAft>
                <a:spcPts val="0"/>
              </a:spcAft>
            </a:pPr>
            <a:r>
              <a:rPr lang="en-GB" sz="10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Points at 60 cm are</a:t>
            </a:r>
            <a:r>
              <a:rPr lang="en-GB" sz="10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1000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 included in fit</a:t>
            </a:r>
            <a:endParaRPr lang="en-GB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7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55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68" y="2564904"/>
            <a:ext cx="6660232" cy="37463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911" y="1087845"/>
            <a:ext cx="38543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Complex irradiation of a 2.5 m long 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fibre module in the new PS IRRAD zone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(</a:t>
            </a:r>
            <a:r>
              <a:rPr lang="en-GB" dirty="0">
                <a:solidFill>
                  <a:srgbClr val="0070C0"/>
                </a:solidFill>
              </a:rPr>
              <a:t>O</a:t>
            </a:r>
            <a:r>
              <a:rPr lang="en-GB" dirty="0" smtClean="0">
                <a:solidFill>
                  <a:srgbClr val="0070C0"/>
                </a:solidFill>
              </a:rPr>
              <a:t>ct 2015)</a:t>
            </a:r>
            <a:endParaRPr lang="de-DE" dirty="0" smtClean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285" y="260648"/>
            <a:ext cx="4747090" cy="3328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12160" y="1188041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Requested dose profile varies by a factor 1000 along the module</a:t>
            </a:r>
            <a:endParaRPr lang="de-DE" sz="1600" dirty="0" smtClean="0"/>
          </a:p>
        </p:txBody>
      </p:sp>
    </p:spTree>
    <p:extLst>
      <p:ext uri="{BB962C8B-B14F-4D97-AF65-F5344CB8AC3E}">
        <p14:creationId xmlns:p14="http://schemas.microsoft.com/office/powerpoint/2010/main" val="29290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56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661" y="3481635"/>
            <a:ext cx="6220015" cy="25305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15165" y="3801219"/>
            <a:ext cx="23506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00" dirty="0">
                <a:latin typeface="NimbusRomNo9L-Regu"/>
              </a:rPr>
              <a:t>S. A. </a:t>
            </a:r>
            <a:r>
              <a:rPr lang="fr-FR" sz="800" dirty="0" err="1">
                <a:latin typeface="NimbusRomNo9L-Regu"/>
              </a:rPr>
              <a:t>Ponomarenko</a:t>
            </a:r>
            <a:r>
              <a:rPr lang="fr-FR" sz="800" dirty="0">
                <a:latin typeface="NimbusRomNo9L-Regu"/>
              </a:rPr>
              <a:t> et al., Nature Scientific Reports 4, Article </a:t>
            </a:r>
            <a:r>
              <a:rPr lang="fr-FR" sz="800" dirty="0" err="1">
                <a:latin typeface="NimbusRomNo9L-Regu"/>
              </a:rPr>
              <a:t>number</a:t>
            </a:r>
            <a:r>
              <a:rPr lang="fr-FR" sz="800" dirty="0">
                <a:latin typeface="NimbusRomNo9L-Regu"/>
              </a:rPr>
              <a:t>: </a:t>
            </a:r>
            <a:r>
              <a:rPr lang="fr-FR" sz="800" dirty="0" smtClean="0">
                <a:latin typeface="NimbusRomNo9L-Regu"/>
              </a:rPr>
              <a:t>6549. </a:t>
            </a:r>
          </a:p>
          <a:p>
            <a:r>
              <a:rPr lang="fr-FR" sz="800" dirty="0" smtClean="0">
                <a:latin typeface="NimbusRomNo9L-Regu"/>
              </a:rPr>
              <a:t>Spin-off </a:t>
            </a:r>
            <a:r>
              <a:rPr lang="fr-FR" sz="800" dirty="0" err="1" smtClean="0">
                <a:latin typeface="NimbusRomNo9L-Regu"/>
              </a:rPr>
              <a:t>company</a:t>
            </a:r>
            <a:r>
              <a:rPr lang="fr-FR" sz="800" dirty="0" smtClean="0">
                <a:latin typeface="NimbusRomNo9L-Regu"/>
              </a:rPr>
              <a:t> </a:t>
            </a:r>
            <a:r>
              <a:rPr lang="fr-FR" sz="800" dirty="0" err="1" smtClean="0">
                <a:latin typeface="NimbusRomNo9L-Regu"/>
              </a:rPr>
              <a:t>Luminnotech</a:t>
            </a:r>
            <a:endParaRPr lang="en-GB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887858"/>
            <a:ext cx="43234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Find better fibres which give more light </a:t>
            </a:r>
            <a:endParaRPr lang="de-DE" sz="2000" dirty="0" smtClean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407445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solidFill>
                  <a:srgbClr val="0070C0"/>
                </a:solidFill>
              </a:rPr>
              <a:t>LuminnoTech</a:t>
            </a:r>
            <a:r>
              <a:rPr lang="en-GB" sz="1600" dirty="0" smtClean="0">
                <a:solidFill>
                  <a:srgbClr val="0070C0"/>
                </a:solidFill>
              </a:rPr>
              <a:t> (</a:t>
            </a:r>
            <a:r>
              <a:rPr lang="en-GB" sz="1600" dirty="0" err="1" smtClean="0">
                <a:solidFill>
                  <a:srgbClr val="0070C0"/>
                </a:solidFill>
              </a:rPr>
              <a:t>Rus</a:t>
            </a:r>
            <a:r>
              <a:rPr lang="en-GB" sz="1600" dirty="0" smtClean="0">
                <a:solidFill>
                  <a:srgbClr val="0070C0"/>
                </a:solidFill>
              </a:rPr>
              <a:t>), Kuraray (JP) and CERN work on a new type of scintillating fibre. 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Nanostructured </a:t>
            </a:r>
            <a:r>
              <a:rPr lang="en-GB" sz="1600" b="1" dirty="0" err="1">
                <a:solidFill>
                  <a:srgbClr val="0070C0"/>
                </a:solidFill>
              </a:rPr>
              <a:t>Organo</a:t>
            </a:r>
            <a:r>
              <a:rPr lang="en-GB" sz="1600" b="1" dirty="0">
                <a:solidFill>
                  <a:srgbClr val="0070C0"/>
                </a:solidFill>
              </a:rPr>
              <a:t>-silicon </a:t>
            </a:r>
            <a:r>
              <a:rPr lang="en-GB" sz="1600" b="1" dirty="0" err="1">
                <a:solidFill>
                  <a:srgbClr val="0070C0"/>
                </a:solidFill>
              </a:rPr>
              <a:t>Luminophores</a:t>
            </a:r>
            <a:r>
              <a:rPr lang="en-GB" sz="1600" b="1" dirty="0">
                <a:solidFill>
                  <a:srgbClr val="0070C0"/>
                </a:solidFill>
              </a:rPr>
              <a:t> (NOL)</a:t>
            </a:r>
          </a:p>
          <a:p>
            <a:endParaRPr lang="en-GB" sz="1600" dirty="0" smtClean="0">
              <a:solidFill>
                <a:srgbClr val="0070C0"/>
              </a:solidFill>
            </a:endParaRPr>
          </a:p>
          <a:p>
            <a:r>
              <a:rPr lang="en-GB" sz="1600" dirty="0" smtClean="0">
                <a:solidFill>
                  <a:srgbClr val="0070C0"/>
                </a:solidFill>
              </a:rPr>
              <a:t>On paper, it’s a little revolution. In practice, the quality isn’t good enough yet. Perhaps a solution for SciFi upgrade?  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012172"/>
            <a:ext cx="2275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Conventional scintillator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5970023"/>
            <a:ext cx="1458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NOL scintillator</a:t>
            </a:r>
            <a:endParaRPr lang="de-DE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9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57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776864" cy="632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340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06"/>
    </mc:Choice>
    <mc:Fallback xmlns="">
      <p:transition spd="slow" advTm="16306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reeform 87"/>
          <p:cNvSpPr/>
          <p:nvPr/>
        </p:nvSpPr>
        <p:spPr>
          <a:xfrm>
            <a:off x="3994150" y="2692400"/>
            <a:ext cx="1438275" cy="241300"/>
          </a:xfrm>
          <a:custGeom>
            <a:avLst/>
            <a:gdLst>
              <a:gd name="connsiteX0" fmla="*/ 282575 w 1438275"/>
              <a:gd name="connsiteY0" fmla="*/ 31750 h 241300"/>
              <a:gd name="connsiteX1" fmla="*/ 434975 w 1438275"/>
              <a:gd name="connsiteY1" fmla="*/ 228600 h 241300"/>
              <a:gd name="connsiteX2" fmla="*/ 577850 w 1438275"/>
              <a:gd name="connsiteY2" fmla="*/ 73025 h 241300"/>
              <a:gd name="connsiteX3" fmla="*/ 723900 w 1438275"/>
              <a:gd name="connsiteY3" fmla="*/ 222250 h 241300"/>
              <a:gd name="connsiteX4" fmla="*/ 866775 w 1438275"/>
              <a:gd name="connsiteY4" fmla="*/ 82550 h 241300"/>
              <a:gd name="connsiteX5" fmla="*/ 1016000 w 1438275"/>
              <a:gd name="connsiteY5" fmla="*/ 238125 h 241300"/>
              <a:gd name="connsiteX6" fmla="*/ 1149350 w 1438275"/>
              <a:gd name="connsiteY6" fmla="*/ 63500 h 241300"/>
              <a:gd name="connsiteX7" fmla="*/ 1295400 w 1438275"/>
              <a:gd name="connsiteY7" fmla="*/ 241300 h 241300"/>
              <a:gd name="connsiteX8" fmla="*/ 1438275 w 1438275"/>
              <a:gd name="connsiteY8" fmla="*/ 85725 h 241300"/>
              <a:gd name="connsiteX9" fmla="*/ 1425575 w 1438275"/>
              <a:gd name="connsiteY9" fmla="*/ 9525 h 241300"/>
              <a:gd name="connsiteX10" fmla="*/ 0 w 1438275"/>
              <a:gd name="connsiteY10" fmla="*/ 0 h 241300"/>
              <a:gd name="connsiteX11" fmla="*/ 149225 w 1438275"/>
              <a:gd name="connsiteY11" fmla="*/ 234950 h 241300"/>
              <a:gd name="connsiteX12" fmla="*/ 171450 w 1438275"/>
              <a:gd name="connsiteY12" fmla="*/ 203200 h 241300"/>
              <a:gd name="connsiteX13" fmla="*/ 282575 w 1438275"/>
              <a:gd name="connsiteY13" fmla="*/ 317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8275" h="241300">
                <a:moveTo>
                  <a:pt x="282575" y="31750"/>
                </a:moveTo>
                <a:lnTo>
                  <a:pt x="434975" y="228600"/>
                </a:lnTo>
                <a:lnTo>
                  <a:pt x="577850" y="73025"/>
                </a:lnTo>
                <a:lnTo>
                  <a:pt x="723900" y="222250"/>
                </a:lnTo>
                <a:lnTo>
                  <a:pt x="866775" y="82550"/>
                </a:lnTo>
                <a:lnTo>
                  <a:pt x="1016000" y="238125"/>
                </a:lnTo>
                <a:lnTo>
                  <a:pt x="1149350" y="63500"/>
                </a:lnTo>
                <a:lnTo>
                  <a:pt x="1295400" y="241300"/>
                </a:lnTo>
                <a:lnTo>
                  <a:pt x="1438275" y="85725"/>
                </a:lnTo>
                <a:lnTo>
                  <a:pt x="1425575" y="9525"/>
                </a:lnTo>
                <a:lnTo>
                  <a:pt x="0" y="0"/>
                </a:lnTo>
                <a:lnTo>
                  <a:pt x="149225" y="234950"/>
                </a:lnTo>
                <a:lnTo>
                  <a:pt x="171450" y="203200"/>
                </a:lnTo>
                <a:lnTo>
                  <a:pt x="282575" y="3175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58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1560" y="908720"/>
            <a:ext cx="813690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 smtClean="0">
                <a:solidFill>
                  <a:srgbClr val="0070C0"/>
                </a:solidFill>
              </a:rPr>
              <a:t>Geometrical </a:t>
            </a:r>
            <a:r>
              <a:rPr lang="en-GB" sz="2000" b="1" dirty="0">
                <a:solidFill>
                  <a:srgbClr val="0070C0"/>
                </a:solidFill>
              </a:rPr>
              <a:t>precision  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</a:rPr>
              <a:t>Fibre mats are produced by winding fibres, layer by layer, on a fine-pitch threaded wheel </a:t>
            </a:r>
          </a:p>
        </p:txBody>
      </p:sp>
      <p:sp>
        <p:nvSpPr>
          <p:cNvPr id="5" name="Can 4"/>
          <p:cNvSpPr/>
          <p:nvPr/>
        </p:nvSpPr>
        <p:spPr>
          <a:xfrm rot="5400000">
            <a:off x="212618" y="2904799"/>
            <a:ext cx="2340260" cy="724366"/>
          </a:xfrm>
          <a:prstGeom prst="can">
            <a:avLst>
              <a:gd name="adj" fmla="val 50000"/>
            </a:avLst>
          </a:pr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2259780" y="2774502"/>
            <a:ext cx="1440160" cy="158308"/>
            <a:chOff x="1412032" y="3167354"/>
            <a:chExt cx="1440160" cy="158308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12032" y="316735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559669" y="316744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696443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1844080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984475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2132112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72507" y="3173167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2420144" y="3173262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560539" y="317001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2708176" y="317010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Oval 34"/>
          <p:cNvSpPr/>
          <p:nvPr/>
        </p:nvSpPr>
        <p:spPr>
          <a:xfrm>
            <a:off x="3432355" y="2615917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149087" y="2615917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855727" y="2611154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572459" y="2611154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611560" y="2096852"/>
            <a:ext cx="900100" cy="28803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urved Left Arrow 46"/>
          <p:cNvSpPr/>
          <p:nvPr/>
        </p:nvSpPr>
        <p:spPr>
          <a:xfrm rot="16200000">
            <a:off x="1560381" y="3107112"/>
            <a:ext cx="113062" cy="170683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1578056" y="3206118"/>
            <a:ext cx="45719" cy="144016"/>
          </a:xfrm>
          <a:prstGeom prst="ellips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676271" y="3093495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689996" y="2932810"/>
            <a:ext cx="0" cy="304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990782" y="2934627"/>
            <a:ext cx="0" cy="304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332141" y="3276999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 = 270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</p:txBody>
      </p:sp>
      <p:sp>
        <p:nvSpPr>
          <p:cNvPr id="55" name="Oval 54"/>
          <p:cNvSpPr/>
          <p:nvPr/>
        </p:nvSpPr>
        <p:spPr>
          <a:xfrm>
            <a:off x="1327172" y="1952836"/>
            <a:ext cx="309747" cy="3097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>
            <a:stCxn id="55" idx="6"/>
          </p:cNvCxnSpPr>
          <p:nvPr/>
        </p:nvCxnSpPr>
        <p:spPr>
          <a:xfrm>
            <a:off x="1636919" y="2107710"/>
            <a:ext cx="766877" cy="404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162771" y="4581128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40500" y="4671298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~150 mm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224280" y="2993005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 Ø 900mm</a:t>
            </a:r>
          </a:p>
        </p:txBody>
      </p:sp>
      <p:sp>
        <p:nvSpPr>
          <p:cNvPr id="64" name="Freeform 63"/>
          <p:cNvSpPr/>
          <p:nvPr/>
        </p:nvSpPr>
        <p:spPr>
          <a:xfrm>
            <a:off x="2844117" y="1952836"/>
            <a:ext cx="348146" cy="498038"/>
          </a:xfrm>
          <a:custGeom>
            <a:avLst/>
            <a:gdLst>
              <a:gd name="connsiteX0" fmla="*/ 120650 w 609600"/>
              <a:gd name="connsiteY0" fmla="*/ 0 h 812800"/>
              <a:gd name="connsiteX1" fmla="*/ 0 w 609600"/>
              <a:gd name="connsiteY1" fmla="*/ 508000 h 812800"/>
              <a:gd name="connsiteX2" fmla="*/ 311150 w 609600"/>
              <a:gd name="connsiteY2" fmla="*/ 812800 h 812800"/>
              <a:gd name="connsiteX3" fmla="*/ 609600 w 609600"/>
              <a:gd name="connsiteY3" fmla="*/ 527050 h 812800"/>
              <a:gd name="connsiteX4" fmla="*/ 120650 w 609600"/>
              <a:gd name="connsiteY4" fmla="*/ 0 h 812800"/>
              <a:gd name="connsiteX0" fmla="*/ 120650 w 612598"/>
              <a:gd name="connsiteY0" fmla="*/ 0 h 812848"/>
              <a:gd name="connsiteX1" fmla="*/ 0 w 612598"/>
              <a:gd name="connsiteY1" fmla="*/ 508000 h 812848"/>
              <a:gd name="connsiteX2" fmla="*/ 311150 w 612598"/>
              <a:gd name="connsiteY2" fmla="*/ 812800 h 812848"/>
              <a:gd name="connsiteX3" fmla="*/ 609600 w 612598"/>
              <a:gd name="connsiteY3" fmla="*/ 527050 h 812848"/>
              <a:gd name="connsiteX4" fmla="*/ 120650 w 612598"/>
              <a:gd name="connsiteY4" fmla="*/ 0 h 812848"/>
              <a:gd name="connsiteX0" fmla="*/ 285750 w 612598"/>
              <a:gd name="connsiteY0" fmla="*/ 0 h 876348"/>
              <a:gd name="connsiteX1" fmla="*/ 0 w 612598"/>
              <a:gd name="connsiteY1" fmla="*/ 571500 h 876348"/>
              <a:gd name="connsiteX2" fmla="*/ 311150 w 612598"/>
              <a:gd name="connsiteY2" fmla="*/ 876300 h 876348"/>
              <a:gd name="connsiteX3" fmla="*/ 609600 w 612598"/>
              <a:gd name="connsiteY3" fmla="*/ 590550 h 876348"/>
              <a:gd name="connsiteX4" fmla="*/ 285750 w 612598"/>
              <a:gd name="connsiteY4" fmla="*/ 0 h 87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598" h="876348">
                <a:moveTo>
                  <a:pt x="285750" y="0"/>
                </a:moveTo>
                <a:lnTo>
                  <a:pt x="0" y="571500"/>
                </a:lnTo>
                <a:cubicBezTo>
                  <a:pt x="31750" y="706967"/>
                  <a:pt x="209550" y="873125"/>
                  <a:pt x="311150" y="876300"/>
                </a:cubicBezTo>
                <a:cubicBezTo>
                  <a:pt x="412750" y="879475"/>
                  <a:pt x="641350" y="726017"/>
                  <a:pt x="609600" y="590550"/>
                </a:cubicBezTo>
                <a:lnTo>
                  <a:pt x="285750" y="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6" name="Group 65"/>
          <p:cNvGrpSpPr/>
          <p:nvPr/>
        </p:nvGrpSpPr>
        <p:grpSpPr>
          <a:xfrm>
            <a:off x="3995936" y="2800260"/>
            <a:ext cx="1440160" cy="158308"/>
            <a:chOff x="1412032" y="3167354"/>
            <a:chExt cx="1440160" cy="158308"/>
          </a:xfrm>
        </p:grpSpPr>
        <p:cxnSp>
          <p:nvCxnSpPr>
            <p:cNvPr id="67" name="Straight Connector 66"/>
            <p:cNvCxnSpPr/>
            <p:nvPr/>
          </p:nvCxnSpPr>
          <p:spPr>
            <a:xfrm>
              <a:off x="1412032" y="316735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1559669" y="316744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696443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844080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984475" y="316840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2132112" y="316849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272507" y="3173167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2420144" y="3173262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2560539" y="3170014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2708176" y="3170109"/>
              <a:ext cx="144016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Oval 76"/>
          <p:cNvSpPr/>
          <p:nvPr/>
        </p:nvSpPr>
        <p:spPr>
          <a:xfrm>
            <a:off x="5168511" y="26416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>
            <a:off x="4885243" y="26416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>
            <a:off x="4591883" y="26369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>
            <a:off x="4308615" y="26369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Oval 88"/>
          <p:cNvSpPr/>
          <p:nvPr/>
        </p:nvSpPr>
        <p:spPr>
          <a:xfrm>
            <a:off x="5023730" y="2422475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Oval 89"/>
          <p:cNvSpPr/>
          <p:nvPr/>
        </p:nvSpPr>
        <p:spPr>
          <a:xfrm>
            <a:off x="4730370" y="24177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Oval 90"/>
          <p:cNvSpPr/>
          <p:nvPr/>
        </p:nvSpPr>
        <p:spPr>
          <a:xfrm>
            <a:off x="4447102" y="2417712"/>
            <a:ext cx="235075" cy="2350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3149087" y="1784543"/>
            <a:ext cx="1307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addition of very fluid epoxy glue, TiO2 loaded</a:t>
            </a:r>
          </a:p>
        </p:txBody>
      </p:sp>
      <p:pic>
        <p:nvPicPr>
          <p:cNvPr id="125" name="Picture 3" descr="D:\LHCb SciFi\Photos\IMG_3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65104"/>
            <a:ext cx="3323892" cy="221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" name="TextBox 123"/>
          <p:cNvSpPr txBox="1"/>
          <p:nvPr/>
        </p:nvSpPr>
        <p:spPr>
          <a:xfrm>
            <a:off x="2203160" y="3933056"/>
            <a:ext cx="272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Fibre winding (at Univ</a:t>
            </a:r>
            <a:r>
              <a:rPr lang="en-GB" sz="1200" dirty="0">
                <a:solidFill>
                  <a:srgbClr val="0070C0"/>
                </a:solidFill>
              </a:rPr>
              <a:t>.</a:t>
            </a:r>
            <a:r>
              <a:rPr lang="en-GB" sz="1200" dirty="0" smtClean="0">
                <a:solidFill>
                  <a:srgbClr val="0070C0"/>
                </a:solidFill>
              </a:rPr>
              <a:t> of Dortmund)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Dedicated machine, in-house production</a:t>
            </a: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492585" y="2235126"/>
            <a:ext cx="3192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612" y="4382557"/>
            <a:ext cx="3323892" cy="2215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601" name="Straight Connector 25600"/>
          <p:cNvCxnSpPr/>
          <p:nvPr/>
        </p:nvCxnSpPr>
        <p:spPr>
          <a:xfrm>
            <a:off x="899592" y="2217621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952550" y="221756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3" name="TextBox 25602"/>
          <p:cNvSpPr txBox="1"/>
          <p:nvPr/>
        </p:nvSpPr>
        <p:spPr>
          <a:xfrm>
            <a:off x="293420" y="1938431"/>
            <a:ext cx="591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feeder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5731552" y="3933056"/>
            <a:ext cx="2224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Test winding (at Univ</a:t>
            </a:r>
            <a:r>
              <a:rPr lang="en-GB" sz="1200" dirty="0">
                <a:solidFill>
                  <a:srgbClr val="0070C0"/>
                </a:solidFill>
              </a:rPr>
              <a:t>.</a:t>
            </a:r>
            <a:r>
              <a:rPr lang="en-GB" sz="1200" dirty="0" smtClean="0">
                <a:solidFill>
                  <a:srgbClr val="0070C0"/>
                </a:solidFill>
              </a:rPr>
              <a:t> of Aachen)</a:t>
            </a:r>
          </a:p>
          <a:p>
            <a:r>
              <a:rPr lang="en-GB" sz="1200" dirty="0" smtClean="0">
                <a:solidFill>
                  <a:srgbClr val="0070C0"/>
                </a:solidFill>
              </a:rPr>
              <a:t>Use of a large CNC lathe.</a:t>
            </a:r>
          </a:p>
        </p:txBody>
      </p:sp>
    </p:spTree>
    <p:extLst>
      <p:ext uri="{BB962C8B-B14F-4D97-AF65-F5344CB8AC3E}">
        <p14:creationId xmlns:p14="http://schemas.microsoft.com/office/powerpoint/2010/main" val="109102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515"/>
    </mc:Choice>
    <mc:Fallback xmlns="">
      <p:transition spd="slow" advTm="63515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Freeform 86"/>
          <p:cNvSpPr/>
          <p:nvPr/>
        </p:nvSpPr>
        <p:spPr>
          <a:xfrm flipV="1">
            <a:off x="2892001" y="2398738"/>
            <a:ext cx="1438275" cy="238174"/>
          </a:xfrm>
          <a:custGeom>
            <a:avLst/>
            <a:gdLst>
              <a:gd name="connsiteX0" fmla="*/ 282575 w 1438275"/>
              <a:gd name="connsiteY0" fmla="*/ 31750 h 241300"/>
              <a:gd name="connsiteX1" fmla="*/ 434975 w 1438275"/>
              <a:gd name="connsiteY1" fmla="*/ 228600 h 241300"/>
              <a:gd name="connsiteX2" fmla="*/ 577850 w 1438275"/>
              <a:gd name="connsiteY2" fmla="*/ 73025 h 241300"/>
              <a:gd name="connsiteX3" fmla="*/ 723900 w 1438275"/>
              <a:gd name="connsiteY3" fmla="*/ 222250 h 241300"/>
              <a:gd name="connsiteX4" fmla="*/ 866775 w 1438275"/>
              <a:gd name="connsiteY4" fmla="*/ 82550 h 241300"/>
              <a:gd name="connsiteX5" fmla="*/ 1016000 w 1438275"/>
              <a:gd name="connsiteY5" fmla="*/ 238125 h 241300"/>
              <a:gd name="connsiteX6" fmla="*/ 1149350 w 1438275"/>
              <a:gd name="connsiteY6" fmla="*/ 63500 h 241300"/>
              <a:gd name="connsiteX7" fmla="*/ 1295400 w 1438275"/>
              <a:gd name="connsiteY7" fmla="*/ 241300 h 241300"/>
              <a:gd name="connsiteX8" fmla="*/ 1438275 w 1438275"/>
              <a:gd name="connsiteY8" fmla="*/ 85725 h 241300"/>
              <a:gd name="connsiteX9" fmla="*/ 1425575 w 1438275"/>
              <a:gd name="connsiteY9" fmla="*/ 9525 h 241300"/>
              <a:gd name="connsiteX10" fmla="*/ 0 w 1438275"/>
              <a:gd name="connsiteY10" fmla="*/ 0 h 241300"/>
              <a:gd name="connsiteX11" fmla="*/ 149225 w 1438275"/>
              <a:gd name="connsiteY11" fmla="*/ 234950 h 241300"/>
              <a:gd name="connsiteX12" fmla="*/ 171450 w 1438275"/>
              <a:gd name="connsiteY12" fmla="*/ 203200 h 241300"/>
              <a:gd name="connsiteX13" fmla="*/ 282575 w 1438275"/>
              <a:gd name="connsiteY13" fmla="*/ 317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8275" h="241300">
                <a:moveTo>
                  <a:pt x="282575" y="31750"/>
                </a:moveTo>
                <a:lnTo>
                  <a:pt x="434975" y="228600"/>
                </a:lnTo>
                <a:lnTo>
                  <a:pt x="577850" y="73025"/>
                </a:lnTo>
                <a:lnTo>
                  <a:pt x="723900" y="222250"/>
                </a:lnTo>
                <a:lnTo>
                  <a:pt x="866775" y="82550"/>
                </a:lnTo>
                <a:lnTo>
                  <a:pt x="1016000" y="238125"/>
                </a:lnTo>
                <a:lnTo>
                  <a:pt x="1149350" y="63500"/>
                </a:lnTo>
                <a:lnTo>
                  <a:pt x="1295400" y="241300"/>
                </a:lnTo>
                <a:lnTo>
                  <a:pt x="1438275" y="85725"/>
                </a:lnTo>
                <a:lnTo>
                  <a:pt x="1425575" y="9525"/>
                </a:lnTo>
                <a:lnTo>
                  <a:pt x="0" y="0"/>
                </a:lnTo>
                <a:lnTo>
                  <a:pt x="149225" y="234950"/>
                </a:lnTo>
                <a:lnTo>
                  <a:pt x="171450" y="203200"/>
                </a:lnTo>
                <a:lnTo>
                  <a:pt x="282575" y="3175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reeform 85"/>
          <p:cNvSpPr/>
          <p:nvPr/>
        </p:nvSpPr>
        <p:spPr>
          <a:xfrm flipV="1">
            <a:off x="2782003" y="2578822"/>
            <a:ext cx="1438275" cy="238174"/>
          </a:xfrm>
          <a:custGeom>
            <a:avLst/>
            <a:gdLst>
              <a:gd name="connsiteX0" fmla="*/ 282575 w 1438275"/>
              <a:gd name="connsiteY0" fmla="*/ 31750 h 241300"/>
              <a:gd name="connsiteX1" fmla="*/ 434975 w 1438275"/>
              <a:gd name="connsiteY1" fmla="*/ 228600 h 241300"/>
              <a:gd name="connsiteX2" fmla="*/ 577850 w 1438275"/>
              <a:gd name="connsiteY2" fmla="*/ 73025 h 241300"/>
              <a:gd name="connsiteX3" fmla="*/ 723900 w 1438275"/>
              <a:gd name="connsiteY3" fmla="*/ 222250 h 241300"/>
              <a:gd name="connsiteX4" fmla="*/ 866775 w 1438275"/>
              <a:gd name="connsiteY4" fmla="*/ 82550 h 241300"/>
              <a:gd name="connsiteX5" fmla="*/ 1016000 w 1438275"/>
              <a:gd name="connsiteY5" fmla="*/ 238125 h 241300"/>
              <a:gd name="connsiteX6" fmla="*/ 1149350 w 1438275"/>
              <a:gd name="connsiteY6" fmla="*/ 63500 h 241300"/>
              <a:gd name="connsiteX7" fmla="*/ 1295400 w 1438275"/>
              <a:gd name="connsiteY7" fmla="*/ 241300 h 241300"/>
              <a:gd name="connsiteX8" fmla="*/ 1438275 w 1438275"/>
              <a:gd name="connsiteY8" fmla="*/ 85725 h 241300"/>
              <a:gd name="connsiteX9" fmla="*/ 1425575 w 1438275"/>
              <a:gd name="connsiteY9" fmla="*/ 9525 h 241300"/>
              <a:gd name="connsiteX10" fmla="*/ 0 w 1438275"/>
              <a:gd name="connsiteY10" fmla="*/ 0 h 241300"/>
              <a:gd name="connsiteX11" fmla="*/ 149225 w 1438275"/>
              <a:gd name="connsiteY11" fmla="*/ 234950 h 241300"/>
              <a:gd name="connsiteX12" fmla="*/ 171450 w 1438275"/>
              <a:gd name="connsiteY12" fmla="*/ 203200 h 241300"/>
              <a:gd name="connsiteX13" fmla="*/ 282575 w 1438275"/>
              <a:gd name="connsiteY13" fmla="*/ 3175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38275" h="241300">
                <a:moveTo>
                  <a:pt x="282575" y="31750"/>
                </a:moveTo>
                <a:lnTo>
                  <a:pt x="434975" y="228600"/>
                </a:lnTo>
                <a:lnTo>
                  <a:pt x="577850" y="73025"/>
                </a:lnTo>
                <a:lnTo>
                  <a:pt x="723900" y="222250"/>
                </a:lnTo>
                <a:lnTo>
                  <a:pt x="866775" y="82550"/>
                </a:lnTo>
                <a:lnTo>
                  <a:pt x="1016000" y="238125"/>
                </a:lnTo>
                <a:lnTo>
                  <a:pt x="1149350" y="63500"/>
                </a:lnTo>
                <a:lnTo>
                  <a:pt x="1295400" y="241300"/>
                </a:lnTo>
                <a:lnTo>
                  <a:pt x="1438275" y="85725"/>
                </a:lnTo>
                <a:lnTo>
                  <a:pt x="1425575" y="9525"/>
                </a:lnTo>
                <a:lnTo>
                  <a:pt x="0" y="0"/>
                </a:lnTo>
                <a:lnTo>
                  <a:pt x="149225" y="234950"/>
                </a:lnTo>
                <a:lnTo>
                  <a:pt x="171450" y="203200"/>
                </a:lnTo>
                <a:lnTo>
                  <a:pt x="282575" y="31750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59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11560" y="908720"/>
            <a:ext cx="813690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 smtClean="0">
                <a:solidFill>
                  <a:srgbClr val="0070C0"/>
                </a:solidFill>
              </a:rPr>
              <a:t>Geometrical </a:t>
            </a:r>
            <a:r>
              <a:rPr lang="en-GB" sz="2000" b="1" dirty="0">
                <a:solidFill>
                  <a:srgbClr val="0070C0"/>
                </a:solidFill>
              </a:rPr>
              <a:t>precision  </a:t>
            </a:r>
            <a:endParaRPr lang="en-GB" sz="2000" b="1" dirty="0" smtClean="0">
              <a:solidFill>
                <a:srgbClr val="0070C0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70C0"/>
                </a:solidFill>
              </a:rPr>
              <a:t>Alternative technique: </a:t>
            </a:r>
            <a:r>
              <a:rPr lang="en-GB" dirty="0" smtClean="0">
                <a:solidFill>
                  <a:srgbClr val="0070C0"/>
                </a:solidFill>
              </a:rPr>
              <a:t>replace thread by a </a:t>
            </a:r>
            <a:r>
              <a:rPr lang="en-GB" dirty="0" err="1">
                <a:solidFill>
                  <a:srgbClr val="0070C0"/>
                </a:solidFill>
              </a:rPr>
              <a:t>kapton</a:t>
            </a:r>
            <a:r>
              <a:rPr lang="en-GB" dirty="0">
                <a:solidFill>
                  <a:srgbClr val="0070C0"/>
                </a:solidFill>
              </a:rPr>
              <a:t> film, structured with </a:t>
            </a:r>
            <a:r>
              <a:rPr lang="en-GB" dirty="0" err="1" smtClean="0">
                <a:solidFill>
                  <a:srgbClr val="0070C0"/>
                </a:solidFill>
              </a:rPr>
              <a:t>coverlay</a:t>
            </a:r>
            <a:r>
              <a:rPr lang="en-GB" dirty="0" smtClean="0">
                <a:solidFill>
                  <a:srgbClr val="0070C0"/>
                </a:solidFill>
              </a:rPr>
              <a:t>(© </a:t>
            </a:r>
            <a:r>
              <a:rPr lang="en-GB" dirty="0" err="1" smtClean="0">
                <a:solidFill>
                  <a:srgbClr val="0070C0"/>
                </a:solidFill>
              </a:rPr>
              <a:t>Dupont</a:t>
            </a:r>
            <a:r>
              <a:rPr lang="en-GB" dirty="0" smtClean="0">
                <a:solidFill>
                  <a:srgbClr val="0070C0"/>
                </a:solidFill>
              </a:rPr>
              <a:t>).  PCB </a:t>
            </a:r>
            <a:r>
              <a:rPr lang="en-GB" dirty="0">
                <a:solidFill>
                  <a:srgbClr val="0070C0"/>
                </a:solidFill>
              </a:rPr>
              <a:t>technique, R. de </a:t>
            </a:r>
            <a:r>
              <a:rPr lang="en-GB" dirty="0" smtClean="0">
                <a:solidFill>
                  <a:srgbClr val="0070C0"/>
                </a:solidFill>
              </a:rPr>
              <a:t>Oliveira.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Can 4"/>
          <p:cNvSpPr/>
          <p:nvPr/>
        </p:nvSpPr>
        <p:spPr>
          <a:xfrm rot="5400000">
            <a:off x="212617" y="3048814"/>
            <a:ext cx="2340260" cy="724367"/>
          </a:xfrm>
          <a:custGeom>
            <a:avLst/>
            <a:gdLst>
              <a:gd name="connsiteX0" fmla="*/ 0 w 2340260"/>
              <a:gd name="connsiteY0" fmla="*/ 181092 h 724366"/>
              <a:gd name="connsiteX1" fmla="*/ 1170130 w 2340260"/>
              <a:gd name="connsiteY1" fmla="*/ 362184 h 724366"/>
              <a:gd name="connsiteX2" fmla="*/ 2340260 w 2340260"/>
              <a:gd name="connsiteY2" fmla="*/ 181092 h 724366"/>
              <a:gd name="connsiteX3" fmla="*/ 2340260 w 2340260"/>
              <a:gd name="connsiteY3" fmla="*/ 543275 h 724366"/>
              <a:gd name="connsiteX4" fmla="*/ 1170130 w 2340260"/>
              <a:gd name="connsiteY4" fmla="*/ 724367 h 724366"/>
              <a:gd name="connsiteX5" fmla="*/ 0 w 2340260"/>
              <a:gd name="connsiteY5" fmla="*/ 543275 h 724366"/>
              <a:gd name="connsiteX6" fmla="*/ 0 w 2340260"/>
              <a:gd name="connsiteY6" fmla="*/ 181092 h 724366"/>
              <a:gd name="connsiteX0" fmla="*/ 0 w 2340260"/>
              <a:gd name="connsiteY0" fmla="*/ 181092 h 724366"/>
              <a:gd name="connsiteX1" fmla="*/ 1170130 w 2340260"/>
              <a:gd name="connsiteY1" fmla="*/ 0 h 724366"/>
              <a:gd name="connsiteX2" fmla="*/ 2340260 w 2340260"/>
              <a:gd name="connsiteY2" fmla="*/ 181092 h 724366"/>
              <a:gd name="connsiteX3" fmla="*/ 1170130 w 2340260"/>
              <a:gd name="connsiteY3" fmla="*/ 362184 h 724366"/>
              <a:gd name="connsiteX4" fmla="*/ 0 w 2340260"/>
              <a:gd name="connsiteY4" fmla="*/ 181092 h 724366"/>
              <a:gd name="connsiteX0" fmla="*/ 2340260 w 2340260"/>
              <a:gd name="connsiteY0" fmla="*/ 181092 h 724366"/>
              <a:gd name="connsiteX1" fmla="*/ 1170130 w 2340260"/>
              <a:gd name="connsiteY1" fmla="*/ 362184 h 724366"/>
              <a:gd name="connsiteX2" fmla="*/ 0 w 2340260"/>
              <a:gd name="connsiteY2" fmla="*/ 181092 h 724366"/>
              <a:gd name="connsiteX3" fmla="*/ 1170130 w 2340260"/>
              <a:gd name="connsiteY3" fmla="*/ 0 h 724366"/>
              <a:gd name="connsiteX4" fmla="*/ 2340260 w 2340260"/>
              <a:gd name="connsiteY4" fmla="*/ 181092 h 724366"/>
              <a:gd name="connsiteX5" fmla="*/ 2340260 w 2340260"/>
              <a:gd name="connsiteY5" fmla="*/ 543275 h 724366"/>
              <a:gd name="connsiteX6" fmla="*/ 1170130 w 2340260"/>
              <a:gd name="connsiteY6" fmla="*/ 724367 h 724366"/>
              <a:gd name="connsiteX7" fmla="*/ 0 w 2340260"/>
              <a:gd name="connsiteY7" fmla="*/ 543275 h 724366"/>
              <a:gd name="connsiteX8" fmla="*/ 0 w 2340260"/>
              <a:gd name="connsiteY8" fmla="*/ 181092 h 724366"/>
              <a:gd name="connsiteX0" fmla="*/ 0 w 2340260"/>
              <a:gd name="connsiteY0" fmla="*/ 181092 h 724367"/>
              <a:gd name="connsiteX1" fmla="*/ 1170130 w 2340260"/>
              <a:gd name="connsiteY1" fmla="*/ 362184 h 724367"/>
              <a:gd name="connsiteX2" fmla="*/ 2340260 w 2340260"/>
              <a:gd name="connsiteY2" fmla="*/ 181092 h 724367"/>
              <a:gd name="connsiteX3" fmla="*/ 2340260 w 2340260"/>
              <a:gd name="connsiteY3" fmla="*/ 543275 h 724367"/>
              <a:gd name="connsiteX4" fmla="*/ 1170130 w 2340260"/>
              <a:gd name="connsiteY4" fmla="*/ 724367 h 724367"/>
              <a:gd name="connsiteX5" fmla="*/ 0 w 2340260"/>
              <a:gd name="connsiteY5" fmla="*/ 543275 h 724367"/>
              <a:gd name="connsiteX6" fmla="*/ 0 w 2340260"/>
              <a:gd name="connsiteY6" fmla="*/ 181092 h 724367"/>
              <a:gd name="connsiteX0" fmla="*/ 0 w 2340260"/>
              <a:gd name="connsiteY0" fmla="*/ 181092 h 724367"/>
              <a:gd name="connsiteX1" fmla="*/ 1170130 w 2340260"/>
              <a:gd name="connsiteY1" fmla="*/ 0 h 724367"/>
              <a:gd name="connsiteX2" fmla="*/ 2340260 w 2340260"/>
              <a:gd name="connsiteY2" fmla="*/ 181092 h 724367"/>
              <a:gd name="connsiteX3" fmla="*/ 1170130 w 2340260"/>
              <a:gd name="connsiteY3" fmla="*/ 362184 h 724367"/>
              <a:gd name="connsiteX4" fmla="*/ 0 w 2340260"/>
              <a:gd name="connsiteY4" fmla="*/ 181092 h 724367"/>
              <a:gd name="connsiteX0" fmla="*/ 2340260 w 2340260"/>
              <a:gd name="connsiteY0" fmla="*/ 181092 h 724367"/>
              <a:gd name="connsiteX1" fmla="*/ 1170130 w 2340260"/>
              <a:gd name="connsiteY1" fmla="*/ 362184 h 724367"/>
              <a:gd name="connsiteX2" fmla="*/ 0 w 2340260"/>
              <a:gd name="connsiteY2" fmla="*/ 181092 h 724367"/>
              <a:gd name="connsiteX3" fmla="*/ 1170130 w 2340260"/>
              <a:gd name="connsiteY3" fmla="*/ 0 h 724367"/>
              <a:gd name="connsiteX4" fmla="*/ 2340260 w 2340260"/>
              <a:gd name="connsiteY4" fmla="*/ 181092 h 724367"/>
              <a:gd name="connsiteX5" fmla="*/ 2340260 w 2340260"/>
              <a:gd name="connsiteY5" fmla="*/ 543275 h 724367"/>
              <a:gd name="connsiteX6" fmla="*/ 1170130 w 2340260"/>
              <a:gd name="connsiteY6" fmla="*/ 724367 h 724367"/>
              <a:gd name="connsiteX7" fmla="*/ 0 w 2340260"/>
              <a:gd name="connsiteY7" fmla="*/ 543275 h 724367"/>
              <a:gd name="connsiteX8" fmla="*/ 0 w 2340260"/>
              <a:gd name="connsiteY8" fmla="*/ 181092 h 724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0260" h="724367" stroke="0" extrusionOk="0">
                <a:moveTo>
                  <a:pt x="0" y="181092"/>
                </a:moveTo>
                <a:cubicBezTo>
                  <a:pt x="0" y="281106"/>
                  <a:pt x="523885" y="362184"/>
                  <a:pt x="1170130" y="362184"/>
                </a:cubicBezTo>
                <a:cubicBezTo>
                  <a:pt x="1816375" y="362184"/>
                  <a:pt x="2340260" y="281106"/>
                  <a:pt x="2340260" y="181092"/>
                </a:cubicBezTo>
                <a:lnTo>
                  <a:pt x="2340260" y="543275"/>
                </a:lnTo>
                <a:cubicBezTo>
                  <a:pt x="2340260" y="643289"/>
                  <a:pt x="1816375" y="724367"/>
                  <a:pt x="1170130" y="724367"/>
                </a:cubicBezTo>
                <a:cubicBezTo>
                  <a:pt x="523885" y="724367"/>
                  <a:pt x="0" y="643289"/>
                  <a:pt x="0" y="543275"/>
                </a:cubicBezTo>
                <a:lnTo>
                  <a:pt x="0" y="181092"/>
                </a:lnTo>
                <a:close/>
              </a:path>
              <a:path w="2340260" h="724367" fill="lighten" stroke="0" extrusionOk="0">
                <a:moveTo>
                  <a:pt x="0" y="181092"/>
                </a:moveTo>
                <a:cubicBezTo>
                  <a:pt x="0" y="81078"/>
                  <a:pt x="523885" y="0"/>
                  <a:pt x="1170130" y="0"/>
                </a:cubicBezTo>
                <a:cubicBezTo>
                  <a:pt x="1816375" y="0"/>
                  <a:pt x="2340260" y="81078"/>
                  <a:pt x="2340260" y="181092"/>
                </a:cubicBezTo>
                <a:cubicBezTo>
                  <a:pt x="2340260" y="281106"/>
                  <a:pt x="1816375" y="362184"/>
                  <a:pt x="1170130" y="362184"/>
                </a:cubicBezTo>
                <a:cubicBezTo>
                  <a:pt x="523885" y="362184"/>
                  <a:pt x="0" y="281106"/>
                  <a:pt x="0" y="181092"/>
                </a:cubicBezTo>
                <a:close/>
              </a:path>
              <a:path w="2340260" h="724367" fill="none" extrusionOk="0">
                <a:moveTo>
                  <a:pt x="2340260" y="181092"/>
                </a:moveTo>
                <a:cubicBezTo>
                  <a:pt x="2340260" y="281106"/>
                  <a:pt x="1816375" y="362184"/>
                  <a:pt x="1170130" y="362184"/>
                </a:cubicBezTo>
                <a:cubicBezTo>
                  <a:pt x="523885" y="362184"/>
                  <a:pt x="0" y="281106"/>
                  <a:pt x="0" y="181092"/>
                </a:cubicBezTo>
                <a:cubicBezTo>
                  <a:pt x="0" y="81078"/>
                  <a:pt x="523885" y="0"/>
                  <a:pt x="1170130" y="0"/>
                </a:cubicBezTo>
                <a:cubicBezTo>
                  <a:pt x="1816375" y="0"/>
                  <a:pt x="2340260" y="81078"/>
                  <a:pt x="2340260" y="181092"/>
                </a:cubicBezTo>
                <a:lnTo>
                  <a:pt x="2340260" y="543275"/>
                </a:lnTo>
                <a:cubicBezTo>
                  <a:pt x="2340260" y="643289"/>
                  <a:pt x="1816375" y="724367"/>
                  <a:pt x="1170130" y="724367"/>
                </a:cubicBezTo>
                <a:cubicBezTo>
                  <a:pt x="523885" y="724367"/>
                  <a:pt x="0" y="643289"/>
                  <a:pt x="0" y="543275"/>
                </a:cubicBezTo>
                <a:lnTo>
                  <a:pt x="0" y="181092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Curved Left Arrow 46"/>
          <p:cNvSpPr/>
          <p:nvPr/>
        </p:nvSpPr>
        <p:spPr>
          <a:xfrm rot="16200000">
            <a:off x="1560381" y="3251128"/>
            <a:ext cx="113062" cy="170683"/>
          </a:xfrm>
          <a:prstGeom prst="curvedLeftArrow">
            <a:avLst>
              <a:gd name="adj1" fmla="val 0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1578056" y="3350134"/>
            <a:ext cx="45719" cy="144016"/>
          </a:xfrm>
          <a:prstGeom prst="ellips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/>
          <p:cNvCxnSpPr>
            <a:stCxn id="55" idx="6"/>
          </p:cNvCxnSpPr>
          <p:nvPr/>
        </p:nvCxnSpPr>
        <p:spPr>
          <a:xfrm>
            <a:off x="1636919" y="2251726"/>
            <a:ext cx="1062873" cy="345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890514" y="2694015"/>
            <a:ext cx="36080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840500" y="4815314"/>
            <a:ext cx="9733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~150 mm</a:t>
            </a:r>
          </a:p>
        </p:txBody>
      </p:sp>
      <p:sp>
        <p:nvSpPr>
          <p:cNvPr id="60" name="TextBox 59"/>
          <p:cNvSpPr txBox="1"/>
          <p:nvPr/>
        </p:nvSpPr>
        <p:spPr>
          <a:xfrm rot="16200000">
            <a:off x="93180" y="3137021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~ Ø 900mm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860271" y="2251726"/>
            <a:ext cx="0" cy="23309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/>
          <p:nvPr/>
        </p:nvSpPr>
        <p:spPr>
          <a:xfrm>
            <a:off x="3775712" y="2583585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Oval 105"/>
          <p:cNvSpPr/>
          <p:nvPr/>
        </p:nvSpPr>
        <p:spPr>
          <a:xfrm>
            <a:off x="3492444" y="2583585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Oval 106"/>
          <p:cNvSpPr/>
          <p:nvPr/>
        </p:nvSpPr>
        <p:spPr>
          <a:xfrm>
            <a:off x="3199084" y="2578822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Oval 107"/>
          <p:cNvSpPr/>
          <p:nvPr/>
        </p:nvSpPr>
        <p:spPr>
          <a:xfrm>
            <a:off x="2915816" y="2578822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Oval 108"/>
          <p:cNvSpPr/>
          <p:nvPr/>
        </p:nvSpPr>
        <p:spPr>
          <a:xfrm>
            <a:off x="3630931" y="2364385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Oval 109"/>
          <p:cNvSpPr/>
          <p:nvPr/>
        </p:nvSpPr>
        <p:spPr>
          <a:xfrm>
            <a:off x="3337571" y="2359622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Oval 110"/>
          <p:cNvSpPr/>
          <p:nvPr/>
        </p:nvSpPr>
        <p:spPr>
          <a:xfrm>
            <a:off x="3054303" y="2359622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2099081" y="2842697"/>
            <a:ext cx="2328903" cy="5899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3152772" y="2782376"/>
            <a:ext cx="47361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3453780" y="2785046"/>
            <a:ext cx="47361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734057" y="2777807"/>
            <a:ext cx="47361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4017897" y="2777807"/>
            <a:ext cx="47361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2879498" y="2777807"/>
            <a:ext cx="47361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602" name="Picture 2" descr="D:\LHCb SciFi\Photos\Coverlay 2.0\Kapton _glui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4" r="32608"/>
          <a:stretch/>
        </p:blipFill>
        <p:spPr bwMode="auto">
          <a:xfrm>
            <a:off x="5807536" y="2674804"/>
            <a:ext cx="1615441" cy="342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972" y="3382629"/>
            <a:ext cx="3309917" cy="2206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Block Arc 7"/>
          <p:cNvSpPr/>
          <p:nvPr/>
        </p:nvSpPr>
        <p:spPr>
          <a:xfrm rot="16200000">
            <a:off x="98314" y="3211785"/>
            <a:ext cx="2330923" cy="404331"/>
          </a:xfrm>
          <a:custGeom>
            <a:avLst/>
            <a:gdLst>
              <a:gd name="connsiteX0" fmla="*/ 0 w 1512168"/>
              <a:gd name="connsiteY0" fmla="*/ 333117 h 666234"/>
              <a:gd name="connsiteX1" fmla="*/ 756084 w 1512168"/>
              <a:gd name="connsiteY1" fmla="*/ 0 h 666234"/>
              <a:gd name="connsiteX2" fmla="*/ 1512168 w 1512168"/>
              <a:gd name="connsiteY2" fmla="*/ 333117 h 666234"/>
              <a:gd name="connsiteX3" fmla="*/ 1345610 w 1512168"/>
              <a:gd name="connsiteY3" fmla="*/ 333117 h 666234"/>
              <a:gd name="connsiteX4" fmla="*/ 756084 w 1512168"/>
              <a:gd name="connsiteY4" fmla="*/ 166558 h 666234"/>
              <a:gd name="connsiteX5" fmla="*/ 166558 w 1512168"/>
              <a:gd name="connsiteY5" fmla="*/ 333117 h 666234"/>
              <a:gd name="connsiteX6" fmla="*/ 0 w 1512168"/>
              <a:gd name="connsiteY6" fmla="*/ 333117 h 666234"/>
              <a:gd name="connsiteX0" fmla="*/ 0 w 1512168"/>
              <a:gd name="connsiteY0" fmla="*/ 333117 h 333117"/>
              <a:gd name="connsiteX1" fmla="*/ 756084 w 1512168"/>
              <a:gd name="connsiteY1" fmla="*/ 0 h 333117"/>
              <a:gd name="connsiteX2" fmla="*/ 1512168 w 1512168"/>
              <a:gd name="connsiteY2" fmla="*/ 333117 h 333117"/>
              <a:gd name="connsiteX3" fmla="*/ 1345610 w 1512168"/>
              <a:gd name="connsiteY3" fmla="*/ 333117 h 333117"/>
              <a:gd name="connsiteX4" fmla="*/ 763704 w 1512168"/>
              <a:gd name="connsiteY4" fmla="*/ 128458 h 333117"/>
              <a:gd name="connsiteX5" fmla="*/ 166558 w 1512168"/>
              <a:gd name="connsiteY5" fmla="*/ 333117 h 333117"/>
              <a:gd name="connsiteX6" fmla="*/ 0 w 1512168"/>
              <a:gd name="connsiteY6" fmla="*/ 333117 h 333117"/>
              <a:gd name="connsiteX0" fmla="*/ 0 w 1512168"/>
              <a:gd name="connsiteY0" fmla="*/ 333117 h 477897"/>
              <a:gd name="connsiteX1" fmla="*/ 756084 w 1512168"/>
              <a:gd name="connsiteY1" fmla="*/ 0 h 477897"/>
              <a:gd name="connsiteX2" fmla="*/ 1512168 w 1512168"/>
              <a:gd name="connsiteY2" fmla="*/ 333117 h 477897"/>
              <a:gd name="connsiteX3" fmla="*/ 1345610 w 1512168"/>
              <a:gd name="connsiteY3" fmla="*/ 333117 h 477897"/>
              <a:gd name="connsiteX4" fmla="*/ 763704 w 1512168"/>
              <a:gd name="connsiteY4" fmla="*/ 128458 h 477897"/>
              <a:gd name="connsiteX5" fmla="*/ 21778 w 1512168"/>
              <a:gd name="connsiteY5" fmla="*/ 477897 h 477897"/>
              <a:gd name="connsiteX6" fmla="*/ 0 w 1512168"/>
              <a:gd name="connsiteY6" fmla="*/ 333117 h 477897"/>
              <a:gd name="connsiteX0" fmla="*/ 0 w 1512168"/>
              <a:gd name="connsiteY0" fmla="*/ 333117 h 515997"/>
              <a:gd name="connsiteX1" fmla="*/ 756084 w 1512168"/>
              <a:gd name="connsiteY1" fmla="*/ 0 h 515997"/>
              <a:gd name="connsiteX2" fmla="*/ 1512168 w 1512168"/>
              <a:gd name="connsiteY2" fmla="*/ 333117 h 515997"/>
              <a:gd name="connsiteX3" fmla="*/ 1505630 w 1512168"/>
              <a:gd name="connsiteY3" fmla="*/ 515997 h 515997"/>
              <a:gd name="connsiteX4" fmla="*/ 763704 w 1512168"/>
              <a:gd name="connsiteY4" fmla="*/ 128458 h 515997"/>
              <a:gd name="connsiteX5" fmla="*/ 21778 w 1512168"/>
              <a:gd name="connsiteY5" fmla="*/ 477897 h 515997"/>
              <a:gd name="connsiteX6" fmla="*/ 0 w 1512168"/>
              <a:gd name="connsiteY6" fmla="*/ 333117 h 515997"/>
              <a:gd name="connsiteX0" fmla="*/ 0 w 1512168"/>
              <a:gd name="connsiteY0" fmla="*/ 333117 h 515997"/>
              <a:gd name="connsiteX1" fmla="*/ 756084 w 1512168"/>
              <a:gd name="connsiteY1" fmla="*/ 0 h 515997"/>
              <a:gd name="connsiteX2" fmla="*/ 1512168 w 1512168"/>
              <a:gd name="connsiteY2" fmla="*/ 333117 h 515997"/>
              <a:gd name="connsiteX3" fmla="*/ 1505630 w 1512168"/>
              <a:gd name="connsiteY3" fmla="*/ 515997 h 515997"/>
              <a:gd name="connsiteX4" fmla="*/ 753862 w 1512168"/>
              <a:gd name="connsiteY4" fmla="*/ 259510 h 515997"/>
              <a:gd name="connsiteX5" fmla="*/ 21778 w 1512168"/>
              <a:gd name="connsiteY5" fmla="*/ 477897 h 515997"/>
              <a:gd name="connsiteX6" fmla="*/ 0 w 1512168"/>
              <a:gd name="connsiteY6" fmla="*/ 333117 h 515997"/>
              <a:gd name="connsiteX0" fmla="*/ 0 w 1507246"/>
              <a:gd name="connsiteY0" fmla="*/ 334111 h 516991"/>
              <a:gd name="connsiteX1" fmla="*/ 756084 w 1507246"/>
              <a:gd name="connsiteY1" fmla="*/ 994 h 516991"/>
              <a:gd name="connsiteX2" fmla="*/ 1507246 w 1507246"/>
              <a:gd name="connsiteY2" fmla="*/ 264218 h 516991"/>
              <a:gd name="connsiteX3" fmla="*/ 1505630 w 1507246"/>
              <a:gd name="connsiteY3" fmla="*/ 516991 h 516991"/>
              <a:gd name="connsiteX4" fmla="*/ 753862 w 1507246"/>
              <a:gd name="connsiteY4" fmla="*/ 260504 h 516991"/>
              <a:gd name="connsiteX5" fmla="*/ 21778 w 1507246"/>
              <a:gd name="connsiteY5" fmla="*/ 478891 h 516991"/>
              <a:gd name="connsiteX6" fmla="*/ 0 w 1507246"/>
              <a:gd name="connsiteY6" fmla="*/ 334111 h 516991"/>
              <a:gd name="connsiteX0" fmla="*/ 0 w 1507246"/>
              <a:gd name="connsiteY0" fmla="*/ 334111 h 478891"/>
              <a:gd name="connsiteX1" fmla="*/ 756084 w 1507246"/>
              <a:gd name="connsiteY1" fmla="*/ 994 h 478891"/>
              <a:gd name="connsiteX2" fmla="*/ 1507246 w 1507246"/>
              <a:gd name="connsiteY2" fmla="*/ 264218 h 478891"/>
              <a:gd name="connsiteX3" fmla="*/ 1505630 w 1507246"/>
              <a:gd name="connsiteY3" fmla="*/ 464572 h 478891"/>
              <a:gd name="connsiteX4" fmla="*/ 753862 w 1507246"/>
              <a:gd name="connsiteY4" fmla="*/ 260504 h 478891"/>
              <a:gd name="connsiteX5" fmla="*/ 21778 w 1507246"/>
              <a:gd name="connsiteY5" fmla="*/ 478891 h 478891"/>
              <a:gd name="connsiteX6" fmla="*/ 0 w 1507246"/>
              <a:gd name="connsiteY6" fmla="*/ 334111 h 478891"/>
              <a:gd name="connsiteX0" fmla="*/ 0 w 1497407"/>
              <a:gd name="connsiteY0" fmla="*/ 263227 h 477897"/>
              <a:gd name="connsiteX1" fmla="*/ 746245 w 1497407"/>
              <a:gd name="connsiteY1" fmla="*/ 0 h 477897"/>
              <a:gd name="connsiteX2" fmla="*/ 1497407 w 1497407"/>
              <a:gd name="connsiteY2" fmla="*/ 263224 h 477897"/>
              <a:gd name="connsiteX3" fmla="*/ 1495791 w 1497407"/>
              <a:gd name="connsiteY3" fmla="*/ 463578 h 477897"/>
              <a:gd name="connsiteX4" fmla="*/ 744023 w 1497407"/>
              <a:gd name="connsiteY4" fmla="*/ 259510 h 477897"/>
              <a:gd name="connsiteX5" fmla="*/ 11939 w 1497407"/>
              <a:gd name="connsiteY5" fmla="*/ 477897 h 477897"/>
              <a:gd name="connsiteX6" fmla="*/ 0 w 1497407"/>
              <a:gd name="connsiteY6" fmla="*/ 263227 h 477897"/>
              <a:gd name="connsiteX0" fmla="*/ 7745 w 1505152"/>
              <a:gd name="connsiteY0" fmla="*/ 263227 h 463578"/>
              <a:gd name="connsiteX1" fmla="*/ 753990 w 1505152"/>
              <a:gd name="connsiteY1" fmla="*/ 0 h 463578"/>
              <a:gd name="connsiteX2" fmla="*/ 1505152 w 1505152"/>
              <a:gd name="connsiteY2" fmla="*/ 263224 h 463578"/>
              <a:gd name="connsiteX3" fmla="*/ 1503536 w 1505152"/>
              <a:gd name="connsiteY3" fmla="*/ 463578 h 463578"/>
              <a:gd name="connsiteX4" fmla="*/ 751768 w 1505152"/>
              <a:gd name="connsiteY4" fmla="*/ 259510 h 463578"/>
              <a:gd name="connsiteX5" fmla="*/ 0 w 1505152"/>
              <a:gd name="connsiteY5" fmla="*/ 451688 h 463578"/>
              <a:gd name="connsiteX6" fmla="*/ 7745 w 1505152"/>
              <a:gd name="connsiteY6" fmla="*/ 263227 h 463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05152" h="463578">
                <a:moveTo>
                  <a:pt x="7745" y="263227"/>
                </a:moveTo>
                <a:cubicBezTo>
                  <a:pt x="7745" y="79252"/>
                  <a:pt x="504422" y="0"/>
                  <a:pt x="753990" y="0"/>
                </a:cubicBezTo>
                <a:cubicBezTo>
                  <a:pt x="1003558" y="0"/>
                  <a:pt x="1505152" y="79249"/>
                  <a:pt x="1505152" y="263224"/>
                </a:cubicBezTo>
                <a:cubicBezTo>
                  <a:pt x="1504613" y="347482"/>
                  <a:pt x="1504075" y="379320"/>
                  <a:pt x="1503536" y="463578"/>
                </a:cubicBezTo>
                <a:cubicBezTo>
                  <a:pt x="1503536" y="371590"/>
                  <a:pt x="1077354" y="259510"/>
                  <a:pt x="751768" y="259510"/>
                </a:cubicBezTo>
                <a:cubicBezTo>
                  <a:pt x="426182" y="259510"/>
                  <a:pt x="0" y="359700"/>
                  <a:pt x="0" y="451688"/>
                </a:cubicBezTo>
                <a:lnTo>
                  <a:pt x="7745" y="263227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accent3">
                    <a:lumMod val="7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1327172" y="2096852"/>
            <a:ext cx="309747" cy="3097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4082801" y="2587764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Oval 83"/>
          <p:cNvSpPr/>
          <p:nvPr/>
        </p:nvSpPr>
        <p:spPr>
          <a:xfrm>
            <a:off x="3927737" y="2371740"/>
            <a:ext cx="235075" cy="2327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2292391" y="2780928"/>
            <a:ext cx="335393" cy="45719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975972" y="5580529"/>
            <a:ext cx="345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rgbClr val="0070C0"/>
                </a:solidFill>
              </a:rPr>
              <a:t>Kapton</a:t>
            </a:r>
            <a:r>
              <a:rPr lang="en-GB" sz="1600" dirty="0" smtClean="0">
                <a:solidFill>
                  <a:srgbClr val="0070C0"/>
                </a:solidFill>
              </a:rPr>
              <a:t> film becomes part of fibre mat.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Allows use of precise alignment marks. 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5876678" y="2154051"/>
            <a:ext cx="2837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3 m long and 16 cm wide </a:t>
            </a:r>
            <a:r>
              <a:rPr lang="en-GB" sz="1200" dirty="0" err="1" smtClean="0">
                <a:solidFill>
                  <a:srgbClr val="0070C0"/>
                </a:solidFill>
              </a:rPr>
              <a:t>Kapton</a:t>
            </a:r>
            <a:r>
              <a:rPr lang="en-GB" sz="1200" dirty="0" smtClean="0">
                <a:solidFill>
                  <a:srgbClr val="0070C0"/>
                </a:solidFill>
              </a:rPr>
              <a:t> film</a:t>
            </a:r>
            <a:r>
              <a:rPr lang="en-GB" sz="1200" dirty="0">
                <a:solidFill>
                  <a:srgbClr val="0070C0"/>
                </a:solidFill>
              </a:rPr>
              <a:t> </a:t>
            </a:r>
            <a:r>
              <a:rPr lang="en-GB" sz="1200" dirty="0" smtClean="0">
                <a:solidFill>
                  <a:srgbClr val="0070C0"/>
                </a:solidFill>
              </a:rPr>
              <a:t>used</a:t>
            </a:r>
          </a:p>
          <a:p>
            <a:r>
              <a:rPr lang="en-GB" sz="1200" dirty="0">
                <a:solidFill>
                  <a:srgbClr val="0070C0"/>
                </a:solidFill>
              </a:rPr>
              <a:t>f</a:t>
            </a:r>
            <a:r>
              <a:rPr lang="en-GB" sz="1200" dirty="0" smtClean="0">
                <a:solidFill>
                  <a:srgbClr val="0070C0"/>
                </a:solidFill>
              </a:rPr>
              <a:t>or a full-size 6 layer mat (march 2014). </a:t>
            </a:r>
          </a:p>
        </p:txBody>
      </p:sp>
      <p:cxnSp>
        <p:nvCxnSpPr>
          <p:cNvPr id="15" name="Elbow Connector 14"/>
          <p:cNvCxnSpPr/>
          <p:nvPr/>
        </p:nvCxnSpPr>
        <p:spPr>
          <a:xfrm rot="5400000">
            <a:off x="4739093" y="2870408"/>
            <a:ext cx="864807" cy="1596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/>
          <p:nvPr/>
        </p:nvCxnSpPr>
        <p:spPr>
          <a:xfrm rot="16200000" flipH="1">
            <a:off x="4537928" y="2868341"/>
            <a:ext cx="864807" cy="15963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624020" y="2276872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 = 270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GB" sz="1600" dirty="0" smtClean="0">
                <a:solidFill>
                  <a:srgbClr val="0070C0"/>
                </a:solidFill>
              </a:rPr>
              <a:t>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5" r="22185"/>
          <a:stretch/>
        </p:blipFill>
        <p:spPr>
          <a:xfrm>
            <a:off x="7543862" y="2674804"/>
            <a:ext cx="1276609" cy="343139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831552" y="6106195"/>
            <a:ext cx="1404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Inspection at CERN 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7559744" y="6093296"/>
            <a:ext cx="1476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After winding at Univ. Dortmund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611560" y="2240868"/>
            <a:ext cx="900100" cy="288032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57"/>
    </mc:Choice>
    <mc:Fallback xmlns="">
      <p:transition spd="slow" advTm="6435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23" y="1484784"/>
            <a:ext cx="2396587" cy="180965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83858" y="0"/>
            <a:ext cx="6577442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dirty="0" smtClean="0">
                <a:solidFill>
                  <a:srgbClr val="0070C0"/>
                </a:solidFill>
              </a:rPr>
              <a:t>Why to replace also the Inner </a:t>
            </a:r>
            <a:r>
              <a:rPr lang="en-GB" sz="3200" dirty="0">
                <a:solidFill>
                  <a:srgbClr val="0070C0"/>
                </a:solidFill>
              </a:rPr>
              <a:t>Tracker?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052736"/>
            <a:ext cx="8527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The region close to the beam pipe is complemented by the Inner Tracker (Si micro strip technology).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664643" y="1772816"/>
            <a:ext cx="1323181" cy="4198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87824" y="1484784"/>
            <a:ext cx="1622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2% of the area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20% of the tracks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518" y="1982737"/>
            <a:ext cx="4930243" cy="4337259"/>
          </a:xfrm>
          <a:prstGeom prst="rect">
            <a:avLst/>
          </a:prstGeom>
        </p:spPr>
      </p:pic>
      <p:sp>
        <p:nvSpPr>
          <p:cNvPr id="66" name="Rectangle 65"/>
          <p:cNvSpPr>
            <a:spLocks/>
          </p:cNvSpPr>
          <p:nvPr/>
        </p:nvSpPr>
        <p:spPr>
          <a:xfrm rot="300000">
            <a:off x="3646993" y="2241016"/>
            <a:ext cx="397353" cy="3820700"/>
          </a:xfrm>
          <a:prstGeom prst="rect">
            <a:avLst/>
          </a:prstGeom>
          <a:solidFill>
            <a:schemeClr val="accent1">
              <a:lumMod val="60000"/>
              <a:lumOff val="4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Rectangle 66"/>
          <p:cNvSpPr>
            <a:spLocks/>
          </p:cNvSpPr>
          <p:nvPr/>
        </p:nvSpPr>
        <p:spPr>
          <a:xfrm rot="300000">
            <a:off x="8051933" y="2233632"/>
            <a:ext cx="397353" cy="3820700"/>
          </a:xfrm>
          <a:prstGeom prst="rect">
            <a:avLst/>
          </a:prstGeom>
          <a:solidFill>
            <a:schemeClr val="accent1">
              <a:lumMod val="60000"/>
              <a:lumOff val="40000"/>
              <a:alpha val="1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Rectangle 67"/>
          <p:cNvSpPr>
            <a:spLocks/>
          </p:cNvSpPr>
          <p:nvPr/>
        </p:nvSpPr>
        <p:spPr>
          <a:xfrm>
            <a:off x="3638639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Rectangle 68"/>
          <p:cNvSpPr>
            <a:spLocks/>
          </p:cNvSpPr>
          <p:nvPr/>
        </p:nvSpPr>
        <p:spPr>
          <a:xfrm>
            <a:off x="4035992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Rectangle 69"/>
          <p:cNvSpPr>
            <a:spLocks/>
          </p:cNvSpPr>
          <p:nvPr/>
        </p:nvSpPr>
        <p:spPr>
          <a:xfrm>
            <a:off x="4440629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Rectangle 70"/>
          <p:cNvSpPr>
            <a:spLocks/>
          </p:cNvSpPr>
          <p:nvPr/>
        </p:nvSpPr>
        <p:spPr>
          <a:xfrm>
            <a:off x="4845267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Rectangle 71"/>
          <p:cNvSpPr>
            <a:spLocks/>
          </p:cNvSpPr>
          <p:nvPr/>
        </p:nvSpPr>
        <p:spPr>
          <a:xfrm>
            <a:off x="5242620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>
            <a:spLocks/>
          </p:cNvSpPr>
          <p:nvPr/>
        </p:nvSpPr>
        <p:spPr>
          <a:xfrm>
            <a:off x="5647257" y="2242995"/>
            <a:ext cx="397353" cy="382070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>
            <a:spLocks/>
          </p:cNvSpPr>
          <p:nvPr/>
        </p:nvSpPr>
        <p:spPr>
          <a:xfrm>
            <a:off x="6044610" y="2242995"/>
            <a:ext cx="397353" cy="3820700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Rectangle 74"/>
          <p:cNvSpPr>
            <a:spLocks/>
          </p:cNvSpPr>
          <p:nvPr/>
        </p:nvSpPr>
        <p:spPr>
          <a:xfrm>
            <a:off x="6441963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Rectangle 75"/>
          <p:cNvSpPr>
            <a:spLocks/>
          </p:cNvSpPr>
          <p:nvPr/>
        </p:nvSpPr>
        <p:spPr>
          <a:xfrm>
            <a:off x="6846601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Rectangle 76"/>
          <p:cNvSpPr>
            <a:spLocks/>
          </p:cNvSpPr>
          <p:nvPr/>
        </p:nvSpPr>
        <p:spPr>
          <a:xfrm>
            <a:off x="7243953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Rectangle 77"/>
          <p:cNvSpPr>
            <a:spLocks/>
          </p:cNvSpPr>
          <p:nvPr/>
        </p:nvSpPr>
        <p:spPr>
          <a:xfrm>
            <a:off x="7641306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Rectangle 78"/>
          <p:cNvSpPr>
            <a:spLocks/>
          </p:cNvSpPr>
          <p:nvPr/>
        </p:nvSpPr>
        <p:spPr>
          <a:xfrm>
            <a:off x="8045944" y="2242995"/>
            <a:ext cx="397353" cy="38207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>
            <a:off x="5945272" y="4066234"/>
            <a:ext cx="198676" cy="1742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1" name="Picture 80" descr="Screen Shot 2017-02-01 at 21.57.18.pn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9050" y="3956740"/>
            <a:ext cx="871120" cy="389625"/>
          </a:xfrm>
          <a:prstGeom prst="rect">
            <a:avLst/>
          </a:prstGeom>
        </p:spPr>
      </p:pic>
      <p:cxnSp>
        <p:nvCxnSpPr>
          <p:cNvPr id="82" name="Straight Arrow Connector 81"/>
          <p:cNvCxnSpPr/>
          <p:nvPr/>
        </p:nvCxnSpPr>
        <p:spPr>
          <a:xfrm>
            <a:off x="5647257" y="4356422"/>
            <a:ext cx="794706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899575" y="4357619"/>
            <a:ext cx="467103" cy="195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1.08 m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937873" y="3765924"/>
            <a:ext cx="242535" cy="235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IT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85" name="Straight Connector 84"/>
          <p:cNvCxnSpPr>
            <a:stCxn id="81" idx="3"/>
            <a:endCxn id="79" idx="3"/>
          </p:cNvCxnSpPr>
          <p:nvPr/>
        </p:nvCxnSpPr>
        <p:spPr>
          <a:xfrm>
            <a:off x="6480170" y="4151552"/>
            <a:ext cx="1963127" cy="179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648131" y="4151367"/>
            <a:ext cx="1976557" cy="1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507424" y="3981376"/>
            <a:ext cx="0" cy="31787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5064337" y="4001109"/>
            <a:ext cx="412661" cy="195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0.4 m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27245" y="3734571"/>
            <a:ext cx="3271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No intrinsic performance issue.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New 40 MHz readout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IT area would need to be enlarged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Integration of a Si tracker</a:t>
            </a:r>
            <a:r>
              <a:rPr lang="fr-FR" sz="1600" dirty="0" smtClean="0">
                <a:solidFill>
                  <a:srgbClr val="0070C0"/>
                </a:solidFill>
              </a:rPr>
              <a:t> in the middle of </a:t>
            </a:r>
            <a:r>
              <a:rPr lang="fr-FR" sz="1600" dirty="0" err="1" smtClean="0">
                <a:solidFill>
                  <a:srgbClr val="0070C0"/>
                </a:solidFill>
              </a:rPr>
              <a:t>another</a:t>
            </a:r>
            <a:r>
              <a:rPr lang="fr-FR" sz="1600" dirty="0" smtClean="0">
                <a:solidFill>
                  <a:srgbClr val="0070C0"/>
                </a:solidFill>
              </a:rPr>
              <a:t> detector </a:t>
            </a:r>
            <a:r>
              <a:rPr lang="fr-FR" sz="1600" dirty="0" err="1" smtClean="0">
                <a:solidFill>
                  <a:srgbClr val="0070C0"/>
                </a:solidFill>
              </a:rPr>
              <a:t>is</a:t>
            </a:r>
            <a:r>
              <a:rPr lang="fr-FR" sz="1600" dirty="0" smtClean="0">
                <a:solidFill>
                  <a:srgbClr val="0070C0"/>
                </a:solidFill>
              </a:rPr>
              <a:t> a mess 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up to 30% X</a:t>
            </a:r>
            <a:r>
              <a:rPr lang="fr-FR" sz="1600" baseline="-25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0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 of </a:t>
            </a:r>
            <a:r>
              <a:rPr lang="fr-FR" sz="1600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material</a:t>
            </a:r>
            <a:r>
              <a:rPr lang="fr-FR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.</a:t>
            </a:r>
            <a:endParaRPr lang="en-GB" sz="1600" dirty="0" smtClean="0">
              <a:solidFill>
                <a:srgbClr val="0070C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27245" y="6139434"/>
            <a:ext cx="4288866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Replace both IT and OT by a single technology </a:t>
            </a:r>
            <a:endParaRPr lang="fr-FR" sz="16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42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389"/>
    </mc:Choice>
    <mc:Fallback xmlns="">
      <p:transition spd="slow" advTm="73389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60</a:t>
            </a:fld>
            <a:endParaRPr lang="en-GB"/>
          </a:p>
        </p:txBody>
      </p:sp>
      <p:pic>
        <p:nvPicPr>
          <p:cNvPr id="27653" name="Picture 5" descr="http://bondlab-qa.web.cern.ch/bondlab-qa/ogp-cnc250/ogp-cnc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9" y="1052736"/>
            <a:ext cx="3342737" cy="250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1090" y="350100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Optical 3D coordinate measurement machine (CMM) in PH/DT bond lab. </a:t>
            </a:r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27" y="4125041"/>
            <a:ext cx="2992320" cy="2371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62499"/>
            <a:ext cx="6083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70C0"/>
                </a:solidFill>
              </a:rPr>
              <a:t>Scan of fibre mat end faces (after cut with diamond tool)</a:t>
            </a:r>
          </a:p>
        </p:txBody>
      </p:sp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900" y="4129213"/>
            <a:ext cx="2926797" cy="239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474" y="4225234"/>
            <a:ext cx="2840013" cy="251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1619672" y="4653136"/>
            <a:ext cx="72008" cy="1440160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4492372" y="4653136"/>
            <a:ext cx="72008" cy="1440160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7300684" y="4653136"/>
            <a:ext cx="72008" cy="1440160"/>
          </a:xfrm>
          <a:prstGeom prst="round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03171" y="4459376"/>
            <a:ext cx="577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defect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11960" y="4448145"/>
            <a:ext cx="577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defect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36688" y="4586644"/>
            <a:ext cx="5770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defect</a:t>
            </a:r>
          </a:p>
        </p:txBody>
      </p:sp>
      <p:pic>
        <p:nvPicPr>
          <p:cNvPr id="27658" name="Picture 10" descr="D:\LHCb SciFi\patterned fibre support\6-layer mat\sample2 distortion.bmp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50" b="42532"/>
          <a:stretch/>
        </p:blipFill>
        <p:spPr bwMode="auto">
          <a:xfrm>
            <a:off x="3995936" y="2735580"/>
            <a:ext cx="4631795" cy="139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9" name="Picture 11" descr="D:\LHCb SciFi\patterned fibre support\6-layer mat\detail double cladding.bmp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20" t="17160" r="47736" b="30016"/>
          <a:stretch/>
        </p:blipFill>
        <p:spPr bwMode="auto">
          <a:xfrm>
            <a:off x="6804248" y="877497"/>
            <a:ext cx="1711444" cy="1676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0" name="Picture 12" descr="D:\LHCb SciFi\patterned fibre support\6-layer mat\full mat.bmp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3" r="37587" b="27099"/>
          <a:stretch/>
        </p:blipFill>
        <p:spPr bwMode="auto">
          <a:xfrm>
            <a:off x="4035948" y="1086644"/>
            <a:ext cx="1708794" cy="121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4890345" y="3356992"/>
            <a:ext cx="2967765" cy="72422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796136" y="1086644"/>
            <a:ext cx="0" cy="11182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6200000">
            <a:off x="5673605" y="1476476"/>
            <a:ext cx="817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1.5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64380" y="5471077"/>
            <a:ext cx="1164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RMS = 4-12 </a:t>
            </a:r>
            <a:r>
              <a:rPr lang="en-GB" sz="1200" dirty="0" smtClean="0">
                <a:latin typeface="Symbol" panose="05050102010706020507" pitchFamily="18" charset="2"/>
              </a:rPr>
              <a:t>m</a:t>
            </a:r>
            <a:r>
              <a:rPr lang="en-GB" sz="1200" dirty="0" smtClean="0"/>
              <a:t>m</a:t>
            </a:r>
          </a:p>
          <a:p>
            <a:endParaRPr lang="en-GB" sz="1200" dirty="0" smtClean="0"/>
          </a:p>
          <a:p>
            <a:r>
              <a:rPr lang="en-GB" sz="1200" dirty="0"/>
              <a:t>l</a:t>
            </a:r>
            <a:r>
              <a:rPr lang="en-GB" sz="1200" dirty="0" smtClean="0"/>
              <a:t>ayer 1 - layer 6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932040" y="5733256"/>
            <a:ext cx="14401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 flipV="1">
            <a:off x="5292080" y="5733256"/>
            <a:ext cx="7200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43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08"/>
    </mc:Choice>
    <mc:Fallback xmlns="">
      <p:transition spd="slow" advTm="64308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67544" y="866249"/>
            <a:ext cx="78488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Get enough light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70C0"/>
                </a:solidFill>
              </a:rPr>
              <a:t>produce high quality </a:t>
            </a:r>
            <a:r>
              <a:rPr lang="en-GB" sz="2000" b="1" dirty="0" smtClean="0">
                <a:solidFill>
                  <a:srgbClr val="0070C0"/>
                </a:solidFill>
              </a:rPr>
              <a:t>mirror </a:t>
            </a:r>
            <a:r>
              <a:rPr lang="en-GB" sz="2000" b="1" dirty="0">
                <a:solidFill>
                  <a:srgbClr val="0070C0"/>
                </a:solidFill>
              </a:rPr>
              <a:t>at </a:t>
            </a:r>
            <a:r>
              <a:rPr lang="en-GB" sz="2000" b="1" dirty="0" smtClean="0">
                <a:solidFill>
                  <a:srgbClr val="0070C0"/>
                </a:solidFill>
              </a:rPr>
              <a:t>non-read fibre end </a:t>
            </a:r>
            <a:endParaRPr lang="en-GB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9508600"/>
              </p:ext>
            </p:extLst>
          </p:nvPr>
        </p:nvGraphicFramePr>
        <p:xfrm>
          <a:off x="611560" y="3429000"/>
          <a:ext cx="3783509" cy="249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3830" y="1897809"/>
            <a:ext cx="4824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We studied three different mirror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Aluminised </a:t>
            </a:r>
            <a:r>
              <a:rPr lang="en-GB" sz="1600" dirty="0" err="1" smtClean="0">
                <a:solidFill>
                  <a:srgbClr val="0070C0"/>
                </a:solidFill>
              </a:rPr>
              <a:t>mylar</a:t>
            </a:r>
            <a:r>
              <a:rPr lang="en-GB" sz="1600" dirty="0" smtClean="0">
                <a:solidFill>
                  <a:srgbClr val="0070C0"/>
                </a:solidFill>
              </a:rPr>
              <a:t>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3M Extended Specular Reflectance (ESR) foil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70C0"/>
                </a:solidFill>
              </a:rPr>
              <a:t>Aluminium thin film coating (TFC)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and measured the intensity gain (mirror/no mirror*)                               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974" y="6063749"/>
            <a:ext cx="7568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It remains unclear why ESR results are so low. Would have expected ≥ Al. Mylar.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We checked for possible influence of angle of incidence as well as glue type. No change.  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1412776"/>
            <a:ext cx="5507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50% of the scintillation light is emitted in the wrong hemisphere.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1837210"/>
              </p:ext>
            </p:extLst>
          </p:nvPr>
        </p:nvGraphicFramePr>
        <p:xfrm>
          <a:off x="5148064" y="2060848"/>
          <a:ext cx="3777767" cy="3185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747366" y="2950205"/>
            <a:ext cx="93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80% gain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6136" y="2708920"/>
            <a:ext cx="93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2</a:t>
            </a:r>
            <a:r>
              <a:rPr lang="en-GB" sz="1600" dirty="0" smtClean="0">
                <a:solidFill>
                  <a:srgbClr val="0070C0"/>
                </a:solidFill>
              </a:rPr>
              <a:t>0% gain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8678455" y="3501008"/>
            <a:ext cx="0" cy="504056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777086" y="2959730"/>
            <a:ext cx="0" cy="334779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85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28"/>
    </mc:Choice>
    <mc:Fallback xmlns="">
      <p:transition spd="slow" advTm="68128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54204" y="764704"/>
            <a:ext cx="7848872" cy="50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000" b="1" dirty="0">
                <a:solidFill>
                  <a:srgbClr val="0070C0"/>
                </a:solidFill>
              </a:rPr>
              <a:t>Get enough light </a:t>
            </a:r>
            <a:r>
              <a:rPr lang="en-GB" sz="20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rgbClr val="0070C0"/>
                </a:solidFill>
              </a:rPr>
              <a:t>maximise fibre attenuation length</a:t>
            </a:r>
          </a:p>
        </p:txBody>
      </p:sp>
      <p:sp>
        <p:nvSpPr>
          <p:cNvPr id="6" name="Rectangle 5"/>
          <p:cNvSpPr/>
          <p:nvPr/>
        </p:nvSpPr>
        <p:spPr>
          <a:xfrm>
            <a:off x="1115616" y="4880193"/>
            <a:ext cx="6912768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656364" y="5127575"/>
            <a:ext cx="1644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Optical rail, 3.5 m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1187624" y="4808185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59632" y="4160113"/>
            <a:ext cx="144016" cy="28803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9" idx="2"/>
            <a:endCxn id="8" idx="0"/>
          </p:cNvCxnSpPr>
          <p:nvPr/>
        </p:nvCxnSpPr>
        <p:spPr>
          <a:xfrm>
            <a:off x="1331640" y="4448145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668344" y="4808185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endCxn id="11" idx="0"/>
          </p:cNvCxnSpPr>
          <p:nvPr/>
        </p:nvCxnSpPr>
        <p:spPr>
          <a:xfrm>
            <a:off x="7812360" y="4448145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sosceles Triangle 12"/>
          <p:cNvSpPr/>
          <p:nvPr/>
        </p:nvSpPr>
        <p:spPr>
          <a:xfrm>
            <a:off x="7704348" y="4304129"/>
            <a:ext cx="216024" cy="14401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Isosceles Triangle 13"/>
          <p:cNvSpPr/>
          <p:nvPr/>
        </p:nvSpPr>
        <p:spPr>
          <a:xfrm flipV="1">
            <a:off x="7703028" y="4122789"/>
            <a:ext cx="216024" cy="1524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stCxn id="9" idx="3"/>
          </p:cNvCxnSpPr>
          <p:nvPr/>
        </p:nvCxnSpPr>
        <p:spPr>
          <a:xfrm>
            <a:off x="1403648" y="4304129"/>
            <a:ext cx="6840760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411760" y="4160113"/>
            <a:ext cx="144016" cy="2880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339752" y="4808185"/>
            <a:ext cx="288032" cy="2160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2493099" y="4448145"/>
            <a:ext cx="0" cy="3600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/>
          <p:cNvSpPr/>
          <p:nvPr/>
        </p:nvSpPr>
        <p:spPr>
          <a:xfrm>
            <a:off x="2627784" y="4520153"/>
            <a:ext cx="360040" cy="18002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 rot="10800000">
            <a:off x="1979713" y="4520153"/>
            <a:ext cx="360040" cy="18002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493099" y="3212976"/>
            <a:ext cx="303407" cy="9098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3528" y="3584049"/>
            <a:ext cx="211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UV-VIS-photodiode</a:t>
            </a:r>
            <a:r>
              <a:rPr lang="en-GB" baseline="30000" dirty="0" smtClean="0"/>
              <a:t>*</a:t>
            </a:r>
            <a:endParaRPr lang="en-GB" baseline="30000" dirty="0"/>
          </a:p>
        </p:txBody>
      </p:sp>
      <p:sp>
        <p:nvSpPr>
          <p:cNvPr id="23" name="TextBox 22"/>
          <p:cNvSpPr txBox="1"/>
          <p:nvPr/>
        </p:nvSpPr>
        <p:spPr>
          <a:xfrm>
            <a:off x="3203848" y="3574757"/>
            <a:ext cx="26377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Teflon ‘cavity’ with 4 UV-LEDs</a:t>
            </a:r>
            <a:endParaRPr lang="en-GB" sz="1200" dirty="0" smtClean="0"/>
          </a:p>
          <a:p>
            <a:r>
              <a:rPr lang="en-GB" sz="1200" dirty="0" smtClean="0"/>
              <a:t>(+ PIN-diode for intensity monitoring)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803488" y="3482740"/>
            <a:ext cx="1804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Mechanical fixation</a:t>
            </a:r>
            <a:endParaRPr lang="en-GB" sz="16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7903418" y="427518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903418" y="432952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8263458" y="4275189"/>
            <a:ext cx="0" cy="543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475656" y="427657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75656" y="4330911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849190" y="5662989"/>
            <a:ext cx="3664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 smtClean="0"/>
              <a:t>AquaDAG</a:t>
            </a:r>
            <a:r>
              <a:rPr lang="en-GB" sz="1600" dirty="0" smtClean="0"/>
              <a:t> (black paint)</a:t>
            </a:r>
          </a:p>
          <a:p>
            <a:pPr algn="ctr"/>
            <a:r>
              <a:rPr lang="en-GB" sz="1600" dirty="0" smtClean="0"/>
              <a:t>Supresses cladding mode + rear reflection</a:t>
            </a:r>
            <a:endParaRPr lang="en-GB" sz="1600" dirty="0"/>
          </a:p>
        </p:txBody>
      </p:sp>
      <p:cxnSp>
        <p:nvCxnSpPr>
          <p:cNvPr id="31" name="Straight Connector 30"/>
          <p:cNvCxnSpPr/>
          <p:nvPr/>
        </p:nvCxnSpPr>
        <p:spPr>
          <a:xfrm flipH="1">
            <a:off x="1691680" y="5969605"/>
            <a:ext cx="17503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691680" y="4376137"/>
            <a:ext cx="0" cy="1593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5940152" y="5969605"/>
            <a:ext cx="226825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222227" y="4376137"/>
            <a:ext cx="0" cy="15934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9921" y="1350898"/>
            <a:ext cx="4578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CERN set-up for measurement of attenuation length </a:t>
            </a:r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36" name="Picture 2" descr="image00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7FBFFF"/>
              </a:clrFrom>
              <a:clrTo>
                <a:srgbClr val="7FB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t="15257" r="52471" b="5746"/>
          <a:stretch/>
        </p:blipFill>
        <p:spPr bwMode="auto">
          <a:xfrm>
            <a:off x="2297213" y="1658675"/>
            <a:ext cx="1817746" cy="198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 rot="19800000">
            <a:off x="3610855" y="1667981"/>
            <a:ext cx="622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fibre</a:t>
            </a:r>
            <a:endParaRPr lang="en-GB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366496" y="1658675"/>
            <a:ext cx="0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366496" y="1658675"/>
            <a:ext cx="1103935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458867" y="2306747"/>
            <a:ext cx="0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796506" y="1414073"/>
            <a:ext cx="0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900441" y="2042530"/>
            <a:ext cx="0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818159" y="1413510"/>
            <a:ext cx="1103935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2366496" y="1413510"/>
            <a:ext cx="451663" cy="2451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3449341" y="2061582"/>
            <a:ext cx="451663" cy="2451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8231" y="6300028"/>
            <a:ext cx="5331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*May be replaced by a </a:t>
            </a:r>
            <a:r>
              <a:rPr lang="en-GB" sz="1400" dirty="0" err="1" smtClean="0"/>
              <a:t>SiPM</a:t>
            </a:r>
            <a:r>
              <a:rPr lang="en-GB" sz="1400" dirty="0" smtClean="0"/>
              <a:t>, to have correct sensitivity characteristics.</a:t>
            </a:r>
            <a:r>
              <a:rPr lang="en-GB" sz="1400" baseline="30000" dirty="0" smtClean="0"/>
              <a:t> </a:t>
            </a:r>
            <a:endParaRPr lang="en-GB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77753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7"/>
    </mc:Choice>
    <mc:Fallback xmlns="">
      <p:transition spd="slow" advTm="17577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63</a:t>
            </a:fld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87932"/>
            <a:ext cx="4728766" cy="333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3928" y="2787730"/>
            <a:ext cx="948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>
                <a:latin typeface="Symbol" panose="05050102010706020507" pitchFamily="18" charset="2"/>
              </a:rPr>
              <a:t>L</a:t>
            </a:r>
            <a:r>
              <a:rPr lang="en-GB" sz="1400" baseline="-25000" dirty="0" err="1" smtClean="0"/>
              <a:t>att</a:t>
            </a:r>
            <a:r>
              <a:rPr lang="en-GB" sz="1400" baseline="-25000" dirty="0" smtClean="0"/>
              <a:t>.</a:t>
            </a:r>
            <a:r>
              <a:rPr lang="en-GB" sz="1400" dirty="0" smtClean="0"/>
              <a:t> </a:t>
            </a:r>
            <a:r>
              <a:rPr lang="en-GB" sz="1400" dirty="0"/>
              <a:t>i</a:t>
            </a:r>
            <a:r>
              <a:rPr lang="en-GB" sz="1400" dirty="0" smtClean="0"/>
              <a:t>n cm </a:t>
            </a:r>
            <a:endParaRPr lang="en-GB" sz="1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045965" y="2564904"/>
            <a:ext cx="0" cy="22531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789810" y="1798406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dirty="0" smtClean="0">
                <a:latin typeface="Symbol" panose="05050102010706020507" pitchFamily="18" charset="2"/>
              </a:rPr>
              <a:t>&lt;</a:t>
            </a:r>
            <a:r>
              <a:rPr lang="en-GB" sz="900" dirty="0" err="1" smtClean="0">
                <a:latin typeface="Symbol" panose="05050102010706020507" pitchFamily="18" charset="2"/>
              </a:rPr>
              <a:t>L</a:t>
            </a:r>
            <a:r>
              <a:rPr lang="en-GB" sz="900" baseline="-25000" dirty="0" err="1" smtClean="0"/>
              <a:t>att</a:t>
            </a:r>
            <a:r>
              <a:rPr lang="en-GB" sz="900" baseline="-25000" dirty="0"/>
              <a:t>.</a:t>
            </a:r>
            <a:r>
              <a:rPr lang="en-GB" sz="900" dirty="0"/>
              <a:t> </a:t>
            </a:r>
            <a:r>
              <a:rPr lang="en-GB" sz="900" dirty="0" smtClean="0"/>
              <a:t>&gt; = 293 cm </a:t>
            </a:r>
          </a:p>
          <a:p>
            <a:r>
              <a:rPr lang="en-GB" sz="900" dirty="0" smtClean="0"/>
              <a:t>(Lot 1-8)</a:t>
            </a:r>
            <a:endParaRPr lang="en-GB" sz="900" dirty="0"/>
          </a:p>
        </p:txBody>
      </p:sp>
      <p:sp>
        <p:nvSpPr>
          <p:cNvPr id="8" name="Left Brace 7"/>
          <p:cNvSpPr/>
          <p:nvPr/>
        </p:nvSpPr>
        <p:spPr>
          <a:xfrm flipH="1">
            <a:off x="6708478" y="1567978"/>
            <a:ext cx="144016" cy="830188"/>
          </a:xfrm>
          <a:prstGeom prst="leftBrace">
            <a:avLst>
              <a:gd name="adj1" fmla="val 52511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44665" y="755412"/>
            <a:ext cx="689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Measurements of 8 spools + older Dortmund sample (unknown Lot no.)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71800" y="1142264"/>
            <a:ext cx="34390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KURARAY SCSF-78, 250 </a:t>
            </a:r>
            <a:r>
              <a:rPr lang="en-GB" sz="1400" dirty="0" smtClean="0">
                <a:latin typeface="Symbol" panose="05050102010706020507" pitchFamily="18" charset="2"/>
              </a:rPr>
              <a:t>m</a:t>
            </a:r>
            <a:r>
              <a:rPr lang="en-GB" sz="1400" dirty="0" smtClean="0"/>
              <a:t>m, double cladded)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4811286"/>
            <a:ext cx="856895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We are currently investigating with Kuraray whether lower or higher concentrations of dopants have a sizable impact on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 </a:t>
            </a:r>
            <a:r>
              <a:rPr lang="en-GB" sz="1600" dirty="0" smtClean="0">
                <a:solidFill>
                  <a:srgbClr val="0070C0"/>
                </a:solidFill>
              </a:rPr>
              <a:t>or whether we have to live with </a:t>
            </a:r>
            <a:r>
              <a:rPr lang="en-GB" sz="1600" dirty="0" smtClean="0">
                <a:solidFill>
                  <a:srgbClr val="0070C0"/>
                </a:solidFill>
                <a:latin typeface="Symbol" panose="05050102010706020507" pitchFamily="18" charset="2"/>
              </a:rPr>
              <a:t>L</a:t>
            </a:r>
            <a:r>
              <a:rPr lang="en-GB" sz="1600" dirty="0" smtClean="0">
                <a:solidFill>
                  <a:srgbClr val="0070C0"/>
                </a:solidFill>
              </a:rPr>
              <a:t>~3-4 m.  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70C0"/>
              </a:solidFill>
            </a:endParaRPr>
          </a:p>
          <a:p>
            <a:pPr lvl="0">
              <a:spcBef>
                <a:spcPts val="600"/>
              </a:spcBef>
            </a:pPr>
            <a:r>
              <a:rPr lang="en-GB" sz="1600" dirty="0" smtClean="0">
                <a:solidFill>
                  <a:srgbClr val="0070C0"/>
                </a:solidFill>
              </a:rPr>
              <a:t>Side remark: We </a:t>
            </a:r>
            <a:r>
              <a:rPr lang="en-GB" sz="1600" dirty="0">
                <a:solidFill>
                  <a:srgbClr val="0070C0"/>
                </a:solidFill>
              </a:rPr>
              <a:t>are </a:t>
            </a:r>
            <a:r>
              <a:rPr lang="en-GB" sz="1600" dirty="0" smtClean="0">
                <a:solidFill>
                  <a:srgbClr val="0070C0"/>
                </a:solidFill>
              </a:rPr>
              <a:t>also maintaining </a:t>
            </a:r>
            <a:r>
              <a:rPr lang="en-GB" sz="1600" dirty="0">
                <a:solidFill>
                  <a:srgbClr val="0070C0"/>
                </a:solidFill>
              </a:rPr>
              <a:t>/ building up relations to </a:t>
            </a:r>
            <a:r>
              <a:rPr lang="en-GB" sz="1600" dirty="0" smtClean="0">
                <a:solidFill>
                  <a:srgbClr val="0070C0"/>
                </a:solidFill>
              </a:rPr>
              <a:t>2 other potential </a:t>
            </a:r>
            <a:r>
              <a:rPr lang="en-GB" sz="1600" dirty="0">
                <a:solidFill>
                  <a:srgbClr val="0070C0"/>
                </a:solidFill>
              </a:rPr>
              <a:t>fibre producers: </a:t>
            </a:r>
            <a:r>
              <a:rPr lang="en-GB" sz="1600" dirty="0" smtClean="0">
                <a:solidFill>
                  <a:srgbClr val="0070C0"/>
                </a:solidFill>
              </a:rPr>
              <a:t>Saint-Gobain 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Bicron</a:t>
            </a:r>
            <a:r>
              <a:rPr lang="en-GB" sz="1600" dirty="0">
                <a:solidFill>
                  <a:srgbClr val="0070C0"/>
                </a:solidFill>
              </a:rPr>
              <a:t>), ELJEN Technologies (</a:t>
            </a:r>
            <a:r>
              <a:rPr lang="en-GB" sz="1600" dirty="0" smtClean="0">
                <a:solidFill>
                  <a:srgbClr val="0070C0"/>
                </a:solidFill>
              </a:rPr>
              <a:t>new in the SciFi market).</a:t>
            </a:r>
          </a:p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9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459"/>
    </mc:Choice>
    <mc:Fallback xmlns="">
      <p:transition spd="slow" advTm="81459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64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457200" y="855364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rgbClr val="0070C0"/>
                </a:solidFill>
              </a:rPr>
              <a:t>Scintillation in organic materials </a:t>
            </a:r>
          </a:p>
        </p:txBody>
      </p:sp>
      <p:sp>
        <p:nvSpPr>
          <p:cNvPr id="5" name="AutoShape 9"/>
          <p:cNvSpPr>
            <a:spLocks noChangeAspect="1" noChangeArrowheads="1" noTextEdit="1"/>
          </p:cNvSpPr>
          <p:nvPr/>
        </p:nvSpPr>
        <p:spPr bwMode="auto">
          <a:xfrm>
            <a:off x="2052316" y="2924944"/>
            <a:ext cx="3773487" cy="3289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2507928" y="6101532"/>
            <a:ext cx="255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2507928" y="5977707"/>
            <a:ext cx="2555875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2495228" y="5841182"/>
            <a:ext cx="2557463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2487291" y="5706244"/>
            <a:ext cx="2555875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2460303" y="47219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2460303" y="4642619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>
            <a:off x="2460303" y="4534669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2460303" y="41758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2447603" y="4067944"/>
            <a:ext cx="995363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2447603" y="3956819"/>
            <a:ext cx="995363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2419028" y="3588519"/>
            <a:ext cx="10001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2417441" y="3529782"/>
            <a:ext cx="998537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>
            <a:off x="4023991" y="5074419"/>
            <a:ext cx="9953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4023991" y="4990282"/>
            <a:ext cx="995362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>
            <a:off x="4023991" y="4883919"/>
            <a:ext cx="99536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4023991" y="4745807"/>
            <a:ext cx="995362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4023991" y="4525144"/>
            <a:ext cx="995362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4009703" y="44171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 flipV="1">
            <a:off x="2765103" y="4721994"/>
            <a:ext cx="1588" cy="13795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5" name="Freeform 29"/>
          <p:cNvSpPr>
            <a:spLocks/>
          </p:cNvSpPr>
          <p:nvPr/>
        </p:nvSpPr>
        <p:spPr bwMode="auto">
          <a:xfrm>
            <a:off x="2746053" y="6057082"/>
            <a:ext cx="42863" cy="44450"/>
          </a:xfrm>
          <a:custGeom>
            <a:avLst/>
            <a:gdLst>
              <a:gd name="T0" fmla="*/ 0 w 26"/>
              <a:gd name="T1" fmla="*/ 0 h 26"/>
              <a:gd name="T2" fmla="*/ 32613801 w 26"/>
              <a:gd name="T3" fmla="*/ 75992408 h 26"/>
              <a:gd name="T4" fmla="*/ 70662958 w 26"/>
              <a:gd name="T5" fmla="*/ 0 h 26"/>
              <a:gd name="T6" fmla="*/ 32613801 w 26"/>
              <a:gd name="T7" fmla="*/ 35072763 h 26"/>
              <a:gd name="T8" fmla="*/ 0 w 26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6"/>
              <a:gd name="T17" fmla="*/ 26 w 26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6">
                <a:moveTo>
                  <a:pt x="0" y="0"/>
                </a:moveTo>
                <a:lnTo>
                  <a:pt x="12" y="26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flipV="1">
            <a:off x="2847653" y="4721994"/>
            <a:ext cx="1588" cy="12541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7" name="Freeform 31"/>
          <p:cNvSpPr>
            <a:spLocks/>
          </p:cNvSpPr>
          <p:nvPr/>
        </p:nvSpPr>
        <p:spPr bwMode="auto">
          <a:xfrm>
            <a:off x="2825428" y="5931669"/>
            <a:ext cx="41275" cy="44450"/>
          </a:xfrm>
          <a:custGeom>
            <a:avLst/>
            <a:gdLst>
              <a:gd name="T0" fmla="*/ 0 w 25"/>
              <a:gd name="T1" fmla="*/ 0 h 26"/>
              <a:gd name="T2" fmla="*/ 35435415 w 25"/>
              <a:gd name="T3" fmla="*/ 75992408 h 26"/>
              <a:gd name="T4" fmla="*/ 68145030 w 25"/>
              <a:gd name="T5" fmla="*/ 0 h 26"/>
              <a:gd name="T6" fmla="*/ 35435415 w 25"/>
              <a:gd name="T7" fmla="*/ 40919646 h 26"/>
              <a:gd name="T8" fmla="*/ 0 w 25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"/>
              <a:gd name="T16" fmla="*/ 0 h 26"/>
              <a:gd name="T17" fmla="*/ 25 w 25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" h="26">
                <a:moveTo>
                  <a:pt x="0" y="0"/>
                </a:moveTo>
                <a:lnTo>
                  <a:pt x="13" y="26"/>
                </a:lnTo>
                <a:lnTo>
                  <a:pt x="25" y="0"/>
                </a:lnTo>
                <a:lnTo>
                  <a:pt x="13" y="14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V="1">
            <a:off x="2925441" y="4721994"/>
            <a:ext cx="1587" cy="10922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9" name="Freeform 33"/>
          <p:cNvSpPr>
            <a:spLocks/>
          </p:cNvSpPr>
          <p:nvPr/>
        </p:nvSpPr>
        <p:spPr bwMode="auto">
          <a:xfrm>
            <a:off x="2906391" y="5772919"/>
            <a:ext cx="42862" cy="41275"/>
          </a:xfrm>
          <a:custGeom>
            <a:avLst/>
            <a:gdLst>
              <a:gd name="T0" fmla="*/ 0 w 26"/>
              <a:gd name="T1" fmla="*/ 0 h 24"/>
              <a:gd name="T2" fmla="*/ 32611391 w 26"/>
              <a:gd name="T3" fmla="*/ 70984405 h 24"/>
              <a:gd name="T4" fmla="*/ 70659661 w 26"/>
              <a:gd name="T5" fmla="*/ 0 h 24"/>
              <a:gd name="T6" fmla="*/ 32611391 w 26"/>
              <a:gd name="T7" fmla="*/ 35493063 h 24"/>
              <a:gd name="T8" fmla="*/ 0 w 2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4"/>
              <a:gd name="T17" fmla="*/ 26 w 26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4">
                <a:moveTo>
                  <a:pt x="0" y="0"/>
                </a:moveTo>
                <a:lnTo>
                  <a:pt x="12" y="24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 flipV="1">
            <a:off x="2579366" y="3266257"/>
            <a:ext cx="1587" cy="14430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" name="Freeform 35"/>
          <p:cNvSpPr>
            <a:spLocks/>
          </p:cNvSpPr>
          <p:nvPr/>
        </p:nvSpPr>
        <p:spPr bwMode="auto">
          <a:xfrm>
            <a:off x="2560316" y="4668019"/>
            <a:ext cx="42862" cy="41275"/>
          </a:xfrm>
          <a:custGeom>
            <a:avLst/>
            <a:gdLst>
              <a:gd name="T0" fmla="*/ 0 w 26"/>
              <a:gd name="T1" fmla="*/ 0 h 24"/>
              <a:gd name="T2" fmla="*/ 32611391 w 26"/>
              <a:gd name="T3" fmla="*/ 70984405 h 24"/>
              <a:gd name="T4" fmla="*/ 70659661 w 26"/>
              <a:gd name="T5" fmla="*/ 0 h 24"/>
              <a:gd name="T6" fmla="*/ 32611391 w 26"/>
              <a:gd name="T7" fmla="*/ 35493063 h 24"/>
              <a:gd name="T8" fmla="*/ 0 w 2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4"/>
              <a:gd name="T17" fmla="*/ 26 w 26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4">
                <a:moveTo>
                  <a:pt x="0" y="0"/>
                </a:moveTo>
                <a:lnTo>
                  <a:pt x="12" y="24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 flipV="1">
            <a:off x="4509766" y="5077594"/>
            <a:ext cx="1587" cy="10239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Freeform 37"/>
          <p:cNvSpPr>
            <a:spLocks/>
          </p:cNvSpPr>
          <p:nvPr/>
        </p:nvSpPr>
        <p:spPr bwMode="auto">
          <a:xfrm>
            <a:off x="4487541" y="6057082"/>
            <a:ext cx="42862" cy="44450"/>
          </a:xfrm>
          <a:custGeom>
            <a:avLst/>
            <a:gdLst>
              <a:gd name="T0" fmla="*/ 0 w 26"/>
              <a:gd name="T1" fmla="*/ 0 h 26"/>
              <a:gd name="T2" fmla="*/ 38048269 w 26"/>
              <a:gd name="T3" fmla="*/ 75992408 h 26"/>
              <a:gd name="T4" fmla="*/ 70659661 w 26"/>
              <a:gd name="T5" fmla="*/ 0 h 26"/>
              <a:gd name="T6" fmla="*/ 38048269 w 26"/>
              <a:gd name="T7" fmla="*/ 35072763 h 26"/>
              <a:gd name="T8" fmla="*/ 0 w 26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6"/>
              <a:gd name="T17" fmla="*/ 26 w 26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6">
                <a:moveTo>
                  <a:pt x="0" y="0"/>
                </a:moveTo>
                <a:lnTo>
                  <a:pt x="14" y="26"/>
                </a:lnTo>
                <a:lnTo>
                  <a:pt x="26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 flipV="1">
            <a:off x="4589141" y="5077594"/>
            <a:ext cx="1587" cy="9017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" name="Freeform 39"/>
          <p:cNvSpPr>
            <a:spLocks/>
          </p:cNvSpPr>
          <p:nvPr/>
        </p:nvSpPr>
        <p:spPr bwMode="auto">
          <a:xfrm>
            <a:off x="4570091" y="5938019"/>
            <a:ext cx="39687" cy="41275"/>
          </a:xfrm>
          <a:custGeom>
            <a:avLst/>
            <a:gdLst>
              <a:gd name="T0" fmla="*/ 0 w 25"/>
              <a:gd name="T1" fmla="*/ 0 h 24"/>
              <a:gd name="T2" fmla="*/ 30241497 w 25"/>
              <a:gd name="T3" fmla="*/ 70984405 h 24"/>
              <a:gd name="T4" fmla="*/ 63002324 w 25"/>
              <a:gd name="T5" fmla="*/ 0 h 24"/>
              <a:gd name="T6" fmla="*/ 30241497 w 25"/>
              <a:gd name="T7" fmla="*/ 35493063 h 24"/>
              <a:gd name="T8" fmla="*/ 0 w 25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"/>
              <a:gd name="T16" fmla="*/ 0 h 24"/>
              <a:gd name="T17" fmla="*/ 25 w 25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" h="24">
                <a:moveTo>
                  <a:pt x="0" y="0"/>
                </a:moveTo>
                <a:lnTo>
                  <a:pt x="12" y="24"/>
                </a:lnTo>
                <a:lnTo>
                  <a:pt x="25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 flipV="1">
            <a:off x="4671691" y="5077594"/>
            <a:ext cx="1587" cy="7223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7" name="Freeform 41"/>
          <p:cNvSpPr>
            <a:spLocks/>
          </p:cNvSpPr>
          <p:nvPr/>
        </p:nvSpPr>
        <p:spPr bwMode="auto">
          <a:xfrm>
            <a:off x="4647878" y="5760219"/>
            <a:ext cx="42863" cy="39688"/>
          </a:xfrm>
          <a:custGeom>
            <a:avLst/>
            <a:gdLst>
              <a:gd name="T0" fmla="*/ 0 w 26"/>
              <a:gd name="T1" fmla="*/ 0 h 24"/>
              <a:gd name="T2" fmla="*/ 38049157 w 26"/>
              <a:gd name="T3" fmla="*/ 65630728 h 24"/>
              <a:gd name="T4" fmla="*/ 70662958 w 26"/>
              <a:gd name="T5" fmla="*/ 0 h 24"/>
              <a:gd name="T6" fmla="*/ 38049157 w 26"/>
              <a:gd name="T7" fmla="*/ 32815364 h 24"/>
              <a:gd name="T8" fmla="*/ 0 w 2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4"/>
              <a:gd name="T17" fmla="*/ 26 w 26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4">
                <a:moveTo>
                  <a:pt x="0" y="0"/>
                </a:moveTo>
                <a:lnTo>
                  <a:pt x="14" y="24"/>
                </a:lnTo>
                <a:lnTo>
                  <a:pt x="26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8" name="Line 42"/>
          <p:cNvSpPr>
            <a:spLocks noChangeShapeType="1"/>
          </p:cNvSpPr>
          <p:nvPr/>
        </p:nvSpPr>
        <p:spPr bwMode="auto">
          <a:xfrm>
            <a:off x="3495353" y="4721994"/>
            <a:ext cx="468313" cy="3556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9" name="Freeform 43"/>
          <p:cNvSpPr>
            <a:spLocks/>
          </p:cNvSpPr>
          <p:nvPr/>
        </p:nvSpPr>
        <p:spPr bwMode="auto">
          <a:xfrm>
            <a:off x="3917628" y="5036319"/>
            <a:ext cx="46038" cy="41275"/>
          </a:xfrm>
          <a:custGeom>
            <a:avLst/>
            <a:gdLst>
              <a:gd name="T0" fmla="*/ 40551259 w 28"/>
              <a:gd name="T1" fmla="*/ 0 h 24"/>
              <a:gd name="T2" fmla="*/ 75696342 w 28"/>
              <a:gd name="T3" fmla="*/ 70984405 h 24"/>
              <a:gd name="T4" fmla="*/ 0 w 28"/>
              <a:gd name="T5" fmla="*/ 59153962 h 24"/>
              <a:gd name="T6" fmla="*/ 40551259 w 28"/>
              <a:gd name="T7" fmla="*/ 0 h 24"/>
              <a:gd name="T8" fmla="*/ 0 60000 65536"/>
              <a:gd name="T9" fmla="*/ 0 60000 65536"/>
              <a:gd name="T10" fmla="*/ 0 60000 65536"/>
              <a:gd name="T11" fmla="*/ 0 60000 65536"/>
              <a:gd name="T12" fmla="*/ 0 w 28"/>
              <a:gd name="T13" fmla="*/ 0 h 24"/>
              <a:gd name="T14" fmla="*/ 28 w 28"/>
              <a:gd name="T15" fmla="*/ 24 h 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" h="24">
                <a:moveTo>
                  <a:pt x="15" y="0"/>
                </a:moveTo>
                <a:lnTo>
                  <a:pt x="28" y="24"/>
                </a:lnTo>
                <a:lnTo>
                  <a:pt x="0" y="20"/>
                </a:lnTo>
                <a:lnTo>
                  <a:pt x="15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0" name="Rectangle 44"/>
          <p:cNvSpPr>
            <a:spLocks noChangeArrowheads="1"/>
          </p:cNvSpPr>
          <p:nvPr/>
        </p:nvSpPr>
        <p:spPr bwMode="auto">
          <a:xfrm>
            <a:off x="2603178" y="2924944"/>
            <a:ext cx="2386013" cy="228600"/>
          </a:xfrm>
          <a:prstGeom prst="rect">
            <a:avLst/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500">
                <a:solidFill>
                  <a:srgbClr val="000000"/>
                </a:solidFill>
              </a:rPr>
              <a:t>Molecular states (pi orbitals)</a:t>
            </a:r>
            <a:endParaRPr lang="en-US" altLang="fr-FR" sz="2000">
              <a:solidFill>
                <a:schemeClr val="tx1"/>
              </a:solidFill>
            </a:endParaRPr>
          </a:p>
        </p:txBody>
      </p:sp>
      <p:sp>
        <p:nvSpPr>
          <p:cNvPr id="41" name="Rectangle 45"/>
          <p:cNvSpPr>
            <a:spLocks noChangeArrowheads="1"/>
          </p:cNvSpPr>
          <p:nvPr/>
        </p:nvSpPr>
        <p:spPr bwMode="auto">
          <a:xfrm>
            <a:off x="2674616" y="3255144"/>
            <a:ext cx="965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singlet states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2" name="Rectangle 46"/>
          <p:cNvSpPr>
            <a:spLocks noChangeArrowheads="1"/>
          </p:cNvSpPr>
          <p:nvPr/>
        </p:nvSpPr>
        <p:spPr bwMode="auto">
          <a:xfrm>
            <a:off x="4100191" y="4099694"/>
            <a:ext cx="8921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triplet states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3" name="Rectangle 47"/>
          <p:cNvSpPr>
            <a:spLocks noChangeArrowheads="1"/>
          </p:cNvSpPr>
          <p:nvPr/>
        </p:nvSpPr>
        <p:spPr bwMode="auto">
          <a:xfrm>
            <a:off x="2217416" y="5995169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4" name="Rectangle 48"/>
          <p:cNvSpPr>
            <a:spLocks noChangeArrowheads="1"/>
          </p:cNvSpPr>
          <p:nvPr/>
        </p:nvSpPr>
        <p:spPr bwMode="auto">
          <a:xfrm>
            <a:off x="2315841" y="6096769"/>
            <a:ext cx="49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5" name="Rectangle 49"/>
          <p:cNvSpPr>
            <a:spLocks noChangeArrowheads="1"/>
          </p:cNvSpPr>
          <p:nvPr/>
        </p:nvSpPr>
        <p:spPr bwMode="auto">
          <a:xfrm>
            <a:off x="5166991" y="4909319"/>
            <a:ext cx="101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T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6" name="Rectangle 50"/>
          <p:cNvSpPr>
            <a:spLocks noChangeArrowheads="1"/>
          </p:cNvSpPr>
          <p:nvPr/>
        </p:nvSpPr>
        <p:spPr bwMode="auto">
          <a:xfrm>
            <a:off x="5257478" y="5012507"/>
            <a:ext cx="49213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1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7" name="Rectangle 51"/>
          <p:cNvSpPr>
            <a:spLocks noChangeArrowheads="1"/>
          </p:cNvSpPr>
          <p:nvPr/>
        </p:nvSpPr>
        <p:spPr bwMode="auto">
          <a:xfrm>
            <a:off x="5140003" y="4404494"/>
            <a:ext cx="101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T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8" name="Rectangle 52"/>
          <p:cNvSpPr>
            <a:spLocks noChangeArrowheads="1"/>
          </p:cNvSpPr>
          <p:nvPr/>
        </p:nvSpPr>
        <p:spPr bwMode="auto">
          <a:xfrm>
            <a:off x="5225728" y="4509269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2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49" name="Rectangle 53"/>
          <p:cNvSpPr>
            <a:spLocks noChangeArrowheads="1"/>
          </p:cNvSpPr>
          <p:nvPr/>
        </p:nvSpPr>
        <p:spPr bwMode="auto">
          <a:xfrm>
            <a:off x="2239641" y="45949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0" name="Rectangle 54"/>
          <p:cNvSpPr>
            <a:spLocks noChangeArrowheads="1"/>
          </p:cNvSpPr>
          <p:nvPr/>
        </p:nvSpPr>
        <p:spPr bwMode="auto">
          <a:xfrm>
            <a:off x="2341241" y="4695007"/>
            <a:ext cx="49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1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1" name="Rectangle 55"/>
          <p:cNvSpPr>
            <a:spLocks noChangeArrowheads="1"/>
          </p:cNvSpPr>
          <p:nvPr/>
        </p:nvSpPr>
        <p:spPr bwMode="auto">
          <a:xfrm>
            <a:off x="2211066" y="40361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2" name="Rectangle 56"/>
          <p:cNvSpPr>
            <a:spLocks noChangeArrowheads="1"/>
          </p:cNvSpPr>
          <p:nvPr/>
        </p:nvSpPr>
        <p:spPr bwMode="auto">
          <a:xfrm>
            <a:off x="2311078" y="4137794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2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3" name="Rectangle 57"/>
          <p:cNvSpPr>
            <a:spLocks noChangeArrowheads="1"/>
          </p:cNvSpPr>
          <p:nvPr/>
        </p:nvSpPr>
        <p:spPr bwMode="auto">
          <a:xfrm>
            <a:off x="2211066" y="34900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4" name="Rectangle 58"/>
          <p:cNvSpPr>
            <a:spLocks noChangeArrowheads="1"/>
          </p:cNvSpPr>
          <p:nvPr/>
        </p:nvSpPr>
        <p:spPr bwMode="auto">
          <a:xfrm>
            <a:off x="2311078" y="3590107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3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55" name="Line 59"/>
          <p:cNvSpPr>
            <a:spLocks noChangeShapeType="1"/>
          </p:cNvSpPr>
          <p:nvPr/>
        </p:nvSpPr>
        <p:spPr bwMode="auto">
          <a:xfrm>
            <a:off x="2507928" y="6101532"/>
            <a:ext cx="25558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6" name="Line 60"/>
          <p:cNvSpPr>
            <a:spLocks noChangeShapeType="1"/>
          </p:cNvSpPr>
          <p:nvPr/>
        </p:nvSpPr>
        <p:spPr bwMode="auto">
          <a:xfrm>
            <a:off x="2507928" y="5977707"/>
            <a:ext cx="2555875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" name="Line 61"/>
          <p:cNvSpPr>
            <a:spLocks noChangeShapeType="1"/>
          </p:cNvSpPr>
          <p:nvPr/>
        </p:nvSpPr>
        <p:spPr bwMode="auto">
          <a:xfrm>
            <a:off x="2495228" y="5841182"/>
            <a:ext cx="2557463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8" name="Line 62"/>
          <p:cNvSpPr>
            <a:spLocks noChangeShapeType="1"/>
          </p:cNvSpPr>
          <p:nvPr/>
        </p:nvSpPr>
        <p:spPr bwMode="auto">
          <a:xfrm>
            <a:off x="2487291" y="5706244"/>
            <a:ext cx="2555875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" name="Line 63"/>
          <p:cNvSpPr>
            <a:spLocks noChangeShapeType="1"/>
          </p:cNvSpPr>
          <p:nvPr/>
        </p:nvSpPr>
        <p:spPr bwMode="auto">
          <a:xfrm>
            <a:off x="2460303" y="47219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0" name="Line 64"/>
          <p:cNvSpPr>
            <a:spLocks noChangeShapeType="1"/>
          </p:cNvSpPr>
          <p:nvPr/>
        </p:nvSpPr>
        <p:spPr bwMode="auto">
          <a:xfrm>
            <a:off x="2460303" y="4642619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" name="Line 65"/>
          <p:cNvSpPr>
            <a:spLocks noChangeShapeType="1"/>
          </p:cNvSpPr>
          <p:nvPr/>
        </p:nvSpPr>
        <p:spPr bwMode="auto">
          <a:xfrm>
            <a:off x="2460303" y="4534669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" name="Line 66"/>
          <p:cNvSpPr>
            <a:spLocks noChangeShapeType="1"/>
          </p:cNvSpPr>
          <p:nvPr/>
        </p:nvSpPr>
        <p:spPr bwMode="auto">
          <a:xfrm>
            <a:off x="2463478" y="4429894"/>
            <a:ext cx="1000125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3" name="Line 67"/>
          <p:cNvSpPr>
            <a:spLocks noChangeShapeType="1"/>
          </p:cNvSpPr>
          <p:nvPr/>
        </p:nvSpPr>
        <p:spPr bwMode="auto">
          <a:xfrm>
            <a:off x="2460303" y="41758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4" name="Line 68"/>
          <p:cNvSpPr>
            <a:spLocks noChangeShapeType="1"/>
          </p:cNvSpPr>
          <p:nvPr/>
        </p:nvSpPr>
        <p:spPr bwMode="auto">
          <a:xfrm>
            <a:off x="2447603" y="4067944"/>
            <a:ext cx="995363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5" name="Line 69"/>
          <p:cNvSpPr>
            <a:spLocks noChangeShapeType="1"/>
          </p:cNvSpPr>
          <p:nvPr/>
        </p:nvSpPr>
        <p:spPr bwMode="auto">
          <a:xfrm>
            <a:off x="2447603" y="3956819"/>
            <a:ext cx="995363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6" name="Line 70"/>
          <p:cNvSpPr>
            <a:spLocks noChangeShapeType="1"/>
          </p:cNvSpPr>
          <p:nvPr/>
        </p:nvSpPr>
        <p:spPr bwMode="auto">
          <a:xfrm>
            <a:off x="2419028" y="3588519"/>
            <a:ext cx="10001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7" name="Line 71"/>
          <p:cNvSpPr>
            <a:spLocks noChangeShapeType="1"/>
          </p:cNvSpPr>
          <p:nvPr/>
        </p:nvSpPr>
        <p:spPr bwMode="auto">
          <a:xfrm>
            <a:off x="2417441" y="3529782"/>
            <a:ext cx="998537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8" name="Line 72"/>
          <p:cNvSpPr>
            <a:spLocks noChangeShapeType="1"/>
          </p:cNvSpPr>
          <p:nvPr/>
        </p:nvSpPr>
        <p:spPr bwMode="auto">
          <a:xfrm>
            <a:off x="4023991" y="5074419"/>
            <a:ext cx="99536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9" name="Line 73"/>
          <p:cNvSpPr>
            <a:spLocks noChangeShapeType="1"/>
          </p:cNvSpPr>
          <p:nvPr/>
        </p:nvSpPr>
        <p:spPr bwMode="auto">
          <a:xfrm>
            <a:off x="4023991" y="4990282"/>
            <a:ext cx="995362" cy="1587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" name="Line 74"/>
          <p:cNvSpPr>
            <a:spLocks noChangeShapeType="1"/>
          </p:cNvSpPr>
          <p:nvPr/>
        </p:nvSpPr>
        <p:spPr bwMode="auto">
          <a:xfrm>
            <a:off x="4023991" y="4883919"/>
            <a:ext cx="995362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" name="Line 75"/>
          <p:cNvSpPr>
            <a:spLocks noChangeShapeType="1"/>
          </p:cNvSpPr>
          <p:nvPr/>
        </p:nvSpPr>
        <p:spPr bwMode="auto">
          <a:xfrm>
            <a:off x="4023991" y="4525144"/>
            <a:ext cx="995362" cy="31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2" name="Line 76"/>
          <p:cNvSpPr>
            <a:spLocks noChangeShapeType="1"/>
          </p:cNvSpPr>
          <p:nvPr/>
        </p:nvSpPr>
        <p:spPr bwMode="auto">
          <a:xfrm>
            <a:off x="4009703" y="4417194"/>
            <a:ext cx="996950" cy="1588"/>
          </a:xfrm>
          <a:prstGeom prst="line">
            <a:avLst/>
          </a:prstGeom>
          <a:noFill/>
          <a:ln w="0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3" name="Line 77"/>
          <p:cNvSpPr>
            <a:spLocks noChangeShapeType="1"/>
          </p:cNvSpPr>
          <p:nvPr/>
        </p:nvSpPr>
        <p:spPr bwMode="auto">
          <a:xfrm flipV="1">
            <a:off x="2765103" y="4721994"/>
            <a:ext cx="1588" cy="13795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4" name="Freeform 78"/>
          <p:cNvSpPr>
            <a:spLocks/>
          </p:cNvSpPr>
          <p:nvPr/>
        </p:nvSpPr>
        <p:spPr bwMode="auto">
          <a:xfrm>
            <a:off x="2746053" y="6057082"/>
            <a:ext cx="42863" cy="44450"/>
          </a:xfrm>
          <a:custGeom>
            <a:avLst/>
            <a:gdLst>
              <a:gd name="T0" fmla="*/ 0 w 26"/>
              <a:gd name="T1" fmla="*/ 0 h 26"/>
              <a:gd name="T2" fmla="*/ 32613801 w 26"/>
              <a:gd name="T3" fmla="*/ 75992408 h 26"/>
              <a:gd name="T4" fmla="*/ 70662958 w 26"/>
              <a:gd name="T5" fmla="*/ 0 h 26"/>
              <a:gd name="T6" fmla="*/ 32613801 w 26"/>
              <a:gd name="T7" fmla="*/ 35072763 h 26"/>
              <a:gd name="T8" fmla="*/ 0 w 26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6"/>
              <a:gd name="T17" fmla="*/ 26 w 26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6">
                <a:moveTo>
                  <a:pt x="0" y="0"/>
                </a:moveTo>
                <a:lnTo>
                  <a:pt x="12" y="26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5" name="Line 79"/>
          <p:cNvSpPr>
            <a:spLocks noChangeShapeType="1"/>
          </p:cNvSpPr>
          <p:nvPr/>
        </p:nvSpPr>
        <p:spPr bwMode="auto">
          <a:xfrm flipV="1">
            <a:off x="2925441" y="4721994"/>
            <a:ext cx="1587" cy="10922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6" name="Freeform 80"/>
          <p:cNvSpPr>
            <a:spLocks/>
          </p:cNvSpPr>
          <p:nvPr/>
        </p:nvSpPr>
        <p:spPr bwMode="auto">
          <a:xfrm>
            <a:off x="2906391" y="5772919"/>
            <a:ext cx="42862" cy="41275"/>
          </a:xfrm>
          <a:custGeom>
            <a:avLst/>
            <a:gdLst>
              <a:gd name="T0" fmla="*/ 0 w 26"/>
              <a:gd name="T1" fmla="*/ 0 h 24"/>
              <a:gd name="T2" fmla="*/ 32611391 w 26"/>
              <a:gd name="T3" fmla="*/ 70984405 h 24"/>
              <a:gd name="T4" fmla="*/ 70659661 w 26"/>
              <a:gd name="T5" fmla="*/ 0 h 24"/>
              <a:gd name="T6" fmla="*/ 32611391 w 26"/>
              <a:gd name="T7" fmla="*/ 35493063 h 24"/>
              <a:gd name="T8" fmla="*/ 0 w 2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4"/>
              <a:gd name="T17" fmla="*/ 26 w 26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4">
                <a:moveTo>
                  <a:pt x="0" y="0"/>
                </a:moveTo>
                <a:lnTo>
                  <a:pt x="12" y="24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7" name="Line 81"/>
          <p:cNvSpPr>
            <a:spLocks noChangeShapeType="1"/>
          </p:cNvSpPr>
          <p:nvPr/>
        </p:nvSpPr>
        <p:spPr bwMode="auto">
          <a:xfrm flipV="1">
            <a:off x="2579366" y="3472632"/>
            <a:ext cx="1587" cy="12366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8" name="Freeform 82"/>
          <p:cNvSpPr>
            <a:spLocks/>
          </p:cNvSpPr>
          <p:nvPr/>
        </p:nvSpPr>
        <p:spPr bwMode="auto">
          <a:xfrm>
            <a:off x="2560316" y="4668019"/>
            <a:ext cx="42862" cy="41275"/>
          </a:xfrm>
          <a:custGeom>
            <a:avLst/>
            <a:gdLst>
              <a:gd name="T0" fmla="*/ 0 w 26"/>
              <a:gd name="T1" fmla="*/ 0 h 24"/>
              <a:gd name="T2" fmla="*/ 32611391 w 26"/>
              <a:gd name="T3" fmla="*/ 70984405 h 24"/>
              <a:gd name="T4" fmla="*/ 70659661 w 26"/>
              <a:gd name="T5" fmla="*/ 0 h 24"/>
              <a:gd name="T6" fmla="*/ 32611391 w 26"/>
              <a:gd name="T7" fmla="*/ 35493063 h 24"/>
              <a:gd name="T8" fmla="*/ 0 w 2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4"/>
              <a:gd name="T17" fmla="*/ 26 w 26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4">
                <a:moveTo>
                  <a:pt x="0" y="0"/>
                </a:moveTo>
                <a:lnTo>
                  <a:pt x="12" y="24"/>
                </a:lnTo>
                <a:lnTo>
                  <a:pt x="26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9" name="Line 83"/>
          <p:cNvSpPr>
            <a:spLocks noChangeShapeType="1"/>
          </p:cNvSpPr>
          <p:nvPr/>
        </p:nvSpPr>
        <p:spPr bwMode="auto">
          <a:xfrm flipV="1">
            <a:off x="4509766" y="5077594"/>
            <a:ext cx="1587" cy="102393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0" name="Freeform 84"/>
          <p:cNvSpPr>
            <a:spLocks/>
          </p:cNvSpPr>
          <p:nvPr/>
        </p:nvSpPr>
        <p:spPr bwMode="auto">
          <a:xfrm>
            <a:off x="4487541" y="6057082"/>
            <a:ext cx="42862" cy="44450"/>
          </a:xfrm>
          <a:custGeom>
            <a:avLst/>
            <a:gdLst>
              <a:gd name="T0" fmla="*/ 0 w 26"/>
              <a:gd name="T1" fmla="*/ 0 h 26"/>
              <a:gd name="T2" fmla="*/ 38048269 w 26"/>
              <a:gd name="T3" fmla="*/ 75992408 h 26"/>
              <a:gd name="T4" fmla="*/ 70659661 w 26"/>
              <a:gd name="T5" fmla="*/ 0 h 26"/>
              <a:gd name="T6" fmla="*/ 38048269 w 26"/>
              <a:gd name="T7" fmla="*/ 35072763 h 26"/>
              <a:gd name="T8" fmla="*/ 0 w 26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6"/>
              <a:gd name="T17" fmla="*/ 26 w 26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6">
                <a:moveTo>
                  <a:pt x="0" y="0"/>
                </a:moveTo>
                <a:lnTo>
                  <a:pt x="14" y="26"/>
                </a:lnTo>
                <a:lnTo>
                  <a:pt x="26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1" name="Line 85"/>
          <p:cNvSpPr>
            <a:spLocks noChangeShapeType="1"/>
          </p:cNvSpPr>
          <p:nvPr/>
        </p:nvSpPr>
        <p:spPr bwMode="auto">
          <a:xfrm flipV="1">
            <a:off x="4589141" y="5077594"/>
            <a:ext cx="1587" cy="9017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2" name="Freeform 86"/>
          <p:cNvSpPr>
            <a:spLocks/>
          </p:cNvSpPr>
          <p:nvPr/>
        </p:nvSpPr>
        <p:spPr bwMode="auto">
          <a:xfrm>
            <a:off x="4570091" y="5938019"/>
            <a:ext cx="39687" cy="41275"/>
          </a:xfrm>
          <a:custGeom>
            <a:avLst/>
            <a:gdLst>
              <a:gd name="T0" fmla="*/ 0 w 25"/>
              <a:gd name="T1" fmla="*/ 0 h 24"/>
              <a:gd name="T2" fmla="*/ 30241497 w 25"/>
              <a:gd name="T3" fmla="*/ 70984405 h 24"/>
              <a:gd name="T4" fmla="*/ 63002324 w 25"/>
              <a:gd name="T5" fmla="*/ 0 h 24"/>
              <a:gd name="T6" fmla="*/ 30241497 w 25"/>
              <a:gd name="T7" fmla="*/ 35493063 h 24"/>
              <a:gd name="T8" fmla="*/ 0 w 25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"/>
              <a:gd name="T16" fmla="*/ 0 h 24"/>
              <a:gd name="T17" fmla="*/ 25 w 25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" h="24">
                <a:moveTo>
                  <a:pt x="0" y="0"/>
                </a:moveTo>
                <a:lnTo>
                  <a:pt x="12" y="24"/>
                </a:lnTo>
                <a:lnTo>
                  <a:pt x="25" y="0"/>
                </a:lnTo>
                <a:lnTo>
                  <a:pt x="12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3" name="Line 87"/>
          <p:cNvSpPr>
            <a:spLocks noChangeShapeType="1"/>
          </p:cNvSpPr>
          <p:nvPr/>
        </p:nvSpPr>
        <p:spPr bwMode="auto">
          <a:xfrm flipV="1">
            <a:off x="4671691" y="5077594"/>
            <a:ext cx="1587" cy="73342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4" name="Freeform 88"/>
          <p:cNvSpPr>
            <a:spLocks/>
          </p:cNvSpPr>
          <p:nvPr/>
        </p:nvSpPr>
        <p:spPr bwMode="auto">
          <a:xfrm>
            <a:off x="4647878" y="5766569"/>
            <a:ext cx="42863" cy="44450"/>
          </a:xfrm>
          <a:custGeom>
            <a:avLst/>
            <a:gdLst>
              <a:gd name="T0" fmla="*/ 0 w 26"/>
              <a:gd name="T1" fmla="*/ 0 h 26"/>
              <a:gd name="T2" fmla="*/ 38049157 w 26"/>
              <a:gd name="T3" fmla="*/ 75992408 h 26"/>
              <a:gd name="T4" fmla="*/ 70662958 w 26"/>
              <a:gd name="T5" fmla="*/ 0 h 26"/>
              <a:gd name="T6" fmla="*/ 38049157 w 26"/>
              <a:gd name="T7" fmla="*/ 35072763 h 26"/>
              <a:gd name="T8" fmla="*/ 0 w 26"/>
              <a:gd name="T9" fmla="*/ 0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"/>
              <a:gd name="T16" fmla="*/ 0 h 26"/>
              <a:gd name="T17" fmla="*/ 26 w 26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" h="26">
                <a:moveTo>
                  <a:pt x="0" y="0"/>
                </a:moveTo>
                <a:lnTo>
                  <a:pt x="14" y="26"/>
                </a:lnTo>
                <a:lnTo>
                  <a:pt x="26" y="0"/>
                </a:lnTo>
                <a:lnTo>
                  <a:pt x="14" y="12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5" name="Line 89"/>
          <p:cNvSpPr>
            <a:spLocks noChangeShapeType="1"/>
          </p:cNvSpPr>
          <p:nvPr/>
        </p:nvSpPr>
        <p:spPr bwMode="auto">
          <a:xfrm>
            <a:off x="3495353" y="4721994"/>
            <a:ext cx="468313" cy="35560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6" name="Freeform 90"/>
          <p:cNvSpPr>
            <a:spLocks/>
          </p:cNvSpPr>
          <p:nvPr/>
        </p:nvSpPr>
        <p:spPr bwMode="auto">
          <a:xfrm>
            <a:off x="3917628" y="5036319"/>
            <a:ext cx="46038" cy="41275"/>
          </a:xfrm>
          <a:custGeom>
            <a:avLst/>
            <a:gdLst>
              <a:gd name="T0" fmla="*/ 40551259 w 28"/>
              <a:gd name="T1" fmla="*/ 0 h 24"/>
              <a:gd name="T2" fmla="*/ 75696342 w 28"/>
              <a:gd name="T3" fmla="*/ 70984405 h 24"/>
              <a:gd name="T4" fmla="*/ 0 w 28"/>
              <a:gd name="T5" fmla="*/ 59153962 h 24"/>
              <a:gd name="T6" fmla="*/ 40551259 w 28"/>
              <a:gd name="T7" fmla="*/ 0 h 24"/>
              <a:gd name="T8" fmla="*/ 0 60000 65536"/>
              <a:gd name="T9" fmla="*/ 0 60000 65536"/>
              <a:gd name="T10" fmla="*/ 0 60000 65536"/>
              <a:gd name="T11" fmla="*/ 0 60000 65536"/>
              <a:gd name="T12" fmla="*/ 0 w 28"/>
              <a:gd name="T13" fmla="*/ 0 h 24"/>
              <a:gd name="T14" fmla="*/ 28 w 28"/>
              <a:gd name="T15" fmla="*/ 24 h 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" h="24">
                <a:moveTo>
                  <a:pt x="15" y="0"/>
                </a:moveTo>
                <a:lnTo>
                  <a:pt x="28" y="24"/>
                </a:lnTo>
                <a:lnTo>
                  <a:pt x="0" y="20"/>
                </a:lnTo>
                <a:lnTo>
                  <a:pt x="15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7" name="Rectangle 91"/>
          <p:cNvSpPr>
            <a:spLocks noChangeArrowheads="1"/>
          </p:cNvSpPr>
          <p:nvPr/>
        </p:nvSpPr>
        <p:spPr bwMode="auto">
          <a:xfrm>
            <a:off x="2674616" y="3255144"/>
            <a:ext cx="965200" cy="19843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singlet states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88" name="Rectangle 92"/>
          <p:cNvSpPr>
            <a:spLocks noChangeArrowheads="1"/>
          </p:cNvSpPr>
          <p:nvPr/>
        </p:nvSpPr>
        <p:spPr bwMode="auto">
          <a:xfrm>
            <a:off x="4100191" y="4099694"/>
            <a:ext cx="892175" cy="19843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triplet states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89" name="Rectangle 93"/>
          <p:cNvSpPr>
            <a:spLocks noChangeArrowheads="1"/>
          </p:cNvSpPr>
          <p:nvPr/>
        </p:nvSpPr>
        <p:spPr bwMode="auto">
          <a:xfrm>
            <a:off x="2217416" y="5995169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0" name="Rectangle 94"/>
          <p:cNvSpPr>
            <a:spLocks noChangeArrowheads="1"/>
          </p:cNvSpPr>
          <p:nvPr/>
        </p:nvSpPr>
        <p:spPr bwMode="auto">
          <a:xfrm>
            <a:off x="2315841" y="6096769"/>
            <a:ext cx="49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1" name="Rectangle 95"/>
          <p:cNvSpPr>
            <a:spLocks noChangeArrowheads="1"/>
          </p:cNvSpPr>
          <p:nvPr/>
        </p:nvSpPr>
        <p:spPr bwMode="auto">
          <a:xfrm>
            <a:off x="5140003" y="4404494"/>
            <a:ext cx="1016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T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2" name="Rectangle 96"/>
          <p:cNvSpPr>
            <a:spLocks noChangeArrowheads="1"/>
          </p:cNvSpPr>
          <p:nvPr/>
        </p:nvSpPr>
        <p:spPr bwMode="auto">
          <a:xfrm>
            <a:off x="5225728" y="4509269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2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3" name="Rectangle 97"/>
          <p:cNvSpPr>
            <a:spLocks noChangeArrowheads="1"/>
          </p:cNvSpPr>
          <p:nvPr/>
        </p:nvSpPr>
        <p:spPr bwMode="auto">
          <a:xfrm>
            <a:off x="2239641" y="45949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4" name="Rectangle 98"/>
          <p:cNvSpPr>
            <a:spLocks noChangeArrowheads="1"/>
          </p:cNvSpPr>
          <p:nvPr/>
        </p:nvSpPr>
        <p:spPr bwMode="auto">
          <a:xfrm>
            <a:off x="2341241" y="4695007"/>
            <a:ext cx="49212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1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5" name="Rectangle 99"/>
          <p:cNvSpPr>
            <a:spLocks noChangeArrowheads="1"/>
          </p:cNvSpPr>
          <p:nvPr/>
        </p:nvSpPr>
        <p:spPr bwMode="auto">
          <a:xfrm>
            <a:off x="2211066" y="40361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6" name="Rectangle 100"/>
          <p:cNvSpPr>
            <a:spLocks noChangeArrowheads="1"/>
          </p:cNvSpPr>
          <p:nvPr/>
        </p:nvSpPr>
        <p:spPr bwMode="auto">
          <a:xfrm>
            <a:off x="2311078" y="4137794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2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7" name="Rectangle 101"/>
          <p:cNvSpPr>
            <a:spLocks noChangeArrowheads="1"/>
          </p:cNvSpPr>
          <p:nvPr/>
        </p:nvSpPr>
        <p:spPr bwMode="auto">
          <a:xfrm>
            <a:off x="2211066" y="3490094"/>
            <a:ext cx="1095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8" name="Rectangle 102"/>
          <p:cNvSpPr>
            <a:spLocks noChangeArrowheads="1"/>
          </p:cNvSpPr>
          <p:nvPr/>
        </p:nvSpPr>
        <p:spPr bwMode="auto">
          <a:xfrm>
            <a:off x="2311078" y="3590107"/>
            <a:ext cx="49213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3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99" name="Rectangle 103"/>
          <p:cNvSpPr>
            <a:spLocks noChangeArrowheads="1"/>
          </p:cNvSpPr>
          <p:nvPr/>
        </p:nvSpPr>
        <p:spPr bwMode="auto">
          <a:xfrm>
            <a:off x="3535041" y="4387032"/>
            <a:ext cx="255587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non-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00" name="Rectangle 104"/>
          <p:cNvSpPr>
            <a:spLocks noChangeArrowheads="1"/>
          </p:cNvSpPr>
          <p:nvPr/>
        </p:nvSpPr>
        <p:spPr bwMode="auto">
          <a:xfrm>
            <a:off x="3538216" y="4537844"/>
            <a:ext cx="477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radiative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01" name="Freeform 105"/>
          <p:cNvSpPr>
            <a:spLocks/>
          </p:cNvSpPr>
          <p:nvPr/>
        </p:nvSpPr>
        <p:spPr bwMode="auto">
          <a:xfrm>
            <a:off x="2130103" y="5125219"/>
            <a:ext cx="633413" cy="279400"/>
          </a:xfrm>
          <a:custGeom>
            <a:avLst/>
            <a:gdLst>
              <a:gd name="T0" fmla="*/ 21431291 w 387"/>
              <a:gd name="T1" fmla="*/ 389077010 h 167"/>
              <a:gd name="T2" fmla="*/ 32146940 w 387"/>
              <a:gd name="T3" fmla="*/ 355487120 h 167"/>
              <a:gd name="T4" fmla="*/ 64292243 w 387"/>
              <a:gd name="T5" fmla="*/ 338691338 h 167"/>
              <a:gd name="T6" fmla="*/ 112511841 w 387"/>
              <a:gd name="T7" fmla="*/ 414268174 h 167"/>
              <a:gd name="T8" fmla="*/ 190200658 w 387"/>
              <a:gd name="T9" fmla="*/ 464652278 h 167"/>
              <a:gd name="T10" fmla="*/ 211630306 w 387"/>
              <a:gd name="T11" fmla="*/ 403072101 h 167"/>
              <a:gd name="T12" fmla="*/ 230382322 w 387"/>
              <a:gd name="T13" fmla="*/ 268714211 h 167"/>
              <a:gd name="T14" fmla="*/ 265208569 w 387"/>
              <a:gd name="T15" fmla="*/ 277111266 h 167"/>
              <a:gd name="T16" fmla="*/ 310748821 w 387"/>
              <a:gd name="T17" fmla="*/ 333093301 h 167"/>
              <a:gd name="T18" fmla="*/ 380399678 w 387"/>
              <a:gd name="T19" fmla="*/ 400273083 h 167"/>
              <a:gd name="T20" fmla="*/ 399151643 w 387"/>
              <a:gd name="T21" fmla="*/ 361085156 h 167"/>
              <a:gd name="T22" fmla="*/ 409867286 w 387"/>
              <a:gd name="T23" fmla="*/ 215531141 h 167"/>
              <a:gd name="T24" fmla="*/ 452729958 w 387"/>
              <a:gd name="T25" fmla="*/ 226727266 h 167"/>
              <a:gd name="T26" fmla="*/ 503628850 w 387"/>
              <a:gd name="T27" fmla="*/ 293907047 h 167"/>
              <a:gd name="T28" fmla="*/ 575957390 w 387"/>
              <a:gd name="T29" fmla="*/ 327495265 h 167"/>
              <a:gd name="T30" fmla="*/ 594709355 w 387"/>
              <a:gd name="T31" fmla="*/ 229526284 h 167"/>
              <a:gd name="T32" fmla="*/ 600067995 w 387"/>
              <a:gd name="T33" fmla="*/ 139955978 h 167"/>
              <a:gd name="T34" fmla="*/ 629535602 w 387"/>
              <a:gd name="T35" fmla="*/ 159549105 h 167"/>
              <a:gd name="T36" fmla="*/ 677755174 w 387"/>
              <a:gd name="T37" fmla="*/ 226727266 h 167"/>
              <a:gd name="T38" fmla="*/ 750083714 w 387"/>
              <a:gd name="T39" fmla="*/ 279910284 h 167"/>
              <a:gd name="T40" fmla="*/ 771514999 w 387"/>
              <a:gd name="T41" fmla="*/ 246322066 h 167"/>
              <a:gd name="T42" fmla="*/ 782230642 w 387"/>
              <a:gd name="T43" fmla="*/ 81174898 h 167"/>
              <a:gd name="T44" fmla="*/ 835808854 w 387"/>
              <a:gd name="T45" fmla="*/ 131558924 h 167"/>
              <a:gd name="T46" fmla="*/ 867954349 w 387"/>
              <a:gd name="T47" fmla="*/ 179142232 h 167"/>
              <a:gd name="T48" fmla="*/ 918853241 w 387"/>
              <a:gd name="T49" fmla="*/ 207134087 h 167"/>
              <a:gd name="T50" fmla="*/ 940284525 w 387"/>
              <a:gd name="T51" fmla="*/ 170745178 h 167"/>
              <a:gd name="T52" fmla="*/ 942963845 w 387"/>
              <a:gd name="T53" fmla="*/ 19593134 h 167"/>
              <a:gd name="T54" fmla="*/ 972431453 w 387"/>
              <a:gd name="T55" fmla="*/ 25191170 h 167"/>
              <a:gd name="T56" fmla="*/ 1026008028 w 387"/>
              <a:gd name="T57" fmla="*/ 75575189 h 167"/>
              <a:gd name="T58" fmla="*/ 1036723670 w 387"/>
              <a:gd name="T59" fmla="*/ 72776171 h 167"/>
              <a:gd name="T60" fmla="*/ 996540420 w 387"/>
              <a:gd name="T61" fmla="*/ 25191170 h 167"/>
              <a:gd name="T62" fmla="*/ 961715810 w 387"/>
              <a:gd name="T63" fmla="*/ 0 h 167"/>
              <a:gd name="T64" fmla="*/ 929568883 w 387"/>
              <a:gd name="T65" fmla="*/ 16794115 h 167"/>
              <a:gd name="T66" fmla="*/ 924211880 w 387"/>
              <a:gd name="T67" fmla="*/ 162348123 h 167"/>
              <a:gd name="T68" fmla="*/ 910816918 w 387"/>
              <a:gd name="T69" fmla="*/ 195938014 h 167"/>
              <a:gd name="T70" fmla="*/ 886706314 w 387"/>
              <a:gd name="T71" fmla="*/ 173544196 h 167"/>
              <a:gd name="T72" fmla="*/ 849202179 w 387"/>
              <a:gd name="T73" fmla="*/ 125959215 h 167"/>
              <a:gd name="T74" fmla="*/ 795625604 w 387"/>
              <a:gd name="T75" fmla="*/ 64379116 h 167"/>
              <a:gd name="T76" fmla="*/ 755442354 w 387"/>
              <a:gd name="T77" fmla="*/ 86772935 h 167"/>
              <a:gd name="T78" fmla="*/ 742047392 w 387"/>
              <a:gd name="T79" fmla="*/ 268714211 h 167"/>
              <a:gd name="T80" fmla="*/ 704543462 w 387"/>
              <a:gd name="T81" fmla="*/ 237925012 h 167"/>
              <a:gd name="T82" fmla="*/ 659003209 w 387"/>
              <a:gd name="T83" fmla="*/ 179142232 h 167"/>
              <a:gd name="T84" fmla="*/ 618819960 w 387"/>
              <a:gd name="T85" fmla="*/ 125959215 h 167"/>
              <a:gd name="T86" fmla="*/ 578636710 w 387"/>
              <a:gd name="T87" fmla="*/ 151152051 h 167"/>
              <a:gd name="T88" fmla="*/ 575957390 w 387"/>
              <a:gd name="T89" fmla="*/ 282709302 h 167"/>
              <a:gd name="T90" fmla="*/ 565241748 w 387"/>
              <a:gd name="T91" fmla="*/ 316299193 h 167"/>
              <a:gd name="T92" fmla="*/ 525058498 w 387"/>
              <a:gd name="T93" fmla="*/ 293907047 h 167"/>
              <a:gd name="T94" fmla="*/ 482197565 w 387"/>
              <a:gd name="T95" fmla="*/ 249121084 h 167"/>
              <a:gd name="T96" fmla="*/ 396472324 w 387"/>
              <a:gd name="T97" fmla="*/ 204335069 h 167"/>
              <a:gd name="T98" fmla="*/ 385758318 w 387"/>
              <a:gd name="T99" fmla="*/ 321897229 h 167"/>
              <a:gd name="T100" fmla="*/ 375042676 w 387"/>
              <a:gd name="T101" fmla="*/ 386276319 h 167"/>
              <a:gd name="T102" fmla="*/ 337537109 w 387"/>
              <a:gd name="T103" fmla="*/ 355487120 h 167"/>
              <a:gd name="T104" fmla="*/ 300033179 w 387"/>
              <a:gd name="T105" fmla="*/ 299505084 h 167"/>
              <a:gd name="T106" fmla="*/ 227704639 w 387"/>
              <a:gd name="T107" fmla="*/ 257518139 h 167"/>
              <a:gd name="T108" fmla="*/ 200914663 w 387"/>
              <a:gd name="T109" fmla="*/ 288309011 h 167"/>
              <a:gd name="T110" fmla="*/ 187521338 w 387"/>
              <a:gd name="T111" fmla="*/ 436660319 h 167"/>
              <a:gd name="T112" fmla="*/ 179485015 w 387"/>
              <a:gd name="T113" fmla="*/ 453456205 h 167"/>
              <a:gd name="T114" fmla="*/ 128586123 w 387"/>
              <a:gd name="T115" fmla="*/ 411469155 h 167"/>
              <a:gd name="T116" fmla="*/ 93759851 w 387"/>
              <a:gd name="T117" fmla="*/ 347090065 h 167"/>
              <a:gd name="T118" fmla="*/ 40183263 w 387"/>
              <a:gd name="T119" fmla="*/ 327495265 h 167"/>
              <a:gd name="T120" fmla="*/ 10715646 w 387"/>
              <a:gd name="T121" fmla="*/ 366683192 h 167"/>
              <a:gd name="T122" fmla="*/ 0 w 387"/>
              <a:gd name="T123" fmla="*/ 411469155 h 16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87"/>
              <a:gd name="T187" fmla="*/ 0 h 167"/>
              <a:gd name="T188" fmla="*/ 387 w 387"/>
              <a:gd name="T189" fmla="*/ 167 h 16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87" h="167">
                <a:moveTo>
                  <a:pt x="3" y="163"/>
                </a:moveTo>
                <a:lnTo>
                  <a:pt x="5" y="160"/>
                </a:lnTo>
                <a:lnTo>
                  <a:pt x="5" y="150"/>
                </a:lnTo>
                <a:lnTo>
                  <a:pt x="7" y="148"/>
                </a:lnTo>
                <a:lnTo>
                  <a:pt x="7" y="142"/>
                </a:lnTo>
                <a:lnTo>
                  <a:pt x="8" y="139"/>
                </a:lnTo>
                <a:lnTo>
                  <a:pt x="8" y="136"/>
                </a:lnTo>
                <a:lnTo>
                  <a:pt x="9" y="133"/>
                </a:lnTo>
                <a:lnTo>
                  <a:pt x="11" y="132"/>
                </a:lnTo>
                <a:lnTo>
                  <a:pt x="11" y="129"/>
                </a:lnTo>
                <a:lnTo>
                  <a:pt x="12" y="128"/>
                </a:lnTo>
                <a:lnTo>
                  <a:pt x="12" y="127"/>
                </a:lnTo>
                <a:lnTo>
                  <a:pt x="16" y="123"/>
                </a:lnTo>
                <a:lnTo>
                  <a:pt x="17" y="123"/>
                </a:lnTo>
                <a:lnTo>
                  <a:pt x="19" y="121"/>
                </a:lnTo>
                <a:lnTo>
                  <a:pt x="20" y="121"/>
                </a:lnTo>
                <a:lnTo>
                  <a:pt x="19" y="121"/>
                </a:lnTo>
                <a:lnTo>
                  <a:pt x="24" y="121"/>
                </a:lnTo>
                <a:lnTo>
                  <a:pt x="30" y="127"/>
                </a:lnTo>
                <a:lnTo>
                  <a:pt x="31" y="129"/>
                </a:lnTo>
                <a:lnTo>
                  <a:pt x="32" y="131"/>
                </a:lnTo>
                <a:lnTo>
                  <a:pt x="36" y="139"/>
                </a:lnTo>
                <a:lnTo>
                  <a:pt x="38" y="140"/>
                </a:lnTo>
                <a:lnTo>
                  <a:pt x="42" y="148"/>
                </a:lnTo>
                <a:lnTo>
                  <a:pt x="43" y="150"/>
                </a:lnTo>
                <a:lnTo>
                  <a:pt x="46" y="155"/>
                </a:lnTo>
                <a:lnTo>
                  <a:pt x="58" y="167"/>
                </a:lnTo>
                <a:lnTo>
                  <a:pt x="69" y="167"/>
                </a:lnTo>
                <a:lnTo>
                  <a:pt x="69" y="166"/>
                </a:lnTo>
                <a:lnTo>
                  <a:pt x="71" y="166"/>
                </a:lnTo>
                <a:lnTo>
                  <a:pt x="75" y="162"/>
                </a:lnTo>
                <a:lnTo>
                  <a:pt x="75" y="159"/>
                </a:lnTo>
                <a:lnTo>
                  <a:pt x="77" y="158"/>
                </a:lnTo>
                <a:lnTo>
                  <a:pt x="78" y="154"/>
                </a:lnTo>
                <a:lnTo>
                  <a:pt x="78" y="147"/>
                </a:lnTo>
                <a:lnTo>
                  <a:pt x="79" y="144"/>
                </a:lnTo>
                <a:lnTo>
                  <a:pt x="79" y="109"/>
                </a:lnTo>
                <a:lnTo>
                  <a:pt x="81" y="107"/>
                </a:lnTo>
                <a:lnTo>
                  <a:pt x="81" y="103"/>
                </a:lnTo>
                <a:lnTo>
                  <a:pt x="83" y="100"/>
                </a:lnTo>
                <a:lnTo>
                  <a:pt x="85" y="96"/>
                </a:lnTo>
                <a:lnTo>
                  <a:pt x="86" y="96"/>
                </a:lnTo>
                <a:lnTo>
                  <a:pt x="87" y="95"/>
                </a:lnTo>
                <a:lnTo>
                  <a:pt x="90" y="95"/>
                </a:lnTo>
                <a:lnTo>
                  <a:pt x="91" y="96"/>
                </a:lnTo>
                <a:lnTo>
                  <a:pt x="94" y="96"/>
                </a:lnTo>
                <a:lnTo>
                  <a:pt x="97" y="99"/>
                </a:lnTo>
                <a:lnTo>
                  <a:pt x="99" y="99"/>
                </a:lnTo>
                <a:lnTo>
                  <a:pt x="99" y="101"/>
                </a:lnTo>
                <a:lnTo>
                  <a:pt x="105" y="107"/>
                </a:lnTo>
                <a:lnTo>
                  <a:pt x="106" y="109"/>
                </a:lnTo>
                <a:lnTo>
                  <a:pt x="109" y="112"/>
                </a:lnTo>
                <a:lnTo>
                  <a:pt x="113" y="117"/>
                </a:lnTo>
                <a:lnTo>
                  <a:pt x="116" y="119"/>
                </a:lnTo>
                <a:lnTo>
                  <a:pt x="117" y="124"/>
                </a:lnTo>
                <a:lnTo>
                  <a:pt x="120" y="127"/>
                </a:lnTo>
                <a:lnTo>
                  <a:pt x="121" y="129"/>
                </a:lnTo>
                <a:lnTo>
                  <a:pt x="133" y="142"/>
                </a:lnTo>
                <a:lnTo>
                  <a:pt x="137" y="143"/>
                </a:lnTo>
                <a:lnTo>
                  <a:pt x="142" y="143"/>
                </a:lnTo>
                <a:lnTo>
                  <a:pt x="142" y="142"/>
                </a:lnTo>
                <a:lnTo>
                  <a:pt x="146" y="139"/>
                </a:lnTo>
                <a:lnTo>
                  <a:pt x="146" y="136"/>
                </a:lnTo>
                <a:lnTo>
                  <a:pt x="148" y="133"/>
                </a:lnTo>
                <a:lnTo>
                  <a:pt x="148" y="131"/>
                </a:lnTo>
                <a:lnTo>
                  <a:pt x="149" y="129"/>
                </a:lnTo>
                <a:lnTo>
                  <a:pt x="149" y="115"/>
                </a:lnTo>
                <a:lnTo>
                  <a:pt x="148" y="112"/>
                </a:lnTo>
                <a:lnTo>
                  <a:pt x="148" y="86"/>
                </a:lnTo>
                <a:lnTo>
                  <a:pt x="149" y="84"/>
                </a:lnTo>
                <a:lnTo>
                  <a:pt x="149" y="81"/>
                </a:lnTo>
                <a:lnTo>
                  <a:pt x="153" y="77"/>
                </a:lnTo>
                <a:lnTo>
                  <a:pt x="153" y="76"/>
                </a:lnTo>
                <a:lnTo>
                  <a:pt x="160" y="76"/>
                </a:lnTo>
                <a:lnTo>
                  <a:pt x="161" y="77"/>
                </a:lnTo>
                <a:lnTo>
                  <a:pt x="164" y="78"/>
                </a:lnTo>
                <a:lnTo>
                  <a:pt x="167" y="81"/>
                </a:lnTo>
                <a:lnTo>
                  <a:pt x="169" y="81"/>
                </a:lnTo>
                <a:lnTo>
                  <a:pt x="169" y="84"/>
                </a:lnTo>
                <a:lnTo>
                  <a:pt x="177" y="92"/>
                </a:lnTo>
                <a:lnTo>
                  <a:pt x="180" y="93"/>
                </a:lnTo>
                <a:lnTo>
                  <a:pt x="183" y="99"/>
                </a:lnTo>
                <a:lnTo>
                  <a:pt x="185" y="100"/>
                </a:lnTo>
                <a:lnTo>
                  <a:pt x="188" y="105"/>
                </a:lnTo>
                <a:lnTo>
                  <a:pt x="199" y="116"/>
                </a:lnTo>
                <a:lnTo>
                  <a:pt x="203" y="117"/>
                </a:lnTo>
                <a:lnTo>
                  <a:pt x="204" y="119"/>
                </a:lnTo>
                <a:lnTo>
                  <a:pt x="211" y="119"/>
                </a:lnTo>
                <a:lnTo>
                  <a:pt x="212" y="117"/>
                </a:lnTo>
                <a:lnTo>
                  <a:pt x="215" y="117"/>
                </a:lnTo>
                <a:lnTo>
                  <a:pt x="218" y="115"/>
                </a:lnTo>
                <a:lnTo>
                  <a:pt x="218" y="112"/>
                </a:lnTo>
                <a:lnTo>
                  <a:pt x="220" y="109"/>
                </a:lnTo>
                <a:lnTo>
                  <a:pt x="220" y="101"/>
                </a:lnTo>
                <a:lnTo>
                  <a:pt x="222" y="99"/>
                </a:lnTo>
                <a:lnTo>
                  <a:pt x="222" y="82"/>
                </a:lnTo>
                <a:lnTo>
                  <a:pt x="220" y="78"/>
                </a:lnTo>
                <a:lnTo>
                  <a:pt x="220" y="61"/>
                </a:lnTo>
                <a:lnTo>
                  <a:pt x="222" y="60"/>
                </a:lnTo>
                <a:lnTo>
                  <a:pt x="222" y="54"/>
                </a:lnTo>
                <a:lnTo>
                  <a:pt x="223" y="52"/>
                </a:lnTo>
                <a:lnTo>
                  <a:pt x="224" y="50"/>
                </a:lnTo>
                <a:lnTo>
                  <a:pt x="226" y="50"/>
                </a:lnTo>
                <a:lnTo>
                  <a:pt x="224" y="50"/>
                </a:lnTo>
                <a:lnTo>
                  <a:pt x="228" y="50"/>
                </a:lnTo>
                <a:lnTo>
                  <a:pt x="231" y="53"/>
                </a:lnTo>
                <a:lnTo>
                  <a:pt x="234" y="54"/>
                </a:lnTo>
                <a:lnTo>
                  <a:pt x="235" y="57"/>
                </a:lnTo>
                <a:lnTo>
                  <a:pt x="239" y="61"/>
                </a:lnTo>
                <a:lnTo>
                  <a:pt x="243" y="66"/>
                </a:lnTo>
                <a:lnTo>
                  <a:pt x="246" y="68"/>
                </a:lnTo>
                <a:lnTo>
                  <a:pt x="247" y="73"/>
                </a:lnTo>
                <a:lnTo>
                  <a:pt x="250" y="76"/>
                </a:lnTo>
                <a:lnTo>
                  <a:pt x="253" y="81"/>
                </a:lnTo>
                <a:lnTo>
                  <a:pt x="257" y="85"/>
                </a:lnTo>
                <a:lnTo>
                  <a:pt x="258" y="88"/>
                </a:lnTo>
                <a:lnTo>
                  <a:pt x="265" y="95"/>
                </a:lnTo>
                <a:lnTo>
                  <a:pt x="267" y="96"/>
                </a:lnTo>
                <a:lnTo>
                  <a:pt x="271" y="100"/>
                </a:lnTo>
                <a:lnTo>
                  <a:pt x="280" y="100"/>
                </a:lnTo>
                <a:lnTo>
                  <a:pt x="280" y="99"/>
                </a:lnTo>
                <a:lnTo>
                  <a:pt x="285" y="95"/>
                </a:lnTo>
                <a:lnTo>
                  <a:pt x="285" y="93"/>
                </a:lnTo>
                <a:lnTo>
                  <a:pt x="286" y="92"/>
                </a:lnTo>
                <a:lnTo>
                  <a:pt x="286" y="89"/>
                </a:lnTo>
                <a:lnTo>
                  <a:pt x="288" y="88"/>
                </a:lnTo>
                <a:lnTo>
                  <a:pt x="288" y="34"/>
                </a:lnTo>
                <a:lnTo>
                  <a:pt x="289" y="33"/>
                </a:lnTo>
                <a:lnTo>
                  <a:pt x="289" y="31"/>
                </a:lnTo>
                <a:lnTo>
                  <a:pt x="292" y="29"/>
                </a:lnTo>
                <a:lnTo>
                  <a:pt x="293" y="29"/>
                </a:lnTo>
                <a:lnTo>
                  <a:pt x="292" y="29"/>
                </a:lnTo>
                <a:lnTo>
                  <a:pt x="297" y="29"/>
                </a:lnTo>
                <a:lnTo>
                  <a:pt x="305" y="37"/>
                </a:lnTo>
                <a:lnTo>
                  <a:pt x="308" y="38"/>
                </a:lnTo>
                <a:lnTo>
                  <a:pt x="308" y="41"/>
                </a:lnTo>
                <a:lnTo>
                  <a:pt x="309" y="42"/>
                </a:lnTo>
                <a:lnTo>
                  <a:pt x="312" y="47"/>
                </a:lnTo>
                <a:lnTo>
                  <a:pt x="314" y="50"/>
                </a:lnTo>
                <a:lnTo>
                  <a:pt x="316" y="53"/>
                </a:lnTo>
                <a:lnTo>
                  <a:pt x="317" y="54"/>
                </a:lnTo>
                <a:lnTo>
                  <a:pt x="321" y="60"/>
                </a:lnTo>
                <a:lnTo>
                  <a:pt x="324" y="61"/>
                </a:lnTo>
                <a:lnTo>
                  <a:pt x="324" y="64"/>
                </a:lnTo>
                <a:lnTo>
                  <a:pt x="325" y="65"/>
                </a:lnTo>
                <a:lnTo>
                  <a:pt x="327" y="68"/>
                </a:lnTo>
                <a:lnTo>
                  <a:pt x="332" y="73"/>
                </a:lnTo>
                <a:lnTo>
                  <a:pt x="335" y="73"/>
                </a:lnTo>
                <a:lnTo>
                  <a:pt x="337" y="74"/>
                </a:lnTo>
                <a:lnTo>
                  <a:pt x="343" y="74"/>
                </a:lnTo>
                <a:lnTo>
                  <a:pt x="343" y="73"/>
                </a:lnTo>
                <a:lnTo>
                  <a:pt x="344" y="73"/>
                </a:lnTo>
                <a:lnTo>
                  <a:pt x="348" y="69"/>
                </a:lnTo>
                <a:lnTo>
                  <a:pt x="349" y="65"/>
                </a:lnTo>
                <a:lnTo>
                  <a:pt x="349" y="62"/>
                </a:lnTo>
                <a:lnTo>
                  <a:pt x="351" y="61"/>
                </a:lnTo>
                <a:lnTo>
                  <a:pt x="351" y="38"/>
                </a:lnTo>
                <a:lnTo>
                  <a:pt x="349" y="35"/>
                </a:lnTo>
                <a:lnTo>
                  <a:pt x="349" y="13"/>
                </a:lnTo>
                <a:lnTo>
                  <a:pt x="351" y="10"/>
                </a:lnTo>
                <a:lnTo>
                  <a:pt x="352" y="9"/>
                </a:lnTo>
                <a:lnTo>
                  <a:pt x="352" y="7"/>
                </a:lnTo>
                <a:lnTo>
                  <a:pt x="353" y="6"/>
                </a:lnTo>
                <a:lnTo>
                  <a:pt x="356" y="6"/>
                </a:lnTo>
                <a:lnTo>
                  <a:pt x="357" y="7"/>
                </a:lnTo>
                <a:lnTo>
                  <a:pt x="360" y="7"/>
                </a:lnTo>
                <a:lnTo>
                  <a:pt x="361" y="9"/>
                </a:lnTo>
                <a:lnTo>
                  <a:pt x="363" y="9"/>
                </a:lnTo>
                <a:lnTo>
                  <a:pt x="368" y="14"/>
                </a:lnTo>
                <a:lnTo>
                  <a:pt x="370" y="14"/>
                </a:lnTo>
                <a:lnTo>
                  <a:pt x="375" y="19"/>
                </a:lnTo>
                <a:lnTo>
                  <a:pt x="375" y="21"/>
                </a:lnTo>
                <a:lnTo>
                  <a:pt x="382" y="27"/>
                </a:lnTo>
                <a:lnTo>
                  <a:pt x="383" y="27"/>
                </a:lnTo>
                <a:lnTo>
                  <a:pt x="382" y="29"/>
                </a:lnTo>
                <a:lnTo>
                  <a:pt x="384" y="30"/>
                </a:lnTo>
                <a:lnTo>
                  <a:pt x="387" y="31"/>
                </a:lnTo>
                <a:lnTo>
                  <a:pt x="387" y="26"/>
                </a:lnTo>
                <a:lnTo>
                  <a:pt x="387" y="27"/>
                </a:lnTo>
                <a:lnTo>
                  <a:pt x="387" y="26"/>
                </a:lnTo>
                <a:lnTo>
                  <a:pt x="386" y="25"/>
                </a:lnTo>
                <a:lnTo>
                  <a:pt x="384" y="25"/>
                </a:lnTo>
                <a:lnTo>
                  <a:pt x="386" y="23"/>
                </a:lnTo>
                <a:lnTo>
                  <a:pt x="380" y="18"/>
                </a:lnTo>
                <a:lnTo>
                  <a:pt x="380" y="17"/>
                </a:lnTo>
                <a:lnTo>
                  <a:pt x="372" y="9"/>
                </a:lnTo>
                <a:lnTo>
                  <a:pt x="371" y="9"/>
                </a:lnTo>
                <a:lnTo>
                  <a:pt x="365" y="3"/>
                </a:lnTo>
                <a:lnTo>
                  <a:pt x="364" y="3"/>
                </a:lnTo>
                <a:lnTo>
                  <a:pt x="363" y="2"/>
                </a:lnTo>
                <a:lnTo>
                  <a:pt x="360" y="2"/>
                </a:lnTo>
                <a:lnTo>
                  <a:pt x="359" y="0"/>
                </a:lnTo>
                <a:lnTo>
                  <a:pt x="352" y="0"/>
                </a:lnTo>
                <a:lnTo>
                  <a:pt x="351" y="3"/>
                </a:lnTo>
                <a:lnTo>
                  <a:pt x="352" y="2"/>
                </a:lnTo>
                <a:lnTo>
                  <a:pt x="349" y="2"/>
                </a:lnTo>
                <a:lnTo>
                  <a:pt x="347" y="5"/>
                </a:lnTo>
                <a:lnTo>
                  <a:pt x="347" y="6"/>
                </a:lnTo>
                <a:lnTo>
                  <a:pt x="345" y="7"/>
                </a:lnTo>
                <a:lnTo>
                  <a:pt x="345" y="10"/>
                </a:lnTo>
                <a:lnTo>
                  <a:pt x="344" y="13"/>
                </a:lnTo>
                <a:lnTo>
                  <a:pt x="344" y="35"/>
                </a:lnTo>
                <a:lnTo>
                  <a:pt x="345" y="38"/>
                </a:lnTo>
                <a:lnTo>
                  <a:pt x="345" y="58"/>
                </a:lnTo>
                <a:lnTo>
                  <a:pt x="344" y="60"/>
                </a:lnTo>
                <a:lnTo>
                  <a:pt x="344" y="65"/>
                </a:lnTo>
                <a:lnTo>
                  <a:pt x="341" y="68"/>
                </a:lnTo>
                <a:lnTo>
                  <a:pt x="343" y="69"/>
                </a:lnTo>
                <a:lnTo>
                  <a:pt x="341" y="68"/>
                </a:lnTo>
                <a:lnTo>
                  <a:pt x="340" y="70"/>
                </a:lnTo>
                <a:lnTo>
                  <a:pt x="340" y="69"/>
                </a:lnTo>
                <a:lnTo>
                  <a:pt x="341" y="69"/>
                </a:lnTo>
                <a:lnTo>
                  <a:pt x="337" y="69"/>
                </a:lnTo>
                <a:lnTo>
                  <a:pt x="335" y="68"/>
                </a:lnTo>
                <a:lnTo>
                  <a:pt x="332" y="65"/>
                </a:lnTo>
                <a:lnTo>
                  <a:pt x="331" y="62"/>
                </a:lnTo>
                <a:lnTo>
                  <a:pt x="327" y="58"/>
                </a:lnTo>
                <a:lnTo>
                  <a:pt x="324" y="57"/>
                </a:lnTo>
                <a:lnTo>
                  <a:pt x="323" y="52"/>
                </a:lnTo>
                <a:lnTo>
                  <a:pt x="321" y="50"/>
                </a:lnTo>
                <a:lnTo>
                  <a:pt x="320" y="47"/>
                </a:lnTo>
                <a:lnTo>
                  <a:pt x="317" y="45"/>
                </a:lnTo>
                <a:lnTo>
                  <a:pt x="314" y="39"/>
                </a:lnTo>
                <a:lnTo>
                  <a:pt x="310" y="35"/>
                </a:lnTo>
                <a:lnTo>
                  <a:pt x="308" y="34"/>
                </a:lnTo>
                <a:lnTo>
                  <a:pt x="308" y="31"/>
                </a:lnTo>
                <a:lnTo>
                  <a:pt x="301" y="25"/>
                </a:lnTo>
                <a:lnTo>
                  <a:pt x="297" y="23"/>
                </a:lnTo>
                <a:lnTo>
                  <a:pt x="290" y="23"/>
                </a:lnTo>
                <a:lnTo>
                  <a:pt x="292" y="23"/>
                </a:lnTo>
                <a:lnTo>
                  <a:pt x="289" y="23"/>
                </a:lnTo>
                <a:lnTo>
                  <a:pt x="284" y="29"/>
                </a:lnTo>
                <a:lnTo>
                  <a:pt x="284" y="30"/>
                </a:lnTo>
                <a:lnTo>
                  <a:pt x="282" y="31"/>
                </a:lnTo>
                <a:lnTo>
                  <a:pt x="282" y="85"/>
                </a:lnTo>
                <a:lnTo>
                  <a:pt x="281" y="86"/>
                </a:lnTo>
                <a:lnTo>
                  <a:pt x="281" y="89"/>
                </a:lnTo>
                <a:lnTo>
                  <a:pt x="280" y="90"/>
                </a:lnTo>
                <a:lnTo>
                  <a:pt x="280" y="92"/>
                </a:lnTo>
                <a:lnTo>
                  <a:pt x="277" y="96"/>
                </a:lnTo>
                <a:lnTo>
                  <a:pt x="277" y="95"/>
                </a:lnTo>
                <a:lnTo>
                  <a:pt x="278" y="95"/>
                </a:lnTo>
                <a:lnTo>
                  <a:pt x="274" y="95"/>
                </a:lnTo>
                <a:lnTo>
                  <a:pt x="270" y="90"/>
                </a:lnTo>
                <a:lnTo>
                  <a:pt x="267" y="89"/>
                </a:lnTo>
                <a:lnTo>
                  <a:pt x="263" y="85"/>
                </a:lnTo>
                <a:lnTo>
                  <a:pt x="262" y="82"/>
                </a:lnTo>
                <a:lnTo>
                  <a:pt x="258" y="78"/>
                </a:lnTo>
                <a:lnTo>
                  <a:pt x="255" y="73"/>
                </a:lnTo>
                <a:lnTo>
                  <a:pt x="253" y="70"/>
                </a:lnTo>
                <a:lnTo>
                  <a:pt x="249" y="65"/>
                </a:lnTo>
                <a:lnTo>
                  <a:pt x="246" y="64"/>
                </a:lnTo>
                <a:lnTo>
                  <a:pt x="245" y="58"/>
                </a:lnTo>
                <a:lnTo>
                  <a:pt x="241" y="54"/>
                </a:lnTo>
                <a:lnTo>
                  <a:pt x="239" y="52"/>
                </a:lnTo>
                <a:lnTo>
                  <a:pt x="237" y="49"/>
                </a:lnTo>
                <a:lnTo>
                  <a:pt x="234" y="47"/>
                </a:lnTo>
                <a:lnTo>
                  <a:pt x="231" y="45"/>
                </a:lnTo>
                <a:lnTo>
                  <a:pt x="223" y="45"/>
                </a:lnTo>
                <a:lnTo>
                  <a:pt x="224" y="45"/>
                </a:lnTo>
                <a:lnTo>
                  <a:pt x="222" y="45"/>
                </a:lnTo>
                <a:lnTo>
                  <a:pt x="218" y="49"/>
                </a:lnTo>
                <a:lnTo>
                  <a:pt x="218" y="52"/>
                </a:lnTo>
                <a:lnTo>
                  <a:pt x="216" y="54"/>
                </a:lnTo>
                <a:lnTo>
                  <a:pt x="216" y="57"/>
                </a:lnTo>
                <a:lnTo>
                  <a:pt x="215" y="58"/>
                </a:lnTo>
                <a:lnTo>
                  <a:pt x="215" y="78"/>
                </a:lnTo>
                <a:lnTo>
                  <a:pt x="216" y="82"/>
                </a:lnTo>
                <a:lnTo>
                  <a:pt x="216" y="99"/>
                </a:lnTo>
                <a:lnTo>
                  <a:pt x="215" y="101"/>
                </a:lnTo>
                <a:lnTo>
                  <a:pt x="215" y="107"/>
                </a:lnTo>
                <a:lnTo>
                  <a:pt x="214" y="108"/>
                </a:lnTo>
                <a:lnTo>
                  <a:pt x="212" y="112"/>
                </a:lnTo>
                <a:lnTo>
                  <a:pt x="211" y="112"/>
                </a:lnTo>
                <a:lnTo>
                  <a:pt x="210" y="115"/>
                </a:lnTo>
                <a:lnTo>
                  <a:pt x="211" y="113"/>
                </a:lnTo>
                <a:lnTo>
                  <a:pt x="207" y="113"/>
                </a:lnTo>
                <a:lnTo>
                  <a:pt x="206" y="112"/>
                </a:lnTo>
                <a:lnTo>
                  <a:pt x="203" y="112"/>
                </a:lnTo>
                <a:lnTo>
                  <a:pt x="199" y="108"/>
                </a:lnTo>
                <a:lnTo>
                  <a:pt x="196" y="108"/>
                </a:lnTo>
                <a:lnTo>
                  <a:pt x="196" y="105"/>
                </a:lnTo>
                <a:lnTo>
                  <a:pt x="194" y="103"/>
                </a:lnTo>
                <a:lnTo>
                  <a:pt x="191" y="103"/>
                </a:lnTo>
                <a:lnTo>
                  <a:pt x="188" y="97"/>
                </a:lnTo>
                <a:lnTo>
                  <a:pt x="185" y="96"/>
                </a:lnTo>
                <a:lnTo>
                  <a:pt x="183" y="90"/>
                </a:lnTo>
                <a:lnTo>
                  <a:pt x="180" y="89"/>
                </a:lnTo>
                <a:lnTo>
                  <a:pt x="180" y="86"/>
                </a:lnTo>
                <a:lnTo>
                  <a:pt x="167" y="73"/>
                </a:lnTo>
                <a:lnTo>
                  <a:pt x="164" y="72"/>
                </a:lnTo>
                <a:lnTo>
                  <a:pt x="163" y="70"/>
                </a:lnTo>
                <a:lnTo>
                  <a:pt x="153" y="70"/>
                </a:lnTo>
                <a:lnTo>
                  <a:pt x="148" y="73"/>
                </a:lnTo>
                <a:lnTo>
                  <a:pt x="148" y="74"/>
                </a:lnTo>
                <a:lnTo>
                  <a:pt x="144" y="78"/>
                </a:lnTo>
                <a:lnTo>
                  <a:pt x="144" y="84"/>
                </a:lnTo>
                <a:lnTo>
                  <a:pt x="142" y="86"/>
                </a:lnTo>
                <a:lnTo>
                  <a:pt x="142" y="112"/>
                </a:lnTo>
                <a:lnTo>
                  <a:pt x="144" y="115"/>
                </a:lnTo>
                <a:lnTo>
                  <a:pt x="144" y="127"/>
                </a:lnTo>
                <a:lnTo>
                  <a:pt x="142" y="128"/>
                </a:lnTo>
                <a:lnTo>
                  <a:pt x="142" y="133"/>
                </a:lnTo>
                <a:lnTo>
                  <a:pt x="141" y="136"/>
                </a:lnTo>
                <a:lnTo>
                  <a:pt x="140" y="139"/>
                </a:lnTo>
                <a:lnTo>
                  <a:pt x="140" y="138"/>
                </a:lnTo>
                <a:lnTo>
                  <a:pt x="141" y="138"/>
                </a:lnTo>
                <a:lnTo>
                  <a:pt x="137" y="138"/>
                </a:lnTo>
                <a:lnTo>
                  <a:pt x="130" y="131"/>
                </a:lnTo>
                <a:lnTo>
                  <a:pt x="128" y="131"/>
                </a:lnTo>
                <a:lnTo>
                  <a:pt x="128" y="128"/>
                </a:lnTo>
                <a:lnTo>
                  <a:pt x="126" y="127"/>
                </a:lnTo>
                <a:lnTo>
                  <a:pt x="125" y="124"/>
                </a:lnTo>
                <a:lnTo>
                  <a:pt x="122" y="121"/>
                </a:lnTo>
                <a:lnTo>
                  <a:pt x="118" y="116"/>
                </a:lnTo>
                <a:lnTo>
                  <a:pt x="116" y="115"/>
                </a:lnTo>
                <a:lnTo>
                  <a:pt x="114" y="109"/>
                </a:lnTo>
                <a:lnTo>
                  <a:pt x="112" y="107"/>
                </a:lnTo>
                <a:lnTo>
                  <a:pt x="110" y="104"/>
                </a:lnTo>
                <a:lnTo>
                  <a:pt x="98" y="92"/>
                </a:lnTo>
                <a:lnTo>
                  <a:pt x="94" y="90"/>
                </a:lnTo>
                <a:lnTo>
                  <a:pt x="93" y="89"/>
                </a:lnTo>
                <a:lnTo>
                  <a:pt x="86" y="89"/>
                </a:lnTo>
                <a:lnTo>
                  <a:pt x="85" y="92"/>
                </a:lnTo>
                <a:lnTo>
                  <a:pt x="86" y="90"/>
                </a:lnTo>
                <a:lnTo>
                  <a:pt x="85" y="90"/>
                </a:lnTo>
                <a:lnTo>
                  <a:pt x="79" y="93"/>
                </a:lnTo>
                <a:lnTo>
                  <a:pt x="79" y="96"/>
                </a:lnTo>
                <a:lnTo>
                  <a:pt x="77" y="99"/>
                </a:lnTo>
                <a:lnTo>
                  <a:pt x="75" y="103"/>
                </a:lnTo>
                <a:lnTo>
                  <a:pt x="75" y="107"/>
                </a:lnTo>
                <a:lnTo>
                  <a:pt x="74" y="109"/>
                </a:lnTo>
                <a:lnTo>
                  <a:pt x="74" y="144"/>
                </a:lnTo>
                <a:lnTo>
                  <a:pt x="73" y="147"/>
                </a:lnTo>
                <a:lnTo>
                  <a:pt x="73" y="154"/>
                </a:lnTo>
                <a:lnTo>
                  <a:pt x="70" y="156"/>
                </a:lnTo>
                <a:lnTo>
                  <a:pt x="70" y="159"/>
                </a:lnTo>
                <a:lnTo>
                  <a:pt x="69" y="160"/>
                </a:lnTo>
                <a:lnTo>
                  <a:pt x="67" y="160"/>
                </a:lnTo>
                <a:lnTo>
                  <a:pt x="66" y="163"/>
                </a:lnTo>
                <a:lnTo>
                  <a:pt x="66" y="162"/>
                </a:lnTo>
                <a:lnTo>
                  <a:pt x="67" y="162"/>
                </a:lnTo>
                <a:lnTo>
                  <a:pt x="60" y="162"/>
                </a:lnTo>
                <a:lnTo>
                  <a:pt x="55" y="156"/>
                </a:lnTo>
                <a:lnTo>
                  <a:pt x="52" y="156"/>
                </a:lnTo>
                <a:lnTo>
                  <a:pt x="52" y="154"/>
                </a:lnTo>
                <a:lnTo>
                  <a:pt x="51" y="152"/>
                </a:lnTo>
                <a:lnTo>
                  <a:pt x="48" y="147"/>
                </a:lnTo>
                <a:lnTo>
                  <a:pt x="47" y="146"/>
                </a:lnTo>
                <a:lnTo>
                  <a:pt x="43" y="138"/>
                </a:lnTo>
                <a:lnTo>
                  <a:pt x="42" y="136"/>
                </a:lnTo>
                <a:lnTo>
                  <a:pt x="38" y="128"/>
                </a:lnTo>
                <a:lnTo>
                  <a:pt x="36" y="127"/>
                </a:lnTo>
                <a:lnTo>
                  <a:pt x="35" y="124"/>
                </a:lnTo>
                <a:lnTo>
                  <a:pt x="28" y="117"/>
                </a:lnTo>
                <a:lnTo>
                  <a:pt x="24" y="116"/>
                </a:lnTo>
                <a:lnTo>
                  <a:pt x="17" y="116"/>
                </a:lnTo>
                <a:lnTo>
                  <a:pt x="19" y="116"/>
                </a:lnTo>
                <a:lnTo>
                  <a:pt x="16" y="116"/>
                </a:lnTo>
                <a:lnTo>
                  <a:pt x="15" y="117"/>
                </a:lnTo>
                <a:lnTo>
                  <a:pt x="13" y="117"/>
                </a:lnTo>
                <a:lnTo>
                  <a:pt x="7" y="124"/>
                </a:lnTo>
                <a:lnTo>
                  <a:pt x="7" y="125"/>
                </a:lnTo>
                <a:lnTo>
                  <a:pt x="5" y="127"/>
                </a:lnTo>
                <a:lnTo>
                  <a:pt x="5" y="129"/>
                </a:lnTo>
                <a:lnTo>
                  <a:pt x="4" y="131"/>
                </a:lnTo>
                <a:lnTo>
                  <a:pt x="4" y="133"/>
                </a:lnTo>
                <a:lnTo>
                  <a:pt x="3" y="136"/>
                </a:lnTo>
                <a:lnTo>
                  <a:pt x="3" y="139"/>
                </a:lnTo>
                <a:lnTo>
                  <a:pt x="1" y="142"/>
                </a:lnTo>
                <a:lnTo>
                  <a:pt x="1" y="146"/>
                </a:lnTo>
                <a:lnTo>
                  <a:pt x="0" y="147"/>
                </a:lnTo>
                <a:lnTo>
                  <a:pt x="0" y="160"/>
                </a:lnTo>
                <a:lnTo>
                  <a:pt x="3" y="158"/>
                </a:lnTo>
                <a:lnTo>
                  <a:pt x="3" y="163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" name="Line 106"/>
          <p:cNvSpPr>
            <a:spLocks noChangeShapeType="1"/>
          </p:cNvSpPr>
          <p:nvPr/>
        </p:nvSpPr>
        <p:spPr bwMode="auto">
          <a:xfrm flipH="1">
            <a:off x="2052316" y="5398269"/>
            <a:ext cx="68262" cy="269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" name="Freeform 107"/>
          <p:cNvSpPr>
            <a:spLocks/>
          </p:cNvSpPr>
          <p:nvPr/>
        </p:nvSpPr>
        <p:spPr bwMode="auto">
          <a:xfrm>
            <a:off x="2052316" y="5356994"/>
            <a:ext cx="92075" cy="79375"/>
          </a:xfrm>
          <a:custGeom>
            <a:avLst/>
            <a:gdLst>
              <a:gd name="T0" fmla="*/ 151389396 w 56"/>
              <a:gd name="T1" fmla="*/ 134050874 h 47"/>
              <a:gd name="T2" fmla="*/ 0 w 56"/>
              <a:gd name="T3" fmla="*/ 116937967 h 47"/>
              <a:gd name="T4" fmla="*/ 102727746 w 56"/>
              <a:gd name="T5" fmla="*/ 0 h 47"/>
              <a:gd name="T6" fmla="*/ 151389396 w 56"/>
              <a:gd name="T7" fmla="*/ 134050874 h 47"/>
              <a:gd name="T8" fmla="*/ 0 60000 65536"/>
              <a:gd name="T9" fmla="*/ 0 60000 65536"/>
              <a:gd name="T10" fmla="*/ 0 60000 65536"/>
              <a:gd name="T11" fmla="*/ 0 60000 65536"/>
              <a:gd name="T12" fmla="*/ 0 w 56"/>
              <a:gd name="T13" fmla="*/ 0 h 47"/>
              <a:gd name="T14" fmla="*/ 56 w 56"/>
              <a:gd name="T15" fmla="*/ 47 h 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6" h="47">
                <a:moveTo>
                  <a:pt x="56" y="47"/>
                </a:moveTo>
                <a:lnTo>
                  <a:pt x="0" y="41"/>
                </a:lnTo>
                <a:lnTo>
                  <a:pt x="38" y="0"/>
                </a:lnTo>
                <a:lnTo>
                  <a:pt x="56" y="47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" name="Freeform 108"/>
          <p:cNvSpPr>
            <a:spLocks/>
          </p:cNvSpPr>
          <p:nvPr/>
        </p:nvSpPr>
        <p:spPr bwMode="auto">
          <a:xfrm>
            <a:off x="4674866" y="5372869"/>
            <a:ext cx="609600" cy="280988"/>
          </a:xfrm>
          <a:custGeom>
            <a:avLst/>
            <a:gdLst>
              <a:gd name="T0" fmla="*/ 993587451 w 372"/>
              <a:gd name="T1" fmla="*/ 387849214 h 167"/>
              <a:gd name="T2" fmla="*/ 974789819 w 372"/>
              <a:gd name="T3" fmla="*/ 348214778 h 167"/>
              <a:gd name="T4" fmla="*/ 902283494 w 372"/>
              <a:gd name="T5" fmla="*/ 359538422 h 167"/>
              <a:gd name="T6" fmla="*/ 862004024 w 372"/>
              <a:gd name="T7" fmla="*/ 430315403 h 167"/>
              <a:gd name="T8" fmla="*/ 824408554 w 372"/>
              <a:gd name="T9" fmla="*/ 452962796 h 167"/>
              <a:gd name="T10" fmla="*/ 805610921 w 372"/>
              <a:gd name="T11" fmla="*/ 294426627 h 167"/>
              <a:gd name="T12" fmla="*/ 781443239 w 372"/>
              <a:gd name="T13" fmla="*/ 260454013 h 167"/>
              <a:gd name="T14" fmla="*/ 722364497 w 372"/>
              <a:gd name="T15" fmla="*/ 277439479 h 167"/>
              <a:gd name="T16" fmla="*/ 660601549 w 372"/>
              <a:gd name="T17" fmla="*/ 373693818 h 167"/>
              <a:gd name="T18" fmla="*/ 639118073 w 372"/>
              <a:gd name="T19" fmla="*/ 385019144 h 167"/>
              <a:gd name="T20" fmla="*/ 628376334 w 372"/>
              <a:gd name="T21" fmla="*/ 266115835 h 167"/>
              <a:gd name="T22" fmla="*/ 577355125 w 372"/>
              <a:gd name="T23" fmla="*/ 198170553 h 167"/>
              <a:gd name="T24" fmla="*/ 510220489 w 372"/>
              <a:gd name="T25" fmla="*/ 274609409 h 167"/>
              <a:gd name="T26" fmla="*/ 467253535 w 372"/>
              <a:gd name="T27" fmla="*/ 319905668 h 167"/>
              <a:gd name="T28" fmla="*/ 448457542 w 372"/>
              <a:gd name="T29" fmla="*/ 305750271 h 167"/>
              <a:gd name="T30" fmla="*/ 440400009 w 372"/>
              <a:gd name="T31" fmla="*/ 175523265 h 167"/>
              <a:gd name="T32" fmla="*/ 418918068 w 372"/>
              <a:gd name="T33" fmla="*/ 127395254 h 167"/>
              <a:gd name="T34" fmla="*/ 394748747 w 372"/>
              <a:gd name="T35" fmla="*/ 133057076 h 167"/>
              <a:gd name="T36" fmla="*/ 335671644 w 372"/>
              <a:gd name="T37" fmla="*/ 212325949 h 167"/>
              <a:gd name="T38" fmla="*/ 284648796 w 372"/>
              <a:gd name="T39" fmla="*/ 263284082 h 167"/>
              <a:gd name="T40" fmla="*/ 271222852 w 372"/>
              <a:gd name="T41" fmla="*/ 161367869 h 167"/>
              <a:gd name="T42" fmla="*/ 257795269 w 372"/>
              <a:gd name="T43" fmla="*/ 62281751 h 167"/>
              <a:gd name="T44" fmla="*/ 209458215 w 372"/>
              <a:gd name="T45" fmla="*/ 84930721 h 167"/>
              <a:gd name="T46" fmla="*/ 155751161 w 372"/>
              <a:gd name="T47" fmla="*/ 164199621 h 167"/>
              <a:gd name="T48" fmla="*/ 120841741 w 372"/>
              <a:gd name="T49" fmla="*/ 189678661 h 167"/>
              <a:gd name="T50" fmla="*/ 112785846 w 372"/>
              <a:gd name="T51" fmla="*/ 33972628 h 167"/>
              <a:gd name="T52" fmla="*/ 91302344 w 372"/>
              <a:gd name="T53" fmla="*/ 0 h 167"/>
              <a:gd name="T54" fmla="*/ 42965328 w 372"/>
              <a:gd name="T55" fmla="*/ 22648977 h 167"/>
              <a:gd name="T56" fmla="*/ 0 w 372"/>
              <a:gd name="T57" fmla="*/ 73607077 h 167"/>
              <a:gd name="T58" fmla="*/ 21483483 w 372"/>
              <a:gd name="T59" fmla="*/ 67945255 h 167"/>
              <a:gd name="T60" fmla="*/ 61762973 w 372"/>
              <a:gd name="T61" fmla="*/ 22648977 h 167"/>
              <a:gd name="T62" fmla="*/ 91302344 w 372"/>
              <a:gd name="T63" fmla="*/ 19817225 h 167"/>
              <a:gd name="T64" fmla="*/ 93988188 w 372"/>
              <a:gd name="T65" fmla="*/ 99086118 h 167"/>
              <a:gd name="T66" fmla="*/ 115471691 w 372"/>
              <a:gd name="T67" fmla="*/ 206664127 h 167"/>
              <a:gd name="T68" fmla="*/ 174548794 w 372"/>
              <a:gd name="T69" fmla="*/ 167029691 h 167"/>
              <a:gd name="T70" fmla="*/ 228255898 w 372"/>
              <a:gd name="T71" fmla="*/ 84930721 h 167"/>
              <a:gd name="T72" fmla="*/ 257795269 w 372"/>
              <a:gd name="T73" fmla="*/ 87760791 h 167"/>
              <a:gd name="T74" fmla="*/ 263166958 w 372"/>
              <a:gd name="T75" fmla="*/ 266115835 h 167"/>
              <a:gd name="T76" fmla="*/ 332985800 w 372"/>
              <a:gd name="T77" fmla="*/ 249130369 h 167"/>
              <a:gd name="T78" fmla="*/ 389378697 w 372"/>
              <a:gd name="T79" fmla="*/ 155706047 h 167"/>
              <a:gd name="T80" fmla="*/ 416232224 w 372"/>
              <a:gd name="T81" fmla="*/ 138720581 h 167"/>
              <a:gd name="T82" fmla="*/ 426973962 w 372"/>
              <a:gd name="T83" fmla="*/ 175523265 h 167"/>
              <a:gd name="T84" fmla="*/ 435029959 w 372"/>
              <a:gd name="T85" fmla="*/ 311412093 h 167"/>
              <a:gd name="T86" fmla="*/ 480681118 w 372"/>
              <a:gd name="T87" fmla="*/ 331229312 h 167"/>
              <a:gd name="T88" fmla="*/ 534388171 w 372"/>
              <a:gd name="T89" fmla="*/ 271777657 h 167"/>
              <a:gd name="T90" fmla="*/ 598836963 w 372"/>
              <a:gd name="T91" fmla="*/ 212325949 h 167"/>
              <a:gd name="T92" fmla="*/ 617634596 w 372"/>
              <a:gd name="T93" fmla="*/ 274609409 h 167"/>
              <a:gd name="T94" fmla="*/ 628376334 w 372"/>
              <a:gd name="T95" fmla="*/ 399172858 h 167"/>
              <a:gd name="T96" fmla="*/ 679399182 w 372"/>
              <a:gd name="T97" fmla="*/ 373693818 h 167"/>
              <a:gd name="T98" fmla="*/ 743847974 w 372"/>
              <a:gd name="T99" fmla="*/ 283101301 h 167"/>
              <a:gd name="T100" fmla="*/ 784127444 w 372"/>
              <a:gd name="T101" fmla="*/ 277439479 h 167"/>
              <a:gd name="T102" fmla="*/ 797555027 w 372"/>
              <a:gd name="T103" fmla="*/ 444469222 h 167"/>
              <a:gd name="T104" fmla="*/ 870059918 w 372"/>
              <a:gd name="T105" fmla="*/ 450132726 h 167"/>
              <a:gd name="T106" fmla="*/ 902283494 w 372"/>
              <a:gd name="T107" fmla="*/ 393511036 h 167"/>
              <a:gd name="T108" fmla="*/ 955992186 w 372"/>
              <a:gd name="T109" fmla="*/ 348214778 h 167"/>
              <a:gd name="T110" fmla="*/ 974789819 w 372"/>
              <a:gd name="T111" fmla="*/ 382187392 h 167"/>
              <a:gd name="T112" fmla="*/ 993587451 w 372"/>
              <a:gd name="T113" fmla="*/ 441639152 h 16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372"/>
              <a:gd name="T172" fmla="*/ 0 h 167"/>
              <a:gd name="T173" fmla="*/ 372 w 372"/>
              <a:gd name="T174" fmla="*/ 167 h 16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372" h="167">
                <a:moveTo>
                  <a:pt x="370" y="161"/>
                </a:moveTo>
                <a:lnTo>
                  <a:pt x="372" y="159"/>
                </a:lnTo>
                <a:lnTo>
                  <a:pt x="372" y="152"/>
                </a:lnTo>
                <a:lnTo>
                  <a:pt x="371" y="151"/>
                </a:lnTo>
                <a:lnTo>
                  <a:pt x="371" y="143"/>
                </a:lnTo>
                <a:lnTo>
                  <a:pt x="370" y="140"/>
                </a:lnTo>
                <a:lnTo>
                  <a:pt x="370" y="137"/>
                </a:lnTo>
                <a:lnTo>
                  <a:pt x="368" y="135"/>
                </a:lnTo>
                <a:lnTo>
                  <a:pt x="368" y="132"/>
                </a:lnTo>
                <a:lnTo>
                  <a:pt x="367" y="131"/>
                </a:lnTo>
                <a:lnTo>
                  <a:pt x="367" y="128"/>
                </a:lnTo>
                <a:lnTo>
                  <a:pt x="366" y="127"/>
                </a:lnTo>
                <a:lnTo>
                  <a:pt x="366" y="125"/>
                </a:lnTo>
                <a:lnTo>
                  <a:pt x="363" y="123"/>
                </a:lnTo>
                <a:lnTo>
                  <a:pt x="363" y="121"/>
                </a:lnTo>
                <a:lnTo>
                  <a:pt x="359" y="117"/>
                </a:lnTo>
                <a:lnTo>
                  <a:pt x="358" y="117"/>
                </a:lnTo>
                <a:lnTo>
                  <a:pt x="356" y="116"/>
                </a:lnTo>
                <a:lnTo>
                  <a:pt x="346" y="116"/>
                </a:lnTo>
                <a:lnTo>
                  <a:pt x="338" y="124"/>
                </a:lnTo>
                <a:lnTo>
                  <a:pt x="336" y="127"/>
                </a:lnTo>
                <a:lnTo>
                  <a:pt x="335" y="128"/>
                </a:lnTo>
                <a:lnTo>
                  <a:pt x="331" y="136"/>
                </a:lnTo>
                <a:lnTo>
                  <a:pt x="329" y="137"/>
                </a:lnTo>
                <a:lnTo>
                  <a:pt x="329" y="141"/>
                </a:lnTo>
                <a:lnTo>
                  <a:pt x="327" y="145"/>
                </a:lnTo>
                <a:lnTo>
                  <a:pt x="323" y="149"/>
                </a:lnTo>
                <a:lnTo>
                  <a:pt x="321" y="152"/>
                </a:lnTo>
                <a:lnTo>
                  <a:pt x="320" y="153"/>
                </a:lnTo>
                <a:lnTo>
                  <a:pt x="319" y="156"/>
                </a:lnTo>
                <a:lnTo>
                  <a:pt x="313" y="161"/>
                </a:lnTo>
                <a:lnTo>
                  <a:pt x="308" y="161"/>
                </a:lnTo>
                <a:lnTo>
                  <a:pt x="309" y="163"/>
                </a:lnTo>
                <a:lnTo>
                  <a:pt x="308" y="160"/>
                </a:lnTo>
                <a:lnTo>
                  <a:pt x="307" y="160"/>
                </a:lnTo>
                <a:lnTo>
                  <a:pt x="307" y="159"/>
                </a:lnTo>
                <a:lnTo>
                  <a:pt x="303" y="155"/>
                </a:lnTo>
                <a:lnTo>
                  <a:pt x="303" y="151"/>
                </a:lnTo>
                <a:lnTo>
                  <a:pt x="301" y="148"/>
                </a:lnTo>
                <a:lnTo>
                  <a:pt x="301" y="114"/>
                </a:lnTo>
                <a:lnTo>
                  <a:pt x="300" y="112"/>
                </a:lnTo>
                <a:lnTo>
                  <a:pt x="300" y="104"/>
                </a:lnTo>
                <a:lnTo>
                  <a:pt x="299" y="100"/>
                </a:lnTo>
                <a:lnTo>
                  <a:pt x="297" y="98"/>
                </a:lnTo>
                <a:lnTo>
                  <a:pt x="296" y="94"/>
                </a:lnTo>
                <a:lnTo>
                  <a:pt x="292" y="90"/>
                </a:lnTo>
                <a:lnTo>
                  <a:pt x="289" y="90"/>
                </a:lnTo>
                <a:lnTo>
                  <a:pt x="291" y="90"/>
                </a:lnTo>
                <a:lnTo>
                  <a:pt x="291" y="92"/>
                </a:lnTo>
                <a:lnTo>
                  <a:pt x="289" y="89"/>
                </a:lnTo>
                <a:lnTo>
                  <a:pt x="281" y="89"/>
                </a:lnTo>
                <a:lnTo>
                  <a:pt x="280" y="90"/>
                </a:lnTo>
                <a:lnTo>
                  <a:pt x="277" y="92"/>
                </a:lnTo>
                <a:lnTo>
                  <a:pt x="274" y="94"/>
                </a:lnTo>
                <a:lnTo>
                  <a:pt x="272" y="96"/>
                </a:lnTo>
                <a:lnTo>
                  <a:pt x="269" y="98"/>
                </a:lnTo>
                <a:lnTo>
                  <a:pt x="268" y="104"/>
                </a:lnTo>
                <a:lnTo>
                  <a:pt x="265" y="105"/>
                </a:lnTo>
                <a:lnTo>
                  <a:pt x="260" y="113"/>
                </a:lnTo>
                <a:lnTo>
                  <a:pt x="256" y="117"/>
                </a:lnTo>
                <a:lnTo>
                  <a:pt x="252" y="125"/>
                </a:lnTo>
                <a:lnTo>
                  <a:pt x="248" y="129"/>
                </a:lnTo>
                <a:lnTo>
                  <a:pt x="246" y="132"/>
                </a:lnTo>
                <a:lnTo>
                  <a:pt x="242" y="136"/>
                </a:lnTo>
                <a:lnTo>
                  <a:pt x="241" y="136"/>
                </a:lnTo>
                <a:lnTo>
                  <a:pt x="239" y="137"/>
                </a:lnTo>
                <a:lnTo>
                  <a:pt x="238" y="137"/>
                </a:lnTo>
                <a:lnTo>
                  <a:pt x="239" y="137"/>
                </a:lnTo>
                <a:lnTo>
                  <a:pt x="239" y="139"/>
                </a:lnTo>
                <a:lnTo>
                  <a:pt x="238" y="136"/>
                </a:lnTo>
                <a:lnTo>
                  <a:pt x="237" y="136"/>
                </a:lnTo>
                <a:lnTo>
                  <a:pt x="235" y="133"/>
                </a:lnTo>
                <a:lnTo>
                  <a:pt x="235" y="128"/>
                </a:lnTo>
                <a:lnTo>
                  <a:pt x="234" y="127"/>
                </a:lnTo>
                <a:lnTo>
                  <a:pt x="234" y="100"/>
                </a:lnTo>
                <a:lnTo>
                  <a:pt x="235" y="97"/>
                </a:lnTo>
                <a:lnTo>
                  <a:pt x="234" y="94"/>
                </a:lnTo>
                <a:lnTo>
                  <a:pt x="234" y="82"/>
                </a:lnTo>
                <a:lnTo>
                  <a:pt x="233" y="81"/>
                </a:lnTo>
                <a:lnTo>
                  <a:pt x="233" y="78"/>
                </a:lnTo>
                <a:lnTo>
                  <a:pt x="231" y="77"/>
                </a:lnTo>
                <a:lnTo>
                  <a:pt x="231" y="75"/>
                </a:lnTo>
                <a:lnTo>
                  <a:pt x="226" y="70"/>
                </a:lnTo>
                <a:lnTo>
                  <a:pt x="215" y="70"/>
                </a:lnTo>
                <a:lnTo>
                  <a:pt x="214" y="71"/>
                </a:lnTo>
                <a:lnTo>
                  <a:pt x="211" y="73"/>
                </a:lnTo>
                <a:lnTo>
                  <a:pt x="202" y="82"/>
                </a:lnTo>
                <a:lnTo>
                  <a:pt x="200" y="85"/>
                </a:lnTo>
                <a:lnTo>
                  <a:pt x="195" y="90"/>
                </a:lnTo>
                <a:lnTo>
                  <a:pt x="194" y="93"/>
                </a:lnTo>
                <a:lnTo>
                  <a:pt x="190" y="97"/>
                </a:lnTo>
                <a:lnTo>
                  <a:pt x="188" y="102"/>
                </a:lnTo>
                <a:lnTo>
                  <a:pt x="186" y="102"/>
                </a:lnTo>
                <a:lnTo>
                  <a:pt x="183" y="105"/>
                </a:lnTo>
                <a:lnTo>
                  <a:pt x="182" y="108"/>
                </a:lnTo>
                <a:lnTo>
                  <a:pt x="179" y="109"/>
                </a:lnTo>
                <a:lnTo>
                  <a:pt x="176" y="112"/>
                </a:lnTo>
                <a:lnTo>
                  <a:pt x="174" y="113"/>
                </a:lnTo>
                <a:lnTo>
                  <a:pt x="170" y="113"/>
                </a:lnTo>
                <a:lnTo>
                  <a:pt x="171" y="113"/>
                </a:lnTo>
                <a:lnTo>
                  <a:pt x="171" y="114"/>
                </a:lnTo>
                <a:lnTo>
                  <a:pt x="170" y="112"/>
                </a:lnTo>
                <a:lnTo>
                  <a:pt x="168" y="112"/>
                </a:lnTo>
                <a:lnTo>
                  <a:pt x="167" y="110"/>
                </a:lnTo>
                <a:lnTo>
                  <a:pt x="167" y="108"/>
                </a:lnTo>
                <a:lnTo>
                  <a:pt x="166" y="106"/>
                </a:lnTo>
                <a:lnTo>
                  <a:pt x="166" y="104"/>
                </a:lnTo>
                <a:lnTo>
                  <a:pt x="164" y="101"/>
                </a:lnTo>
                <a:lnTo>
                  <a:pt x="164" y="78"/>
                </a:lnTo>
                <a:lnTo>
                  <a:pt x="166" y="75"/>
                </a:lnTo>
                <a:lnTo>
                  <a:pt x="166" y="65"/>
                </a:lnTo>
                <a:lnTo>
                  <a:pt x="164" y="62"/>
                </a:lnTo>
                <a:lnTo>
                  <a:pt x="164" y="54"/>
                </a:lnTo>
                <a:lnTo>
                  <a:pt x="163" y="53"/>
                </a:lnTo>
                <a:lnTo>
                  <a:pt x="163" y="50"/>
                </a:lnTo>
                <a:lnTo>
                  <a:pt x="162" y="49"/>
                </a:lnTo>
                <a:lnTo>
                  <a:pt x="162" y="47"/>
                </a:lnTo>
                <a:lnTo>
                  <a:pt x="159" y="45"/>
                </a:lnTo>
                <a:lnTo>
                  <a:pt x="156" y="45"/>
                </a:lnTo>
                <a:lnTo>
                  <a:pt x="157" y="45"/>
                </a:lnTo>
                <a:lnTo>
                  <a:pt x="157" y="46"/>
                </a:lnTo>
                <a:lnTo>
                  <a:pt x="156" y="43"/>
                </a:lnTo>
                <a:lnTo>
                  <a:pt x="152" y="43"/>
                </a:lnTo>
                <a:lnTo>
                  <a:pt x="151" y="45"/>
                </a:lnTo>
                <a:lnTo>
                  <a:pt x="149" y="45"/>
                </a:lnTo>
                <a:lnTo>
                  <a:pt x="147" y="47"/>
                </a:lnTo>
                <a:lnTo>
                  <a:pt x="144" y="49"/>
                </a:lnTo>
                <a:lnTo>
                  <a:pt x="140" y="53"/>
                </a:lnTo>
                <a:lnTo>
                  <a:pt x="139" y="58"/>
                </a:lnTo>
                <a:lnTo>
                  <a:pt x="136" y="59"/>
                </a:lnTo>
                <a:lnTo>
                  <a:pt x="129" y="70"/>
                </a:lnTo>
                <a:lnTo>
                  <a:pt x="127" y="73"/>
                </a:lnTo>
                <a:lnTo>
                  <a:pt x="125" y="75"/>
                </a:lnTo>
                <a:lnTo>
                  <a:pt x="121" y="80"/>
                </a:lnTo>
                <a:lnTo>
                  <a:pt x="119" y="85"/>
                </a:lnTo>
                <a:lnTo>
                  <a:pt x="112" y="92"/>
                </a:lnTo>
                <a:lnTo>
                  <a:pt x="109" y="92"/>
                </a:lnTo>
                <a:lnTo>
                  <a:pt x="108" y="93"/>
                </a:lnTo>
                <a:lnTo>
                  <a:pt x="105" y="93"/>
                </a:lnTo>
                <a:lnTo>
                  <a:pt x="106" y="93"/>
                </a:lnTo>
                <a:lnTo>
                  <a:pt x="106" y="94"/>
                </a:lnTo>
                <a:lnTo>
                  <a:pt x="105" y="92"/>
                </a:lnTo>
                <a:lnTo>
                  <a:pt x="104" y="92"/>
                </a:lnTo>
                <a:lnTo>
                  <a:pt x="102" y="90"/>
                </a:lnTo>
                <a:lnTo>
                  <a:pt x="102" y="88"/>
                </a:lnTo>
                <a:lnTo>
                  <a:pt x="101" y="86"/>
                </a:lnTo>
                <a:lnTo>
                  <a:pt x="101" y="57"/>
                </a:lnTo>
                <a:lnTo>
                  <a:pt x="102" y="54"/>
                </a:lnTo>
                <a:lnTo>
                  <a:pt x="102" y="37"/>
                </a:lnTo>
                <a:lnTo>
                  <a:pt x="101" y="34"/>
                </a:lnTo>
                <a:lnTo>
                  <a:pt x="101" y="28"/>
                </a:lnTo>
                <a:lnTo>
                  <a:pt x="98" y="26"/>
                </a:lnTo>
                <a:lnTo>
                  <a:pt x="98" y="24"/>
                </a:lnTo>
                <a:lnTo>
                  <a:pt x="96" y="22"/>
                </a:lnTo>
                <a:lnTo>
                  <a:pt x="93" y="22"/>
                </a:lnTo>
                <a:lnTo>
                  <a:pt x="94" y="22"/>
                </a:lnTo>
                <a:lnTo>
                  <a:pt x="89" y="22"/>
                </a:lnTo>
                <a:lnTo>
                  <a:pt x="86" y="23"/>
                </a:lnTo>
                <a:lnTo>
                  <a:pt x="84" y="23"/>
                </a:lnTo>
                <a:lnTo>
                  <a:pt x="80" y="27"/>
                </a:lnTo>
                <a:lnTo>
                  <a:pt x="78" y="30"/>
                </a:lnTo>
                <a:lnTo>
                  <a:pt x="76" y="32"/>
                </a:lnTo>
                <a:lnTo>
                  <a:pt x="74" y="35"/>
                </a:lnTo>
                <a:lnTo>
                  <a:pt x="70" y="39"/>
                </a:lnTo>
                <a:lnTo>
                  <a:pt x="66" y="47"/>
                </a:lnTo>
                <a:lnTo>
                  <a:pt x="62" y="51"/>
                </a:lnTo>
                <a:lnTo>
                  <a:pt x="59" y="57"/>
                </a:lnTo>
                <a:lnTo>
                  <a:pt x="58" y="58"/>
                </a:lnTo>
                <a:lnTo>
                  <a:pt x="57" y="61"/>
                </a:lnTo>
                <a:lnTo>
                  <a:pt x="50" y="67"/>
                </a:lnTo>
                <a:lnTo>
                  <a:pt x="49" y="67"/>
                </a:lnTo>
                <a:lnTo>
                  <a:pt x="47" y="69"/>
                </a:lnTo>
                <a:lnTo>
                  <a:pt x="45" y="69"/>
                </a:lnTo>
                <a:lnTo>
                  <a:pt x="46" y="70"/>
                </a:lnTo>
                <a:lnTo>
                  <a:pt x="45" y="67"/>
                </a:lnTo>
                <a:lnTo>
                  <a:pt x="43" y="67"/>
                </a:lnTo>
                <a:lnTo>
                  <a:pt x="42" y="65"/>
                </a:lnTo>
                <a:lnTo>
                  <a:pt x="42" y="63"/>
                </a:lnTo>
                <a:lnTo>
                  <a:pt x="41" y="61"/>
                </a:lnTo>
                <a:lnTo>
                  <a:pt x="41" y="35"/>
                </a:lnTo>
                <a:lnTo>
                  <a:pt x="42" y="31"/>
                </a:lnTo>
                <a:lnTo>
                  <a:pt x="42" y="12"/>
                </a:lnTo>
                <a:lnTo>
                  <a:pt x="41" y="11"/>
                </a:lnTo>
                <a:lnTo>
                  <a:pt x="41" y="7"/>
                </a:lnTo>
                <a:lnTo>
                  <a:pt x="37" y="3"/>
                </a:lnTo>
                <a:lnTo>
                  <a:pt x="34" y="2"/>
                </a:lnTo>
                <a:lnTo>
                  <a:pt x="35" y="2"/>
                </a:lnTo>
                <a:lnTo>
                  <a:pt x="35" y="3"/>
                </a:lnTo>
                <a:lnTo>
                  <a:pt x="34" y="0"/>
                </a:lnTo>
                <a:lnTo>
                  <a:pt x="27" y="0"/>
                </a:lnTo>
                <a:lnTo>
                  <a:pt x="26" y="2"/>
                </a:lnTo>
                <a:lnTo>
                  <a:pt x="23" y="2"/>
                </a:lnTo>
                <a:lnTo>
                  <a:pt x="22" y="3"/>
                </a:lnTo>
                <a:lnTo>
                  <a:pt x="20" y="3"/>
                </a:lnTo>
                <a:lnTo>
                  <a:pt x="16" y="7"/>
                </a:lnTo>
                <a:lnTo>
                  <a:pt x="16" y="8"/>
                </a:lnTo>
                <a:lnTo>
                  <a:pt x="15" y="8"/>
                </a:lnTo>
                <a:lnTo>
                  <a:pt x="7" y="16"/>
                </a:lnTo>
                <a:lnTo>
                  <a:pt x="7" y="18"/>
                </a:lnTo>
                <a:lnTo>
                  <a:pt x="4" y="20"/>
                </a:lnTo>
                <a:lnTo>
                  <a:pt x="6" y="22"/>
                </a:lnTo>
                <a:lnTo>
                  <a:pt x="4" y="22"/>
                </a:lnTo>
                <a:lnTo>
                  <a:pt x="0" y="26"/>
                </a:lnTo>
                <a:lnTo>
                  <a:pt x="0" y="28"/>
                </a:lnTo>
                <a:lnTo>
                  <a:pt x="4" y="31"/>
                </a:lnTo>
                <a:lnTo>
                  <a:pt x="4" y="26"/>
                </a:lnTo>
                <a:lnTo>
                  <a:pt x="6" y="28"/>
                </a:lnTo>
                <a:lnTo>
                  <a:pt x="8" y="26"/>
                </a:lnTo>
                <a:lnTo>
                  <a:pt x="7" y="24"/>
                </a:lnTo>
                <a:lnTo>
                  <a:pt x="8" y="24"/>
                </a:lnTo>
                <a:lnTo>
                  <a:pt x="12" y="20"/>
                </a:lnTo>
                <a:lnTo>
                  <a:pt x="12" y="19"/>
                </a:lnTo>
                <a:lnTo>
                  <a:pt x="18" y="14"/>
                </a:lnTo>
                <a:lnTo>
                  <a:pt x="19" y="14"/>
                </a:lnTo>
                <a:lnTo>
                  <a:pt x="22" y="11"/>
                </a:lnTo>
                <a:lnTo>
                  <a:pt x="22" y="10"/>
                </a:lnTo>
                <a:lnTo>
                  <a:pt x="23" y="8"/>
                </a:lnTo>
                <a:lnTo>
                  <a:pt x="24" y="8"/>
                </a:lnTo>
                <a:lnTo>
                  <a:pt x="26" y="7"/>
                </a:lnTo>
                <a:lnTo>
                  <a:pt x="28" y="7"/>
                </a:lnTo>
                <a:lnTo>
                  <a:pt x="30" y="6"/>
                </a:lnTo>
                <a:lnTo>
                  <a:pt x="33" y="6"/>
                </a:lnTo>
                <a:lnTo>
                  <a:pt x="33" y="7"/>
                </a:lnTo>
                <a:lnTo>
                  <a:pt x="34" y="7"/>
                </a:lnTo>
                <a:lnTo>
                  <a:pt x="34" y="6"/>
                </a:lnTo>
                <a:lnTo>
                  <a:pt x="33" y="7"/>
                </a:lnTo>
                <a:lnTo>
                  <a:pt x="35" y="10"/>
                </a:lnTo>
                <a:lnTo>
                  <a:pt x="35" y="14"/>
                </a:lnTo>
                <a:lnTo>
                  <a:pt x="37" y="15"/>
                </a:lnTo>
                <a:lnTo>
                  <a:pt x="37" y="31"/>
                </a:lnTo>
                <a:lnTo>
                  <a:pt x="35" y="35"/>
                </a:lnTo>
                <a:lnTo>
                  <a:pt x="35" y="61"/>
                </a:lnTo>
                <a:lnTo>
                  <a:pt x="37" y="63"/>
                </a:lnTo>
                <a:lnTo>
                  <a:pt x="37" y="65"/>
                </a:lnTo>
                <a:lnTo>
                  <a:pt x="38" y="67"/>
                </a:lnTo>
                <a:lnTo>
                  <a:pt x="38" y="70"/>
                </a:lnTo>
                <a:lnTo>
                  <a:pt x="41" y="73"/>
                </a:lnTo>
                <a:lnTo>
                  <a:pt x="43" y="73"/>
                </a:lnTo>
                <a:lnTo>
                  <a:pt x="45" y="74"/>
                </a:lnTo>
                <a:lnTo>
                  <a:pt x="50" y="74"/>
                </a:lnTo>
                <a:lnTo>
                  <a:pt x="51" y="73"/>
                </a:lnTo>
                <a:lnTo>
                  <a:pt x="53" y="73"/>
                </a:lnTo>
                <a:lnTo>
                  <a:pt x="62" y="63"/>
                </a:lnTo>
                <a:lnTo>
                  <a:pt x="63" y="61"/>
                </a:lnTo>
                <a:lnTo>
                  <a:pt x="65" y="59"/>
                </a:lnTo>
                <a:lnTo>
                  <a:pt x="67" y="54"/>
                </a:lnTo>
                <a:lnTo>
                  <a:pt x="71" y="50"/>
                </a:lnTo>
                <a:lnTo>
                  <a:pt x="76" y="42"/>
                </a:lnTo>
                <a:lnTo>
                  <a:pt x="80" y="38"/>
                </a:lnTo>
                <a:lnTo>
                  <a:pt x="81" y="35"/>
                </a:lnTo>
                <a:lnTo>
                  <a:pt x="84" y="32"/>
                </a:lnTo>
                <a:lnTo>
                  <a:pt x="85" y="30"/>
                </a:lnTo>
                <a:lnTo>
                  <a:pt x="86" y="28"/>
                </a:lnTo>
                <a:lnTo>
                  <a:pt x="89" y="27"/>
                </a:lnTo>
                <a:lnTo>
                  <a:pt x="93" y="27"/>
                </a:lnTo>
                <a:lnTo>
                  <a:pt x="92" y="27"/>
                </a:lnTo>
                <a:lnTo>
                  <a:pt x="93" y="27"/>
                </a:lnTo>
                <a:lnTo>
                  <a:pt x="93" y="28"/>
                </a:lnTo>
                <a:lnTo>
                  <a:pt x="96" y="31"/>
                </a:lnTo>
                <a:lnTo>
                  <a:pt x="96" y="34"/>
                </a:lnTo>
                <a:lnTo>
                  <a:pt x="97" y="37"/>
                </a:lnTo>
                <a:lnTo>
                  <a:pt x="97" y="54"/>
                </a:lnTo>
                <a:lnTo>
                  <a:pt x="96" y="57"/>
                </a:lnTo>
                <a:lnTo>
                  <a:pt x="96" y="89"/>
                </a:lnTo>
                <a:lnTo>
                  <a:pt x="97" y="90"/>
                </a:lnTo>
                <a:lnTo>
                  <a:pt x="98" y="94"/>
                </a:lnTo>
                <a:lnTo>
                  <a:pt x="101" y="97"/>
                </a:lnTo>
                <a:lnTo>
                  <a:pt x="104" y="97"/>
                </a:lnTo>
                <a:lnTo>
                  <a:pt x="104" y="98"/>
                </a:lnTo>
                <a:lnTo>
                  <a:pt x="110" y="98"/>
                </a:lnTo>
                <a:lnTo>
                  <a:pt x="112" y="97"/>
                </a:lnTo>
                <a:lnTo>
                  <a:pt x="114" y="97"/>
                </a:lnTo>
                <a:lnTo>
                  <a:pt x="124" y="88"/>
                </a:lnTo>
                <a:lnTo>
                  <a:pt x="127" y="82"/>
                </a:lnTo>
                <a:lnTo>
                  <a:pt x="131" y="78"/>
                </a:lnTo>
                <a:lnTo>
                  <a:pt x="132" y="75"/>
                </a:lnTo>
                <a:lnTo>
                  <a:pt x="135" y="73"/>
                </a:lnTo>
                <a:lnTo>
                  <a:pt x="139" y="62"/>
                </a:lnTo>
                <a:lnTo>
                  <a:pt x="141" y="61"/>
                </a:lnTo>
                <a:lnTo>
                  <a:pt x="145" y="55"/>
                </a:lnTo>
                <a:lnTo>
                  <a:pt x="147" y="54"/>
                </a:lnTo>
                <a:lnTo>
                  <a:pt x="149" y="53"/>
                </a:lnTo>
                <a:lnTo>
                  <a:pt x="152" y="50"/>
                </a:lnTo>
                <a:lnTo>
                  <a:pt x="153" y="50"/>
                </a:lnTo>
                <a:lnTo>
                  <a:pt x="155" y="49"/>
                </a:lnTo>
                <a:lnTo>
                  <a:pt x="153" y="49"/>
                </a:lnTo>
                <a:lnTo>
                  <a:pt x="155" y="49"/>
                </a:lnTo>
                <a:lnTo>
                  <a:pt x="155" y="50"/>
                </a:lnTo>
                <a:lnTo>
                  <a:pt x="156" y="50"/>
                </a:lnTo>
                <a:lnTo>
                  <a:pt x="156" y="51"/>
                </a:lnTo>
                <a:lnTo>
                  <a:pt x="157" y="53"/>
                </a:lnTo>
                <a:lnTo>
                  <a:pt x="157" y="55"/>
                </a:lnTo>
                <a:lnTo>
                  <a:pt x="159" y="57"/>
                </a:lnTo>
                <a:lnTo>
                  <a:pt x="159" y="62"/>
                </a:lnTo>
                <a:lnTo>
                  <a:pt x="160" y="65"/>
                </a:lnTo>
                <a:lnTo>
                  <a:pt x="160" y="75"/>
                </a:lnTo>
                <a:lnTo>
                  <a:pt x="159" y="78"/>
                </a:lnTo>
                <a:lnTo>
                  <a:pt x="159" y="101"/>
                </a:lnTo>
                <a:lnTo>
                  <a:pt x="160" y="104"/>
                </a:lnTo>
                <a:lnTo>
                  <a:pt x="160" y="109"/>
                </a:lnTo>
                <a:lnTo>
                  <a:pt x="162" y="110"/>
                </a:lnTo>
                <a:lnTo>
                  <a:pt x="162" y="113"/>
                </a:lnTo>
                <a:lnTo>
                  <a:pt x="166" y="117"/>
                </a:lnTo>
                <a:lnTo>
                  <a:pt x="168" y="117"/>
                </a:lnTo>
                <a:lnTo>
                  <a:pt x="168" y="118"/>
                </a:lnTo>
                <a:lnTo>
                  <a:pt x="174" y="118"/>
                </a:lnTo>
                <a:lnTo>
                  <a:pt x="176" y="117"/>
                </a:lnTo>
                <a:lnTo>
                  <a:pt x="179" y="117"/>
                </a:lnTo>
                <a:lnTo>
                  <a:pt x="182" y="114"/>
                </a:lnTo>
                <a:lnTo>
                  <a:pt x="184" y="113"/>
                </a:lnTo>
                <a:lnTo>
                  <a:pt x="187" y="110"/>
                </a:lnTo>
                <a:lnTo>
                  <a:pt x="188" y="108"/>
                </a:lnTo>
                <a:lnTo>
                  <a:pt x="191" y="105"/>
                </a:lnTo>
                <a:lnTo>
                  <a:pt x="195" y="100"/>
                </a:lnTo>
                <a:lnTo>
                  <a:pt x="199" y="96"/>
                </a:lnTo>
                <a:lnTo>
                  <a:pt x="200" y="93"/>
                </a:lnTo>
                <a:lnTo>
                  <a:pt x="206" y="88"/>
                </a:lnTo>
                <a:lnTo>
                  <a:pt x="207" y="85"/>
                </a:lnTo>
                <a:lnTo>
                  <a:pt x="214" y="78"/>
                </a:lnTo>
                <a:lnTo>
                  <a:pt x="217" y="77"/>
                </a:lnTo>
                <a:lnTo>
                  <a:pt x="218" y="75"/>
                </a:lnTo>
                <a:lnTo>
                  <a:pt x="223" y="75"/>
                </a:lnTo>
                <a:lnTo>
                  <a:pt x="226" y="78"/>
                </a:lnTo>
                <a:lnTo>
                  <a:pt x="226" y="80"/>
                </a:lnTo>
                <a:lnTo>
                  <a:pt x="227" y="81"/>
                </a:lnTo>
                <a:lnTo>
                  <a:pt x="227" y="84"/>
                </a:lnTo>
                <a:lnTo>
                  <a:pt x="229" y="85"/>
                </a:lnTo>
                <a:lnTo>
                  <a:pt x="229" y="94"/>
                </a:lnTo>
                <a:lnTo>
                  <a:pt x="230" y="97"/>
                </a:lnTo>
                <a:lnTo>
                  <a:pt x="229" y="100"/>
                </a:lnTo>
                <a:lnTo>
                  <a:pt x="229" y="129"/>
                </a:lnTo>
                <a:lnTo>
                  <a:pt x="230" y="131"/>
                </a:lnTo>
                <a:lnTo>
                  <a:pt x="230" y="133"/>
                </a:lnTo>
                <a:lnTo>
                  <a:pt x="231" y="136"/>
                </a:lnTo>
                <a:lnTo>
                  <a:pt x="231" y="139"/>
                </a:lnTo>
                <a:lnTo>
                  <a:pt x="234" y="141"/>
                </a:lnTo>
                <a:lnTo>
                  <a:pt x="237" y="141"/>
                </a:lnTo>
                <a:lnTo>
                  <a:pt x="237" y="143"/>
                </a:lnTo>
                <a:lnTo>
                  <a:pt x="242" y="143"/>
                </a:lnTo>
                <a:lnTo>
                  <a:pt x="243" y="141"/>
                </a:lnTo>
                <a:lnTo>
                  <a:pt x="245" y="141"/>
                </a:lnTo>
                <a:lnTo>
                  <a:pt x="252" y="135"/>
                </a:lnTo>
                <a:lnTo>
                  <a:pt x="253" y="132"/>
                </a:lnTo>
                <a:lnTo>
                  <a:pt x="257" y="128"/>
                </a:lnTo>
                <a:lnTo>
                  <a:pt x="261" y="120"/>
                </a:lnTo>
                <a:lnTo>
                  <a:pt x="265" y="116"/>
                </a:lnTo>
                <a:lnTo>
                  <a:pt x="268" y="108"/>
                </a:lnTo>
                <a:lnTo>
                  <a:pt x="270" y="106"/>
                </a:lnTo>
                <a:lnTo>
                  <a:pt x="274" y="101"/>
                </a:lnTo>
                <a:lnTo>
                  <a:pt x="277" y="100"/>
                </a:lnTo>
                <a:lnTo>
                  <a:pt x="280" y="97"/>
                </a:lnTo>
                <a:lnTo>
                  <a:pt x="282" y="96"/>
                </a:lnTo>
                <a:lnTo>
                  <a:pt x="284" y="94"/>
                </a:lnTo>
                <a:lnTo>
                  <a:pt x="288" y="94"/>
                </a:lnTo>
                <a:lnTo>
                  <a:pt x="288" y="96"/>
                </a:lnTo>
                <a:lnTo>
                  <a:pt x="289" y="96"/>
                </a:lnTo>
                <a:lnTo>
                  <a:pt x="292" y="98"/>
                </a:lnTo>
                <a:lnTo>
                  <a:pt x="292" y="101"/>
                </a:lnTo>
                <a:lnTo>
                  <a:pt x="295" y="104"/>
                </a:lnTo>
                <a:lnTo>
                  <a:pt x="295" y="112"/>
                </a:lnTo>
                <a:lnTo>
                  <a:pt x="296" y="114"/>
                </a:lnTo>
                <a:lnTo>
                  <a:pt x="296" y="148"/>
                </a:lnTo>
                <a:lnTo>
                  <a:pt x="297" y="151"/>
                </a:lnTo>
                <a:lnTo>
                  <a:pt x="297" y="157"/>
                </a:lnTo>
                <a:lnTo>
                  <a:pt x="301" y="161"/>
                </a:lnTo>
                <a:lnTo>
                  <a:pt x="301" y="163"/>
                </a:lnTo>
                <a:lnTo>
                  <a:pt x="305" y="165"/>
                </a:lnTo>
                <a:lnTo>
                  <a:pt x="307" y="165"/>
                </a:lnTo>
                <a:lnTo>
                  <a:pt x="308" y="167"/>
                </a:lnTo>
                <a:lnTo>
                  <a:pt x="316" y="167"/>
                </a:lnTo>
                <a:lnTo>
                  <a:pt x="324" y="159"/>
                </a:lnTo>
                <a:lnTo>
                  <a:pt x="325" y="156"/>
                </a:lnTo>
                <a:lnTo>
                  <a:pt x="327" y="155"/>
                </a:lnTo>
                <a:lnTo>
                  <a:pt x="328" y="152"/>
                </a:lnTo>
                <a:lnTo>
                  <a:pt x="332" y="148"/>
                </a:lnTo>
                <a:lnTo>
                  <a:pt x="335" y="141"/>
                </a:lnTo>
                <a:lnTo>
                  <a:pt x="335" y="140"/>
                </a:lnTo>
                <a:lnTo>
                  <a:pt x="336" y="139"/>
                </a:lnTo>
                <a:lnTo>
                  <a:pt x="340" y="131"/>
                </a:lnTo>
                <a:lnTo>
                  <a:pt x="342" y="129"/>
                </a:lnTo>
                <a:lnTo>
                  <a:pt x="343" y="127"/>
                </a:lnTo>
                <a:lnTo>
                  <a:pt x="348" y="121"/>
                </a:lnTo>
                <a:lnTo>
                  <a:pt x="354" y="121"/>
                </a:lnTo>
                <a:lnTo>
                  <a:pt x="355" y="123"/>
                </a:lnTo>
                <a:lnTo>
                  <a:pt x="356" y="123"/>
                </a:lnTo>
                <a:lnTo>
                  <a:pt x="358" y="124"/>
                </a:lnTo>
                <a:lnTo>
                  <a:pt x="358" y="125"/>
                </a:lnTo>
                <a:lnTo>
                  <a:pt x="360" y="128"/>
                </a:lnTo>
                <a:lnTo>
                  <a:pt x="360" y="129"/>
                </a:lnTo>
                <a:lnTo>
                  <a:pt x="362" y="131"/>
                </a:lnTo>
                <a:lnTo>
                  <a:pt x="362" y="133"/>
                </a:lnTo>
                <a:lnTo>
                  <a:pt x="363" y="135"/>
                </a:lnTo>
                <a:lnTo>
                  <a:pt x="364" y="137"/>
                </a:lnTo>
                <a:lnTo>
                  <a:pt x="364" y="140"/>
                </a:lnTo>
                <a:lnTo>
                  <a:pt x="366" y="143"/>
                </a:lnTo>
                <a:lnTo>
                  <a:pt x="366" y="153"/>
                </a:lnTo>
                <a:lnTo>
                  <a:pt x="367" y="155"/>
                </a:lnTo>
                <a:lnTo>
                  <a:pt x="367" y="159"/>
                </a:lnTo>
                <a:lnTo>
                  <a:pt x="370" y="156"/>
                </a:lnTo>
                <a:lnTo>
                  <a:pt x="370" y="161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5" name="Line 109"/>
          <p:cNvSpPr>
            <a:spLocks noChangeShapeType="1"/>
          </p:cNvSpPr>
          <p:nvPr/>
        </p:nvSpPr>
        <p:spPr bwMode="auto">
          <a:xfrm>
            <a:off x="5293991" y="5647507"/>
            <a:ext cx="63500" cy="269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6" name="Freeform 110"/>
          <p:cNvSpPr>
            <a:spLocks/>
          </p:cNvSpPr>
          <p:nvPr/>
        </p:nvSpPr>
        <p:spPr bwMode="auto">
          <a:xfrm>
            <a:off x="5263828" y="5603057"/>
            <a:ext cx="93663" cy="77787"/>
          </a:xfrm>
          <a:custGeom>
            <a:avLst/>
            <a:gdLst>
              <a:gd name="T0" fmla="*/ 51302675 w 57"/>
              <a:gd name="T1" fmla="*/ 0 h 46"/>
              <a:gd name="T2" fmla="*/ 153908038 w 57"/>
              <a:gd name="T3" fmla="*/ 120101450 h 46"/>
              <a:gd name="T4" fmla="*/ 0 w 57"/>
              <a:gd name="T5" fmla="*/ 131539517 h 46"/>
              <a:gd name="T6" fmla="*/ 51302675 w 57"/>
              <a:gd name="T7" fmla="*/ 0 h 46"/>
              <a:gd name="T8" fmla="*/ 0 60000 65536"/>
              <a:gd name="T9" fmla="*/ 0 60000 65536"/>
              <a:gd name="T10" fmla="*/ 0 60000 65536"/>
              <a:gd name="T11" fmla="*/ 0 60000 65536"/>
              <a:gd name="T12" fmla="*/ 0 w 57"/>
              <a:gd name="T13" fmla="*/ 0 h 46"/>
              <a:gd name="T14" fmla="*/ 57 w 57"/>
              <a:gd name="T15" fmla="*/ 46 h 4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" h="46">
                <a:moveTo>
                  <a:pt x="19" y="0"/>
                </a:moveTo>
                <a:lnTo>
                  <a:pt x="57" y="42"/>
                </a:lnTo>
                <a:lnTo>
                  <a:pt x="0" y="46"/>
                </a:lnTo>
                <a:lnTo>
                  <a:pt x="19" y="0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7" name="Rectangle 111"/>
          <p:cNvSpPr>
            <a:spLocks noChangeArrowheads="1"/>
          </p:cNvSpPr>
          <p:nvPr/>
        </p:nvSpPr>
        <p:spPr bwMode="auto">
          <a:xfrm rot="-60000">
            <a:off x="2993703" y="5099819"/>
            <a:ext cx="71596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fluorescence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08" name="Rectangle 112"/>
          <p:cNvSpPr>
            <a:spLocks noChangeArrowheads="1"/>
          </p:cNvSpPr>
          <p:nvPr/>
        </p:nvSpPr>
        <p:spPr bwMode="auto">
          <a:xfrm rot="-60000">
            <a:off x="2985766" y="5255394"/>
            <a:ext cx="1397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10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09" name="Rectangle 113"/>
          <p:cNvSpPr>
            <a:spLocks noChangeArrowheads="1"/>
          </p:cNvSpPr>
          <p:nvPr/>
        </p:nvSpPr>
        <p:spPr bwMode="auto">
          <a:xfrm rot="-60000">
            <a:off x="3112766" y="5268094"/>
            <a:ext cx="682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600">
                <a:solidFill>
                  <a:srgbClr val="000000"/>
                </a:solidFill>
              </a:rPr>
              <a:t>-8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0" name="Rectangle 114"/>
          <p:cNvSpPr>
            <a:spLocks noChangeArrowheads="1"/>
          </p:cNvSpPr>
          <p:nvPr/>
        </p:nvSpPr>
        <p:spPr bwMode="auto">
          <a:xfrm rot="-60000">
            <a:off x="3192141" y="5253807"/>
            <a:ext cx="252412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 - 10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1" name="Rectangle 115"/>
          <p:cNvSpPr>
            <a:spLocks noChangeArrowheads="1"/>
          </p:cNvSpPr>
          <p:nvPr/>
        </p:nvSpPr>
        <p:spPr bwMode="auto">
          <a:xfrm rot="-60000">
            <a:off x="3435028" y="5266507"/>
            <a:ext cx="6985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600">
                <a:solidFill>
                  <a:srgbClr val="000000"/>
                </a:solidFill>
              </a:rPr>
              <a:t>-9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2" name="Rectangle 116"/>
          <p:cNvSpPr>
            <a:spLocks noChangeArrowheads="1"/>
          </p:cNvSpPr>
          <p:nvPr/>
        </p:nvSpPr>
        <p:spPr bwMode="auto">
          <a:xfrm rot="-60000">
            <a:off x="3515991" y="5252219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 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3" name="Rectangle 117"/>
          <p:cNvSpPr>
            <a:spLocks noChangeArrowheads="1"/>
          </p:cNvSpPr>
          <p:nvPr/>
        </p:nvSpPr>
        <p:spPr bwMode="auto">
          <a:xfrm>
            <a:off x="4860603" y="5133157"/>
            <a:ext cx="99695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phosphorescence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4" name="Rectangle 118"/>
          <p:cNvSpPr>
            <a:spLocks noChangeArrowheads="1"/>
          </p:cNvSpPr>
          <p:nvPr/>
        </p:nvSpPr>
        <p:spPr bwMode="auto">
          <a:xfrm>
            <a:off x="4844728" y="5283969"/>
            <a:ext cx="214313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&gt;10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5" name="Rectangle 119"/>
          <p:cNvSpPr>
            <a:spLocks noChangeArrowheads="1"/>
          </p:cNvSpPr>
          <p:nvPr/>
        </p:nvSpPr>
        <p:spPr bwMode="auto">
          <a:xfrm>
            <a:off x="5044753" y="5298257"/>
            <a:ext cx="254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600">
                <a:solidFill>
                  <a:srgbClr val="000000"/>
                </a:solidFill>
              </a:rPr>
              <a:t>-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6" name="Rectangle 120"/>
          <p:cNvSpPr>
            <a:spLocks noChangeArrowheads="1"/>
          </p:cNvSpPr>
          <p:nvPr/>
        </p:nvSpPr>
        <p:spPr bwMode="auto">
          <a:xfrm>
            <a:off x="5070153" y="5298257"/>
            <a:ext cx="4286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600">
                <a:solidFill>
                  <a:srgbClr val="000000"/>
                </a:solidFill>
              </a:rPr>
              <a:t>4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7" name="Rectangle 121"/>
          <p:cNvSpPr>
            <a:spLocks noChangeArrowheads="1"/>
          </p:cNvSpPr>
          <p:nvPr/>
        </p:nvSpPr>
        <p:spPr bwMode="auto">
          <a:xfrm>
            <a:off x="5125716" y="5285557"/>
            <a:ext cx="984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000">
                <a:solidFill>
                  <a:srgbClr val="000000"/>
                </a:solidFill>
              </a:rPr>
              <a:t> 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8" name="Rectangle 122"/>
          <p:cNvSpPr>
            <a:spLocks noChangeArrowheads="1"/>
          </p:cNvSpPr>
          <p:nvPr/>
        </p:nvSpPr>
        <p:spPr bwMode="auto">
          <a:xfrm>
            <a:off x="2688903" y="3672657"/>
            <a:ext cx="1841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10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19" name="Rectangle 123"/>
          <p:cNvSpPr>
            <a:spLocks noChangeArrowheads="1"/>
          </p:cNvSpPr>
          <p:nvPr/>
        </p:nvSpPr>
        <p:spPr bwMode="auto">
          <a:xfrm>
            <a:off x="2866703" y="3686944"/>
            <a:ext cx="130175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700">
                <a:solidFill>
                  <a:srgbClr val="000000"/>
                </a:solidFill>
              </a:rPr>
              <a:t>-11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20" name="Rectangle 124"/>
          <p:cNvSpPr>
            <a:spLocks noChangeArrowheads="1"/>
          </p:cNvSpPr>
          <p:nvPr/>
        </p:nvSpPr>
        <p:spPr bwMode="auto">
          <a:xfrm>
            <a:off x="3004816" y="3672657"/>
            <a:ext cx="12858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sz="1300">
                <a:solidFill>
                  <a:srgbClr val="000000"/>
                </a:solidFill>
              </a:rPr>
              <a:t> s</a:t>
            </a:r>
            <a:endParaRPr lang="en-US" altLang="fr-FR" sz="1800">
              <a:solidFill>
                <a:schemeClr val="tx1"/>
              </a:solidFill>
            </a:endParaRPr>
          </a:p>
        </p:txBody>
      </p:sp>
      <p:sp>
        <p:nvSpPr>
          <p:cNvPr id="121" name="Line 129"/>
          <p:cNvSpPr>
            <a:spLocks noChangeShapeType="1"/>
          </p:cNvSpPr>
          <p:nvPr/>
        </p:nvSpPr>
        <p:spPr bwMode="auto">
          <a:xfrm>
            <a:off x="1476053" y="3425007"/>
            <a:ext cx="7000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2" name="Text Box 133"/>
          <p:cNvSpPr txBox="1">
            <a:spLocks noChangeArrowheads="1"/>
          </p:cNvSpPr>
          <p:nvPr/>
        </p:nvSpPr>
        <p:spPr bwMode="auto">
          <a:xfrm>
            <a:off x="457200" y="1363365"/>
            <a:ext cx="79311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GB" altLang="fr-FR" dirty="0">
                <a:solidFill>
                  <a:srgbClr val="0070C0"/>
                </a:solidFill>
                <a:latin typeface="+mn-lt"/>
              </a:rPr>
              <a:t>The organic scintillation mechanism is based on the pi-electrons (molecular orbitals) of the benzene ring  (C</a:t>
            </a:r>
            <a:r>
              <a:rPr lang="en-GB" altLang="fr-FR" baseline="-25000" dirty="0">
                <a:solidFill>
                  <a:srgbClr val="0070C0"/>
                </a:solidFill>
                <a:latin typeface="+mn-lt"/>
              </a:rPr>
              <a:t>6</a:t>
            </a:r>
            <a:r>
              <a:rPr lang="en-GB" altLang="fr-FR" dirty="0">
                <a:solidFill>
                  <a:srgbClr val="0070C0"/>
                </a:solidFill>
                <a:latin typeface="+mn-lt"/>
              </a:rPr>
              <a:t>H</a:t>
            </a:r>
            <a:r>
              <a:rPr lang="en-GB" altLang="fr-FR" baseline="-25000" dirty="0">
                <a:solidFill>
                  <a:srgbClr val="0070C0"/>
                </a:solidFill>
                <a:latin typeface="+mn-lt"/>
              </a:rPr>
              <a:t>6</a:t>
            </a:r>
            <a:r>
              <a:rPr lang="en-GB" altLang="fr-FR" dirty="0">
                <a:solidFill>
                  <a:srgbClr val="0070C0"/>
                </a:solidFill>
                <a:latin typeface="+mn-lt"/>
              </a:rPr>
              <a:t>).</a:t>
            </a:r>
          </a:p>
        </p:txBody>
      </p:sp>
      <p:sp>
        <p:nvSpPr>
          <p:cNvPr id="123" name="Line 129"/>
          <p:cNvSpPr>
            <a:spLocks noChangeShapeType="1"/>
          </p:cNvSpPr>
          <p:nvPr/>
        </p:nvSpPr>
        <p:spPr bwMode="auto">
          <a:xfrm>
            <a:off x="1476053" y="3650432"/>
            <a:ext cx="7000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4" name="Line 129"/>
          <p:cNvSpPr>
            <a:spLocks noChangeShapeType="1"/>
          </p:cNvSpPr>
          <p:nvPr/>
        </p:nvSpPr>
        <p:spPr bwMode="auto">
          <a:xfrm>
            <a:off x="1476053" y="3856807"/>
            <a:ext cx="700088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5" name="Line 129"/>
          <p:cNvSpPr>
            <a:spLocks noChangeShapeType="1"/>
          </p:cNvSpPr>
          <p:nvPr/>
        </p:nvSpPr>
        <p:spPr bwMode="auto">
          <a:xfrm>
            <a:off x="1496691" y="4072707"/>
            <a:ext cx="7000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6" name="Text Box 137"/>
          <p:cNvSpPr txBox="1">
            <a:spLocks noChangeArrowheads="1"/>
          </p:cNvSpPr>
          <p:nvPr/>
        </p:nvSpPr>
        <p:spPr bwMode="auto">
          <a:xfrm>
            <a:off x="323528" y="3496444"/>
            <a:ext cx="11001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 dirty="0"/>
              <a:t>ionization energy</a:t>
            </a:r>
          </a:p>
        </p:txBody>
      </p:sp>
      <p:sp>
        <p:nvSpPr>
          <p:cNvPr id="127" name="Line 81"/>
          <p:cNvSpPr>
            <a:spLocks noChangeShapeType="1"/>
          </p:cNvSpPr>
          <p:nvPr/>
        </p:nvSpPr>
        <p:spPr bwMode="auto">
          <a:xfrm flipV="1">
            <a:off x="2657153" y="3629794"/>
            <a:ext cx="1588" cy="1095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8" name="Line 81"/>
          <p:cNvSpPr>
            <a:spLocks noChangeShapeType="1"/>
          </p:cNvSpPr>
          <p:nvPr/>
        </p:nvSpPr>
        <p:spPr bwMode="auto">
          <a:xfrm flipV="1">
            <a:off x="2771453" y="3933007"/>
            <a:ext cx="1588" cy="8048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9" name="Line 81"/>
          <p:cNvSpPr>
            <a:spLocks noChangeShapeType="1"/>
          </p:cNvSpPr>
          <p:nvPr/>
        </p:nvSpPr>
        <p:spPr bwMode="auto">
          <a:xfrm flipV="1">
            <a:off x="2873053" y="4077469"/>
            <a:ext cx="1588" cy="6635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30" name="Picture 1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23727"/>
            <a:ext cx="34004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Text Box 142"/>
          <p:cNvSpPr txBox="1">
            <a:spLocks noChangeArrowheads="1"/>
          </p:cNvSpPr>
          <p:nvPr/>
        </p:nvSpPr>
        <p:spPr bwMode="auto">
          <a:xfrm>
            <a:off x="1477641" y="5301432"/>
            <a:ext cx="5127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/>
              <a:t>fast</a:t>
            </a:r>
          </a:p>
        </p:txBody>
      </p:sp>
      <p:sp>
        <p:nvSpPr>
          <p:cNvPr id="132" name="Text Box 143"/>
          <p:cNvSpPr txBox="1">
            <a:spLocks noChangeArrowheads="1"/>
          </p:cNvSpPr>
          <p:nvPr/>
        </p:nvSpPr>
        <p:spPr bwMode="auto">
          <a:xfrm>
            <a:off x="5365428" y="5517332"/>
            <a:ext cx="5889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/>
              <a:t>slow</a:t>
            </a:r>
          </a:p>
        </p:txBody>
      </p:sp>
      <p:sp>
        <p:nvSpPr>
          <p:cNvPr id="133" name="Text Box 144"/>
          <p:cNvSpPr txBox="1">
            <a:spLocks noChangeArrowheads="1"/>
          </p:cNvSpPr>
          <p:nvPr/>
        </p:nvSpPr>
        <p:spPr bwMode="auto">
          <a:xfrm>
            <a:off x="3349303" y="3572644"/>
            <a:ext cx="965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/>
              <a:t>ultra fast</a:t>
            </a:r>
          </a:p>
        </p:txBody>
      </p:sp>
      <p:sp>
        <p:nvSpPr>
          <p:cNvPr id="134" name="Text Box 10"/>
          <p:cNvSpPr txBox="1">
            <a:spLocks noChangeArrowheads="1"/>
          </p:cNvSpPr>
          <p:nvPr/>
        </p:nvSpPr>
        <p:spPr bwMode="auto">
          <a:xfrm>
            <a:off x="5825803" y="3659157"/>
            <a:ext cx="321069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 b="1" dirty="0" smtClean="0">
                <a:solidFill>
                  <a:srgbClr val="0070C0"/>
                </a:solidFill>
                <a:latin typeface="+mn-lt"/>
              </a:rPr>
              <a:t>Organic scintillators exist as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GB" altLang="fr-FR" dirty="0" smtClean="0">
                <a:solidFill>
                  <a:srgbClr val="0070C0"/>
                </a:solidFill>
                <a:latin typeface="+mn-lt"/>
              </a:rPr>
              <a:t>Crystals (</a:t>
            </a:r>
            <a:r>
              <a:rPr lang="en-GB" altLang="fr-FR" dirty="0" err="1" smtClean="0">
                <a:solidFill>
                  <a:srgbClr val="0070C0"/>
                </a:solidFill>
                <a:latin typeface="+mn-lt"/>
              </a:rPr>
              <a:t>anthracene</a:t>
            </a:r>
            <a:r>
              <a:rPr lang="en-GB" altLang="fr-FR" dirty="0" smtClean="0">
                <a:solidFill>
                  <a:srgbClr val="0070C0"/>
                </a:solidFill>
                <a:latin typeface="+mn-lt"/>
              </a:rPr>
              <a:t>)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fr-FR" dirty="0" smtClean="0">
                <a:solidFill>
                  <a:srgbClr val="0070C0"/>
                </a:solidFill>
                <a:latin typeface="+mn-lt"/>
              </a:rPr>
              <a:t>Liquids (</a:t>
            </a:r>
            <a:r>
              <a:rPr lang="en-GB" altLang="fr-FR" dirty="0">
                <a:solidFill>
                  <a:srgbClr val="0070C0"/>
                </a:solidFill>
                <a:latin typeface="+mn-lt"/>
              </a:rPr>
              <a:t>solutions</a:t>
            </a:r>
            <a:r>
              <a:rPr lang="en-GB" altLang="fr-FR" dirty="0" smtClean="0">
                <a:solidFill>
                  <a:srgbClr val="0070C0"/>
                </a:solidFill>
                <a:latin typeface="+mn-lt"/>
              </a:rPr>
              <a:t>)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altLang="fr-FR" dirty="0" smtClean="0">
                <a:solidFill>
                  <a:srgbClr val="0070C0"/>
                </a:solidFill>
                <a:latin typeface="+mn-lt"/>
              </a:rPr>
              <a:t>Plastics (polymerized solutions</a:t>
            </a:r>
            <a:r>
              <a:rPr lang="en-GB" altLang="fr-FR" dirty="0">
                <a:solidFill>
                  <a:srgbClr val="0070C0"/>
                </a:solidFill>
                <a:latin typeface="+mn-lt"/>
              </a:rPr>
              <a:t>)</a:t>
            </a:r>
          </a:p>
          <a:p>
            <a:pPr eaLnBrk="1" hangingPunct="1"/>
            <a:endParaRPr lang="en-GB" altLang="fr-FR" dirty="0">
              <a:solidFill>
                <a:srgbClr val="0070C0"/>
              </a:solidFill>
              <a:latin typeface="+mn-lt"/>
            </a:endParaRPr>
          </a:p>
          <a:p>
            <a:pPr algn="l" eaLnBrk="1" hangingPunct="1"/>
            <a:endParaRPr lang="en-GB" altLang="fr-FR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1331640" y="6258798"/>
            <a:ext cx="572868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Organic scintillators are fast. Scintillation light decay time ~ few ns.</a:t>
            </a:r>
          </a:p>
        </p:txBody>
      </p:sp>
    </p:spTree>
    <p:extLst>
      <p:ext uri="{BB962C8B-B14F-4D97-AF65-F5344CB8AC3E}">
        <p14:creationId xmlns:p14="http://schemas.microsoft.com/office/powerpoint/2010/main" val="41290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699"/>
    </mc:Choice>
    <mc:Fallback xmlns="">
      <p:transition spd="slow" advTm="125699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65</a:t>
            </a:fld>
            <a:endParaRPr lang="en-GB"/>
          </a:p>
        </p:txBody>
      </p:sp>
      <p:pic>
        <p:nvPicPr>
          <p:cNvPr id="5" name="Picture 18" descr="File:Polymers Logo svg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625252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ttp://www.nature.com/srep/2013/130826/srep02502/images/srep02502-f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700" y="1628800"/>
            <a:ext cx="789385" cy="55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1196752"/>
            <a:ext cx="1983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In HEP, we use mainly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99624" y="772502"/>
            <a:ext cx="4437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sz="1600" dirty="0" err="1" smtClean="0">
                <a:solidFill>
                  <a:srgbClr val="0070C0"/>
                </a:solidFill>
              </a:rPr>
              <a:t>Polyvinlyltoluene</a:t>
            </a:r>
            <a:r>
              <a:rPr lang="en-GB" altLang="fr-FR" sz="1600" dirty="0" smtClean="0">
                <a:solidFill>
                  <a:srgbClr val="0070C0"/>
                </a:solidFill>
              </a:rPr>
              <a:t>  (PVT) ==&gt;  plastic scintillator tiles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26912" y="1769375"/>
            <a:ext cx="3513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sz="1600" b="1" dirty="0" smtClean="0">
                <a:solidFill>
                  <a:srgbClr val="0070C0"/>
                </a:solidFill>
              </a:rPr>
              <a:t>Polystyrene (PS) ==&gt;  scintillating fibres</a:t>
            </a:r>
            <a:endParaRPr lang="en-GB" sz="2400" b="1" dirty="0">
              <a:solidFill>
                <a:srgbClr val="0070C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699792" y="980728"/>
            <a:ext cx="462508" cy="385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699792" y="1366029"/>
            <a:ext cx="288032" cy="4033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128"/>
          <p:cNvSpPr txBox="1">
            <a:spLocks noChangeArrowheads="1"/>
          </p:cNvSpPr>
          <p:nvPr/>
        </p:nvSpPr>
        <p:spPr bwMode="auto">
          <a:xfrm>
            <a:off x="5823383" y="4725144"/>
            <a:ext cx="204712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A 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'</a:t>
            </a:r>
            <a:r>
              <a:rPr lang="en-US" altLang="fr-FR" sz="1400" dirty="0" err="1" smtClean="0">
                <a:solidFill>
                  <a:srgbClr val="0070C0"/>
                </a:solidFill>
                <a:latin typeface="+mn-lt"/>
              </a:rPr>
              <a:t>fluor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' </a:t>
            </a:r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has 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non-overlapping absorption </a:t>
            </a:r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and emission 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spectra. </a:t>
            </a:r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The 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energy/wavelength difference is </a:t>
            </a:r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called </a:t>
            </a:r>
            <a:r>
              <a:rPr lang="en-US" altLang="fr-FR" sz="1400" b="1" dirty="0">
                <a:solidFill>
                  <a:srgbClr val="0070C0"/>
                </a:solidFill>
                <a:latin typeface="+mn-lt"/>
              </a:rPr>
              <a:t>Stokes shift</a:t>
            </a:r>
          </a:p>
        </p:txBody>
      </p:sp>
      <p:sp>
        <p:nvSpPr>
          <p:cNvPr id="22" name="AutoShape 135"/>
          <p:cNvSpPr>
            <a:spLocks noChangeArrowheads="1"/>
          </p:cNvSpPr>
          <p:nvPr/>
        </p:nvSpPr>
        <p:spPr bwMode="auto">
          <a:xfrm>
            <a:off x="684213" y="3429000"/>
            <a:ext cx="1584325" cy="10810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3" name="Text Box 136"/>
          <p:cNvSpPr txBox="1">
            <a:spLocks noChangeArrowheads="1"/>
          </p:cNvSpPr>
          <p:nvPr/>
        </p:nvSpPr>
        <p:spPr bwMode="auto">
          <a:xfrm>
            <a:off x="1116013" y="3501792"/>
            <a:ext cx="860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 dirty="0">
                <a:solidFill>
                  <a:srgbClr val="FF0066"/>
                </a:solidFill>
              </a:rPr>
              <a:t>Solvent</a:t>
            </a:r>
          </a:p>
        </p:txBody>
      </p:sp>
      <p:sp>
        <p:nvSpPr>
          <p:cNvPr id="24" name="Line 137"/>
          <p:cNvSpPr>
            <a:spLocks noChangeShapeType="1"/>
          </p:cNvSpPr>
          <p:nvPr/>
        </p:nvSpPr>
        <p:spPr bwMode="auto">
          <a:xfrm>
            <a:off x="900113" y="3141429"/>
            <a:ext cx="14287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5" name="Text Box 138"/>
          <p:cNvSpPr txBox="1">
            <a:spLocks noChangeArrowheads="1"/>
          </p:cNvSpPr>
          <p:nvPr/>
        </p:nvSpPr>
        <p:spPr bwMode="auto">
          <a:xfrm>
            <a:off x="1042988" y="3933592"/>
            <a:ext cx="11737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 sz="1200" dirty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GB" altLang="fr-FR" sz="1200" dirty="0">
                <a:solidFill>
                  <a:srgbClr val="0070C0"/>
                </a:solidFill>
              </a:rPr>
              <a:t>E = </a:t>
            </a:r>
            <a:r>
              <a:rPr lang="en-GB" altLang="fr-FR" sz="1200" dirty="0" err="1">
                <a:solidFill>
                  <a:srgbClr val="0070C0"/>
                </a:solidFill>
              </a:rPr>
              <a:t>dE</a:t>
            </a:r>
            <a:r>
              <a:rPr lang="en-GB" altLang="fr-FR" sz="1200" dirty="0">
                <a:solidFill>
                  <a:srgbClr val="0070C0"/>
                </a:solidFill>
              </a:rPr>
              <a:t>/</a:t>
            </a:r>
            <a:r>
              <a:rPr lang="en-GB" altLang="fr-FR" sz="1200" dirty="0" err="1">
                <a:solidFill>
                  <a:srgbClr val="0070C0"/>
                </a:solidFill>
              </a:rPr>
              <a:t>dx·</a:t>
            </a:r>
            <a:r>
              <a:rPr lang="en-GB" altLang="fr-FR" sz="1200" dirty="0" err="1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lang="en-GB" altLang="fr-FR" sz="1200" dirty="0" err="1">
                <a:solidFill>
                  <a:srgbClr val="0070C0"/>
                </a:solidFill>
              </a:rPr>
              <a:t>x</a:t>
            </a:r>
            <a:endParaRPr lang="en-GB" altLang="fr-FR" sz="1200" dirty="0">
              <a:solidFill>
                <a:srgbClr val="0070C0"/>
              </a:solidFill>
            </a:endParaRPr>
          </a:p>
        </p:txBody>
      </p:sp>
      <p:sp>
        <p:nvSpPr>
          <p:cNvPr id="26" name="AutoShape 139"/>
          <p:cNvSpPr>
            <a:spLocks noChangeArrowheads="1"/>
          </p:cNvSpPr>
          <p:nvPr/>
        </p:nvSpPr>
        <p:spPr bwMode="auto">
          <a:xfrm>
            <a:off x="3132138" y="3428767"/>
            <a:ext cx="1584325" cy="10810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7" name="Text Box 140"/>
          <p:cNvSpPr txBox="1">
            <a:spLocks noChangeArrowheads="1"/>
          </p:cNvSpPr>
          <p:nvPr/>
        </p:nvSpPr>
        <p:spPr bwMode="auto">
          <a:xfrm>
            <a:off x="3430588" y="3525604"/>
            <a:ext cx="11191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GB" altLang="fr-FR">
                <a:solidFill>
                  <a:srgbClr val="FF0066"/>
                </a:solidFill>
              </a:rPr>
              <a:t>Scintillator</a:t>
            </a:r>
          </a:p>
        </p:txBody>
      </p:sp>
      <p:sp>
        <p:nvSpPr>
          <p:cNvPr id="28" name="AutoShape 141"/>
          <p:cNvSpPr>
            <a:spLocks noChangeArrowheads="1"/>
          </p:cNvSpPr>
          <p:nvPr/>
        </p:nvSpPr>
        <p:spPr bwMode="auto">
          <a:xfrm rot="-5400000">
            <a:off x="2430463" y="3717692"/>
            <a:ext cx="576262" cy="576262"/>
          </a:xfrm>
          <a:prstGeom prst="flowChartMerge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Rectangle 142"/>
          <p:cNvSpPr>
            <a:spLocks noChangeArrowheads="1"/>
          </p:cNvSpPr>
          <p:nvPr/>
        </p:nvSpPr>
        <p:spPr bwMode="auto">
          <a:xfrm>
            <a:off x="1610222" y="4841865"/>
            <a:ext cx="223172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altLang="fr-FR" sz="1400" dirty="0">
                <a:solidFill>
                  <a:srgbClr val="0070C0"/>
                </a:solidFill>
                <a:latin typeface="+mn-lt"/>
              </a:rPr>
              <a:t>fast and local energy transfer via non-radiative dipole-dipole </a:t>
            </a:r>
            <a:r>
              <a:rPr lang="en-US" altLang="fr-FR" sz="1400" dirty="0" smtClean="0">
                <a:solidFill>
                  <a:srgbClr val="0070C0"/>
                </a:solidFill>
                <a:latin typeface="+mn-lt"/>
              </a:rPr>
              <a:t>interactions. </a:t>
            </a:r>
            <a:r>
              <a:rPr lang="en-US" altLang="fr-FR" sz="1400" b="1" dirty="0" err="1" smtClean="0">
                <a:solidFill>
                  <a:srgbClr val="0070C0"/>
                </a:solidFill>
                <a:latin typeface="+mn-lt"/>
              </a:rPr>
              <a:t>Förster</a:t>
            </a:r>
            <a:r>
              <a:rPr lang="en-US" altLang="fr-FR" sz="1400" b="1" dirty="0" smtClean="0">
                <a:solidFill>
                  <a:srgbClr val="0070C0"/>
                </a:solidFill>
                <a:latin typeface="+mn-lt"/>
              </a:rPr>
              <a:t> transfer.</a:t>
            </a:r>
            <a:endParaRPr lang="en-US" altLang="fr-FR" sz="1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" name="Line 143"/>
          <p:cNvSpPr>
            <a:spLocks noChangeShapeType="1"/>
          </p:cNvSpPr>
          <p:nvPr/>
        </p:nvSpPr>
        <p:spPr bwMode="auto">
          <a:xfrm flipV="1">
            <a:off x="2627313" y="4365392"/>
            <a:ext cx="0" cy="431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1" name="Text Box 144"/>
          <p:cNvSpPr txBox="1">
            <a:spLocks noChangeArrowheads="1"/>
          </p:cNvSpPr>
          <p:nvPr/>
        </p:nvSpPr>
        <p:spPr bwMode="auto">
          <a:xfrm>
            <a:off x="3248025" y="3954229"/>
            <a:ext cx="13652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fr-FR" sz="1200">
                <a:solidFill>
                  <a:srgbClr val="0070C0"/>
                </a:solidFill>
              </a:rPr>
              <a:t>fluorescence light</a:t>
            </a:r>
          </a:p>
        </p:txBody>
      </p:sp>
      <p:sp>
        <p:nvSpPr>
          <p:cNvPr id="32" name="Freeform 13"/>
          <p:cNvSpPr>
            <a:spLocks/>
          </p:cNvSpPr>
          <p:nvPr/>
        </p:nvSpPr>
        <p:spPr bwMode="auto">
          <a:xfrm rot="-422439">
            <a:off x="4773613" y="3757379"/>
            <a:ext cx="950912" cy="392113"/>
          </a:xfrm>
          <a:custGeom>
            <a:avLst/>
            <a:gdLst>
              <a:gd name="T0" fmla="*/ 0 w 1109"/>
              <a:gd name="T1" fmla="*/ 0 h 273"/>
              <a:gd name="T2" fmla="*/ 2147483647 w 1109"/>
              <a:gd name="T3" fmla="*/ 2147483647 h 273"/>
              <a:gd name="T4" fmla="*/ 0 w 1109"/>
              <a:gd name="T5" fmla="*/ 2147483647 h 273"/>
              <a:gd name="T6" fmla="*/ 2147483647 w 1109"/>
              <a:gd name="T7" fmla="*/ 2147483647 h 273"/>
              <a:gd name="T8" fmla="*/ 0 w 1109"/>
              <a:gd name="T9" fmla="*/ 2147483647 h 273"/>
              <a:gd name="T10" fmla="*/ 2147483647 w 1109"/>
              <a:gd name="T11" fmla="*/ 2147483647 h 273"/>
              <a:gd name="T12" fmla="*/ 0 w 1109"/>
              <a:gd name="T13" fmla="*/ 2147483647 h 273"/>
              <a:gd name="T14" fmla="*/ 2147483647 w 1109"/>
              <a:gd name="T15" fmla="*/ 2147483647 h 273"/>
              <a:gd name="T16" fmla="*/ 2147483647 w 1109"/>
              <a:gd name="T17" fmla="*/ 2147483647 h 2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09"/>
              <a:gd name="T28" fmla="*/ 0 h 273"/>
              <a:gd name="T29" fmla="*/ 104 w 1109"/>
              <a:gd name="T30" fmla="*/ 384 h 27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09" h="273">
                <a:moveTo>
                  <a:pt x="0" y="202"/>
                </a:moveTo>
                <a:cubicBezTo>
                  <a:pt x="53" y="101"/>
                  <a:pt x="104" y="0"/>
                  <a:pt x="146" y="4"/>
                </a:cubicBezTo>
                <a:cubicBezTo>
                  <a:pt x="188" y="8"/>
                  <a:pt x="213" y="221"/>
                  <a:pt x="254" y="224"/>
                </a:cubicBezTo>
                <a:cubicBezTo>
                  <a:pt x="297" y="228"/>
                  <a:pt x="358" y="23"/>
                  <a:pt x="400" y="27"/>
                </a:cubicBezTo>
                <a:cubicBezTo>
                  <a:pt x="442" y="30"/>
                  <a:pt x="467" y="243"/>
                  <a:pt x="509" y="247"/>
                </a:cubicBezTo>
                <a:cubicBezTo>
                  <a:pt x="551" y="251"/>
                  <a:pt x="613" y="45"/>
                  <a:pt x="654" y="49"/>
                </a:cubicBezTo>
                <a:cubicBezTo>
                  <a:pt x="697" y="53"/>
                  <a:pt x="721" y="266"/>
                  <a:pt x="763" y="270"/>
                </a:cubicBezTo>
                <a:cubicBezTo>
                  <a:pt x="805" y="273"/>
                  <a:pt x="873" y="87"/>
                  <a:pt x="908" y="72"/>
                </a:cubicBezTo>
                <a:cubicBezTo>
                  <a:pt x="943" y="57"/>
                  <a:pt x="938" y="162"/>
                  <a:pt x="971" y="180"/>
                </a:cubicBezTo>
                <a:cubicBezTo>
                  <a:pt x="1004" y="198"/>
                  <a:pt x="1080" y="180"/>
                  <a:pt x="1109" y="180"/>
                </a:cubicBezTo>
              </a:path>
            </a:pathLst>
          </a:custGeom>
          <a:noFill/>
          <a:ln w="28575">
            <a:solidFill>
              <a:srgbClr val="660066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3" name="AutoShape 146"/>
          <p:cNvSpPr>
            <a:spLocks noChangeArrowheads="1"/>
          </p:cNvSpPr>
          <p:nvPr/>
        </p:nvSpPr>
        <p:spPr bwMode="auto">
          <a:xfrm>
            <a:off x="5795963" y="3428767"/>
            <a:ext cx="1584325" cy="1081087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4" name="Rectangle 147"/>
          <p:cNvSpPr>
            <a:spLocks noChangeArrowheads="1"/>
          </p:cNvSpPr>
          <p:nvPr/>
        </p:nvSpPr>
        <p:spPr bwMode="auto">
          <a:xfrm>
            <a:off x="5865813" y="3501792"/>
            <a:ext cx="141605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fr-FR" dirty="0">
                <a:solidFill>
                  <a:srgbClr val="FF0066"/>
                </a:solidFill>
              </a:rPr>
              <a:t>wavelength </a:t>
            </a:r>
          </a:p>
          <a:p>
            <a:pPr eaLnBrk="1" hangingPunct="1"/>
            <a:r>
              <a:rPr lang="en-US" altLang="fr-FR" dirty="0">
                <a:solidFill>
                  <a:srgbClr val="FF0066"/>
                </a:solidFill>
              </a:rPr>
              <a:t>shifter (‘</a:t>
            </a:r>
            <a:r>
              <a:rPr lang="en-US" altLang="fr-FR" dirty="0" err="1">
                <a:solidFill>
                  <a:srgbClr val="FF0066"/>
                </a:solidFill>
              </a:rPr>
              <a:t>fluor</a:t>
            </a:r>
            <a:r>
              <a:rPr lang="en-US" altLang="fr-FR" dirty="0">
                <a:solidFill>
                  <a:srgbClr val="FF0066"/>
                </a:solidFill>
              </a:rPr>
              <a:t>’)</a:t>
            </a:r>
            <a:endParaRPr lang="en-GB" altLang="fr-FR" dirty="0">
              <a:solidFill>
                <a:srgbClr val="FF0066"/>
              </a:solidFill>
            </a:endParaRPr>
          </a:p>
        </p:txBody>
      </p:sp>
      <p:sp>
        <p:nvSpPr>
          <p:cNvPr id="35" name="Freeform 13"/>
          <p:cNvSpPr>
            <a:spLocks/>
          </p:cNvSpPr>
          <p:nvPr/>
        </p:nvSpPr>
        <p:spPr bwMode="auto">
          <a:xfrm rot="-422439">
            <a:off x="7380288" y="3717692"/>
            <a:ext cx="950912" cy="392112"/>
          </a:xfrm>
          <a:custGeom>
            <a:avLst/>
            <a:gdLst>
              <a:gd name="T0" fmla="*/ 0 w 1109"/>
              <a:gd name="T1" fmla="*/ 0 h 273"/>
              <a:gd name="T2" fmla="*/ 2147483647 w 1109"/>
              <a:gd name="T3" fmla="*/ 2147483647 h 273"/>
              <a:gd name="T4" fmla="*/ 0 w 1109"/>
              <a:gd name="T5" fmla="*/ 2147483647 h 273"/>
              <a:gd name="T6" fmla="*/ 2147483647 w 1109"/>
              <a:gd name="T7" fmla="*/ 2147483647 h 273"/>
              <a:gd name="T8" fmla="*/ 0 w 1109"/>
              <a:gd name="T9" fmla="*/ 2147483647 h 273"/>
              <a:gd name="T10" fmla="*/ 2147483647 w 1109"/>
              <a:gd name="T11" fmla="*/ 2147483647 h 273"/>
              <a:gd name="T12" fmla="*/ 0 w 1109"/>
              <a:gd name="T13" fmla="*/ 2147483647 h 273"/>
              <a:gd name="T14" fmla="*/ 2147483647 w 1109"/>
              <a:gd name="T15" fmla="*/ 2147483647 h 273"/>
              <a:gd name="T16" fmla="*/ 2147483647 w 1109"/>
              <a:gd name="T17" fmla="*/ 2147483647 h 2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09"/>
              <a:gd name="T28" fmla="*/ 0 h 273"/>
              <a:gd name="T29" fmla="*/ 104 w 1109"/>
              <a:gd name="T30" fmla="*/ 384 h 27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09" h="273">
                <a:moveTo>
                  <a:pt x="0" y="202"/>
                </a:moveTo>
                <a:cubicBezTo>
                  <a:pt x="53" y="101"/>
                  <a:pt x="104" y="0"/>
                  <a:pt x="146" y="4"/>
                </a:cubicBezTo>
                <a:cubicBezTo>
                  <a:pt x="188" y="8"/>
                  <a:pt x="213" y="221"/>
                  <a:pt x="254" y="224"/>
                </a:cubicBezTo>
                <a:cubicBezTo>
                  <a:pt x="297" y="228"/>
                  <a:pt x="358" y="23"/>
                  <a:pt x="400" y="27"/>
                </a:cubicBezTo>
                <a:cubicBezTo>
                  <a:pt x="442" y="30"/>
                  <a:pt x="467" y="243"/>
                  <a:pt x="509" y="247"/>
                </a:cubicBezTo>
                <a:cubicBezTo>
                  <a:pt x="551" y="251"/>
                  <a:pt x="613" y="45"/>
                  <a:pt x="654" y="49"/>
                </a:cubicBezTo>
                <a:cubicBezTo>
                  <a:pt x="697" y="53"/>
                  <a:pt x="721" y="266"/>
                  <a:pt x="763" y="270"/>
                </a:cubicBezTo>
                <a:cubicBezTo>
                  <a:pt x="805" y="273"/>
                  <a:pt x="873" y="87"/>
                  <a:pt x="908" y="72"/>
                </a:cubicBezTo>
                <a:cubicBezTo>
                  <a:pt x="943" y="57"/>
                  <a:pt x="938" y="162"/>
                  <a:pt x="971" y="180"/>
                </a:cubicBezTo>
                <a:cubicBezTo>
                  <a:pt x="1004" y="198"/>
                  <a:pt x="1080" y="180"/>
                  <a:pt x="1109" y="180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6" name="Rectangle 149"/>
          <p:cNvSpPr>
            <a:spLocks noChangeArrowheads="1"/>
          </p:cNvSpPr>
          <p:nvPr/>
        </p:nvSpPr>
        <p:spPr bwMode="auto">
          <a:xfrm>
            <a:off x="4238105" y="4797152"/>
            <a:ext cx="2052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fr-FR" sz="1400" b="1" dirty="0">
                <a:solidFill>
                  <a:srgbClr val="0070C0"/>
                </a:solidFill>
                <a:latin typeface="+mn-lt"/>
              </a:rPr>
              <a:t>radiative transfer</a:t>
            </a:r>
            <a:endParaRPr lang="en-GB" altLang="fr-FR" sz="1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7" name="Line 150"/>
          <p:cNvSpPr>
            <a:spLocks noChangeShapeType="1"/>
          </p:cNvSpPr>
          <p:nvPr/>
        </p:nvSpPr>
        <p:spPr bwMode="auto">
          <a:xfrm flipV="1">
            <a:off x="5148263" y="4365392"/>
            <a:ext cx="0" cy="431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8" name="Text Box 151"/>
          <p:cNvSpPr txBox="1">
            <a:spLocks noChangeArrowheads="1"/>
          </p:cNvSpPr>
          <p:nvPr/>
        </p:nvSpPr>
        <p:spPr bwMode="auto">
          <a:xfrm>
            <a:off x="4706938" y="2969185"/>
            <a:ext cx="10422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fr-FR" dirty="0">
                <a:solidFill>
                  <a:srgbClr val="0070C0"/>
                </a:solidFill>
                <a:latin typeface="+mj-lt"/>
              </a:rPr>
              <a:t>UV </a:t>
            </a:r>
          </a:p>
          <a:p>
            <a:pPr eaLnBrk="1" hangingPunct="1"/>
            <a:r>
              <a:rPr lang="en-GB" altLang="fr-FR" dirty="0">
                <a:solidFill>
                  <a:srgbClr val="0070C0"/>
                </a:solidFill>
                <a:latin typeface="+mj-lt"/>
              </a:rPr>
              <a:t>(~300 nm)</a:t>
            </a:r>
          </a:p>
        </p:txBody>
      </p:sp>
      <p:sp>
        <p:nvSpPr>
          <p:cNvPr id="39" name="Text Box 152"/>
          <p:cNvSpPr txBox="1">
            <a:spLocks noChangeArrowheads="1"/>
          </p:cNvSpPr>
          <p:nvPr/>
        </p:nvSpPr>
        <p:spPr bwMode="auto">
          <a:xfrm>
            <a:off x="7310438" y="2969185"/>
            <a:ext cx="10791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fr-FR" dirty="0">
                <a:solidFill>
                  <a:srgbClr val="0070C0"/>
                </a:solidFill>
                <a:latin typeface="+mj-lt"/>
              </a:rPr>
              <a:t>Visible</a:t>
            </a:r>
          </a:p>
          <a:p>
            <a:pPr eaLnBrk="1" hangingPunct="1"/>
            <a:r>
              <a:rPr lang="en-GB" altLang="fr-FR" dirty="0">
                <a:solidFill>
                  <a:srgbClr val="0070C0"/>
                </a:solidFill>
                <a:latin typeface="+mj-lt"/>
              </a:rPr>
              <a:t>(  </a:t>
            </a:r>
            <a:r>
              <a:rPr lang="en-GB" altLang="fr-FR" dirty="0" smtClean="0">
                <a:solidFill>
                  <a:srgbClr val="0070C0"/>
                </a:solidFill>
                <a:latin typeface="+mj-lt"/>
              </a:rPr>
              <a:t> 400 </a:t>
            </a:r>
            <a:r>
              <a:rPr lang="en-GB" altLang="fr-FR" dirty="0">
                <a:solidFill>
                  <a:srgbClr val="0070C0"/>
                </a:solidFill>
                <a:latin typeface="+mj-lt"/>
              </a:rPr>
              <a:t>nm)</a:t>
            </a:r>
          </a:p>
        </p:txBody>
      </p:sp>
      <p:grpSp>
        <p:nvGrpSpPr>
          <p:cNvPr id="40" name="Group 156"/>
          <p:cNvGrpSpPr>
            <a:grpSpLocks/>
          </p:cNvGrpSpPr>
          <p:nvPr/>
        </p:nvGrpSpPr>
        <p:grpSpPr bwMode="auto">
          <a:xfrm>
            <a:off x="7361234" y="3212860"/>
            <a:ext cx="361949" cy="409574"/>
            <a:chOff x="2472" y="3748"/>
            <a:chExt cx="228" cy="258"/>
          </a:xfrm>
        </p:grpSpPr>
        <p:sp>
          <p:nvSpPr>
            <p:cNvPr id="41" name="Text Box 154"/>
            <p:cNvSpPr txBox="1">
              <a:spLocks noChangeArrowheads="1"/>
            </p:cNvSpPr>
            <p:nvPr/>
          </p:nvSpPr>
          <p:spPr bwMode="auto">
            <a:xfrm>
              <a:off x="2472" y="3748"/>
              <a:ext cx="19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altLang="fr-FR">
                  <a:solidFill>
                    <a:srgbClr val="0070C0"/>
                  </a:solidFill>
                </a:rPr>
                <a:t>&gt;</a:t>
              </a:r>
            </a:p>
          </p:txBody>
        </p:sp>
        <p:sp>
          <p:nvSpPr>
            <p:cNvPr id="42" name="Text Box 155"/>
            <p:cNvSpPr txBox="1">
              <a:spLocks noChangeArrowheads="1"/>
            </p:cNvSpPr>
            <p:nvPr/>
          </p:nvSpPr>
          <p:spPr bwMode="auto">
            <a:xfrm>
              <a:off x="2472" y="3793"/>
              <a:ext cx="22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altLang="fr-FR" dirty="0" smtClean="0">
                  <a:solidFill>
                    <a:srgbClr val="0070C0"/>
                  </a:solidFill>
                </a:rPr>
                <a:t>~ </a:t>
              </a:r>
              <a:endParaRPr lang="en-GB" altLang="fr-FR" dirty="0">
                <a:solidFill>
                  <a:srgbClr val="0070C0"/>
                </a:solidFill>
              </a:endParaRPr>
            </a:p>
          </p:txBody>
        </p:sp>
      </p:grpSp>
      <p:sp>
        <p:nvSpPr>
          <p:cNvPr id="43" name="Text Box 157"/>
          <p:cNvSpPr txBox="1">
            <a:spLocks noChangeArrowheads="1"/>
          </p:cNvSpPr>
          <p:nvPr/>
        </p:nvSpPr>
        <p:spPr bwMode="auto">
          <a:xfrm rot="5140551">
            <a:off x="360284" y="3806109"/>
            <a:ext cx="105390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altLang="fr-FR" sz="1100" dirty="0">
                <a:solidFill>
                  <a:srgbClr val="0070C0"/>
                </a:solidFill>
              </a:rPr>
              <a:t>ionizing particle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56309" y="2425935"/>
            <a:ext cx="5623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In pure form, both PVT and PS, have a very low scintillation yield. 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One adds therefore dopants in ‰ - % concentrations.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27584" y="6165304"/>
            <a:ext cx="7834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(Producers normally don't disclose the details about the additives and their concentrations.)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476567" y="4210591"/>
            <a:ext cx="133562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Typical yield</a:t>
            </a:r>
          </a:p>
          <a:p>
            <a:r>
              <a:rPr lang="en-GB" sz="1600" dirty="0" smtClean="0">
                <a:solidFill>
                  <a:srgbClr val="0070C0"/>
                </a:solidFill>
              </a:rPr>
              <a:t>8000 </a:t>
            </a:r>
            <a:r>
              <a:rPr lang="en-GB" sz="1600" dirty="0" err="1" smtClean="0">
                <a:solidFill>
                  <a:srgbClr val="0070C0"/>
                </a:solidFill>
              </a:rPr>
              <a:t>ph</a:t>
            </a:r>
            <a:r>
              <a:rPr lang="en-GB" sz="1600" dirty="0" smtClean="0">
                <a:solidFill>
                  <a:srgbClr val="0070C0"/>
                </a:solidFill>
              </a:rPr>
              <a:t>/MeV</a:t>
            </a:r>
          </a:p>
        </p:txBody>
      </p:sp>
    </p:spTree>
    <p:extLst>
      <p:ext uri="{BB962C8B-B14F-4D97-AF65-F5344CB8AC3E}">
        <p14:creationId xmlns:p14="http://schemas.microsoft.com/office/powerpoint/2010/main" val="321542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100"/>
    </mc:Choice>
    <mc:Fallback xmlns="">
      <p:transition spd="slow" advTm="1161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t>7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27584" y="1196752"/>
            <a:ext cx="7632848" cy="201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400" dirty="0">
                <a:solidFill>
                  <a:srgbClr val="0070C0"/>
                </a:solidFill>
              </a:rPr>
              <a:t>What are </a:t>
            </a:r>
            <a:r>
              <a:rPr lang="en-GB" sz="4400" b="1" u="sng" dirty="0">
                <a:solidFill>
                  <a:srgbClr val="0070C0"/>
                </a:solidFill>
              </a:rPr>
              <a:t>scintillating fibres </a:t>
            </a:r>
            <a:r>
              <a:rPr lang="en-GB" sz="4400" b="1" u="sng" dirty="0" smtClean="0">
                <a:solidFill>
                  <a:srgbClr val="0070C0"/>
                </a:solidFill>
              </a:rPr>
              <a:t>   </a:t>
            </a:r>
            <a:r>
              <a:rPr lang="en-GB" sz="4400" dirty="0" smtClean="0">
                <a:solidFill>
                  <a:srgbClr val="0070C0"/>
                </a:solidFill>
              </a:rPr>
              <a:t>and </a:t>
            </a:r>
            <a:r>
              <a:rPr lang="en-GB" sz="4400" dirty="0">
                <a:solidFill>
                  <a:srgbClr val="0070C0"/>
                </a:solidFill>
              </a:rPr>
              <a:t>how do they work?</a:t>
            </a:r>
          </a:p>
        </p:txBody>
      </p:sp>
    </p:spTree>
    <p:extLst>
      <p:ext uri="{BB962C8B-B14F-4D97-AF65-F5344CB8AC3E}">
        <p14:creationId xmlns:p14="http://schemas.microsoft.com/office/powerpoint/2010/main" val="185622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3"/>
    </mc:Choice>
    <mc:Fallback xmlns="">
      <p:transition spd="slow" advTm="327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/>
        </p:nvSpPr>
        <p:spPr>
          <a:xfrm>
            <a:off x="2400300" y="2232660"/>
            <a:ext cx="556260" cy="624840"/>
          </a:xfrm>
          <a:custGeom>
            <a:avLst/>
            <a:gdLst>
              <a:gd name="connsiteX0" fmla="*/ 548640 w 556260"/>
              <a:gd name="connsiteY0" fmla="*/ 137160 h 624840"/>
              <a:gd name="connsiteX1" fmla="*/ 0 w 556260"/>
              <a:gd name="connsiteY1" fmla="*/ 0 h 624840"/>
              <a:gd name="connsiteX2" fmla="*/ 0 w 556260"/>
              <a:gd name="connsiteY2" fmla="*/ 624840 h 624840"/>
              <a:gd name="connsiteX3" fmla="*/ 556260 w 556260"/>
              <a:gd name="connsiteY3" fmla="*/ 426720 h 624840"/>
              <a:gd name="connsiteX4" fmla="*/ 548640 w 556260"/>
              <a:gd name="connsiteY4" fmla="*/ 137160 h 624840"/>
              <a:gd name="connsiteX0" fmla="*/ 556260 w 556260"/>
              <a:gd name="connsiteY0" fmla="*/ 182880 h 624840"/>
              <a:gd name="connsiteX1" fmla="*/ 0 w 556260"/>
              <a:gd name="connsiteY1" fmla="*/ 0 h 624840"/>
              <a:gd name="connsiteX2" fmla="*/ 0 w 556260"/>
              <a:gd name="connsiteY2" fmla="*/ 624840 h 624840"/>
              <a:gd name="connsiteX3" fmla="*/ 556260 w 556260"/>
              <a:gd name="connsiteY3" fmla="*/ 426720 h 624840"/>
              <a:gd name="connsiteX4" fmla="*/ 556260 w 556260"/>
              <a:gd name="connsiteY4" fmla="*/ 182880 h 624840"/>
              <a:gd name="connsiteX0" fmla="*/ 556260 w 556260"/>
              <a:gd name="connsiteY0" fmla="*/ 182880 h 624840"/>
              <a:gd name="connsiteX1" fmla="*/ 0 w 556260"/>
              <a:gd name="connsiteY1" fmla="*/ 0 h 624840"/>
              <a:gd name="connsiteX2" fmla="*/ 0 w 556260"/>
              <a:gd name="connsiteY2" fmla="*/ 624840 h 624840"/>
              <a:gd name="connsiteX3" fmla="*/ 556260 w 556260"/>
              <a:gd name="connsiteY3" fmla="*/ 464820 h 624840"/>
              <a:gd name="connsiteX4" fmla="*/ 556260 w 556260"/>
              <a:gd name="connsiteY4" fmla="*/ 182880 h 624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6260" h="624840">
                <a:moveTo>
                  <a:pt x="556260" y="182880"/>
                </a:moveTo>
                <a:lnTo>
                  <a:pt x="0" y="0"/>
                </a:lnTo>
                <a:lnTo>
                  <a:pt x="0" y="624840"/>
                </a:lnTo>
                <a:lnTo>
                  <a:pt x="556260" y="464820"/>
                </a:lnTo>
                <a:lnTo>
                  <a:pt x="556260" y="18288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Explosion 1 3"/>
          <p:cNvSpPr/>
          <p:nvPr/>
        </p:nvSpPr>
        <p:spPr bwMode="auto">
          <a:xfrm>
            <a:off x="6693341" y="1817299"/>
            <a:ext cx="2160240" cy="1374775"/>
          </a:xfrm>
          <a:prstGeom prst="irregularSeal1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927889" y="2231487"/>
            <a:ext cx="1477962" cy="633413"/>
          </a:xfrm>
          <a:prstGeom prst="rect">
            <a:avLst/>
          </a:prstGeom>
          <a:solidFill>
            <a:srgbClr val="80C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n-GB" altLang="fr-FR"/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 flipV="1">
            <a:off x="2002626" y="2356021"/>
            <a:ext cx="706850" cy="245354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flipV="1">
            <a:off x="2002626" y="2393411"/>
            <a:ext cx="839788" cy="1365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 flipV="1">
            <a:off x="1858164" y="2241012"/>
            <a:ext cx="287337" cy="2159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9" name="Line 24"/>
          <p:cNvSpPr>
            <a:spLocks noChangeShapeType="1"/>
          </p:cNvSpPr>
          <p:nvPr/>
        </p:nvSpPr>
        <p:spPr bwMode="auto">
          <a:xfrm>
            <a:off x="2145501" y="2242600"/>
            <a:ext cx="217488" cy="14287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 flipH="1" flipV="1">
            <a:off x="1066001" y="2241012"/>
            <a:ext cx="360363" cy="14446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2" name="Line 27"/>
          <p:cNvSpPr>
            <a:spLocks noChangeShapeType="1"/>
          </p:cNvSpPr>
          <p:nvPr/>
        </p:nvSpPr>
        <p:spPr bwMode="auto">
          <a:xfrm flipV="1">
            <a:off x="1858164" y="2672812"/>
            <a:ext cx="504825" cy="14446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3" name="Line 28"/>
          <p:cNvSpPr>
            <a:spLocks noChangeShapeType="1"/>
          </p:cNvSpPr>
          <p:nvPr/>
        </p:nvSpPr>
        <p:spPr bwMode="auto">
          <a:xfrm>
            <a:off x="921539" y="2385475"/>
            <a:ext cx="936625" cy="43180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4" name="Line 29"/>
          <p:cNvSpPr>
            <a:spLocks noChangeShapeType="1"/>
          </p:cNvSpPr>
          <p:nvPr/>
        </p:nvSpPr>
        <p:spPr bwMode="auto">
          <a:xfrm flipH="1">
            <a:off x="921539" y="2242600"/>
            <a:ext cx="144462" cy="14287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637376" y="2891887"/>
            <a:ext cx="15192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fr-FR" sz="1200" dirty="0" smtClean="0">
                <a:solidFill>
                  <a:schemeClr val="tx1"/>
                </a:solidFill>
              </a:rPr>
              <a:t>scintillator</a:t>
            </a:r>
            <a:endParaRPr lang="en-US" altLang="fr-FR" sz="1200" dirty="0">
              <a:solidFill>
                <a:schemeClr val="tx1"/>
              </a:solidFill>
            </a:endParaRPr>
          </a:p>
        </p:txBody>
      </p:sp>
      <p:sp>
        <p:nvSpPr>
          <p:cNvPr id="16" name="AutoShape 34"/>
          <p:cNvSpPr>
            <a:spLocks noChangeAspect="1" noChangeArrowheads="1" noTextEdit="1"/>
          </p:cNvSpPr>
          <p:nvPr/>
        </p:nvSpPr>
        <p:spPr bwMode="auto">
          <a:xfrm>
            <a:off x="921539" y="1489927"/>
            <a:ext cx="279876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Freeform 37"/>
          <p:cNvSpPr>
            <a:spLocks/>
          </p:cNvSpPr>
          <p:nvPr/>
        </p:nvSpPr>
        <p:spPr bwMode="auto">
          <a:xfrm>
            <a:off x="924714" y="2228312"/>
            <a:ext cx="1481137" cy="636588"/>
          </a:xfrm>
          <a:custGeom>
            <a:avLst/>
            <a:gdLst>
              <a:gd name="T0" fmla="*/ 0 w 933"/>
              <a:gd name="T1" fmla="*/ 0 h 401"/>
              <a:gd name="T2" fmla="*/ 0 w 933"/>
              <a:gd name="T3" fmla="*/ 1010584333 h 401"/>
              <a:gd name="T4" fmla="*/ 2147483647 w 933"/>
              <a:gd name="T5" fmla="*/ 1010584333 h 401"/>
              <a:gd name="T6" fmla="*/ 2147483647 w 933"/>
              <a:gd name="T7" fmla="*/ 0 h 401"/>
              <a:gd name="T8" fmla="*/ 0 w 933"/>
              <a:gd name="T9" fmla="*/ 0 h 401"/>
              <a:gd name="T10" fmla="*/ 5040311 w 933"/>
              <a:gd name="T11" fmla="*/ 15120951 h 401"/>
              <a:gd name="T12" fmla="*/ 2147483647 w 933"/>
              <a:gd name="T13" fmla="*/ 15120951 h 401"/>
              <a:gd name="T14" fmla="*/ 2147483647 w 933"/>
              <a:gd name="T15" fmla="*/ 5040316 h 401"/>
              <a:gd name="T16" fmla="*/ 2147483647 w 933"/>
              <a:gd name="T17" fmla="*/ 1005544018 h 401"/>
              <a:gd name="T18" fmla="*/ 2147483647 w 933"/>
              <a:gd name="T19" fmla="*/ 995463388 h 401"/>
              <a:gd name="T20" fmla="*/ 5040311 w 933"/>
              <a:gd name="T21" fmla="*/ 995463388 h 401"/>
              <a:gd name="T22" fmla="*/ 15120935 w 933"/>
              <a:gd name="T23" fmla="*/ 1005544018 h 401"/>
              <a:gd name="T24" fmla="*/ 15120935 w 933"/>
              <a:gd name="T25" fmla="*/ 5040316 h 401"/>
              <a:gd name="T26" fmla="*/ 5040311 w 933"/>
              <a:gd name="T27" fmla="*/ 15120951 h 401"/>
              <a:gd name="T28" fmla="*/ 0 w 933"/>
              <a:gd name="T29" fmla="*/ 0 h 40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33"/>
              <a:gd name="T46" fmla="*/ 0 h 401"/>
              <a:gd name="T47" fmla="*/ 933 w 933"/>
              <a:gd name="T48" fmla="*/ 401 h 40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33" h="401">
                <a:moveTo>
                  <a:pt x="0" y="0"/>
                </a:moveTo>
                <a:lnTo>
                  <a:pt x="0" y="401"/>
                </a:lnTo>
                <a:lnTo>
                  <a:pt x="933" y="401"/>
                </a:lnTo>
                <a:lnTo>
                  <a:pt x="933" y="0"/>
                </a:lnTo>
                <a:lnTo>
                  <a:pt x="0" y="0"/>
                </a:lnTo>
                <a:lnTo>
                  <a:pt x="2" y="6"/>
                </a:lnTo>
                <a:lnTo>
                  <a:pt x="931" y="6"/>
                </a:lnTo>
                <a:lnTo>
                  <a:pt x="928" y="2"/>
                </a:lnTo>
                <a:lnTo>
                  <a:pt x="928" y="399"/>
                </a:lnTo>
                <a:lnTo>
                  <a:pt x="931" y="395"/>
                </a:lnTo>
                <a:lnTo>
                  <a:pt x="2" y="395"/>
                </a:lnTo>
                <a:lnTo>
                  <a:pt x="6" y="399"/>
                </a:lnTo>
                <a:lnTo>
                  <a:pt x="6" y="2"/>
                </a:lnTo>
                <a:lnTo>
                  <a:pt x="2" y="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Freeform 38"/>
          <p:cNvSpPr>
            <a:spLocks/>
          </p:cNvSpPr>
          <p:nvPr/>
        </p:nvSpPr>
        <p:spPr bwMode="auto">
          <a:xfrm>
            <a:off x="1527964" y="2393412"/>
            <a:ext cx="466725" cy="465138"/>
          </a:xfrm>
          <a:custGeom>
            <a:avLst/>
            <a:gdLst>
              <a:gd name="T0" fmla="*/ 488910308 w 294"/>
              <a:gd name="T1" fmla="*/ 730845992 h 293"/>
              <a:gd name="T2" fmla="*/ 456147497 w 294"/>
              <a:gd name="T3" fmla="*/ 501512416 h 293"/>
              <a:gd name="T4" fmla="*/ 645159931 w 294"/>
              <a:gd name="T5" fmla="*/ 632560627 h 293"/>
              <a:gd name="T6" fmla="*/ 509071550 w 294"/>
              <a:gd name="T7" fmla="*/ 448588306 h 293"/>
              <a:gd name="T8" fmla="*/ 730845207 w 294"/>
              <a:gd name="T9" fmla="*/ 478830201 h 293"/>
              <a:gd name="T10" fmla="*/ 529232791 w 294"/>
              <a:gd name="T11" fmla="*/ 380544737 h 293"/>
              <a:gd name="T12" fmla="*/ 740925828 w 294"/>
              <a:gd name="T13" fmla="*/ 299899684 h 293"/>
              <a:gd name="T14" fmla="*/ 514111860 w 294"/>
              <a:gd name="T15" fmla="*/ 307459364 h 293"/>
              <a:gd name="T16" fmla="*/ 662801811 w 294"/>
              <a:gd name="T17" fmla="*/ 138609528 h 293"/>
              <a:gd name="T18" fmla="*/ 466228117 w 294"/>
              <a:gd name="T19" fmla="*/ 249496526 h 293"/>
              <a:gd name="T20" fmla="*/ 524192481 w 294"/>
              <a:gd name="T21" fmla="*/ 32762859 h 293"/>
              <a:gd name="T22" fmla="*/ 403224932 w 294"/>
              <a:gd name="T23" fmla="*/ 221773995 h 293"/>
              <a:gd name="T24" fmla="*/ 347781517 w 294"/>
              <a:gd name="T25" fmla="*/ 0 h 293"/>
              <a:gd name="T26" fmla="*/ 330141225 w 294"/>
              <a:gd name="T27" fmla="*/ 226814311 h 293"/>
              <a:gd name="T28" fmla="*/ 173891552 w 294"/>
              <a:gd name="T29" fmla="*/ 57964450 h 293"/>
              <a:gd name="T30" fmla="*/ 267136551 w 294"/>
              <a:gd name="T31" fmla="*/ 264617473 h 293"/>
              <a:gd name="T32" fmla="*/ 52922490 w 294"/>
              <a:gd name="T33" fmla="*/ 183972371 h 293"/>
              <a:gd name="T34" fmla="*/ 226814068 w 294"/>
              <a:gd name="T35" fmla="*/ 327620627 h 293"/>
              <a:gd name="T36" fmla="*/ 0 w 294"/>
              <a:gd name="T37" fmla="*/ 357862522 h 293"/>
              <a:gd name="T38" fmla="*/ 224293119 w 294"/>
              <a:gd name="T39" fmla="*/ 400706001 h 293"/>
              <a:gd name="T40" fmla="*/ 40322496 w 294"/>
              <a:gd name="T41" fmla="*/ 531754311 h 293"/>
              <a:gd name="T42" fmla="*/ 257055930 w 294"/>
              <a:gd name="T43" fmla="*/ 468749570 h 293"/>
              <a:gd name="T44" fmla="*/ 151209362 w 294"/>
              <a:gd name="T45" fmla="*/ 670362202 h 293"/>
              <a:gd name="T46" fmla="*/ 315018706 w 294"/>
              <a:gd name="T47" fmla="*/ 511593048 h 293"/>
              <a:gd name="T48" fmla="*/ 315018706 w 294"/>
              <a:gd name="T49" fmla="*/ 738407260 h 293"/>
              <a:gd name="T50" fmla="*/ 388104001 w 294"/>
              <a:gd name="T51" fmla="*/ 526713995 h 293"/>
              <a:gd name="T52" fmla="*/ 488910308 w 294"/>
              <a:gd name="T53" fmla="*/ 730845992 h 29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94"/>
              <a:gd name="T82" fmla="*/ 0 h 293"/>
              <a:gd name="T83" fmla="*/ 294 w 294"/>
              <a:gd name="T84" fmla="*/ 293 h 293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94" h="293">
                <a:moveTo>
                  <a:pt x="194" y="290"/>
                </a:moveTo>
                <a:lnTo>
                  <a:pt x="181" y="199"/>
                </a:lnTo>
                <a:lnTo>
                  <a:pt x="256" y="251"/>
                </a:lnTo>
                <a:lnTo>
                  <a:pt x="202" y="178"/>
                </a:lnTo>
                <a:lnTo>
                  <a:pt x="290" y="190"/>
                </a:lnTo>
                <a:lnTo>
                  <a:pt x="210" y="151"/>
                </a:lnTo>
                <a:lnTo>
                  <a:pt x="294" y="119"/>
                </a:lnTo>
                <a:lnTo>
                  <a:pt x="204" y="122"/>
                </a:lnTo>
                <a:lnTo>
                  <a:pt x="263" y="55"/>
                </a:lnTo>
                <a:lnTo>
                  <a:pt x="185" y="99"/>
                </a:lnTo>
                <a:lnTo>
                  <a:pt x="208" y="13"/>
                </a:lnTo>
                <a:lnTo>
                  <a:pt x="160" y="88"/>
                </a:lnTo>
                <a:lnTo>
                  <a:pt x="138" y="0"/>
                </a:lnTo>
                <a:lnTo>
                  <a:pt x="131" y="90"/>
                </a:lnTo>
                <a:lnTo>
                  <a:pt x="69" y="23"/>
                </a:lnTo>
                <a:lnTo>
                  <a:pt x="106" y="105"/>
                </a:lnTo>
                <a:lnTo>
                  <a:pt x="21" y="73"/>
                </a:lnTo>
                <a:lnTo>
                  <a:pt x="90" y="130"/>
                </a:lnTo>
                <a:lnTo>
                  <a:pt x="0" y="142"/>
                </a:lnTo>
                <a:lnTo>
                  <a:pt x="89" y="159"/>
                </a:lnTo>
                <a:lnTo>
                  <a:pt x="16" y="211"/>
                </a:lnTo>
                <a:lnTo>
                  <a:pt x="102" y="186"/>
                </a:lnTo>
                <a:lnTo>
                  <a:pt x="60" y="266"/>
                </a:lnTo>
                <a:lnTo>
                  <a:pt x="125" y="203"/>
                </a:lnTo>
                <a:lnTo>
                  <a:pt x="125" y="293"/>
                </a:lnTo>
                <a:lnTo>
                  <a:pt x="154" y="209"/>
                </a:lnTo>
                <a:lnTo>
                  <a:pt x="194" y="29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" name="Freeform 39"/>
          <p:cNvSpPr>
            <a:spLocks/>
          </p:cNvSpPr>
          <p:nvPr/>
        </p:nvSpPr>
        <p:spPr bwMode="auto">
          <a:xfrm>
            <a:off x="1421601" y="2218787"/>
            <a:ext cx="466725" cy="466725"/>
          </a:xfrm>
          <a:custGeom>
            <a:avLst/>
            <a:gdLst>
              <a:gd name="T0" fmla="*/ 488910308 w 294"/>
              <a:gd name="T1" fmla="*/ 730845207 h 294"/>
              <a:gd name="T2" fmla="*/ 453628135 w 294"/>
              <a:gd name="T3" fmla="*/ 504031239 h 294"/>
              <a:gd name="T4" fmla="*/ 637598671 w 294"/>
              <a:gd name="T5" fmla="*/ 635079310 h 294"/>
              <a:gd name="T6" fmla="*/ 504031239 w 294"/>
              <a:gd name="T7" fmla="*/ 451107186 h 294"/>
              <a:gd name="T8" fmla="*/ 730845207 w 294"/>
              <a:gd name="T9" fmla="*/ 478829687 h 294"/>
              <a:gd name="T10" fmla="*/ 526711842 w 294"/>
              <a:gd name="T11" fmla="*/ 383063690 h 294"/>
              <a:gd name="T12" fmla="*/ 740925828 w 294"/>
              <a:gd name="T13" fmla="*/ 299897775 h 294"/>
              <a:gd name="T14" fmla="*/ 514111860 w 294"/>
              <a:gd name="T15" fmla="*/ 309978396 h 294"/>
              <a:gd name="T16" fmla="*/ 662801811 w 294"/>
              <a:gd name="T17" fmla="*/ 141128741 h 294"/>
              <a:gd name="T18" fmla="*/ 463708756 w 294"/>
              <a:gd name="T19" fmla="*/ 252015620 h 294"/>
              <a:gd name="T20" fmla="*/ 521671532 w 294"/>
              <a:gd name="T21" fmla="*/ 30241875 h 294"/>
              <a:gd name="T22" fmla="*/ 395663672 w 294"/>
              <a:gd name="T23" fmla="*/ 221773757 h 294"/>
              <a:gd name="T24" fmla="*/ 342741207 w 294"/>
              <a:gd name="T25" fmla="*/ 0 h 294"/>
              <a:gd name="T26" fmla="*/ 325100914 w 294"/>
              <a:gd name="T27" fmla="*/ 226814068 h 294"/>
              <a:gd name="T28" fmla="*/ 173891552 w 294"/>
              <a:gd name="T29" fmla="*/ 57962801 h 294"/>
              <a:gd name="T30" fmla="*/ 262096240 w 294"/>
              <a:gd name="T31" fmla="*/ 267136551 h 294"/>
              <a:gd name="T32" fmla="*/ 47882168 w 294"/>
              <a:gd name="T33" fmla="*/ 183972173 h 294"/>
              <a:gd name="T34" fmla="*/ 226814068 w 294"/>
              <a:gd name="T35" fmla="*/ 330141225 h 294"/>
              <a:gd name="T36" fmla="*/ 0 w 294"/>
              <a:gd name="T37" fmla="*/ 357862138 h 294"/>
              <a:gd name="T38" fmla="*/ 221773757 w 294"/>
              <a:gd name="T39" fmla="*/ 403224932 h 294"/>
              <a:gd name="T40" fmla="*/ 32761236 w 294"/>
              <a:gd name="T41" fmla="*/ 531752153 h 294"/>
              <a:gd name="T42" fmla="*/ 252015620 w 294"/>
              <a:gd name="T43" fmla="*/ 468749066 h 294"/>
              <a:gd name="T44" fmla="*/ 146169051 w 294"/>
              <a:gd name="T45" fmla="*/ 672882432 h 294"/>
              <a:gd name="T46" fmla="*/ 309978396 w 294"/>
              <a:gd name="T47" fmla="*/ 514111860 h 294"/>
              <a:gd name="T48" fmla="*/ 309978396 w 294"/>
              <a:gd name="T49" fmla="*/ 740925828 h 294"/>
              <a:gd name="T50" fmla="*/ 383063690 w 294"/>
              <a:gd name="T51" fmla="*/ 526711842 h 294"/>
              <a:gd name="T52" fmla="*/ 488910308 w 294"/>
              <a:gd name="T53" fmla="*/ 730845207 h 29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94"/>
              <a:gd name="T82" fmla="*/ 0 h 294"/>
              <a:gd name="T83" fmla="*/ 294 w 294"/>
              <a:gd name="T84" fmla="*/ 294 h 29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94" h="294">
                <a:moveTo>
                  <a:pt x="194" y="290"/>
                </a:moveTo>
                <a:lnTo>
                  <a:pt x="180" y="200"/>
                </a:lnTo>
                <a:lnTo>
                  <a:pt x="253" y="252"/>
                </a:lnTo>
                <a:lnTo>
                  <a:pt x="200" y="179"/>
                </a:lnTo>
                <a:lnTo>
                  <a:pt x="290" y="190"/>
                </a:lnTo>
                <a:lnTo>
                  <a:pt x="209" y="152"/>
                </a:lnTo>
                <a:lnTo>
                  <a:pt x="294" y="119"/>
                </a:lnTo>
                <a:lnTo>
                  <a:pt x="204" y="123"/>
                </a:lnTo>
                <a:lnTo>
                  <a:pt x="263" y="56"/>
                </a:lnTo>
                <a:lnTo>
                  <a:pt x="184" y="100"/>
                </a:lnTo>
                <a:lnTo>
                  <a:pt x="207" y="12"/>
                </a:lnTo>
                <a:lnTo>
                  <a:pt x="157" y="88"/>
                </a:lnTo>
                <a:lnTo>
                  <a:pt x="136" y="0"/>
                </a:lnTo>
                <a:lnTo>
                  <a:pt x="129" y="90"/>
                </a:lnTo>
                <a:lnTo>
                  <a:pt x="69" y="23"/>
                </a:lnTo>
                <a:lnTo>
                  <a:pt x="104" y="106"/>
                </a:lnTo>
                <a:lnTo>
                  <a:pt x="19" y="73"/>
                </a:lnTo>
                <a:lnTo>
                  <a:pt x="90" y="131"/>
                </a:lnTo>
                <a:lnTo>
                  <a:pt x="0" y="142"/>
                </a:lnTo>
                <a:lnTo>
                  <a:pt x="88" y="160"/>
                </a:lnTo>
                <a:lnTo>
                  <a:pt x="13" y="211"/>
                </a:lnTo>
                <a:lnTo>
                  <a:pt x="100" y="186"/>
                </a:lnTo>
                <a:lnTo>
                  <a:pt x="58" y="267"/>
                </a:lnTo>
                <a:lnTo>
                  <a:pt x="123" y="204"/>
                </a:lnTo>
                <a:lnTo>
                  <a:pt x="123" y="294"/>
                </a:lnTo>
                <a:lnTo>
                  <a:pt x="152" y="209"/>
                </a:lnTo>
                <a:lnTo>
                  <a:pt x="194" y="29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Rectangle 45"/>
          <p:cNvSpPr>
            <a:spLocks noChangeArrowheads="1"/>
          </p:cNvSpPr>
          <p:nvPr/>
        </p:nvSpPr>
        <p:spPr bwMode="auto">
          <a:xfrm>
            <a:off x="2947749" y="2724942"/>
            <a:ext cx="9377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altLang="fr-FR" sz="1200" dirty="0">
                <a:solidFill>
                  <a:schemeClr val="tx1"/>
                </a:solidFill>
              </a:rPr>
              <a:t>photodetector</a:t>
            </a: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4980315" y="1379426"/>
            <a:ext cx="39147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fr-FR" dirty="0">
                <a:solidFill>
                  <a:schemeClr val="accent1"/>
                </a:solidFill>
              </a:rPr>
              <a:t>Energy deposition by an ionizing particle or photon (</a:t>
            </a:r>
            <a:r>
              <a:rPr lang="en-US" altLang="fr-FR" dirty="0">
                <a:solidFill>
                  <a:schemeClr val="accent1"/>
                </a:solidFill>
                <a:latin typeface="Symbol" pitchFamily="18" charset="2"/>
              </a:rPr>
              <a:t>g</a:t>
            </a:r>
            <a:r>
              <a:rPr lang="en-US" altLang="fr-FR" dirty="0" smtClean="0">
                <a:solidFill>
                  <a:schemeClr val="accent1"/>
                </a:solidFill>
              </a:rPr>
              <a:t>)</a:t>
            </a:r>
          </a:p>
          <a:p>
            <a:pPr algn="l">
              <a:spcBef>
                <a:spcPct val="0"/>
              </a:spcBef>
            </a:pPr>
            <a:endParaRPr lang="en-US" altLang="fr-FR" sz="600" dirty="0">
              <a:solidFill>
                <a:schemeClr val="accent1"/>
              </a:solidFill>
            </a:endParaRPr>
          </a:p>
          <a:p>
            <a:pPr algn="l">
              <a:spcBef>
                <a:spcPct val="0"/>
              </a:spcBef>
            </a:pPr>
            <a:r>
              <a:rPr lang="en-US" altLang="fr-FR" dirty="0">
                <a:solidFill>
                  <a:schemeClr val="accent1"/>
                </a:solidFill>
                <a:sym typeface="Symbol" pitchFamily="18" charset="2"/>
              </a:rPr>
              <a:t> generation</a:t>
            </a:r>
          </a:p>
          <a:p>
            <a:pPr algn="l">
              <a:spcBef>
                <a:spcPct val="0"/>
              </a:spcBef>
              <a:buFont typeface="Symbol" pitchFamily="18" charset="2"/>
              <a:buChar char="®"/>
            </a:pPr>
            <a:r>
              <a:rPr lang="en-US" altLang="fr-FR" dirty="0">
                <a:solidFill>
                  <a:schemeClr val="accent1"/>
                </a:solidFill>
                <a:sym typeface="Symbol" pitchFamily="18" charset="2"/>
              </a:rPr>
              <a:t> transmission 	of scintillation light</a:t>
            </a:r>
          </a:p>
          <a:p>
            <a:pPr algn="l">
              <a:spcBef>
                <a:spcPct val="0"/>
              </a:spcBef>
              <a:buFont typeface="Symbol" pitchFamily="18" charset="2"/>
              <a:buChar char="®"/>
            </a:pPr>
            <a:r>
              <a:rPr lang="en-US" altLang="fr-FR" dirty="0">
                <a:solidFill>
                  <a:schemeClr val="accent1"/>
                </a:solidFill>
                <a:sym typeface="Symbol" pitchFamily="18" charset="2"/>
              </a:rPr>
              <a:t> detection</a:t>
            </a:r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2964964" y="2420888"/>
            <a:ext cx="649288" cy="287337"/>
          </a:xfrm>
          <a:prstGeom prst="rect">
            <a:avLst/>
          </a:prstGeom>
          <a:solidFill>
            <a:srgbClr val="CC66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8" name="AutoShape 34"/>
          <p:cNvSpPr>
            <a:spLocks/>
          </p:cNvSpPr>
          <p:nvPr/>
        </p:nvSpPr>
        <p:spPr bwMode="auto">
          <a:xfrm>
            <a:off x="6609551" y="2033248"/>
            <a:ext cx="73025" cy="792163"/>
          </a:xfrm>
          <a:prstGeom prst="rightBrace">
            <a:avLst>
              <a:gd name="adj1" fmla="val 90399"/>
              <a:gd name="adj2" fmla="val 50000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35" name="Rectangle 34"/>
          <p:cNvSpPr/>
          <p:nvPr/>
        </p:nvSpPr>
        <p:spPr>
          <a:xfrm>
            <a:off x="323528" y="1340768"/>
            <a:ext cx="3083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chemeClr val="accent1"/>
                </a:solidFill>
              </a:rPr>
              <a:t>What is a scintillator ?</a:t>
            </a:r>
            <a:endParaRPr lang="de-DE" sz="2400" dirty="0">
              <a:solidFill>
                <a:schemeClr val="accent1"/>
              </a:solidFill>
            </a:endParaRP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 rot="4147728">
            <a:off x="990390" y="2213590"/>
            <a:ext cx="15192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fr-FR" sz="1200" dirty="0" smtClean="0">
                <a:solidFill>
                  <a:schemeClr val="tx1"/>
                </a:solidFill>
              </a:rPr>
              <a:t>particle</a:t>
            </a:r>
            <a:endParaRPr lang="en-US" altLang="fr-FR" sz="1200" dirty="0">
              <a:solidFill>
                <a:schemeClr val="tx1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564" y="3881159"/>
            <a:ext cx="2793046" cy="185864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415" y="3891954"/>
            <a:ext cx="2470398" cy="182393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13" y="3891954"/>
            <a:ext cx="2466975" cy="184785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1349969" y="1817299"/>
            <a:ext cx="652657" cy="137477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45"/>
          <p:cNvSpPr>
            <a:spLocks noChangeArrowheads="1"/>
          </p:cNvSpPr>
          <p:nvPr/>
        </p:nvSpPr>
        <p:spPr bwMode="auto">
          <a:xfrm>
            <a:off x="2359454" y="1955455"/>
            <a:ext cx="7486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altLang="fr-FR" sz="1200" dirty="0" smtClean="0">
                <a:solidFill>
                  <a:schemeClr val="tx1"/>
                </a:solidFill>
              </a:rPr>
              <a:t>Light guide</a:t>
            </a:r>
            <a:endParaRPr lang="en-US" altLang="fr-FR" sz="1200" dirty="0">
              <a:solidFill>
                <a:schemeClr val="tx1"/>
              </a:solidFill>
            </a:endParaRPr>
          </a:p>
        </p:txBody>
      </p:sp>
      <p:sp>
        <p:nvSpPr>
          <p:cNvPr id="32" name="Line 22"/>
          <p:cNvSpPr>
            <a:spLocks noChangeShapeType="1"/>
          </p:cNvSpPr>
          <p:nvPr/>
        </p:nvSpPr>
        <p:spPr bwMode="auto">
          <a:xfrm flipV="1">
            <a:off x="2736052" y="2528349"/>
            <a:ext cx="247084" cy="214339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2002626" y="2601375"/>
            <a:ext cx="712593" cy="15211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  <p:sp>
        <p:nvSpPr>
          <p:cNvPr id="33" name="Line 24"/>
          <p:cNvSpPr>
            <a:spLocks noChangeShapeType="1"/>
          </p:cNvSpPr>
          <p:nvPr/>
        </p:nvSpPr>
        <p:spPr bwMode="auto">
          <a:xfrm>
            <a:off x="2709317" y="2366070"/>
            <a:ext cx="253172" cy="35237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8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261"/>
    </mc:Choice>
    <mc:Fallback xmlns="">
      <p:transition spd="slow" advTm="7126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Christian Joram   CERN    2017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148-625D-4FCA-B5A1-9F166C6BE2F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5513802" y="1770984"/>
            <a:ext cx="3302507" cy="136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noAutofit/>
          </a:bodyPr>
          <a:lstStyle>
            <a:lvl1pPr marL="171450" indent="-1714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fr-FR" b="1" dirty="0" smtClean="0">
                <a:solidFill>
                  <a:srgbClr val="C00000"/>
                </a:solidFill>
                <a:latin typeface="+mn-lt"/>
              </a:rPr>
              <a:t>Inorganic (crystals)</a:t>
            </a:r>
            <a:endParaRPr lang="en-US" altLang="fr-FR" dirty="0">
              <a:solidFill>
                <a:srgbClr val="C00000"/>
              </a:solidFill>
              <a:latin typeface="+mn-lt"/>
            </a:endParaRPr>
          </a:p>
          <a:p>
            <a:pPr marL="0" indent="0" algn="l">
              <a:spcBef>
                <a:spcPct val="0"/>
              </a:spcBef>
            </a:pPr>
            <a:endParaRPr lang="en-US" altLang="fr-FR" dirty="0">
              <a:solidFill>
                <a:srgbClr val="C00000"/>
              </a:solidFill>
              <a:latin typeface="+mn-lt"/>
            </a:endParaRP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More light (up </a:t>
            </a:r>
            <a:r>
              <a:rPr lang="en-US" altLang="fr-FR" dirty="0">
                <a:solidFill>
                  <a:schemeClr val="accent1"/>
                </a:solidFill>
                <a:latin typeface="+mn-lt"/>
              </a:rPr>
              <a:t>to 70000 </a:t>
            </a:r>
            <a:r>
              <a:rPr lang="en-US" altLang="fr-FR" dirty="0" err="1" smtClean="0">
                <a:solidFill>
                  <a:schemeClr val="accent1"/>
                </a:solidFill>
                <a:latin typeface="+mn-lt"/>
              </a:rPr>
              <a:t>ph</a:t>
            </a: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/MeV)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High density  r ~ 5-10 g/cm</a:t>
            </a:r>
            <a:r>
              <a:rPr lang="en-US" altLang="fr-FR" baseline="30000" dirty="0" smtClean="0">
                <a:solidFill>
                  <a:schemeClr val="accent1"/>
                </a:solidFill>
                <a:latin typeface="+mn-lt"/>
              </a:rPr>
              <a:t>3</a:t>
            </a:r>
            <a:endParaRPr lang="en-US" altLang="fr-FR" dirty="0">
              <a:solidFill>
                <a:schemeClr val="accent1"/>
              </a:solidFill>
              <a:latin typeface="+mn-lt"/>
            </a:endParaRP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Expensive</a:t>
            </a:r>
            <a:endParaRPr lang="en-US" altLang="fr-FR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4" name="Rectangle 18"/>
          <p:cNvSpPr>
            <a:spLocks noChangeArrowheads="1"/>
          </p:cNvSpPr>
          <p:nvPr/>
        </p:nvSpPr>
        <p:spPr bwMode="auto">
          <a:xfrm>
            <a:off x="3537074" y="521374"/>
            <a:ext cx="173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altLang="fr-FR" sz="1800" dirty="0">
                <a:solidFill>
                  <a:schemeClr val="accent1"/>
                </a:solidFill>
              </a:rPr>
              <a:t>Two categories</a:t>
            </a:r>
          </a:p>
        </p:txBody>
      </p:sp>
      <p:sp>
        <p:nvSpPr>
          <p:cNvPr id="25" name="Text Box 19"/>
          <p:cNvSpPr txBox="1">
            <a:spLocks noChangeArrowheads="1"/>
          </p:cNvSpPr>
          <p:nvPr/>
        </p:nvSpPr>
        <p:spPr bwMode="auto">
          <a:xfrm>
            <a:off x="302072" y="1731009"/>
            <a:ext cx="470197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171450" indent="-1714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fr-FR" b="1" dirty="0" smtClean="0">
                <a:solidFill>
                  <a:srgbClr val="C00000"/>
                </a:solidFill>
                <a:latin typeface="+mn-lt"/>
              </a:rPr>
              <a:t>Organic scintillators</a:t>
            </a:r>
            <a:endParaRPr lang="en-US" altLang="fr-FR" b="1" dirty="0">
              <a:solidFill>
                <a:srgbClr val="C00000"/>
              </a:solidFill>
              <a:latin typeface="+mn-lt"/>
            </a:endParaRPr>
          </a:p>
          <a:p>
            <a:pPr algn="l">
              <a:spcBef>
                <a:spcPct val="0"/>
              </a:spcBef>
            </a:pPr>
            <a:r>
              <a:rPr lang="en-US" altLang="fr-FR" dirty="0">
                <a:solidFill>
                  <a:srgbClr val="C00000"/>
                </a:solidFill>
                <a:latin typeface="+mn-lt"/>
              </a:rPr>
              <a:t>	</a:t>
            </a:r>
            <a:r>
              <a:rPr lang="en-US" altLang="fr-FR" dirty="0" smtClean="0">
                <a:solidFill>
                  <a:srgbClr val="C00000"/>
                </a:solidFill>
                <a:latin typeface="+mn-lt"/>
              </a:rPr>
              <a:t>(plastics </a:t>
            </a:r>
            <a:r>
              <a:rPr lang="en-US" altLang="fr-FR" dirty="0">
                <a:solidFill>
                  <a:srgbClr val="C00000"/>
                </a:solidFill>
                <a:latin typeface="+mn-lt"/>
              </a:rPr>
              <a:t>or liquid solutions)</a:t>
            </a:r>
          </a:p>
          <a:p>
            <a:pPr algn="l">
              <a:spcBef>
                <a:spcPct val="0"/>
              </a:spcBef>
              <a:buFontTx/>
              <a:buChar char="•"/>
            </a:pPr>
            <a:endParaRPr lang="en-US" altLang="fr-FR" dirty="0">
              <a:latin typeface="+mn-lt"/>
            </a:endParaRP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Polystyrene + some dopants</a:t>
            </a: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Little light (&lt;10’000 photons / MeV)</a:t>
            </a: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Low </a:t>
            </a:r>
            <a:r>
              <a:rPr lang="en-US" altLang="fr-FR" dirty="0">
                <a:solidFill>
                  <a:schemeClr val="accent1"/>
                </a:solidFill>
                <a:latin typeface="+mn-lt"/>
              </a:rPr>
              <a:t>density </a:t>
            </a:r>
            <a:r>
              <a:rPr lang="en-US" altLang="fr-FR" dirty="0" smtClean="0">
                <a:solidFill>
                  <a:schemeClr val="accent1"/>
                </a:solidFill>
                <a:latin typeface="Symbol" panose="05050102010706020507" pitchFamily="18" charset="2"/>
              </a:rPr>
              <a:t>r </a:t>
            </a: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~ 1g/cm</a:t>
            </a:r>
            <a:r>
              <a:rPr lang="en-US" altLang="fr-FR" baseline="30000" dirty="0" smtClean="0">
                <a:solidFill>
                  <a:schemeClr val="accent1"/>
                </a:solidFill>
                <a:latin typeface="+mn-lt"/>
              </a:rPr>
              <a:t>3</a:t>
            </a:r>
            <a:endParaRPr lang="en-US" altLang="fr-FR" dirty="0">
              <a:solidFill>
                <a:schemeClr val="accent1"/>
              </a:solidFill>
              <a:latin typeface="+mn-lt"/>
            </a:endParaRP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Fast (ns)</a:t>
            </a:r>
          </a:p>
          <a:p>
            <a:pPr>
              <a:spcBef>
                <a:spcPct val="0"/>
              </a:spcBef>
              <a:buFontTx/>
              <a:buChar char="•"/>
            </a:pPr>
            <a:r>
              <a:rPr lang="en-US" altLang="fr-FR" dirty="0">
                <a:solidFill>
                  <a:schemeClr val="accent1"/>
                </a:solidFill>
                <a:latin typeface="+mn-lt"/>
              </a:rPr>
              <a:t>Cheap</a:t>
            </a: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dirty="0" smtClean="0">
                <a:solidFill>
                  <a:schemeClr val="accent1"/>
                </a:solidFill>
                <a:latin typeface="+mn-lt"/>
              </a:rPr>
              <a:t>Radiation “soft”</a:t>
            </a:r>
          </a:p>
          <a:p>
            <a:pPr algn="l">
              <a:spcBef>
                <a:spcPct val="0"/>
              </a:spcBef>
              <a:buFontTx/>
              <a:buChar char="•"/>
            </a:pPr>
            <a:r>
              <a:rPr lang="en-US" altLang="fr-FR" u="sng" dirty="0" smtClean="0">
                <a:solidFill>
                  <a:schemeClr val="accent1"/>
                </a:solidFill>
                <a:latin typeface="+mn-lt"/>
              </a:rPr>
              <a:t>Can be used for fibres!</a:t>
            </a:r>
          </a:p>
        </p:txBody>
      </p:sp>
      <p:pic>
        <p:nvPicPr>
          <p:cNvPr id="29" name="Picture 2" descr="Photo Credit:  Peter Merholz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4" b="14639"/>
          <a:stretch/>
        </p:blipFill>
        <p:spPr bwMode="auto">
          <a:xfrm>
            <a:off x="3469367" y="950317"/>
            <a:ext cx="1911876" cy="1686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Photo Credit:  Peter Merholz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0" r="64303" b="18621"/>
          <a:stretch/>
        </p:blipFill>
        <p:spPr bwMode="auto">
          <a:xfrm>
            <a:off x="2988876" y="5335702"/>
            <a:ext cx="677590" cy="115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617440" y="4822603"/>
            <a:ext cx="40254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Don’t confuse scintillators with </a:t>
            </a:r>
            <a:r>
              <a:rPr lang="en-GB" dirty="0" smtClean="0">
                <a:solidFill>
                  <a:srgbClr val="CC0066"/>
                </a:solidFill>
              </a:rPr>
              <a:t>lead glass !</a:t>
            </a:r>
            <a:endParaRPr lang="fr-FR" dirty="0">
              <a:solidFill>
                <a:srgbClr val="CC006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9476" y="5429707"/>
            <a:ext cx="3157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 smtClean="0"/>
              <a:t>The light generation in lead glass is actually based on the Cherenkov effect. Lead glass is the poor man’s crystal. High density, but little light output. </a:t>
            </a:r>
            <a:endParaRPr lang="fr-FR" sz="1400" dirty="0"/>
          </a:p>
        </p:txBody>
      </p:sp>
      <p:sp>
        <p:nvSpPr>
          <p:cNvPr id="33" name="Down Arrow 32"/>
          <p:cNvSpPr/>
          <p:nvPr/>
        </p:nvSpPr>
        <p:spPr bwMode="auto">
          <a:xfrm rot="4048552">
            <a:off x="2842101" y="1028353"/>
            <a:ext cx="319484" cy="87977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 rot="17375963">
            <a:off x="5643395" y="1061532"/>
            <a:ext cx="319484" cy="87977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432888"/>
            <a:ext cx="1743075" cy="174307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165731"/>
            <a:ext cx="2157611" cy="132313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534319" y="4822603"/>
            <a:ext cx="4630736" cy="16637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47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058"/>
    </mc:Choice>
    <mc:Fallback xmlns="">
      <p:transition spd="slow" advTm="93058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|5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smtClean="0">
            <a:solidFill>
              <a:srgbClr val="0070C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4822</TotalTime>
  <Words>4549</Words>
  <Application>Microsoft Office PowerPoint</Application>
  <PresentationFormat>On-screen Show (4:3)</PresentationFormat>
  <Paragraphs>920</Paragraphs>
  <Slides>65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9" baseType="lpstr">
      <vt:lpstr>ＭＳ Ｐゴシック</vt:lpstr>
      <vt:lpstr>宋体</vt:lpstr>
      <vt:lpstr>Aharoni</vt:lpstr>
      <vt:lpstr>Arial</vt:lpstr>
      <vt:lpstr>Buxton Sketch</vt:lpstr>
      <vt:lpstr>Calibri</vt:lpstr>
      <vt:lpstr>Cambria Math</vt:lpstr>
      <vt:lpstr>Century Gothic</vt:lpstr>
      <vt:lpstr>NimbusRomNo9L-Regu</vt:lpstr>
      <vt:lpstr>Symbol</vt:lpstr>
      <vt:lpstr>Times New Roman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321</cp:revision>
  <dcterms:created xsi:type="dcterms:W3CDTF">2014-04-25T09:47:03Z</dcterms:created>
  <dcterms:modified xsi:type="dcterms:W3CDTF">2017-09-01T15:27:34Z</dcterms:modified>
</cp:coreProperties>
</file>