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15"/>
  </p:notesMasterIdLst>
  <p:sldIdLst>
    <p:sldId id="256" r:id="rId2"/>
    <p:sldId id="263" r:id="rId3"/>
    <p:sldId id="292" r:id="rId4"/>
    <p:sldId id="293" r:id="rId5"/>
    <p:sldId id="294" r:id="rId6"/>
    <p:sldId id="295" r:id="rId7"/>
    <p:sldId id="296" r:id="rId8"/>
    <p:sldId id="297" r:id="rId9"/>
    <p:sldId id="298" r:id="rId10"/>
    <p:sldId id="299" r:id="rId11"/>
    <p:sldId id="300" r:id="rId12"/>
    <p:sldId id="301" r:id="rId13"/>
    <p:sldId id="284" r:id="rId14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47920"/>
    <a:srgbClr val="D9D9D9"/>
    <a:srgbClr val="8A8C8E"/>
    <a:srgbClr val="EBDED3"/>
    <a:srgbClr val="7BAE92"/>
    <a:srgbClr val="174F62"/>
    <a:srgbClr val="867FB7"/>
    <a:srgbClr val="949FA1"/>
    <a:srgbClr val="74D0F6"/>
    <a:srgbClr val="75D1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95FA9646-C772-4898-8722-9C7C3AA66207}">
  <a:tblStyle styleId="{95FA9646-C772-4898-8722-9C7C3AA66207}" styleName="AARNet Custom Table">
    <a:wholeTbl>
      <a:tcTxStyle>
        <a:fontRef idx="minor"/>
        <a:srgbClr val="393939"/>
      </a:tcTxStyle>
      <a:tcStyle>
        <a:tcBdr>
          <a:left>
            <a:lnRef idx="0">
              <a:scrgbClr r="0" g="0" b="0"/>
            </a:lnRef>
          </a:left>
          <a:right>
            <a:lnRef idx="0">
              <a:scrgbClr r="0" g="0" b="0"/>
            </a:lnRef>
          </a:right>
          <a:top>
            <a:lnRef idx="0">
              <a:scrgbClr r="0" g="0" b="0"/>
            </a:lnRef>
          </a:top>
          <a:bottom>
            <a:lnRef idx="0">
              <a:scrgbClr r="0" g="0" b="0"/>
            </a:lnRef>
          </a:bottom>
          <a:insideH>
            <a:ln w="6350" cmpd="sng">
              <a:solidFill>
                <a:srgbClr val="B9B9B9"/>
              </a:solidFill>
            </a:ln>
          </a:insideH>
          <a:insideV>
            <a:lnRef idx="0">
              <a:scrgbClr r="0" g="0" b="0"/>
            </a:lnRef>
          </a:insideV>
        </a:tcBdr>
      </a:tcStyle>
    </a:wholeTbl>
    <a:band1H>
      <a:tcStyle>
        <a:tcBdr/>
      </a:tcStyle>
    </a:band1H>
    <a:band2H>
      <a:tcStyle>
        <a:tcBdr/>
      </a:tcStyle>
    </a:band2H>
    <a:band1V>
      <a:tcStyle>
        <a:tcBdr/>
      </a:tcStyle>
    </a:band1V>
    <a:band2V>
      <a:tcStyle>
        <a:tcBdr/>
      </a:tcStyle>
    </a:band2V>
    <a:lastCol>
      <a:tcTxStyle b="on">
        <a:fontRef idx="major"/>
        <a:srgbClr val="000000"/>
      </a:tcTxStyle>
      <a:tcStyle>
        <a:tcBdr>
          <a:top>
            <a:lnRef idx="0">
              <a:scrgbClr r="0" g="0" b="0"/>
            </a:lnRef>
          </a:top>
          <a:bottom>
            <a:lnRef idx="0">
              <a:scrgbClr r="0" g="0" b="0"/>
            </a:lnRef>
          </a:bottom>
        </a:tcBdr>
        <a:fill>
          <a:solidFill>
            <a:srgbClr val="F7F7F7"/>
          </a:solidFill>
        </a:fill>
      </a:tcStyle>
    </a:lastCol>
    <a:firstCol>
      <a:tcTxStyle b="on">
        <a:fontRef idx="major"/>
        <a:srgbClr val="F7941E"/>
      </a:tcTxStyle>
      <a:tcStyle>
        <a:tcBdr>
          <a:top>
            <a:lnRef idx="0">
              <a:scrgbClr r="0" g="0" b="0"/>
            </a:lnRef>
          </a:top>
          <a:bottom>
            <a:lnRef idx="0">
              <a:scrgbClr r="0" g="0" b="0"/>
            </a:lnRef>
          </a:bottom>
        </a:tcBdr>
      </a:tcStyle>
    </a:firstCol>
    <a:lastRow>
      <a:tcTxStyle b="on">
        <a:fontRef idx="major"/>
        <a:srgbClr val="000000"/>
      </a:tcTxStyle>
      <a:tcStyle>
        <a:tcBdr>
          <a:top>
            <a:lnRef idx="0">
              <a:scrgbClr r="0" g="0" b="0"/>
            </a:lnRef>
          </a:top>
          <a:bottom>
            <a:lnRef idx="0">
              <a:scrgbClr r="0" g="0" b="0"/>
            </a:lnRef>
          </a:bottom>
        </a:tcBdr>
        <a:fill>
          <a:solidFill>
            <a:srgbClr val="F7F7F7"/>
          </a:solidFill>
        </a:fill>
      </a:tcStyle>
    </a:lastRow>
    <a:firstRow>
      <a:tcTxStyle b="on">
        <a:fontRef idx="major"/>
        <a:srgbClr val="F7941E"/>
      </a:tcTxStyle>
      <a:tcStyle>
        <a:tcBdr>
          <a:top>
            <a:lnRef idx="0">
              <a:scrgbClr r="0" g="0" b="0"/>
            </a:lnRef>
          </a:top>
          <a:bottom>
            <a:ln w="31750" cmpd="sng">
              <a:solidFill>
                <a:srgbClr val="F7941E"/>
              </a:solidFill>
            </a:ln>
          </a:bottom>
        </a:tcBdr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9" autoAdjust="0"/>
    <p:restoredTop sz="94660"/>
  </p:normalViewPr>
  <p:slideViewPr>
    <p:cSldViewPr showGuides="1">
      <p:cViewPr varScale="1">
        <p:scale>
          <a:sx n="174" d="100"/>
          <a:sy n="174" d="100"/>
        </p:scale>
        <p:origin x="132" y="9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8A71E8-2635-46BE-8BC5-1241742C432F}" type="datetimeFigureOut">
              <a:rPr lang="en-AU" smtClean="0"/>
              <a:t>29/01/2018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52534A-A196-4294-87EB-249F689ADE13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143200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237512" y="2427750"/>
            <a:ext cx="4889689" cy="523220"/>
          </a:xfrm>
        </p:spPr>
        <p:txBody>
          <a:bodyPr anchor="b" anchorCtr="0"/>
          <a:lstStyle>
            <a:lvl1pPr>
              <a:defRPr sz="4000" cap="all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Presentation title</a:t>
            </a:r>
            <a:endParaRPr lang="en-AU" dirty="0"/>
          </a:p>
        </p:txBody>
      </p:sp>
      <p:grpSp>
        <p:nvGrpSpPr>
          <p:cNvPr id="6" name="Group 5"/>
          <p:cNvGrpSpPr/>
          <p:nvPr userDrawn="1"/>
        </p:nvGrpSpPr>
        <p:grpSpPr>
          <a:xfrm>
            <a:off x="0" y="3445970"/>
            <a:ext cx="6127200" cy="98425"/>
            <a:chOff x="2317750" y="2519363"/>
            <a:chExt cx="4511675" cy="98425"/>
          </a:xfrm>
        </p:grpSpPr>
        <p:sp>
          <p:nvSpPr>
            <p:cNvPr id="7" name="Rectangle 15"/>
            <p:cNvSpPr>
              <a:spLocks noChangeArrowheads="1"/>
            </p:cNvSpPr>
            <p:nvPr userDrawn="1"/>
          </p:nvSpPr>
          <p:spPr bwMode="auto">
            <a:xfrm>
              <a:off x="2317750" y="2519363"/>
              <a:ext cx="911225" cy="98425"/>
            </a:xfrm>
            <a:prstGeom prst="rect">
              <a:avLst/>
            </a:prstGeom>
            <a:solidFill>
              <a:srgbClr val="F479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" name="Rectangle 16"/>
            <p:cNvSpPr>
              <a:spLocks noChangeArrowheads="1"/>
            </p:cNvSpPr>
            <p:nvPr userDrawn="1"/>
          </p:nvSpPr>
          <p:spPr bwMode="auto">
            <a:xfrm>
              <a:off x="5473700" y="2519363"/>
              <a:ext cx="911225" cy="98425"/>
            </a:xfrm>
            <a:prstGeom prst="rect">
              <a:avLst/>
            </a:prstGeom>
            <a:solidFill>
              <a:srgbClr val="FBA9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9" name="Rectangle 17"/>
            <p:cNvSpPr>
              <a:spLocks noChangeArrowheads="1"/>
            </p:cNvSpPr>
            <p:nvPr userDrawn="1"/>
          </p:nvSpPr>
          <p:spPr bwMode="auto">
            <a:xfrm>
              <a:off x="3228975" y="2519363"/>
              <a:ext cx="2244725" cy="98425"/>
            </a:xfrm>
            <a:prstGeom prst="rect">
              <a:avLst/>
            </a:prstGeom>
            <a:solidFill>
              <a:srgbClr val="F794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0" name="Rectangle 18"/>
            <p:cNvSpPr>
              <a:spLocks noChangeArrowheads="1"/>
            </p:cNvSpPr>
            <p:nvPr userDrawn="1"/>
          </p:nvSpPr>
          <p:spPr bwMode="auto">
            <a:xfrm>
              <a:off x="6384925" y="2519363"/>
              <a:ext cx="444500" cy="98425"/>
            </a:xfrm>
            <a:prstGeom prst="rect">
              <a:avLst/>
            </a:prstGeom>
            <a:solidFill>
              <a:srgbClr val="FFC2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</p:grpSp>
      <p:sp>
        <p:nvSpPr>
          <p:cNvPr id="21" name="Text Placeholder 20"/>
          <p:cNvSpPr>
            <a:spLocks noGrp="1"/>
          </p:cNvSpPr>
          <p:nvPr>
            <p:ph type="body" sz="quarter" idx="10" hasCustomPrompt="1"/>
          </p:nvPr>
        </p:nvSpPr>
        <p:spPr>
          <a:xfrm>
            <a:off x="1237511" y="3933825"/>
            <a:ext cx="4889689" cy="520142"/>
          </a:xfrm>
        </p:spPr>
        <p:txBody>
          <a:bodyPr wrap="square">
            <a:spAutoFit/>
          </a:bodyPr>
          <a:lstStyle>
            <a:lvl1pPr>
              <a:defRPr sz="1800" b="0" baseline="0">
                <a:solidFill>
                  <a:schemeClr val="bg1"/>
                </a:solidFill>
              </a:defRPr>
            </a:lvl1pPr>
            <a:lvl2pPr marL="0" indent="0">
              <a:buNone/>
              <a:defRPr>
                <a:solidFill>
                  <a:schemeClr val="bg1"/>
                </a:solidFill>
              </a:defRPr>
            </a:lvl2pPr>
          </a:lstStyle>
          <a:p>
            <a:pPr lvl="0"/>
            <a:r>
              <a:rPr lang="en-US" dirty="0"/>
              <a:t>Subtitle</a:t>
            </a:r>
          </a:p>
          <a:p>
            <a:pPr lvl="1"/>
            <a:r>
              <a:rPr lang="en-US" dirty="0"/>
              <a:t>Date</a:t>
            </a:r>
          </a:p>
        </p:txBody>
      </p:sp>
      <p:grpSp>
        <p:nvGrpSpPr>
          <p:cNvPr id="53" name="Group 52"/>
          <p:cNvGrpSpPr>
            <a:grpSpLocks noChangeAspect="1"/>
          </p:cNvGrpSpPr>
          <p:nvPr userDrawn="1"/>
        </p:nvGrpSpPr>
        <p:grpSpPr bwMode="auto">
          <a:xfrm>
            <a:off x="7164524" y="454383"/>
            <a:ext cx="1585796" cy="515397"/>
            <a:chOff x="-166" y="657"/>
            <a:chExt cx="5926" cy="1926"/>
          </a:xfrm>
          <a:solidFill>
            <a:schemeClr val="bg1"/>
          </a:solidFill>
        </p:grpSpPr>
        <p:sp>
          <p:nvSpPr>
            <p:cNvPr id="54" name="Freeform 5"/>
            <p:cNvSpPr>
              <a:spLocks/>
            </p:cNvSpPr>
            <p:nvPr userDrawn="1"/>
          </p:nvSpPr>
          <p:spPr bwMode="auto">
            <a:xfrm>
              <a:off x="5367" y="1187"/>
              <a:ext cx="393" cy="818"/>
            </a:xfrm>
            <a:custGeom>
              <a:avLst/>
              <a:gdLst>
                <a:gd name="T0" fmla="*/ 2250 w 2250"/>
                <a:gd name="T1" fmla="*/ 4035 h 4678"/>
                <a:gd name="T2" fmla="*/ 2250 w 2250"/>
                <a:gd name="T3" fmla="*/ 4576 h 4678"/>
                <a:gd name="T4" fmla="*/ 1881 w 2250"/>
                <a:gd name="T5" fmla="*/ 4649 h 4678"/>
                <a:gd name="T6" fmla="*/ 1524 w 2250"/>
                <a:gd name="T7" fmla="*/ 4678 h 4678"/>
                <a:gd name="T8" fmla="*/ 692 w 2250"/>
                <a:gd name="T9" fmla="*/ 4384 h 4678"/>
                <a:gd name="T10" fmla="*/ 407 w 2250"/>
                <a:gd name="T11" fmla="*/ 3438 h 4678"/>
                <a:gd name="T12" fmla="*/ 407 w 2250"/>
                <a:gd name="T13" fmla="*/ 1535 h 4678"/>
                <a:gd name="T14" fmla="*/ 0 w 2250"/>
                <a:gd name="T15" fmla="*/ 1535 h 4678"/>
                <a:gd name="T16" fmla="*/ 0 w 2250"/>
                <a:gd name="T17" fmla="*/ 1025 h 4678"/>
                <a:gd name="T18" fmla="*/ 407 w 2250"/>
                <a:gd name="T19" fmla="*/ 1025 h 4678"/>
                <a:gd name="T20" fmla="*/ 407 w 2250"/>
                <a:gd name="T21" fmla="*/ 0 h 4678"/>
                <a:gd name="T22" fmla="*/ 1011 w 2250"/>
                <a:gd name="T23" fmla="*/ 0 h 4678"/>
                <a:gd name="T24" fmla="*/ 1011 w 2250"/>
                <a:gd name="T25" fmla="*/ 1025 h 4678"/>
                <a:gd name="T26" fmla="*/ 2250 w 2250"/>
                <a:gd name="T27" fmla="*/ 1025 h 4678"/>
                <a:gd name="T28" fmla="*/ 2250 w 2250"/>
                <a:gd name="T29" fmla="*/ 1535 h 4678"/>
                <a:gd name="T30" fmla="*/ 1011 w 2250"/>
                <a:gd name="T31" fmla="*/ 1535 h 4678"/>
                <a:gd name="T32" fmla="*/ 1011 w 2250"/>
                <a:gd name="T33" fmla="*/ 3169 h 4678"/>
                <a:gd name="T34" fmla="*/ 1024 w 2250"/>
                <a:gd name="T35" fmla="*/ 3610 h 4678"/>
                <a:gd name="T36" fmla="*/ 1113 w 2250"/>
                <a:gd name="T37" fmla="*/ 3907 h 4678"/>
                <a:gd name="T38" fmla="*/ 1307 w 2250"/>
                <a:gd name="T39" fmla="*/ 4094 h 4678"/>
                <a:gd name="T40" fmla="*/ 1682 w 2250"/>
                <a:gd name="T41" fmla="*/ 4153 h 4678"/>
                <a:gd name="T42" fmla="*/ 1988 w 2250"/>
                <a:gd name="T43" fmla="*/ 4111 h 4678"/>
                <a:gd name="T44" fmla="*/ 2219 w 2250"/>
                <a:gd name="T45" fmla="*/ 4035 h 4678"/>
                <a:gd name="T46" fmla="*/ 2250 w 2250"/>
                <a:gd name="T47" fmla="*/ 4035 h 4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250" h="4678">
                  <a:moveTo>
                    <a:pt x="2250" y="4035"/>
                  </a:moveTo>
                  <a:cubicBezTo>
                    <a:pt x="2250" y="4576"/>
                    <a:pt x="2250" y="4576"/>
                    <a:pt x="2250" y="4576"/>
                  </a:cubicBezTo>
                  <a:cubicBezTo>
                    <a:pt x="2138" y="4606"/>
                    <a:pt x="2015" y="4631"/>
                    <a:pt x="1881" y="4649"/>
                  </a:cubicBezTo>
                  <a:cubicBezTo>
                    <a:pt x="1748" y="4669"/>
                    <a:pt x="1628" y="4678"/>
                    <a:pt x="1524" y="4678"/>
                  </a:cubicBezTo>
                  <a:cubicBezTo>
                    <a:pt x="1159" y="4678"/>
                    <a:pt x="881" y="4580"/>
                    <a:pt x="692" y="4384"/>
                  </a:cubicBezTo>
                  <a:cubicBezTo>
                    <a:pt x="500" y="4186"/>
                    <a:pt x="407" y="3872"/>
                    <a:pt x="407" y="3438"/>
                  </a:cubicBezTo>
                  <a:cubicBezTo>
                    <a:pt x="407" y="1535"/>
                    <a:pt x="407" y="1535"/>
                    <a:pt x="407" y="1535"/>
                  </a:cubicBezTo>
                  <a:cubicBezTo>
                    <a:pt x="0" y="1535"/>
                    <a:pt x="0" y="1535"/>
                    <a:pt x="0" y="1535"/>
                  </a:cubicBezTo>
                  <a:cubicBezTo>
                    <a:pt x="0" y="1025"/>
                    <a:pt x="0" y="1025"/>
                    <a:pt x="0" y="1025"/>
                  </a:cubicBezTo>
                  <a:cubicBezTo>
                    <a:pt x="407" y="1025"/>
                    <a:pt x="407" y="1025"/>
                    <a:pt x="407" y="1025"/>
                  </a:cubicBezTo>
                  <a:cubicBezTo>
                    <a:pt x="407" y="0"/>
                    <a:pt x="407" y="0"/>
                    <a:pt x="407" y="0"/>
                  </a:cubicBezTo>
                  <a:cubicBezTo>
                    <a:pt x="1011" y="0"/>
                    <a:pt x="1011" y="0"/>
                    <a:pt x="1011" y="0"/>
                  </a:cubicBezTo>
                  <a:cubicBezTo>
                    <a:pt x="1011" y="1025"/>
                    <a:pt x="1011" y="1025"/>
                    <a:pt x="1011" y="1025"/>
                  </a:cubicBezTo>
                  <a:cubicBezTo>
                    <a:pt x="2250" y="1025"/>
                    <a:pt x="2250" y="1025"/>
                    <a:pt x="2250" y="1025"/>
                  </a:cubicBezTo>
                  <a:cubicBezTo>
                    <a:pt x="2250" y="1535"/>
                    <a:pt x="2250" y="1535"/>
                    <a:pt x="2250" y="1535"/>
                  </a:cubicBezTo>
                  <a:cubicBezTo>
                    <a:pt x="1011" y="1535"/>
                    <a:pt x="1011" y="1535"/>
                    <a:pt x="1011" y="1535"/>
                  </a:cubicBezTo>
                  <a:cubicBezTo>
                    <a:pt x="1011" y="3169"/>
                    <a:pt x="1011" y="3169"/>
                    <a:pt x="1011" y="3169"/>
                  </a:cubicBezTo>
                  <a:cubicBezTo>
                    <a:pt x="1011" y="3357"/>
                    <a:pt x="1016" y="3503"/>
                    <a:pt x="1024" y="3610"/>
                  </a:cubicBezTo>
                  <a:cubicBezTo>
                    <a:pt x="1032" y="3716"/>
                    <a:pt x="1062" y="3814"/>
                    <a:pt x="1113" y="3907"/>
                  </a:cubicBezTo>
                  <a:cubicBezTo>
                    <a:pt x="1161" y="3992"/>
                    <a:pt x="1225" y="4055"/>
                    <a:pt x="1307" y="4094"/>
                  </a:cubicBezTo>
                  <a:cubicBezTo>
                    <a:pt x="1388" y="4134"/>
                    <a:pt x="1515" y="4153"/>
                    <a:pt x="1682" y="4153"/>
                  </a:cubicBezTo>
                  <a:cubicBezTo>
                    <a:pt x="1779" y="4153"/>
                    <a:pt x="1883" y="4140"/>
                    <a:pt x="1988" y="4111"/>
                  </a:cubicBezTo>
                  <a:cubicBezTo>
                    <a:pt x="2095" y="4081"/>
                    <a:pt x="2173" y="4055"/>
                    <a:pt x="2219" y="4035"/>
                  </a:cubicBezTo>
                  <a:lnTo>
                    <a:pt x="2250" y="40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5" name="Freeform 6"/>
            <p:cNvSpPr>
              <a:spLocks noEditPoints="1"/>
            </p:cNvSpPr>
            <p:nvPr userDrawn="1"/>
          </p:nvSpPr>
          <p:spPr bwMode="auto">
            <a:xfrm>
              <a:off x="4777" y="1350"/>
              <a:ext cx="569" cy="656"/>
            </a:xfrm>
            <a:custGeom>
              <a:avLst/>
              <a:gdLst>
                <a:gd name="T0" fmla="*/ 480 w 3253"/>
                <a:gd name="T1" fmla="*/ 515 h 3755"/>
                <a:gd name="T2" fmla="*/ 1742 w 3253"/>
                <a:gd name="T3" fmla="*/ 0 h 3755"/>
                <a:gd name="T4" fmla="*/ 2862 w 3253"/>
                <a:gd name="T5" fmla="*/ 424 h 3755"/>
                <a:gd name="T6" fmla="*/ 3253 w 3253"/>
                <a:gd name="T7" fmla="*/ 1627 h 3755"/>
                <a:gd name="T8" fmla="*/ 3253 w 3253"/>
                <a:gd name="T9" fmla="*/ 1955 h 3755"/>
                <a:gd name="T10" fmla="*/ 612 w 3253"/>
                <a:gd name="T11" fmla="*/ 1955 h 3755"/>
                <a:gd name="T12" fmla="*/ 712 w 3253"/>
                <a:gd name="T13" fmla="*/ 2527 h 3755"/>
                <a:gd name="T14" fmla="*/ 984 w 3253"/>
                <a:gd name="T15" fmla="*/ 2926 h 3755"/>
                <a:gd name="T16" fmla="*/ 1380 w 3253"/>
                <a:gd name="T17" fmla="*/ 3156 h 3755"/>
                <a:gd name="T18" fmla="*/ 1886 w 3253"/>
                <a:gd name="T19" fmla="*/ 3232 h 3755"/>
                <a:gd name="T20" fmla="*/ 2621 w 3253"/>
                <a:gd name="T21" fmla="*/ 3085 h 3755"/>
                <a:gd name="T22" fmla="*/ 3148 w 3253"/>
                <a:gd name="T23" fmla="*/ 2796 h 3755"/>
                <a:gd name="T24" fmla="*/ 3181 w 3253"/>
                <a:gd name="T25" fmla="*/ 2796 h 3755"/>
                <a:gd name="T26" fmla="*/ 3181 w 3253"/>
                <a:gd name="T27" fmla="*/ 3454 h 3755"/>
                <a:gd name="T28" fmla="*/ 2559 w 3253"/>
                <a:gd name="T29" fmla="*/ 3670 h 3755"/>
                <a:gd name="T30" fmla="*/ 1891 w 3253"/>
                <a:gd name="T31" fmla="*/ 3755 h 3755"/>
                <a:gd name="T32" fmla="*/ 500 w 3253"/>
                <a:gd name="T33" fmla="*/ 3274 h 3755"/>
                <a:gd name="T34" fmla="*/ 0 w 3253"/>
                <a:gd name="T35" fmla="*/ 1907 h 3755"/>
                <a:gd name="T36" fmla="*/ 480 w 3253"/>
                <a:gd name="T37" fmla="*/ 515 h 3755"/>
                <a:gd name="T38" fmla="*/ 2670 w 3253"/>
                <a:gd name="T39" fmla="*/ 1491 h 3755"/>
                <a:gd name="T40" fmla="*/ 2430 w 3253"/>
                <a:gd name="T41" fmla="*/ 755 h 3755"/>
                <a:gd name="T42" fmla="*/ 1713 w 3253"/>
                <a:gd name="T43" fmla="*/ 495 h 3755"/>
                <a:gd name="T44" fmla="*/ 939 w 3253"/>
                <a:gd name="T45" fmla="*/ 780 h 3755"/>
                <a:gd name="T46" fmla="*/ 612 w 3253"/>
                <a:gd name="T47" fmla="*/ 1491 h 3755"/>
                <a:gd name="T48" fmla="*/ 2670 w 3253"/>
                <a:gd name="T49" fmla="*/ 1491 h 3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253" h="3755">
                  <a:moveTo>
                    <a:pt x="480" y="515"/>
                  </a:moveTo>
                  <a:cubicBezTo>
                    <a:pt x="799" y="171"/>
                    <a:pt x="1221" y="0"/>
                    <a:pt x="1742" y="0"/>
                  </a:cubicBezTo>
                  <a:cubicBezTo>
                    <a:pt x="2226" y="0"/>
                    <a:pt x="2598" y="141"/>
                    <a:pt x="2862" y="424"/>
                  </a:cubicBezTo>
                  <a:cubicBezTo>
                    <a:pt x="3123" y="706"/>
                    <a:pt x="3253" y="1107"/>
                    <a:pt x="3253" y="1627"/>
                  </a:cubicBezTo>
                  <a:cubicBezTo>
                    <a:pt x="3253" y="1955"/>
                    <a:pt x="3253" y="1955"/>
                    <a:pt x="3253" y="1955"/>
                  </a:cubicBezTo>
                  <a:cubicBezTo>
                    <a:pt x="612" y="1955"/>
                    <a:pt x="612" y="1955"/>
                    <a:pt x="612" y="1955"/>
                  </a:cubicBezTo>
                  <a:cubicBezTo>
                    <a:pt x="612" y="2173"/>
                    <a:pt x="645" y="2364"/>
                    <a:pt x="712" y="2527"/>
                  </a:cubicBezTo>
                  <a:cubicBezTo>
                    <a:pt x="778" y="2689"/>
                    <a:pt x="869" y="2822"/>
                    <a:pt x="984" y="2926"/>
                  </a:cubicBezTo>
                  <a:cubicBezTo>
                    <a:pt x="1096" y="3028"/>
                    <a:pt x="1227" y="3105"/>
                    <a:pt x="1380" y="3156"/>
                  </a:cubicBezTo>
                  <a:cubicBezTo>
                    <a:pt x="1532" y="3205"/>
                    <a:pt x="1701" y="3232"/>
                    <a:pt x="1886" y="3232"/>
                  </a:cubicBezTo>
                  <a:cubicBezTo>
                    <a:pt x="2129" y="3232"/>
                    <a:pt x="2374" y="3182"/>
                    <a:pt x="2621" y="3085"/>
                  </a:cubicBezTo>
                  <a:cubicBezTo>
                    <a:pt x="2866" y="2986"/>
                    <a:pt x="3042" y="2891"/>
                    <a:pt x="3148" y="2796"/>
                  </a:cubicBezTo>
                  <a:cubicBezTo>
                    <a:pt x="3181" y="2796"/>
                    <a:pt x="3181" y="2796"/>
                    <a:pt x="3181" y="2796"/>
                  </a:cubicBezTo>
                  <a:cubicBezTo>
                    <a:pt x="3181" y="3454"/>
                    <a:pt x="3181" y="3454"/>
                    <a:pt x="3181" y="3454"/>
                  </a:cubicBezTo>
                  <a:cubicBezTo>
                    <a:pt x="2977" y="3539"/>
                    <a:pt x="2769" y="3612"/>
                    <a:pt x="2559" y="3670"/>
                  </a:cubicBezTo>
                  <a:cubicBezTo>
                    <a:pt x="2346" y="3727"/>
                    <a:pt x="2124" y="3755"/>
                    <a:pt x="1891" y="3755"/>
                  </a:cubicBezTo>
                  <a:cubicBezTo>
                    <a:pt x="1296" y="3755"/>
                    <a:pt x="832" y="3595"/>
                    <a:pt x="500" y="3274"/>
                  </a:cubicBezTo>
                  <a:cubicBezTo>
                    <a:pt x="166" y="2954"/>
                    <a:pt x="0" y="2498"/>
                    <a:pt x="0" y="1907"/>
                  </a:cubicBezTo>
                  <a:cubicBezTo>
                    <a:pt x="0" y="1323"/>
                    <a:pt x="159" y="859"/>
                    <a:pt x="480" y="515"/>
                  </a:cubicBezTo>
                  <a:close/>
                  <a:moveTo>
                    <a:pt x="2670" y="1491"/>
                  </a:moveTo>
                  <a:cubicBezTo>
                    <a:pt x="2669" y="1173"/>
                    <a:pt x="2588" y="928"/>
                    <a:pt x="2430" y="755"/>
                  </a:cubicBezTo>
                  <a:cubicBezTo>
                    <a:pt x="2274" y="581"/>
                    <a:pt x="2034" y="495"/>
                    <a:pt x="1713" y="495"/>
                  </a:cubicBezTo>
                  <a:cubicBezTo>
                    <a:pt x="1389" y="495"/>
                    <a:pt x="1130" y="590"/>
                    <a:pt x="939" y="780"/>
                  </a:cubicBezTo>
                  <a:cubicBezTo>
                    <a:pt x="747" y="969"/>
                    <a:pt x="638" y="1207"/>
                    <a:pt x="612" y="1491"/>
                  </a:cubicBezTo>
                  <a:lnTo>
                    <a:pt x="2670" y="14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6" name="Freeform 7"/>
            <p:cNvSpPr>
              <a:spLocks/>
            </p:cNvSpPr>
            <p:nvPr userDrawn="1"/>
          </p:nvSpPr>
          <p:spPr bwMode="auto">
            <a:xfrm>
              <a:off x="4210" y="1350"/>
              <a:ext cx="524" cy="642"/>
            </a:xfrm>
            <a:custGeom>
              <a:avLst/>
              <a:gdLst>
                <a:gd name="T0" fmla="*/ 605 w 2995"/>
                <a:gd name="T1" fmla="*/ 497 h 3674"/>
                <a:gd name="T2" fmla="*/ 1188 w 2995"/>
                <a:gd name="T3" fmla="*/ 131 h 3674"/>
                <a:gd name="T4" fmla="*/ 1807 w 2995"/>
                <a:gd name="T5" fmla="*/ 0 h 3674"/>
                <a:gd name="T6" fmla="*/ 2691 w 2995"/>
                <a:gd name="T7" fmla="*/ 348 h 3674"/>
                <a:gd name="T8" fmla="*/ 2995 w 2995"/>
                <a:gd name="T9" fmla="*/ 1354 h 3674"/>
                <a:gd name="T10" fmla="*/ 2995 w 2995"/>
                <a:gd name="T11" fmla="*/ 3674 h 3674"/>
                <a:gd name="T12" fmla="*/ 2391 w 2995"/>
                <a:gd name="T13" fmla="*/ 3674 h 3674"/>
                <a:gd name="T14" fmla="*/ 2391 w 2995"/>
                <a:gd name="T15" fmla="*/ 1640 h 3674"/>
                <a:gd name="T16" fmla="*/ 2361 w 2995"/>
                <a:gd name="T17" fmla="*/ 1178 h 3674"/>
                <a:gd name="T18" fmla="*/ 2256 w 2995"/>
                <a:gd name="T19" fmla="*/ 841 h 3674"/>
                <a:gd name="T20" fmla="*/ 2026 w 2995"/>
                <a:gd name="T21" fmla="*/ 641 h 3674"/>
                <a:gd name="T22" fmla="*/ 1636 w 2995"/>
                <a:gd name="T23" fmla="*/ 575 h 3674"/>
                <a:gd name="T24" fmla="*/ 1121 w 2995"/>
                <a:gd name="T25" fmla="*/ 697 h 3674"/>
                <a:gd name="T26" fmla="*/ 605 w 2995"/>
                <a:gd name="T27" fmla="*/ 1007 h 3674"/>
                <a:gd name="T28" fmla="*/ 605 w 2995"/>
                <a:gd name="T29" fmla="*/ 3674 h 3674"/>
                <a:gd name="T30" fmla="*/ 0 w 2995"/>
                <a:gd name="T31" fmla="*/ 3674 h 3674"/>
                <a:gd name="T32" fmla="*/ 0 w 2995"/>
                <a:gd name="T33" fmla="*/ 95 h 3674"/>
                <a:gd name="T34" fmla="*/ 605 w 2995"/>
                <a:gd name="T35" fmla="*/ 95 h 3674"/>
                <a:gd name="T36" fmla="*/ 605 w 2995"/>
                <a:gd name="T37" fmla="*/ 497 h 36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95" h="3674">
                  <a:moveTo>
                    <a:pt x="605" y="497"/>
                  </a:moveTo>
                  <a:cubicBezTo>
                    <a:pt x="793" y="340"/>
                    <a:pt x="987" y="218"/>
                    <a:pt x="1188" y="131"/>
                  </a:cubicBezTo>
                  <a:cubicBezTo>
                    <a:pt x="1389" y="44"/>
                    <a:pt x="1595" y="0"/>
                    <a:pt x="1807" y="0"/>
                  </a:cubicBezTo>
                  <a:cubicBezTo>
                    <a:pt x="2193" y="0"/>
                    <a:pt x="2488" y="116"/>
                    <a:pt x="2691" y="348"/>
                  </a:cubicBezTo>
                  <a:cubicBezTo>
                    <a:pt x="2895" y="582"/>
                    <a:pt x="2995" y="916"/>
                    <a:pt x="2995" y="1354"/>
                  </a:cubicBezTo>
                  <a:cubicBezTo>
                    <a:pt x="2995" y="3674"/>
                    <a:pt x="2995" y="3674"/>
                    <a:pt x="2995" y="3674"/>
                  </a:cubicBezTo>
                  <a:cubicBezTo>
                    <a:pt x="2391" y="3674"/>
                    <a:pt x="2391" y="3674"/>
                    <a:pt x="2391" y="3674"/>
                  </a:cubicBezTo>
                  <a:cubicBezTo>
                    <a:pt x="2391" y="1640"/>
                    <a:pt x="2391" y="1640"/>
                    <a:pt x="2391" y="1640"/>
                  </a:cubicBezTo>
                  <a:cubicBezTo>
                    <a:pt x="2391" y="1476"/>
                    <a:pt x="2381" y="1323"/>
                    <a:pt x="2361" y="1178"/>
                  </a:cubicBezTo>
                  <a:cubicBezTo>
                    <a:pt x="2344" y="1035"/>
                    <a:pt x="2307" y="923"/>
                    <a:pt x="2256" y="841"/>
                  </a:cubicBezTo>
                  <a:cubicBezTo>
                    <a:pt x="2204" y="752"/>
                    <a:pt x="2126" y="684"/>
                    <a:pt x="2026" y="641"/>
                  </a:cubicBezTo>
                  <a:cubicBezTo>
                    <a:pt x="1925" y="597"/>
                    <a:pt x="1796" y="575"/>
                    <a:pt x="1636" y="575"/>
                  </a:cubicBezTo>
                  <a:cubicBezTo>
                    <a:pt x="1471" y="575"/>
                    <a:pt x="1298" y="617"/>
                    <a:pt x="1121" y="697"/>
                  </a:cubicBezTo>
                  <a:cubicBezTo>
                    <a:pt x="941" y="778"/>
                    <a:pt x="768" y="882"/>
                    <a:pt x="605" y="1007"/>
                  </a:cubicBezTo>
                  <a:cubicBezTo>
                    <a:pt x="605" y="3674"/>
                    <a:pt x="605" y="3674"/>
                    <a:pt x="605" y="3674"/>
                  </a:cubicBezTo>
                  <a:cubicBezTo>
                    <a:pt x="0" y="3674"/>
                    <a:pt x="0" y="3674"/>
                    <a:pt x="0" y="3674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605" y="95"/>
                    <a:pt x="605" y="95"/>
                    <a:pt x="605" y="95"/>
                  </a:cubicBezTo>
                  <a:lnTo>
                    <a:pt x="605" y="49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7" name="Freeform 8"/>
            <p:cNvSpPr>
              <a:spLocks/>
            </p:cNvSpPr>
            <p:nvPr userDrawn="1"/>
          </p:nvSpPr>
          <p:spPr bwMode="auto">
            <a:xfrm>
              <a:off x="3679" y="1361"/>
              <a:ext cx="455" cy="631"/>
            </a:xfrm>
            <a:custGeom>
              <a:avLst/>
              <a:gdLst>
                <a:gd name="T0" fmla="*/ 2604 w 2604"/>
                <a:gd name="T1" fmla="*/ 14 h 3609"/>
                <a:gd name="T2" fmla="*/ 2604 w 2604"/>
                <a:gd name="T3" fmla="*/ 1116 h 3609"/>
                <a:gd name="T4" fmla="*/ 2502 w 2604"/>
                <a:gd name="T5" fmla="*/ 1116 h 3609"/>
                <a:gd name="T6" fmla="*/ 2267 w 2604"/>
                <a:gd name="T7" fmla="*/ 1077 h 3609"/>
                <a:gd name="T8" fmla="*/ 1995 w 2604"/>
                <a:gd name="T9" fmla="*/ 1063 h 3609"/>
                <a:gd name="T10" fmla="*/ 1563 w 2604"/>
                <a:gd name="T11" fmla="*/ 1096 h 3609"/>
                <a:gd name="T12" fmla="*/ 1158 w 2604"/>
                <a:gd name="T13" fmla="*/ 1205 h 3609"/>
                <a:gd name="T14" fmla="*/ 1158 w 2604"/>
                <a:gd name="T15" fmla="*/ 3609 h 3609"/>
                <a:gd name="T16" fmla="*/ 0 w 2604"/>
                <a:gd name="T17" fmla="*/ 3609 h 3609"/>
                <a:gd name="T18" fmla="*/ 0 w 2604"/>
                <a:gd name="T19" fmla="*/ 15 h 3609"/>
                <a:gd name="T20" fmla="*/ 1158 w 2604"/>
                <a:gd name="T21" fmla="*/ 15 h 3609"/>
                <a:gd name="T22" fmla="*/ 1158 w 2604"/>
                <a:gd name="T23" fmla="*/ 545 h 3609"/>
                <a:gd name="T24" fmla="*/ 1817 w 2604"/>
                <a:gd name="T25" fmla="*/ 109 h 3609"/>
                <a:gd name="T26" fmla="*/ 2334 w 2604"/>
                <a:gd name="T27" fmla="*/ 0 h 3609"/>
                <a:gd name="T28" fmla="*/ 2471 w 2604"/>
                <a:gd name="T29" fmla="*/ 4 h 3609"/>
                <a:gd name="T30" fmla="*/ 2604 w 2604"/>
                <a:gd name="T31" fmla="*/ 14 h 3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604" h="3609">
                  <a:moveTo>
                    <a:pt x="2604" y="14"/>
                  </a:moveTo>
                  <a:cubicBezTo>
                    <a:pt x="2604" y="1116"/>
                    <a:pt x="2604" y="1116"/>
                    <a:pt x="2604" y="1116"/>
                  </a:cubicBezTo>
                  <a:cubicBezTo>
                    <a:pt x="2502" y="1116"/>
                    <a:pt x="2502" y="1116"/>
                    <a:pt x="2502" y="1116"/>
                  </a:cubicBezTo>
                  <a:cubicBezTo>
                    <a:pt x="2454" y="1098"/>
                    <a:pt x="2375" y="1085"/>
                    <a:pt x="2267" y="1077"/>
                  </a:cubicBezTo>
                  <a:cubicBezTo>
                    <a:pt x="2158" y="1068"/>
                    <a:pt x="2067" y="1063"/>
                    <a:pt x="1995" y="1063"/>
                  </a:cubicBezTo>
                  <a:cubicBezTo>
                    <a:pt x="1832" y="1063"/>
                    <a:pt x="1687" y="1075"/>
                    <a:pt x="1563" y="1096"/>
                  </a:cubicBezTo>
                  <a:cubicBezTo>
                    <a:pt x="1437" y="1118"/>
                    <a:pt x="1302" y="1152"/>
                    <a:pt x="1158" y="1205"/>
                  </a:cubicBezTo>
                  <a:cubicBezTo>
                    <a:pt x="1158" y="3609"/>
                    <a:pt x="1158" y="3609"/>
                    <a:pt x="1158" y="3609"/>
                  </a:cubicBezTo>
                  <a:cubicBezTo>
                    <a:pt x="0" y="3609"/>
                    <a:pt x="0" y="3609"/>
                    <a:pt x="0" y="3609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158" y="15"/>
                    <a:pt x="1158" y="15"/>
                    <a:pt x="1158" y="15"/>
                  </a:cubicBezTo>
                  <a:cubicBezTo>
                    <a:pt x="1158" y="545"/>
                    <a:pt x="1158" y="545"/>
                    <a:pt x="1158" y="545"/>
                  </a:cubicBezTo>
                  <a:cubicBezTo>
                    <a:pt x="1411" y="326"/>
                    <a:pt x="1632" y="181"/>
                    <a:pt x="1817" y="109"/>
                  </a:cubicBezTo>
                  <a:cubicBezTo>
                    <a:pt x="2005" y="37"/>
                    <a:pt x="2176" y="0"/>
                    <a:pt x="2334" y="0"/>
                  </a:cubicBezTo>
                  <a:cubicBezTo>
                    <a:pt x="2374" y="0"/>
                    <a:pt x="2420" y="2"/>
                    <a:pt x="2471" y="4"/>
                  </a:cubicBezTo>
                  <a:cubicBezTo>
                    <a:pt x="2522" y="7"/>
                    <a:pt x="2566" y="10"/>
                    <a:pt x="2604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8" name="Freeform 9"/>
            <p:cNvSpPr>
              <a:spLocks noEditPoints="1"/>
            </p:cNvSpPr>
            <p:nvPr userDrawn="1"/>
          </p:nvSpPr>
          <p:spPr bwMode="auto">
            <a:xfrm>
              <a:off x="2981" y="1344"/>
              <a:ext cx="627" cy="665"/>
            </a:xfrm>
            <a:custGeom>
              <a:avLst/>
              <a:gdLst>
                <a:gd name="T0" fmla="*/ 423 w 3586"/>
                <a:gd name="T1" fmla="*/ 1048 h 3800"/>
                <a:gd name="T2" fmla="*/ 318 w 3586"/>
                <a:gd name="T3" fmla="*/ 1048 h 3800"/>
                <a:gd name="T4" fmla="*/ 318 w 3586"/>
                <a:gd name="T5" fmla="*/ 179 h 3800"/>
                <a:gd name="T6" fmla="*/ 910 w 3586"/>
                <a:gd name="T7" fmla="*/ 66 h 3800"/>
                <a:gd name="T8" fmla="*/ 1733 w 3586"/>
                <a:gd name="T9" fmla="*/ 0 h 3800"/>
                <a:gd name="T10" fmla="*/ 3150 w 3586"/>
                <a:gd name="T11" fmla="*/ 303 h 3800"/>
                <a:gd name="T12" fmla="*/ 3586 w 3586"/>
                <a:gd name="T13" fmla="*/ 1254 h 3800"/>
                <a:gd name="T14" fmla="*/ 3586 w 3586"/>
                <a:gd name="T15" fmla="*/ 3704 h 3800"/>
                <a:gd name="T16" fmla="*/ 2444 w 3586"/>
                <a:gd name="T17" fmla="*/ 3704 h 3800"/>
                <a:gd name="T18" fmla="*/ 2444 w 3586"/>
                <a:gd name="T19" fmla="*/ 3323 h 3800"/>
                <a:gd name="T20" fmla="*/ 2214 w 3586"/>
                <a:gd name="T21" fmla="*/ 3494 h 3800"/>
                <a:gd name="T22" fmla="*/ 1954 w 3586"/>
                <a:gd name="T23" fmla="*/ 3650 h 3800"/>
                <a:gd name="T24" fmla="*/ 1603 w 3586"/>
                <a:gd name="T25" fmla="*/ 3764 h 3800"/>
                <a:gd name="T26" fmla="*/ 1203 w 3586"/>
                <a:gd name="T27" fmla="*/ 3800 h 3800"/>
                <a:gd name="T28" fmla="*/ 346 w 3586"/>
                <a:gd name="T29" fmla="*/ 3482 h 3800"/>
                <a:gd name="T30" fmla="*/ 0 w 3586"/>
                <a:gd name="T31" fmla="*/ 2671 h 3800"/>
                <a:gd name="T32" fmla="*/ 176 w 3586"/>
                <a:gd name="T33" fmla="*/ 2026 h 3800"/>
                <a:gd name="T34" fmla="*/ 676 w 3586"/>
                <a:gd name="T35" fmla="*/ 1631 h 3800"/>
                <a:gd name="T36" fmla="*/ 1468 w 3586"/>
                <a:gd name="T37" fmla="*/ 1425 h 3800"/>
                <a:gd name="T38" fmla="*/ 2449 w 3586"/>
                <a:gd name="T39" fmla="*/ 1336 h 3800"/>
                <a:gd name="T40" fmla="*/ 2449 w 3586"/>
                <a:gd name="T41" fmla="*/ 1317 h 3800"/>
                <a:gd name="T42" fmla="*/ 2207 w 3586"/>
                <a:gd name="T43" fmla="*/ 903 h 3800"/>
                <a:gd name="T44" fmla="*/ 1493 w 3586"/>
                <a:gd name="T45" fmla="*/ 790 h 3800"/>
                <a:gd name="T46" fmla="*/ 886 w 3586"/>
                <a:gd name="T47" fmla="*/ 892 h 3800"/>
                <a:gd name="T48" fmla="*/ 423 w 3586"/>
                <a:gd name="T49" fmla="*/ 1048 h 3800"/>
                <a:gd name="T50" fmla="*/ 2444 w 3586"/>
                <a:gd name="T51" fmla="*/ 2763 h 3800"/>
                <a:gd name="T52" fmla="*/ 2444 w 3586"/>
                <a:gd name="T53" fmla="*/ 2014 h 3800"/>
                <a:gd name="T54" fmla="*/ 1939 w 3586"/>
                <a:gd name="T55" fmla="*/ 2067 h 3800"/>
                <a:gd name="T56" fmla="*/ 1527 w 3586"/>
                <a:gd name="T57" fmla="*/ 2146 h 3800"/>
                <a:gd name="T58" fmla="*/ 1264 w 3586"/>
                <a:gd name="T59" fmla="*/ 2304 h 3800"/>
                <a:gd name="T60" fmla="*/ 1173 w 3586"/>
                <a:gd name="T61" fmla="*/ 2577 h 3800"/>
                <a:gd name="T62" fmla="*/ 1193 w 3586"/>
                <a:gd name="T63" fmla="*/ 2760 h 3800"/>
                <a:gd name="T64" fmla="*/ 1289 w 3586"/>
                <a:gd name="T65" fmla="*/ 2893 h 3800"/>
                <a:gd name="T66" fmla="*/ 1465 w 3586"/>
                <a:gd name="T67" fmla="*/ 2987 h 3800"/>
                <a:gd name="T68" fmla="*/ 1784 w 3586"/>
                <a:gd name="T69" fmla="*/ 3018 h 3800"/>
                <a:gd name="T70" fmla="*/ 2133 w 3586"/>
                <a:gd name="T71" fmla="*/ 2947 h 3800"/>
                <a:gd name="T72" fmla="*/ 2444 w 3586"/>
                <a:gd name="T73" fmla="*/ 2763 h 3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86" h="3800">
                  <a:moveTo>
                    <a:pt x="423" y="1048"/>
                  </a:moveTo>
                  <a:cubicBezTo>
                    <a:pt x="318" y="1048"/>
                    <a:pt x="318" y="1048"/>
                    <a:pt x="318" y="1048"/>
                  </a:cubicBezTo>
                  <a:cubicBezTo>
                    <a:pt x="318" y="179"/>
                    <a:pt x="318" y="179"/>
                    <a:pt x="318" y="179"/>
                  </a:cubicBezTo>
                  <a:cubicBezTo>
                    <a:pt x="440" y="148"/>
                    <a:pt x="637" y="110"/>
                    <a:pt x="910" y="66"/>
                  </a:cubicBezTo>
                  <a:cubicBezTo>
                    <a:pt x="1185" y="23"/>
                    <a:pt x="1458" y="0"/>
                    <a:pt x="1733" y="0"/>
                  </a:cubicBezTo>
                  <a:cubicBezTo>
                    <a:pt x="2388" y="0"/>
                    <a:pt x="2860" y="102"/>
                    <a:pt x="3150" y="303"/>
                  </a:cubicBezTo>
                  <a:cubicBezTo>
                    <a:pt x="3441" y="505"/>
                    <a:pt x="3586" y="823"/>
                    <a:pt x="3586" y="1254"/>
                  </a:cubicBezTo>
                  <a:cubicBezTo>
                    <a:pt x="3586" y="3704"/>
                    <a:pt x="3586" y="3704"/>
                    <a:pt x="3586" y="3704"/>
                  </a:cubicBezTo>
                  <a:cubicBezTo>
                    <a:pt x="2444" y="3704"/>
                    <a:pt x="2444" y="3704"/>
                    <a:pt x="2444" y="3704"/>
                  </a:cubicBezTo>
                  <a:cubicBezTo>
                    <a:pt x="2444" y="3323"/>
                    <a:pt x="2444" y="3323"/>
                    <a:pt x="2444" y="3323"/>
                  </a:cubicBezTo>
                  <a:cubicBezTo>
                    <a:pt x="2381" y="3370"/>
                    <a:pt x="2304" y="3426"/>
                    <a:pt x="2214" y="3494"/>
                  </a:cubicBezTo>
                  <a:cubicBezTo>
                    <a:pt x="2121" y="3560"/>
                    <a:pt x="2034" y="3612"/>
                    <a:pt x="1954" y="3650"/>
                  </a:cubicBezTo>
                  <a:cubicBezTo>
                    <a:pt x="1842" y="3701"/>
                    <a:pt x="1723" y="3739"/>
                    <a:pt x="1603" y="3764"/>
                  </a:cubicBezTo>
                  <a:cubicBezTo>
                    <a:pt x="1481" y="3788"/>
                    <a:pt x="1348" y="3800"/>
                    <a:pt x="1203" y="3800"/>
                  </a:cubicBezTo>
                  <a:cubicBezTo>
                    <a:pt x="862" y="3800"/>
                    <a:pt x="576" y="3695"/>
                    <a:pt x="346" y="3482"/>
                  </a:cubicBezTo>
                  <a:cubicBezTo>
                    <a:pt x="115" y="3272"/>
                    <a:pt x="0" y="3000"/>
                    <a:pt x="0" y="2671"/>
                  </a:cubicBezTo>
                  <a:cubicBezTo>
                    <a:pt x="0" y="2408"/>
                    <a:pt x="59" y="2192"/>
                    <a:pt x="176" y="2026"/>
                  </a:cubicBezTo>
                  <a:cubicBezTo>
                    <a:pt x="293" y="1859"/>
                    <a:pt x="461" y="1728"/>
                    <a:pt x="676" y="1631"/>
                  </a:cubicBezTo>
                  <a:cubicBezTo>
                    <a:pt x="889" y="1535"/>
                    <a:pt x="1152" y="1466"/>
                    <a:pt x="1468" y="1425"/>
                  </a:cubicBezTo>
                  <a:cubicBezTo>
                    <a:pt x="1784" y="1386"/>
                    <a:pt x="2110" y="1354"/>
                    <a:pt x="2449" y="1336"/>
                  </a:cubicBezTo>
                  <a:cubicBezTo>
                    <a:pt x="2449" y="1317"/>
                    <a:pt x="2449" y="1317"/>
                    <a:pt x="2449" y="1317"/>
                  </a:cubicBezTo>
                  <a:cubicBezTo>
                    <a:pt x="2449" y="1117"/>
                    <a:pt x="2368" y="979"/>
                    <a:pt x="2207" y="903"/>
                  </a:cubicBezTo>
                  <a:cubicBezTo>
                    <a:pt x="2046" y="828"/>
                    <a:pt x="1807" y="790"/>
                    <a:pt x="1493" y="790"/>
                  </a:cubicBezTo>
                  <a:cubicBezTo>
                    <a:pt x="1304" y="790"/>
                    <a:pt x="1101" y="823"/>
                    <a:pt x="886" y="892"/>
                  </a:cubicBezTo>
                  <a:cubicBezTo>
                    <a:pt x="672" y="959"/>
                    <a:pt x="517" y="1012"/>
                    <a:pt x="423" y="1048"/>
                  </a:cubicBezTo>
                  <a:close/>
                  <a:moveTo>
                    <a:pt x="2444" y="2763"/>
                  </a:moveTo>
                  <a:cubicBezTo>
                    <a:pt x="2444" y="2014"/>
                    <a:pt x="2444" y="2014"/>
                    <a:pt x="2444" y="2014"/>
                  </a:cubicBezTo>
                  <a:cubicBezTo>
                    <a:pt x="2288" y="2027"/>
                    <a:pt x="2120" y="2046"/>
                    <a:pt x="1939" y="2067"/>
                  </a:cubicBezTo>
                  <a:cubicBezTo>
                    <a:pt x="1759" y="2090"/>
                    <a:pt x="1621" y="2116"/>
                    <a:pt x="1527" y="2146"/>
                  </a:cubicBezTo>
                  <a:cubicBezTo>
                    <a:pt x="1414" y="2182"/>
                    <a:pt x="1325" y="2235"/>
                    <a:pt x="1264" y="2304"/>
                  </a:cubicBezTo>
                  <a:cubicBezTo>
                    <a:pt x="1205" y="2373"/>
                    <a:pt x="1173" y="2463"/>
                    <a:pt x="1173" y="2577"/>
                  </a:cubicBezTo>
                  <a:cubicBezTo>
                    <a:pt x="1173" y="2651"/>
                    <a:pt x="1180" y="2712"/>
                    <a:pt x="1193" y="2760"/>
                  </a:cubicBezTo>
                  <a:cubicBezTo>
                    <a:pt x="1206" y="2806"/>
                    <a:pt x="1238" y="2850"/>
                    <a:pt x="1289" y="2893"/>
                  </a:cubicBezTo>
                  <a:cubicBezTo>
                    <a:pt x="1338" y="2936"/>
                    <a:pt x="1396" y="2967"/>
                    <a:pt x="1465" y="2987"/>
                  </a:cubicBezTo>
                  <a:cubicBezTo>
                    <a:pt x="1532" y="3008"/>
                    <a:pt x="1638" y="3018"/>
                    <a:pt x="1784" y="3018"/>
                  </a:cubicBezTo>
                  <a:cubicBezTo>
                    <a:pt x="1898" y="3018"/>
                    <a:pt x="2014" y="2995"/>
                    <a:pt x="2133" y="2947"/>
                  </a:cubicBezTo>
                  <a:cubicBezTo>
                    <a:pt x="2250" y="2901"/>
                    <a:pt x="2354" y="2839"/>
                    <a:pt x="2444" y="27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9" name="Freeform 10"/>
            <p:cNvSpPr>
              <a:spLocks noEditPoints="1"/>
            </p:cNvSpPr>
            <p:nvPr userDrawn="1"/>
          </p:nvSpPr>
          <p:spPr bwMode="auto">
            <a:xfrm>
              <a:off x="2307" y="1344"/>
              <a:ext cx="627" cy="665"/>
            </a:xfrm>
            <a:custGeom>
              <a:avLst/>
              <a:gdLst>
                <a:gd name="T0" fmla="*/ 1491 w 3586"/>
                <a:gd name="T1" fmla="*/ 790 h 3800"/>
                <a:gd name="T2" fmla="*/ 886 w 3586"/>
                <a:gd name="T3" fmla="*/ 892 h 3800"/>
                <a:gd name="T4" fmla="*/ 423 w 3586"/>
                <a:gd name="T5" fmla="*/ 1048 h 3800"/>
                <a:gd name="T6" fmla="*/ 318 w 3586"/>
                <a:gd name="T7" fmla="*/ 1048 h 3800"/>
                <a:gd name="T8" fmla="*/ 318 w 3586"/>
                <a:gd name="T9" fmla="*/ 179 h 3800"/>
                <a:gd name="T10" fmla="*/ 910 w 3586"/>
                <a:gd name="T11" fmla="*/ 66 h 3800"/>
                <a:gd name="T12" fmla="*/ 1733 w 3586"/>
                <a:gd name="T13" fmla="*/ 0 h 3800"/>
                <a:gd name="T14" fmla="*/ 3150 w 3586"/>
                <a:gd name="T15" fmla="*/ 303 h 3800"/>
                <a:gd name="T16" fmla="*/ 3586 w 3586"/>
                <a:gd name="T17" fmla="*/ 1254 h 3800"/>
                <a:gd name="T18" fmla="*/ 3586 w 3586"/>
                <a:gd name="T19" fmla="*/ 3704 h 3800"/>
                <a:gd name="T20" fmla="*/ 2442 w 3586"/>
                <a:gd name="T21" fmla="*/ 3704 h 3800"/>
                <a:gd name="T22" fmla="*/ 2442 w 3586"/>
                <a:gd name="T23" fmla="*/ 3323 h 3800"/>
                <a:gd name="T24" fmla="*/ 2212 w 3586"/>
                <a:gd name="T25" fmla="*/ 3494 h 3800"/>
                <a:gd name="T26" fmla="*/ 1954 w 3586"/>
                <a:gd name="T27" fmla="*/ 3650 h 3800"/>
                <a:gd name="T28" fmla="*/ 1601 w 3586"/>
                <a:gd name="T29" fmla="*/ 3764 h 3800"/>
                <a:gd name="T30" fmla="*/ 1202 w 3586"/>
                <a:gd name="T31" fmla="*/ 3800 h 3800"/>
                <a:gd name="T32" fmla="*/ 346 w 3586"/>
                <a:gd name="T33" fmla="*/ 3482 h 3800"/>
                <a:gd name="T34" fmla="*/ 0 w 3586"/>
                <a:gd name="T35" fmla="*/ 2671 h 3800"/>
                <a:gd name="T36" fmla="*/ 176 w 3586"/>
                <a:gd name="T37" fmla="*/ 2026 h 3800"/>
                <a:gd name="T38" fmla="*/ 675 w 3586"/>
                <a:gd name="T39" fmla="*/ 1631 h 3800"/>
                <a:gd name="T40" fmla="*/ 1468 w 3586"/>
                <a:gd name="T41" fmla="*/ 1425 h 3800"/>
                <a:gd name="T42" fmla="*/ 2449 w 3586"/>
                <a:gd name="T43" fmla="*/ 1336 h 3800"/>
                <a:gd name="T44" fmla="*/ 2449 w 3586"/>
                <a:gd name="T45" fmla="*/ 1317 h 3800"/>
                <a:gd name="T46" fmla="*/ 2207 w 3586"/>
                <a:gd name="T47" fmla="*/ 903 h 3800"/>
                <a:gd name="T48" fmla="*/ 1491 w 3586"/>
                <a:gd name="T49" fmla="*/ 790 h 3800"/>
                <a:gd name="T50" fmla="*/ 2442 w 3586"/>
                <a:gd name="T51" fmla="*/ 2763 h 3800"/>
                <a:gd name="T52" fmla="*/ 2442 w 3586"/>
                <a:gd name="T53" fmla="*/ 2014 h 3800"/>
                <a:gd name="T54" fmla="*/ 1939 w 3586"/>
                <a:gd name="T55" fmla="*/ 2067 h 3800"/>
                <a:gd name="T56" fmla="*/ 1527 w 3586"/>
                <a:gd name="T57" fmla="*/ 2146 h 3800"/>
                <a:gd name="T58" fmla="*/ 1264 w 3586"/>
                <a:gd name="T59" fmla="*/ 2304 h 3800"/>
                <a:gd name="T60" fmla="*/ 1174 w 3586"/>
                <a:gd name="T61" fmla="*/ 2577 h 3800"/>
                <a:gd name="T62" fmla="*/ 1193 w 3586"/>
                <a:gd name="T63" fmla="*/ 2760 h 3800"/>
                <a:gd name="T64" fmla="*/ 1289 w 3586"/>
                <a:gd name="T65" fmla="*/ 2893 h 3800"/>
                <a:gd name="T66" fmla="*/ 1463 w 3586"/>
                <a:gd name="T67" fmla="*/ 2987 h 3800"/>
                <a:gd name="T68" fmla="*/ 1783 w 3586"/>
                <a:gd name="T69" fmla="*/ 3018 h 3800"/>
                <a:gd name="T70" fmla="*/ 2131 w 3586"/>
                <a:gd name="T71" fmla="*/ 2947 h 3800"/>
                <a:gd name="T72" fmla="*/ 2442 w 3586"/>
                <a:gd name="T73" fmla="*/ 2763 h 3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86" h="3800">
                  <a:moveTo>
                    <a:pt x="1491" y="790"/>
                  </a:moveTo>
                  <a:cubicBezTo>
                    <a:pt x="1302" y="790"/>
                    <a:pt x="1101" y="823"/>
                    <a:pt x="886" y="892"/>
                  </a:cubicBezTo>
                  <a:cubicBezTo>
                    <a:pt x="670" y="959"/>
                    <a:pt x="517" y="1012"/>
                    <a:pt x="423" y="1048"/>
                  </a:cubicBezTo>
                  <a:cubicBezTo>
                    <a:pt x="318" y="1048"/>
                    <a:pt x="318" y="1048"/>
                    <a:pt x="318" y="1048"/>
                  </a:cubicBezTo>
                  <a:cubicBezTo>
                    <a:pt x="318" y="179"/>
                    <a:pt x="318" y="179"/>
                    <a:pt x="318" y="179"/>
                  </a:cubicBezTo>
                  <a:cubicBezTo>
                    <a:pt x="440" y="148"/>
                    <a:pt x="637" y="110"/>
                    <a:pt x="910" y="66"/>
                  </a:cubicBezTo>
                  <a:cubicBezTo>
                    <a:pt x="1183" y="23"/>
                    <a:pt x="1458" y="0"/>
                    <a:pt x="1733" y="0"/>
                  </a:cubicBezTo>
                  <a:cubicBezTo>
                    <a:pt x="2387" y="0"/>
                    <a:pt x="2859" y="102"/>
                    <a:pt x="3150" y="303"/>
                  </a:cubicBezTo>
                  <a:cubicBezTo>
                    <a:pt x="3441" y="505"/>
                    <a:pt x="3586" y="823"/>
                    <a:pt x="3586" y="1254"/>
                  </a:cubicBezTo>
                  <a:cubicBezTo>
                    <a:pt x="3586" y="3704"/>
                    <a:pt x="3586" y="3704"/>
                    <a:pt x="3586" y="3704"/>
                  </a:cubicBezTo>
                  <a:cubicBezTo>
                    <a:pt x="2442" y="3704"/>
                    <a:pt x="2442" y="3704"/>
                    <a:pt x="2442" y="3704"/>
                  </a:cubicBezTo>
                  <a:cubicBezTo>
                    <a:pt x="2442" y="3323"/>
                    <a:pt x="2442" y="3323"/>
                    <a:pt x="2442" y="3323"/>
                  </a:cubicBezTo>
                  <a:cubicBezTo>
                    <a:pt x="2380" y="3370"/>
                    <a:pt x="2304" y="3426"/>
                    <a:pt x="2212" y="3494"/>
                  </a:cubicBezTo>
                  <a:cubicBezTo>
                    <a:pt x="2120" y="3560"/>
                    <a:pt x="2034" y="3612"/>
                    <a:pt x="1954" y="3650"/>
                  </a:cubicBezTo>
                  <a:cubicBezTo>
                    <a:pt x="1840" y="3701"/>
                    <a:pt x="1723" y="3739"/>
                    <a:pt x="1601" y="3764"/>
                  </a:cubicBezTo>
                  <a:cubicBezTo>
                    <a:pt x="1480" y="3788"/>
                    <a:pt x="1348" y="3800"/>
                    <a:pt x="1202" y="3800"/>
                  </a:cubicBezTo>
                  <a:cubicBezTo>
                    <a:pt x="861" y="3800"/>
                    <a:pt x="576" y="3695"/>
                    <a:pt x="346" y="3482"/>
                  </a:cubicBezTo>
                  <a:cubicBezTo>
                    <a:pt x="115" y="3272"/>
                    <a:pt x="0" y="3000"/>
                    <a:pt x="0" y="2671"/>
                  </a:cubicBezTo>
                  <a:cubicBezTo>
                    <a:pt x="0" y="2408"/>
                    <a:pt x="59" y="2192"/>
                    <a:pt x="176" y="2026"/>
                  </a:cubicBezTo>
                  <a:cubicBezTo>
                    <a:pt x="293" y="1859"/>
                    <a:pt x="459" y="1728"/>
                    <a:pt x="675" y="1631"/>
                  </a:cubicBezTo>
                  <a:cubicBezTo>
                    <a:pt x="887" y="1535"/>
                    <a:pt x="1152" y="1466"/>
                    <a:pt x="1468" y="1425"/>
                  </a:cubicBezTo>
                  <a:cubicBezTo>
                    <a:pt x="1783" y="1386"/>
                    <a:pt x="2110" y="1354"/>
                    <a:pt x="2449" y="1336"/>
                  </a:cubicBezTo>
                  <a:cubicBezTo>
                    <a:pt x="2449" y="1317"/>
                    <a:pt x="2449" y="1317"/>
                    <a:pt x="2449" y="1317"/>
                  </a:cubicBezTo>
                  <a:cubicBezTo>
                    <a:pt x="2449" y="1117"/>
                    <a:pt x="2368" y="979"/>
                    <a:pt x="2207" y="903"/>
                  </a:cubicBezTo>
                  <a:cubicBezTo>
                    <a:pt x="2044" y="828"/>
                    <a:pt x="1807" y="790"/>
                    <a:pt x="1491" y="790"/>
                  </a:cubicBezTo>
                  <a:close/>
                  <a:moveTo>
                    <a:pt x="2442" y="2763"/>
                  </a:moveTo>
                  <a:cubicBezTo>
                    <a:pt x="2442" y="2014"/>
                    <a:pt x="2442" y="2014"/>
                    <a:pt x="2442" y="2014"/>
                  </a:cubicBezTo>
                  <a:cubicBezTo>
                    <a:pt x="2288" y="2027"/>
                    <a:pt x="2120" y="2046"/>
                    <a:pt x="1939" y="2067"/>
                  </a:cubicBezTo>
                  <a:cubicBezTo>
                    <a:pt x="1758" y="2090"/>
                    <a:pt x="1621" y="2116"/>
                    <a:pt x="1527" y="2146"/>
                  </a:cubicBezTo>
                  <a:cubicBezTo>
                    <a:pt x="1412" y="2182"/>
                    <a:pt x="1325" y="2235"/>
                    <a:pt x="1264" y="2304"/>
                  </a:cubicBezTo>
                  <a:cubicBezTo>
                    <a:pt x="1203" y="2373"/>
                    <a:pt x="1174" y="2463"/>
                    <a:pt x="1174" y="2577"/>
                  </a:cubicBezTo>
                  <a:cubicBezTo>
                    <a:pt x="1174" y="2651"/>
                    <a:pt x="1180" y="2712"/>
                    <a:pt x="1193" y="2760"/>
                  </a:cubicBezTo>
                  <a:cubicBezTo>
                    <a:pt x="1205" y="2806"/>
                    <a:pt x="1238" y="2850"/>
                    <a:pt x="1289" y="2893"/>
                  </a:cubicBezTo>
                  <a:cubicBezTo>
                    <a:pt x="1337" y="2936"/>
                    <a:pt x="1396" y="2967"/>
                    <a:pt x="1463" y="2987"/>
                  </a:cubicBezTo>
                  <a:cubicBezTo>
                    <a:pt x="1532" y="3008"/>
                    <a:pt x="1638" y="3018"/>
                    <a:pt x="1783" y="3018"/>
                  </a:cubicBezTo>
                  <a:cubicBezTo>
                    <a:pt x="1898" y="3018"/>
                    <a:pt x="2013" y="2995"/>
                    <a:pt x="2131" y="2947"/>
                  </a:cubicBezTo>
                  <a:cubicBezTo>
                    <a:pt x="2250" y="2901"/>
                    <a:pt x="2354" y="2839"/>
                    <a:pt x="2442" y="27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0" name="Freeform 11"/>
            <p:cNvSpPr>
              <a:spLocks noEditPoints="1"/>
            </p:cNvSpPr>
            <p:nvPr userDrawn="1"/>
          </p:nvSpPr>
          <p:spPr bwMode="auto">
            <a:xfrm>
              <a:off x="-166" y="657"/>
              <a:ext cx="2504" cy="1926"/>
            </a:xfrm>
            <a:custGeom>
              <a:avLst/>
              <a:gdLst>
                <a:gd name="T0" fmla="*/ 9239 w 14324"/>
                <a:gd name="T1" fmla="*/ 915 h 11013"/>
                <a:gd name="T2" fmla="*/ 3968 w 14324"/>
                <a:gd name="T3" fmla="*/ 232 h 11013"/>
                <a:gd name="T4" fmla="*/ 3969 w 14324"/>
                <a:gd name="T5" fmla="*/ 234 h 11013"/>
                <a:gd name="T6" fmla="*/ 8294 w 14324"/>
                <a:gd name="T7" fmla="*/ 800 h 11013"/>
                <a:gd name="T8" fmla="*/ 10916 w 14324"/>
                <a:gd name="T9" fmla="*/ 2561 h 11013"/>
                <a:gd name="T10" fmla="*/ 4631 w 14324"/>
                <a:gd name="T11" fmla="*/ 949 h 11013"/>
                <a:gd name="T12" fmla="*/ 5034 w 14324"/>
                <a:gd name="T13" fmla="*/ 1728 h 11013"/>
                <a:gd name="T14" fmla="*/ 1529 w 14324"/>
                <a:gd name="T15" fmla="*/ 3667 h 11013"/>
                <a:gd name="T16" fmla="*/ 5085 w 14324"/>
                <a:gd name="T17" fmla="*/ 10098 h 11013"/>
                <a:gd name="T18" fmla="*/ 10355 w 14324"/>
                <a:gd name="T19" fmla="*/ 10781 h 11013"/>
                <a:gd name="T20" fmla="*/ 10355 w 14324"/>
                <a:gd name="T21" fmla="*/ 10779 h 11013"/>
                <a:gd name="T22" fmla="*/ 6028 w 14324"/>
                <a:gd name="T23" fmla="*/ 10213 h 11013"/>
                <a:gd name="T24" fmla="*/ 3487 w 14324"/>
                <a:gd name="T25" fmla="*/ 8470 h 11013"/>
                <a:gd name="T26" fmla="*/ 9649 w 14324"/>
                <a:gd name="T27" fmla="*/ 10235 h 11013"/>
                <a:gd name="T28" fmla="*/ 9139 w 14324"/>
                <a:gd name="T29" fmla="*/ 9323 h 11013"/>
                <a:gd name="T30" fmla="*/ 12794 w 14324"/>
                <a:gd name="T31" fmla="*/ 7347 h 11013"/>
                <a:gd name="T32" fmla="*/ 9239 w 14324"/>
                <a:gd name="T33" fmla="*/ 915 h 11013"/>
                <a:gd name="T34" fmla="*/ 8989 w 14324"/>
                <a:gd name="T35" fmla="*/ 9152 h 11013"/>
                <a:gd name="T36" fmla="*/ 8398 w 14324"/>
                <a:gd name="T37" fmla="*/ 8001 h 11013"/>
                <a:gd name="T38" fmla="*/ 10169 w 14324"/>
                <a:gd name="T39" fmla="*/ 8001 h 11013"/>
                <a:gd name="T40" fmla="*/ 8989 w 14324"/>
                <a:gd name="T41" fmla="*/ 9152 h 11013"/>
                <a:gd name="T42" fmla="*/ 11293 w 14324"/>
                <a:gd name="T43" fmla="*/ 6150 h 11013"/>
                <a:gd name="T44" fmla="*/ 10950 w 14324"/>
                <a:gd name="T45" fmla="*/ 6535 h 11013"/>
                <a:gd name="T46" fmla="*/ 9529 w 14324"/>
                <a:gd name="T47" fmla="*/ 7437 h 11013"/>
                <a:gd name="T48" fmla="*/ 8355 w 14324"/>
                <a:gd name="T49" fmla="*/ 7822 h 11013"/>
                <a:gd name="T50" fmla="*/ 8347 w 14324"/>
                <a:gd name="T51" fmla="*/ 7824 h 11013"/>
                <a:gd name="T52" fmla="*/ 8303 w 14324"/>
                <a:gd name="T53" fmla="*/ 7834 h 11013"/>
                <a:gd name="T54" fmla="*/ 7822 w 14324"/>
                <a:gd name="T55" fmla="*/ 6950 h 11013"/>
                <a:gd name="T56" fmla="*/ 3418 w 14324"/>
                <a:gd name="T57" fmla="*/ 8235 h 11013"/>
                <a:gd name="T58" fmla="*/ 3262 w 14324"/>
                <a:gd name="T59" fmla="*/ 8281 h 11013"/>
                <a:gd name="T60" fmla="*/ 3237 w 14324"/>
                <a:gd name="T61" fmla="*/ 8248 h 11013"/>
                <a:gd name="T62" fmla="*/ 3043 w 14324"/>
                <a:gd name="T63" fmla="*/ 4863 h 11013"/>
                <a:gd name="T64" fmla="*/ 4725 w 14324"/>
                <a:gd name="T65" fmla="*/ 3604 h 11013"/>
                <a:gd name="T66" fmla="*/ 5852 w 14324"/>
                <a:gd name="T67" fmla="*/ 3235 h 11013"/>
                <a:gd name="T68" fmla="*/ 5895 w 14324"/>
                <a:gd name="T69" fmla="*/ 3227 h 11013"/>
                <a:gd name="T70" fmla="*/ 6430 w 14324"/>
                <a:gd name="T71" fmla="*/ 4154 h 11013"/>
                <a:gd name="T72" fmla="*/ 10977 w 14324"/>
                <a:gd name="T73" fmla="*/ 2761 h 11013"/>
                <a:gd name="T74" fmla="*/ 11076 w 14324"/>
                <a:gd name="T75" fmla="*/ 2732 h 11013"/>
                <a:gd name="T76" fmla="*/ 11100 w 14324"/>
                <a:gd name="T77" fmla="*/ 2766 h 11013"/>
                <a:gd name="T78" fmla="*/ 11293 w 14324"/>
                <a:gd name="T79" fmla="*/ 6150 h 110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4324" h="11013">
                  <a:moveTo>
                    <a:pt x="9239" y="915"/>
                  </a:moveTo>
                  <a:cubicBezTo>
                    <a:pt x="7498" y="209"/>
                    <a:pt x="5612" y="0"/>
                    <a:pt x="3968" y="232"/>
                  </a:cubicBezTo>
                  <a:cubicBezTo>
                    <a:pt x="3969" y="234"/>
                    <a:pt x="3969" y="234"/>
                    <a:pt x="3969" y="234"/>
                  </a:cubicBezTo>
                  <a:cubicBezTo>
                    <a:pt x="5130" y="74"/>
                    <a:pt x="6866" y="222"/>
                    <a:pt x="8294" y="800"/>
                  </a:cubicBezTo>
                  <a:cubicBezTo>
                    <a:pt x="9384" y="1242"/>
                    <a:pt x="10248" y="1855"/>
                    <a:pt x="10916" y="2561"/>
                  </a:cubicBezTo>
                  <a:cubicBezTo>
                    <a:pt x="4631" y="949"/>
                    <a:pt x="4631" y="949"/>
                    <a:pt x="4631" y="949"/>
                  </a:cubicBezTo>
                  <a:cubicBezTo>
                    <a:pt x="5034" y="1728"/>
                    <a:pt x="5034" y="1728"/>
                    <a:pt x="5034" y="1728"/>
                  </a:cubicBezTo>
                  <a:cubicBezTo>
                    <a:pt x="3491" y="1995"/>
                    <a:pt x="2258" y="2650"/>
                    <a:pt x="1529" y="3667"/>
                  </a:cubicBezTo>
                  <a:cubicBezTo>
                    <a:pt x="0" y="5803"/>
                    <a:pt x="1591" y="8683"/>
                    <a:pt x="5085" y="10098"/>
                  </a:cubicBezTo>
                  <a:cubicBezTo>
                    <a:pt x="6826" y="10804"/>
                    <a:pt x="8712" y="11013"/>
                    <a:pt x="10355" y="10781"/>
                  </a:cubicBezTo>
                  <a:cubicBezTo>
                    <a:pt x="10355" y="10779"/>
                    <a:pt x="10355" y="10779"/>
                    <a:pt x="10355" y="10779"/>
                  </a:cubicBezTo>
                  <a:cubicBezTo>
                    <a:pt x="9195" y="10939"/>
                    <a:pt x="7458" y="10791"/>
                    <a:pt x="6028" y="10213"/>
                  </a:cubicBezTo>
                  <a:cubicBezTo>
                    <a:pt x="4940" y="9772"/>
                    <a:pt x="4075" y="9158"/>
                    <a:pt x="3487" y="8470"/>
                  </a:cubicBezTo>
                  <a:cubicBezTo>
                    <a:pt x="9649" y="10235"/>
                    <a:pt x="9649" y="10235"/>
                    <a:pt x="9649" y="10235"/>
                  </a:cubicBezTo>
                  <a:cubicBezTo>
                    <a:pt x="9139" y="9323"/>
                    <a:pt x="9139" y="9323"/>
                    <a:pt x="9139" y="9323"/>
                  </a:cubicBezTo>
                  <a:cubicBezTo>
                    <a:pt x="10682" y="9056"/>
                    <a:pt x="12066" y="8363"/>
                    <a:pt x="12794" y="7347"/>
                  </a:cubicBezTo>
                  <a:cubicBezTo>
                    <a:pt x="14324" y="5210"/>
                    <a:pt x="12733" y="2330"/>
                    <a:pt x="9239" y="915"/>
                  </a:cubicBezTo>
                  <a:close/>
                  <a:moveTo>
                    <a:pt x="8989" y="9152"/>
                  </a:moveTo>
                  <a:cubicBezTo>
                    <a:pt x="8398" y="8001"/>
                    <a:pt x="8398" y="8001"/>
                    <a:pt x="8398" y="8001"/>
                  </a:cubicBezTo>
                  <a:cubicBezTo>
                    <a:pt x="10169" y="8001"/>
                    <a:pt x="10169" y="8001"/>
                    <a:pt x="10169" y="8001"/>
                  </a:cubicBezTo>
                  <a:lnTo>
                    <a:pt x="8989" y="9152"/>
                  </a:lnTo>
                  <a:close/>
                  <a:moveTo>
                    <a:pt x="11293" y="6150"/>
                  </a:moveTo>
                  <a:cubicBezTo>
                    <a:pt x="11201" y="6277"/>
                    <a:pt x="11085" y="6407"/>
                    <a:pt x="10950" y="6535"/>
                  </a:cubicBezTo>
                  <a:cubicBezTo>
                    <a:pt x="10580" y="6905"/>
                    <a:pt x="10101" y="7210"/>
                    <a:pt x="9529" y="7437"/>
                  </a:cubicBezTo>
                  <a:cubicBezTo>
                    <a:pt x="9149" y="7603"/>
                    <a:pt x="8742" y="7736"/>
                    <a:pt x="8355" y="7822"/>
                  </a:cubicBezTo>
                  <a:cubicBezTo>
                    <a:pt x="8352" y="7822"/>
                    <a:pt x="8350" y="7824"/>
                    <a:pt x="8347" y="7824"/>
                  </a:cubicBezTo>
                  <a:cubicBezTo>
                    <a:pt x="8303" y="7834"/>
                    <a:pt x="8303" y="7834"/>
                    <a:pt x="8303" y="7834"/>
                  </a:cubicBezTo>
                  <a:cubicBezTo>
                    <a:pt x="7822" y="6950"/>
                    <a:pt x="7822" y="6950"/>
                    <a:pt x="7822" y="6950"/>
                  </a:cubicBezTo>
                  <a:cubicBezTo>
                    <a:pt x="3418" y="8235"/>
                    <a:pt x="3418" y="8235"/>
                    <a:pt x="3418" y="8235"/>
                  </a:cubicBezTo>
                  <a:cubicBezTo>
                    <a:pt x="3262" y="8281"/>
                    <a:pt x="3262" y="8281"/>
                    <a:pt x="3262" y="8281"/>
                  </a:cubicBezTo>
                  <a:cubicBezTo>
                    <a:pt x="3237" y="8248"/>
                    <a:pt x="3237" y="8248"/>
                    <a:pt x="3237" y="8248"/>
                  </a:cubicBezTo>
                  <a:cubicBezTo>
                    <a:pt x="2394" y="7103"/>
                    <a:pt x="2324" y="5869"/>
                    <a:pt x="3043" y="4863"/>
                  </a:cubicBezTo>
                  <a:cubicBezTo>
                    <a:pt x="3418" y="4340"/>
                    <a:pt x="4001" y="3904"/>
                    <a:pt x="4725" y="3604"/>
                  </a:cubicBezTo>
                  <a:cubicBezTo>
                    <a:pt x="5085" y="3444"/>
                    <a:pt x="5464" y="3321"/>
                    <a:pt x="5852" y="3235"/>
                  </a:cubicBezTo>
                  <a:cubicBezTo>
                    <a:pt x="5895" y="3227"/>
                    <a:pt x="5895" y="3227"/>
                    <a:pt x="5895" y="3227"/>
                  </a:cubicBezTo>
                  <a:cubicBezTo>
                    <a:pt x="6430" y="4154"/>
                    <a:pt x="6430" y="4154"/>
                    <a:pt x="6430" y="4154"/>
                  </a:cubicBezTo>
                  <a:cubicBezTo>
                    <a:pt x="10977" y="2761"/>
                    <a:pt x="10977" y="2761"/>
                    <a:pt x="10977" y="2761"/>
                  </a:cubicBezTo>
                  <a:cubicBezTo>
                    <a:pt x="11076" y="2732"/>
                    <a:pt x="11076" y="2732"/>
                    <a:pt x="11076" y="2732"/>
                  </a:cubicBezTo>
                  <a:cubicBezTo>
                    <a:pt x="11100" y="2766"/>
                    <a:pt x="11100" y="2766"/>
                    <a:pt x="11100" y="2766"/>
                  </a:cubicBezTo>
                  <a:cubicBezTo>
                    <a:pt x="11943" y="3912"/>
                    <a:pt x="12012" y="5144"/>
                    <a:pt x="11293" y="61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</p:grpSp>
    </p:spTree>
    <p:extLst>
      <p:ext uri="{BB962C8B-B14F-4D97-AF65-F5344CB8AC3E}">
        <p14:creationId xmlns:p14="http://schemas.microsoft.com/office/powerpoint/2010/main" val="2037110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rategi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01B45F-83E6-41DD-81FE-3D61A4139122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403225" y="367886"/>
            <a:ext cx="6789015" cy="587853"/>
          </a:xfrm>
        </p:spPr>
        <p:txBody>
          <a:bodyPr wrap="square">
            <a:spAutoFit/>
          </a:bodyPr>
          <a:lstStyle>
            <a:lvl1pPr algn="l">
              <a:lnSpc>
                <a:spcPct val="85000"/>
              </a:lnSpc>
              <a:spcBef>
                <a:spcPts val="0"/>
              </a:spcBef>
              <a:defRPr sz="2800" b="0" cap="all" baseline="0">
                <a:solidFill>
                  <a:schemeClr val="accent1"/>
                </a:solidFill>
              </a:defRPr>
            </a:lvl1pPr>
            <a:lvl2pPr marL="0" indent="0" algn="l">
              <a:spcBef>
                <a:spcPts val="0"/>
              </a:spcBef>
              <a:buNone/>
              <a:defRPr sz="1600">
                <a:solidFill>
                  <a:schemeClr val="tx1"/>
                </a:solidFill>
              </a:defRPr>
            </a:lvl2pPr>
          </a:lstStyle>
          <a:p>
            <a:pPr lvl="0"/>
            <a:r>
              <a:rPr lang="en-US" dirty="0"/>
              <a:t>Slide title</a:t>
            </a:r>
          </a:p>
          <a:p>
            <a:pPr lvl="1"/>
            <a:r>
              <a:rPr lang="en-US" dirty="0"/>
              <a:t>Subtitle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AU"/>
              <a:t>© AARNet Pty Ltd </a:t>
            </a:r>
            <a:r>
              <a:rPr lang="en-AU">
                <a:solidFill>
                  <a:schemeClr val="accent1"/>
                </a:solidFill>
              </a:rPr>
              <a:t>|</a:t>
            </a:r>
            <a:endParaRPr lang="en-AU" dirty="0">
              <a:solidFill>
                <a:schemeClr val="accent1"/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403225" y="4443413"/>
            <a:ext cx="312586" cy="110800"/>
          </a:xfrm>
        </p:spPr>
        <p:txBody>
          <a:bodyPr wrap="none">
            <a:spAutoFit/>
          </a:bodyPr>
          <a:lstStyle>
            <a:lvl1pPr>
              <a:defRPr sz="800" b="0"/>
            </a:lvl1pPr>
            <a:lvl2pPr marL="0" indent="0">
              <a:buNone/>
              <a:defRPr/>
            </a:lvl2pPr>
          </a:lstStyle>
          <a:p>
            <a:pPr lvl="0"/>
            <a:r>
              <a:rPr lang="en-US" dirty="0"/>
              <a:t>Source: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5" hasCustomPrompt="1"/>
          </p:nvPr>
        </p:nvSpPr>
        <p:spPr>
          <a:xfrm>
            <a:off x="395287" y="1635125"/>
            <a:ext cx="1980000" cy="2232625"/>
          </a:xfrm>
          <a:solidFill>
            <a:schemeClr val="accent2"/>
          </a:solidFill>
        </p:spPr>
        <p:txBody>
          <a:bodyPr lIns="108000" tIns="180000" rIns="108000" anchor="ctr" anchorCtr="0">
            <a:normAutofit/>
          </a:bodyPr>
          <a:lstStyle>
            <a:lvl1pPr algn="ctr">
              <a:defRPr sz="2000">
                <a:solidFill>
                  <a:schemeClr val="tx1"/>
                </a:solidFill>
              </a:defRPr>
            </a:lvl1pPr>
            <a:lvl2pPr marL="0" indent="0" algn="ctr">
              <a:buNone/>
              <a:defRPr sz="1800">
                <a:solidFill>
                  <a:schemeClr val="bg1"/>
                </a:solidFill>
              </a:defRPr>
            </a:lvl2pPr>
          </a:lstStyle>
          <a:p>
            <a:pPr lvl="0"/>
            <a:r>
              <a:rPr lang="en-US" dirty="0"/>
              <a:t>Level 1</a:t>
            </a:r>
          </a:p>
          <a:p>
            <a:pPr lvl="1"/>
            <a:r>
              <a:rPr lang="en-US" dirty="0"/>
              <a:t>Level 2</a:t>
            </a:r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6" hasCustomPrompt="1"/>
          </p:nvPr>
        </p:nvSpPr>
        <p:spPr>
          <a:xfrm>
            <a:off x="2520362" y="1635125"/>
            <a:ext cx="1980000" cy="2232625"/>
          </a:xfrm>
          <a:solidFill>
            <a:schemeClr val="accent2"/>
          </a:solidFill>
        </p:spPr>
        <p:txBody>
          <a:bodyPr lIns="108000" tIns="180000" rIns="108000" anchor="ctr" anchorCtr="0">
            <a:normAutofit/>
          </a:bodyPr>
          <a:lstStyle>
            <a:lvl1pPr algn="ctr">
              <a:defRPr sz="2000" baseline="0">
                <a:solidFill>
                  <a:schemeClr val="tx1"/>
                </a:solidFill>
              </a:defRPr>
            </a:lvl1pPr>
            <a:lvl2pPr marL="0" indent="0" algn="ctr">
              <a:buNone/>
              <a:defRPr sz="1800" baseline="0">
                <a:solidFill>
                  <a:schemeClr val="bg1"/>
                </a:solidFill>
              </a:defRPr>
            </a:lvl2pPr>
          </a:lstStyle>
          <a:p>
            <a:pPr lvl="0"/>
            <a:r>
              <a:rPr lang="en-US" dirty="0"/>
              <a:t>Level 1</a:t>
            </a:r>
          </a:p>
          <a:p>
            <a:pPr lvl="1"/>
            <a:r>
              <a:rPr lang="en-US" dirty="0"/>
              <a:t>Level 2</a:t>
            </a:r>
          </a:p>
        </p:txBody>
      </p:sp>
      <p:sp>
        <p:nvSpPr>
          <p:cNvPr id="14" name="Text Placeholder 6"/>
          <p:cNvSpPr>
            <a:spLocks noGrp="1"/>
          </p:cNvSpPr>
          <p:nvPr>
            <p:ph type="body" sz="quarter" idx="17" hasCustomPrompt="1"/>
          </p:nvPr>
        </p:nvSpPr>
        <p:spPr>
          <a:xfrm>
            <a:off x="4645437" y="1635125"/>
            <a:ext cx="1980000" cy="2232625"/>
          </a:xfrm>
          <a:solidFill>
            <a:schemeClr val="accent2"/>
          </a:solidFill>
        </p:spPr>
        <p:txBody>
          <a:bodyPr lIns="108000" tIns="180000" rIns="108000" anchor="ctr" anchorCtr="0">
            <a:normAutofit/>
          </a:bodyPr>
          <a:lstStyle>
            <a:lvl1pPr algn="ctr">
              <a:defRPr sz="2000">
                <a:solidFill>
                  <a:schemeClr val="tx1"/>
                </a:solidFill>
              </a:defRPr>
            </a:lvl1pPr>
            <a:lvl2pPr marL="0" indent="0" algn="ctr">
              <a:buNone/>
              <a:defRPr sz="1800">
                <a:solidFill>
                  <a:schemeClr val="bg1"/>
                </a:solidFill>
              </a:defRPr>
            </a:lvl2pPr>
          </a:lstStyle>
          <a:p>
            <a:pPr lvl="0"/>
            <a:r>
              <a:rPr lang="en-US" dirty="0"/>
              <a:t>Level 1</a:t>
            </a:r>
          </a:p>
          <a:p>
            <a:pPr lvl="1"/>
            <a:r>
              <a:rPr lang="en-US" dirty="0"/>
              <a:t>Level 2</a:t>
            </a:r>
          </a:p>
        </p:txBody>
      </p:sp>
      <p:sp>
        <p:nvSpPr>
          <p:cNvPr id="15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6770513" y="1635125"/>
            <a:ext cx="1980000" cy="2232625"/>
          </a:xfrm>
          <a:solidFill>
            <a:schemeClr val="accent2"/>
          </a:solidFill>
        </p:spPr>
        <p:txBody>
          <a:bodyPr lIns="108000" tIns="180000" rIns="108000" anchor="ctr" anchorCtr="0">
            <a:normAutofit/>
          </a:bodyPr>
          <a:lstStyle>
            <a:lvl1pPr algn="ctr">
              <a:defRPr sz="2000">
                <a:solidFill>
                  <a:schemeClr val="tx1"/>
                </a:solidFill>
              </a:defRPr>
            </a:lvl1pPr>
            <a:lvl2pPr marL="0" indent="0" algn="ctr">
              <a:buNone/>
              <a:defRPr sz="1800">
                <a:solidFill>
                  <a:schemeClr val="bg1"/>
                </a:solidFill>
              </a:defRPr>
            </a:lvl2pPr>
          </a:lstStyle>
          <a:p>
            <a:pPr lvl="0"/>
            <a:r>
              <a:rPr lang="en-US" dirty="0"/>
              <a:t>Level 1</a:t>
            </a:r>
          </a:p>
          <a:p>
            <a:pPr lvl="1"/>
            <a:r>
              <a:rPr lang="en-US" dirty="0"/>
              <a:t>Level 2</a:t>
            </a:r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9" hasCustomPrompt="1"/>
          </p:nvPr>
        </p:nvSpPr>
        <p:spPr>
          <a:xfrm>
            <a:off x="395287" y="1635125"/>
            <a:ext cx="1008062" cy="663053"/>
          </a:xfrm>
          <a:blipFill>
            <a:blip r:embed="rId2"/>
            <a:srcRect/>
            <a:stretch>
              <a:fillRect t="-3203" b="86929"/>
            </a:stretch>
          </a:blipFill>
        </p:spPr>
        <p:txBody>
          <a:bodyPr tIns="108000">
            <a:spAutoFit/>
          </a:bodyPr>
          <a:lstStyle>
            <a:lvl1pPr marL="108000" algn="l"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#</a:t>
            </a:r>
          </a:p>
        </p:txBody>
      </p:sp>
      <p:sp>
        <p:nvSpPr>
          <p:cNvPr id="17" name="Text Placeholder 15"/>
          <p:cNvSpPr>
            <a:spLocks noGrp="1"/>
          </p:cNvSpPr>
          <p:nvPr>
            <p:ph type="body" sz="quarter" idx="20" hasCustomPrompt="1"/>
          </p:nvPr>
        </p:nvSpPr>
        <p:spPr>
          <a:xfrm>
            <a:off x="2520362" y="1635125"/>
            <a:ext cx="1008062" cy="663053"/>
          </a:xfrm>
          <a:blipFill>
            <a:blip r:embed="rId2"/>
            <a:srcRect/>
            <a:stretch>
              <a:fillRect t="-3203" b="86929"/>
            </a:stretch>
          </a:blipFill>
        </p:spPr>
        <p:txBody>
          <a:bodyPr tIns="108000">
            <a:spAutoFit/>
          </a:bodyPr>
          <a:lstStyle>
            <a:lvl1pPr marL="108000" algn="l"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#</a:t>
            </a:r>
          </a:p>
        </p:txBody>
      </p:sp>
      <p:sp>
        <p:nvSpPr>
          <p:cNvPr id="18" name="Text Placeholder 15"/>
          <p:cNvSpPr>
            <a:spLocks noGrp="1"/>
          </p:cNvSpPr>
          <p:nvPr>
            <p:ph type="body" sz="quarter" idx="21" hasCustomPrompt="1"/>
          </p:nvPr>
        </p:nvSpPr>
        <p:spPr>
          <a:xfrm>
            <a:off x="4645437" y="1635125"/>
            <a:ext cx="1008062" cy="663053"/>
          </a:xfrm>
          <a:blipFill>
            <a:blip r:embed="rId2"/>
            <a:srcRect/>
            <a:stretch>
              <a:fillRect t="-3203" b="86929"/>
            </a:stretch>
          </a:blipFill>
        </p:spPr>
        <p:txBody>
          <a:bodyPr tIns="108000">
            <a:spAutoFit/>
          </a:bodyPr>
          <a:lstStyle>
            <a:lvl1pPr marL="108000" algn="l"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#</a:t>
            </a:r>
          </a:p>
        </p:txBody>
      </p:sp>
      <p:sp>
        <p:nvSpPr>
          <p:cNvPr id="19" name="Text Placeholder 15"/>
          <p:cNvSpPr>
            <a:spLocks noGrp="1"/>
          </p:cNvSpPr>
          <p:nvPr>
            <p:ph type="body" sz="quarter" idx="22" hasCustomPrompt="1"/>
          </p:nvPr>
        </p:nvSpPr>
        <p:spPr>
          <a:xfrm>
            <a:off x="6770513" y="1635125"/>
            <a:ext cx="1008062" cy="663053"/>
          </a:xfrm>
          <a:blipFill>
            <a:blip r:embed="rId2"/>
            <a:srcRect/>
            <a:stretch>
              <a:fillRect t="-3203" b="86929"/>
            </a:stretch>
          </a:blipFill>
        </p:spPr>
        <p:txBody>
          <a:bodyPr tIns="108000">
            <a:spAutoFit/>
          </a:bodyPr>
          <a:lstStyle>
            <a:lvl1pPr marL="108000" algn="l"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#</a:t>
            </a:r>
          </a:p>
        </p:txBody>
      </p:sp>
    </p:spTree>
    <p:extLst>
      <p:ext uri="{BB962C8B-B14F-4D97-AF65-F5344CB8AC3E}">
        <p14:creationId xmlns:p14="http://schemas.microsoft.com/office/powerpoint/2010/main" val="1692648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338" y="-570"/>
            <a:ext cx="9144018" cy="514351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262208" y="2426400"/>
            <a:ext cx="2480936" cy="523220"/>
          </a:xfrm>
        </p:spPr>
        <p:txBody>
          <a:bodyPr wrap="none"/>
          <a:lstStyle>
            <a:lvl1pPr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Thank you</a:t>
            </a:r>
            <a:endParaRPr lang="en-AU" dirty="0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0" y="3445970"/>
            <a:ext cx="6127200" cy="98425"/>
            <a:chOff x="2317750" y="2519363"/>
            <a:chExt cx="4511675" cy="98425"/>
          </a:xfrm>
        </p:grpSpPr>
        <p:sp>
          <p:nvSpPr>
            <p:cNvPr id="8" name="Rectangle 15"/>
            <p:cNvSpPr>
              <a:spLocks noChangeArrowheads="1"/>
            </p:cNvSpPr>
            <p:nvPr userDrawn="1"/>
          </p:nvSpPr>
          <p:spPr bwMode="auto">
            <a:xfrm>
              <a:off x="2317750" y="2519363"/>
              <a:ext cx="911225" cy="98425"/>
            </a:xfrm>
            <a:prstGeom prst="rect">
              <a:avLst/>
            </a:prstGeom>
            <a:solidFill>
              <a:srgbClr val="F479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9" name="Rectangle 16"/>
            <p:cNvSpPr>
              <a:spLocks noChangeArrowheads="1"/>
            </p:cNvSpPr>
            <p:nvPr userDrawn="1"/>
          </p:nvSpPr>
          <p:spPr bwMode="auto">
            <a:xfrm>
              <a:off x="5473700" y="2519363"/>
              <a:ext cx="911225" cy="98425"/>
            </a:xfrm>
            <a:prstGeom prst="rect">
              <a:avLst/>
            </a:prstGeom>
            <a:solidFill>
              <a:srgbClr val="FBA9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0" name="Rectangle 17"/>
            <p:cNvSpPr>
              <a:spLocks noChangeArrowheads="1"/>
            </p:cNvSpPr>
            <p:nvPr userDrawn="1"/>
          </p:nvSpPr>
          <p:spPr bwMode="auto">
            <a:xfrm>
              <a:off x="3228975" y="2519363"/>
              <a:ext cx="2244725" cy="98425"/>
            </a:xfrm>
            <a:prstGeom prst="rect">
              <a:avLst/>
            </a:prstGeom>
            <a:solidFill>
              <a:srgbClr val="F794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1" name="Rectangle 18"/>
            <p:cNvSpPr>
              <a:spLocks noChangeArrowheads="1"/>
            </p:cNvSpPr>
            <p:nvPr userDrawn="1"/>
          </p:nvSpPr>
          <p:spPr bwMode="auto">
            <a:xfrm>
              <a:off x="6384925" y="2519363"/>
              <a:ext cx="444500" cy="98425"/>
            </a:xfrm>
            <a:prstGeom prst="rect">
              <a:avLst/>
            </a:prstGeom>
            <a:solidFill>
              <a:srgbClr val="FFC2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</p:grpSp>
      <p:grpSp>
        <p:nvGrpSpPr>
          <p:cNvPr id="20" name="Group 19"/>
          <p:cNvGrpSpPr>
            <a:grpSpLocks noChangeAspect="1"/>
          </p:cNvGrpSpPr>
          <p:nvPr userDrawn="1"/>
        </p:nvGrpSpPr>
        <p:grpSpPr bwMode="auto">
          <a:xfrm>
            <a:off x="7164524" y="454383"/>
            <a:ext cx="1585796" cy="515397"/>
            <a:chOff x="-166" y="657"/>
            <a:chExt cx="5926" cy="1926"/>
          </a:xfrm>
          <a:solidFill>
            <a:schemeClr val="bg1"/>
          </a:solidFill>
        </p:grpSpPr>
        <p:sp>
          <p:nvSpPr>
            <p:cNvPr id="21" name="Freeform 5"/>
            <p:cNvSpPr>
              <a:spLocks/>
            </p:cNvSpPr>
            <p:nvPr userDrawn="1"/>
          </p:nvSpPr>
          <p:spPr bwMode="auto">
            <a:xfrm>
              <a:off x="5367" y="1187"/>
              <a:ext cx="393" cy="818"/>
            </a:xfrm>
            <a:custGeom>
              <a:avLst/>
              <a:gdLst>
                <a:gd name="T0" fmla="*/ 2250 w 2250"/>
                <a:gd name="T1" fmla="*/ 4035 h 4678"/>
                <a:gd name="T2" fmla="*/ 2250 w 2250"/>
                <a:gd name="T3" fmla="*/ 4576 h 4678"/>
                <a:gd name="T4" fmla="*/ 1881 w 2250"/>
                <a:gd name="T5" fmla="*/ 4649 h 4678"/>
                <a:gd name="T6" fmla="*/ 1524 w 2250"/>
                <a:gd name="T7" fmla="*/ 4678 h 4678"/>
                <a:gd name="T8" fmla="*/ 692 w 2250"/>
                <a:gd name="T9" fmla="*/ 4384 h 4678"/>
                <a:gd name="T10" fmla="*/ 407 w 2250"/>
                <a:gd name="T11" fmla="*/ 3438 h 4678"/>
                <a:gd name="T12" fmla="*/ 407 w 2250"/>
                <a:gd name="T13" fmla="*/ 1535 h 4678"/>
                <a:gd name="T14" fmla="*/ 0 w 2250"/>
                <a:gd name="T15" fmla="*/ 1535 h 4678"/>
                <a:gd name="T16" fmla="*/ 0 w 2250"/>
                <a:gd name="T17" fmla="*/ 1025 h 4678"/>
                <a:gd name="T18" fmla="*/ 407 w 2250"/>
                <a:gd name="T19" fmla="*/ 1025 h 4678"/>
                <a:gd name="T20" fmla="*/ 407 w 2250"/>
                <a:gd name="T21" fmla="*/ 0 h 4678"/>
                <a:gd name="T22" fmla="*/ 1011 w 2250"/>
                <a:gd name="T23" fmla="*/ 0 h 4678"/>
                <a:gd name="T24" fmla="*/ 1011 w 2250"/>
                <a:gd name="T25" fmla="*/ 1025 h 4678"/>
                <a:gd name="T26" fmla="*/ 2250 w 2250"/>
                <a:gd name="T27" fmla="*/ 1025 h 4678"/>
                <a:gd name="T28" fmla="*/ 2250 w 2250"/>
                <a:gd name="T29" fmla="*/ 1535 h 4678"/>
                <a:gd name="T30" fmla="*/ 1011 w 2250"/>
                <a:gd name="T31" fmla="*/ 1535 h 4678"/>
                <a:gd name="T32" fmla="*/ 1011 w 2250"/>
                <a:gd name="T33" fmla="*/ 3169 h 4678"/>
                <a:gd name="T34" fmla="*/ 1024 w 2250"/>
                <a:gd name="T35" fmla="*/ 3610 h 4678"/>
                <a:gd name="T36" fmla="*/ 1113 w 2250"/>
                <a:gd name="T37" fmla="*/ 3907 h 4678"/>
                <a:gd name="T38" fmla="*/ 1307 w 2250"/>
                <a:gd name="T39" fmla="*/ 4094 h 4678"/>
                <a:gd name="T40" fmla="*/ 1682 w 2250"/>
                <a:gd name="T41" fmla="*/ 4153 h 4678"/>
                <a:gd name="T42" fmla="*/ 1988 w 2250"/>
                <a:gd name="T43" fmla="*/ 4111 h 4678"/>
                <a:gd name="T44" fmla="*/ 2219 w 2250"/>
                <a:gd name="T45" fmla="*/ 4035 h 4678"/>
                <a:gd name="T46" fmla="*/ 2250 w 2250"/>
                <a:gd name="T47" fmla="*/ 4035 h 4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250" h="4678">
                  <a:moveTo>
                    <a:pt x="2250" y="4035"/>
                  </a:moveTo>
                  <a:cubicBezTo>
                    <a:pt x="2250" y="4576"/>
                    <a:pt x="2250" y="4576"/>
                    <a:pt x="2250" y="4576"/>
                  </a:cubicBezTo>
                  <a:cubicBezTo>
                    <a:pt x="2138" y="4606"/>
                    <a:pt x="2015" y="4631"/>
                    <a:pt x="1881" y="4649"/>
                  </a:cubicBezTo>
                  <a:cubicBezTo>
                    <a:pt x="1748" y="4669"/>
                    <a:pt x="1628" y="4678"/>
                    <a:pt x="1524" y="4678"/>
                  </a:cubicBezTo>
                  <a:cubicBezTo>
                    <a:pt x="1159" y="4678"/>
                    <a:pt x="881" y="4580"/>
                    <a:pt x="692" y="4384"/>
                  </a:cubicBezTo>
                  <a:cubicBezTo>
                    <a:pt x="500" y="4186"/>
                    <a:pt x="407" y="3872"/>
                    <a:pt x="407" y="3438"/>
                  </a:cubicBezTo>
                  <a:cubicBezTo>
                    <a:pt x="407" y="1535"/>
                    <a:pt x="407" y="1535"/>
                    <a:pt x="407" y="1535"/>
                  </a:cubicBezTo>
                  <a:cubicBezTo>
                    <a:pt x="0" y="1535"/>
                    <a:pt x="0" y="1535"/>
                    <a:pt x="0" y="1535"/>
                  </a:cubicBezTo>
                  <a:cubicBezTo>
                    <a:pt x="0" y="1025"/>
                    <a:pt x="0" y="1025"/>
                    <a:pt x="0" y="1025"/>
                  </a:cubicBezTo>
                  <a:cubicBezTo>
                    <a:pt x="407" y="1025"/>
                    <a:pt x="407" y="1025"/>
                    <a:pt x="407" y="1025"/>
                  </a:cubicBezTo>
                  <a:cubicBezTo>
                    <a:pt x="407" y="0"/>
                    <a:pt x="407" y="0"/>
                    <a:pt x="407" y="0"/>
                  </a:cubicBezTo>
                  <a:cubicBezTo>
                    <a:pt x="1011" y="0"/>
                    <a:pt x="1011" y="0"/>
                    <a:pt x="1011" y="0"/>
                  </a:cubicBezTo>
                  <a:cubicBezTo>
                    <a:pt x="1011" y="1025"/>
                    <a:pt x="1011" y="1025"/>
                    <a:pt x="1011" y="1025"/>
                  </a:cubicBezTo>
                  <a:cubicBezTo>
                    <a:pt x="2250" y="1025"/>
                    <a:pt x="2250" y="1025"/>
                    <a:pt x="2250" y="1025"/>
                  </a:cubicBezTo>
                  <a:cubicBezTo>
                    <a:pt x="2250" y="1535"/>
                    <a:pt x="2250" y="1535"/>
                    <a:pt x="2250" y="1535"/>
                  </a:cubicBezTo>
                  <a:cubicBezTo>
                    <a:pt x="1011" y="1535"/>
                    <a:pt x="1011" y="1535"/>
                    <a:pt x="1011" y="1535"/>
                  </a:cubicBezTo>
                  <a:cubicBezTo>
                    <a:pt x="1011" y="3169"/>
                    <a:pt x="1011" y="3169"/>
                    <a:pt x="1011" y="3169"/>
                  </a:cubicBezTo>
                  <a:cubicBezTo>
                    <a:pt x="1011" y="3357"/>
                    <a:pt x="1016" y="3503"/>
                    <a:pt x="1024" y="3610"/>
                  </a:cubicBezTo>
                  <a:cubicBezTo>
                    <a:pt x="1032" y="3716"/>
                    <a:pt x="1062" y="3814"/>
                    <a:pt x="1113" y="3907"/>
                  </a:cubicBezTo>
                  <a:cubicBezTo>
                    <a:pt x="1161" y="3992"/>
                    <a:pt x="1225" y="4055"/>
                    <a:pt x="1307" y="4094"/>
                  </a:cubicBezTo>
                  <a:cubicBezTo>
                    <a:pt x="1388" y="4134"/>
                    <a:pt x="1515" y="4153"/>
                    <a:pt x="1682" y="4153"/>
                  </a:cubicBezTo>
                  <a:cubicBezTo>
                    <a:pt x="1779" y="4153"/>
                    <a:pt x="1883" y="4140"/>
                    <a:pt x="1988" y="4111"/>
                  </a:cubicBezTo>
                  <a:cubicBezTo>
                    <a:pt x="2095" y="4081"/>
                    <a:pt x="2173" y="4055"/>
                    <a:pt x="2219" y="4035"/>
                  </a:cubicBezTo>
                  <a:lnTo>
                    <a:pt x="2250" y="40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2" name="Freeform 6"/>
            <p:cNvSpPr>
              <a:spLocks noEditPoints="1"/>
            </p:cNvSpPr>
            <p:nvPr userDrawn="1"/>
          </p:nvSpPr>
          <p:spPr bwMode="auto">
            <a:xfrm>
              <a:off x="4777" y="1350"/>
              <a:ext cx="569" cy="656"/>
            </a:xfrm>
            <a:custGeom>
              <a:avLst/>
              <a:gdLst>
                <a:gd name="T0" fmla="*/ 480 w 3253"/>
                <a:gd name="T1" fmla="*/ 515 h 3755"/>
                <a:gd name="T2" fmla="*/ 1742 w 3253"/>
                <a:gd name="T3" fmla="*/ 0 h 3755"/>
                <a:gd name="T4" fmla="*/ 2862 w 3253"/>
                <a:gd name="T5" fmla="*/ 424 h 3755"/>
                <a:gd name="T6" fmla="*/ 3253 w 3253"/>
                <a:gd name="T7" fmla="*/ 1627 h 3755"/>
                <a:gd name="T8" fmla="*/ 3253 w 3253"/>
                <a:gd name="T9" fmla="*/ 1955 h 3755"/>
                <a:gd name="T10" fmla="*/ 612 w 3253"/>
                <a:gd name="T11" fmla="*/ 1955 h 3755"/>
                <a:gd name="T12" fmla="*/ 712 w 3253"/>
                <a:gd name="T13" fmla="*/ 2527 h 3755"/>
                <a:gd name="T14" fmla="*/ 984 w 3253"/>
                <a:gd name="T15" fmla="*/ 2926 h 3755"/>
                <a:gd name="T16" fmla="*/ 1380 w 3253"/>
                <a:gd name="T17" fmla="*/ 3156 h 3755"/>
                <a:gd name="T18" fmla="*/ 1886 w 3253"/>
                <a:gd name="T19" fmla="*/ 3232 h 3755"/>
                <a:gd name="T20" fmla="*/ 2621 w 3253"/>
                <a:gd name="T21" fmla="*/ 3085 h 3755"/>
                <a:gd name="T22" fmla="*/ 3148 w 3253"/>
                <a:gd name="T23" fmla="*/ 2796 h 3755"/>
                <a:gd name="T24" fmla="*/ 3181 w 3253"/>
                <a:gd name="T25" fmla="*/ 2796 h 3755"/>
                <a:gd name="T26" fmla="*/ 3181 w 3253"/>
                <a:gd name="T27" fmla="*/ 3454 h 3755"/>
                <a:gd name="T28" fmla="*/ 2559 w 3253"/>
                <a:gd name="T29" fmla="*/ 3670 h 3755"/>
                <a:gd name="T30" fmla="*/ 1891 w 3253"/>
                <a:gd name="T31" fmla="*/ 3755 h 3755"/>
                <a:gd name="T32" fmla="*/ 500 w 3253"/>
                <a:gd name="T33" fmla="*/ 3274 h 3755"/>
                <a:gd name="T34" fmla="*/ 0 w 3253"/>
                <a:gd name="T35" fmla="*/ 1907 h 3755"/>
                <a:gd name="T36" fmla="*/ 480 w 3253"/>
                <a:gd name="T37" fmla="*/ 515 h 3755"/>
                <a:gd name="T38" fmla="*/ 2670 w 3253"/>
                <a:gd name="T39" fmla="*/ 1491 h 3755"/>
                <a:gd name="T40" fmla="*/ 2430 w 3253"/>
                <a:gd name="T41" fmla="*/ 755 h 3755"/>
                <a:gd name="T42" fmla="*/ 1713 w 3253"/>
                <a:gd name="T43" fmla="*/ 495 h 3755"/>
                <a:gd name="T44" fmla="*/ 939 w 3253"/>
                <a:gd name="T45" fmla="*/ 780 h 3755"/>
                <a:gd name="T46" fmla="*/ 612 w 3253"/>
                <a:gd name="T47" fmla="*/ 1491 h 3755"/>
                <a:gd name="T48" fmla="*/ 2670 w 3253"/>
                <a:gd name="T49" fmla="*/ 1491 h 3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253" h="3755">
                  <a:moveTo>
                    <a:pt x="480" y="515"/>
                  </a:moveTo>
                  <a:cubicBezTo>
                    <a:pt x="799" y="171"/>
                    <a:pt x="1221" y="0"/>
                    <a:pt x="1742" y="0"/>
                  </a:cubicBezTo>
                  <a:cubicBezTo>
                    <a:pt x="2226" y="0"/>
                    <a:pt x="2598" y="141"/>
                    <a:pt x="2862" y="424"/>
                  </a:cubicBezTo>
                  <a:cubicBezTo>
                    <a:pt x="3123" y="706"/>
                    <a:pt x="3253" y="1107"/>
                    <a:pt x="3253" y="1627"/>
                  </a:cubicBezTo>
                  <a:cubicBezTo>
                    <a:pt x="3253" y="1955"/>
                    <a:pt x="3253" y="1955"/>
                    <a:pt x="3253" y="1955"/>
                  </a:cubicBezTo>
                  <a:cubicBezTo>
                    <a:pt x="612" y="1955"/>
                    <a:pt x="612" y="1955"/>
                    <a:pt x="612" y="1955"/>
                  </a:cubicBezTo>
                  <a:cubicBezTo>
                    <a:pt x="612" y="2173"/>
                    <a:pt x="645" y="2364"/>
                    <a:pt x="712" y="2527"/>
                  </a:cubicBezTo>
                  <a:cubicBezTo>
                    <a:pt x="778" y="2689"/>
                    <a:pt x="869" y="2822"/>
                    <a:pt x="984" y="2926"/>
                  </a:cubicBezTo>
                  <a:cubicBezTo>
                    <a:pt x="1096" y="3028"/>
                    <a:pt x="1227" y="3105"/>
                    <a:pt x="1380" y="3156"/>
                  </a:cubicBezTo>
                  <a:cubicBezTo>
                    <a:pt x="1532" y="3205"/>
                    <a:pt x="1701" y="3232"/>
                    <a:pt x="1886" y="3232"/>
                  </a:cubicBezTo>
                  <a:cubicBezTo>
                    <a:pt x="2129" y="3232"/>
                    <a:pt x="2374" y="3182"/>
                    <a:pt x="2621" y="3085"/>
                  </a:cubicBezTo>
                  <a:cubicBezTo>
                    <a:pt x="2866" y="2986"/>
                    <a:pt x="3042" y="2891"/>
                    <a:pt x="3148" y="2796"/>
                  </a:cubicBezTo>
                  <a:cubicBezTo>
                    <a:pt x="3181" y="2796"/>
                    <a:pt x="3181" y="2796"/>
                    <a:pt x="3181" y="2796"/>
                  </a:cubicBezTo>
                  <a:cubicBezTo>
                    <a:pt x="3181" y="3454"/>
                    <a:pt x="3181" y="3454"/>
                    <a:pt x="3181" y="3454"/>
                  </a:cubicBezTo>
                  <a:cubicBezTo>
                    <a:pt x="2977" y="3539"/>
                    <a:pt x="2769" y="3612"/>
                    <a:pt x="2559" y="3670"/>
                  </a:cubicBezTo>
                  <a:cubicBezTo>
                    <a:pt x="2346" y="3727"/>
                    <a:pt x="2124" y="3755"/>
                    <a:pt x="1891" y="3755"/>
                  </a:cubicBezTo>
                  <a:cubicBezTo>
                    <a:pt x="1296" y="3755"/>
                    <a:pt x="832" y="3595"/>
                    <a:pt x="500" y="3274"/>
                  </a:cubicBezTo>
                  <a:cubicBezTo>
                    <a:pt x="166" y="2954"/>
                    <a:pt x="0" y="2498"/>
                    <a:pt x="0" y="1907"/>
                  </a:cubicBezTo>
                  <a:cubicBezTo>
                    <a:pt x="0" y="1323"/>
                    <a:pt x="159" y="859"/>
                    <a:pt x="480" y="515"/>
                  </a:cubicBezTo>
                  <a:close/>
                  <a:moveTo>
                    <a:pt x="2670" y="1491"/>
                  </a:moveTo>
                  <a:cubicBezTo>
                    <a:pt x="2669" y="1173"/>
                    <a:pt x="2588" y="928"/>
                    <a:pt x="2430" y="755"/>
                  </a:cubicBezTo>
                  <a:cubicBezTo>
                    <a:pt x="2274" y="581"/>
                    <a:pt x="2034" y="495"/>
                    <a:pt x="1713" y="495"/>
                  </a:cubicBezTo>
                  <a:cubicBezTo>
                    <a:pt x="1389" y="495"/>
                    <a:pt x="1130" y="590"/>
                    <a:pt x="939" y="780"/>
                  </a:cubicBezTo>
                  <a:cubicBezTo>
                    <a:pt x="747" y="969"/>
                    <a:pt x="638" y="1207"/>
                    <a:pt x="612" y="1491"/>
                  </a:cubicBezTo>
                  <a:lnTo>
                    <a:pt x="2670" y="14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3" name="Freeform 7"/>
            <p:cNvSpPr>
              <a:spLocks/>
            </p:cNvSpPr>
            <p:nvPr userDrawn="1"/>
          </p:nvSpPr>
          <p:spPr bwMode="auto">
            <a:xfrm>
              <a:off x="4210" y="1350"/>
              <a:ext cx="524" cy="642"/>
            </a:xfrm>
            <a:custGeom>
              <a:avLst/>
              <a:gdLst>
                <a:gd name="T0" fmla="*/ 605 w 2995"/>
                <a:gd name="T1" fmla="*/ 497 h 3674"/>
                <a:gd name="T2" fmla="*/ 1188 w 2995"/>
                <a:gd name="T3" fmla="*/ 131 h 3674"/>
                <a:gd name="T4" fmla="*/ 1807 w 2995"/>
                <a:gd name="T5" fmla="*/ 0 h 3674"/>
                <a:gd name="T6" fmla="*/ 2691 w 2995"/>
                <a:gd name="T7" fmla="*/ 348 h 3674"/>
                <a:gd name="T8" fmla="*/ 2995 w 2995"/>
                <a:gd name="T9" fmla="*/ 1354 h 3674"/>
                <a:gd name="T10" fmla="*/ 2995 w 2995"/>
                <a:gd name="T11" fmla="*/ 3674 h 3674"/>
                <a:gd name="T12" fmla="*/ 2391 w 2995"/>
                <a:gd name="T13" fmla="*/ 3674 h 3674"/>
                <a:gd name="T14" fmla="*/ 2391 w 2995"/>
                <a:gd name="T15" fmla="*/ 1640 h 3674"/>
                <a:gd name="T16" fmla="*/ 2361 w 2995"/>
                <a:gd name="T17" fmla="*/ 1178 h 3674"/>
                <a:gd name="T18" fmla="*/ 2256 w 2995"/>
                <a:gd name="T19" fmla="*/ 841 h 3674"/>
                <a:gd name="T20" fmla="*/ 2026 w 2995"/>
                <a:gd name="T21" fmla="*/ 641 h 3674"/>
                <a:gd name="T22" fmla="*/ 1636 w 2995"/>
                <a:gd name="T23" fmla="*/ 575 h 3674"/>
                <a:gd name="T24" fmla="*/ 1121 w 2995"/>
                <a:gd name="T25" fmla="*/ 697 h 3674"/>
                <a:gd name="T26" fmla="*/ 605 w 2995"/>
                <a:gd name="T27" fmla="*/ 1007 h 3674"/>
                <a:gd name="T28" fmla="*/ 605 w 2995"/>
                <a:gd name="T29" fmla="*/ 3674 h 3674"/>
                <a:gd name="T30" fmla="*/ 0 w 2995"/>
                <a:gd name="T31" fmla="*/ 3674 h 3674"/>
                <a:gd name="T32" fmla="*/ 0 w 2995"/>
                <a:gd name="T33" fmla="*/ 95 h 3674"/>
                <a:gd name="T34" fmla="*/ 605 w 2995"/>
                <a:gd name="T35" fmla="*/ 95 h 3674"/>
                <a:gd name="T36" fmla="*/ 605 w 2995"/>
                <a:gd name="T37" fmla="*/ 497 h 36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95" h="3674">
                  <a:moveTo>
                    <a:pt x="605" y="497"/>
                  </a:moveTo>
                  <a:cubicBezTo>
                    <a:pt x="793" y="340"/>
                    <a:pt x="987" y="218"/>
                    <a:pt x="1188" y="131"/>
                  </a:cubicBezTo>
                  <a:cubicBezTo>
                    <a:pt x="1389" y="44"/>
                    <a:pt x="1595" y="0"/>
                    <a:pt x="1807" y="0"/>
                  </a:cubicBezTo>
                  <a:cubicBezTo>
                    <a:pt x="2193" y="0"/>
                    <a:pt x="2488" y="116"/>
                    <a:pt x="2691" y="348"/>
                  </a:cubicBezTo>
                  <a:cubicBezTo>
                    <a:pt x="2895" y="582"/>
                    <a:pt x="2995" y="916"/>
                    <a:pt x="2995" y="1354"/>
                  </a:cubicBezTo>
                  <a:cubicBezTo>
                    <a:pt x="2995" y="3674"/>
                    <a:pt x="2995" y="3674"/>
                    <a:pt x="2995" y="3674"/>
                  </a:cubicBezTo>
                  <a:cubicBezTo>
                    <a:pt x="2391" y="3674"/>
                    <a:pt x="2391" y="3674"/>
                    <a:pt x="2391" y="3674"/>
                  </a:cubicBezTo>
                  <a:cubicBezTo>
                    <a:pt x="2391" y="1640"/>
                    <a:pt x="2391" y="1640"/>
                    <a:pt x="2391" y="1640"/>
                  </a:cubicBezTo>
                  <a:cubicBezTo>
                    <a:pt x="2391" y="1476"/>
                    <a:pt x="2381" y="1323"/>
                    <a:pt x="2361" y="1178"/>
                  </a:cubicBezTo>
                  <a:cubicBezTo>
                    <a:pt x="2344" y="1035"/>
                    <a:pt x="2307" y="923"/>
                    <a:pt x="2256" y="841"/>
                  </a:cubicBezTo>
                  <a:cubicBezTo>
                    <a:pt x="2204" y="752"/>
                    <a:pt x="2126" y="684"/>
                    <a:pt x="2026" y="641"/>
                  </a:cubicBezTo>
                  <a:cubicBezTo>
                    <a:pt x="1925" y="597"/>
                    <a:pt x="1796" y="575"/>
                    <a:pt x="1636" y="575"/>
                  </a:cubicBezTo>
                  <a:cubicBezTo>
                    <a:pt x="1471" y="575"/>
                    <a:pt x="1298" y="617"/>
                    <a:pt x="1121" y="697"/>
                  </a:cubicBezTo>
                  <a:cubicBezTo>
                    <a:pt x="941" y="778"/>
                    <a:pt x="768" y="882"/>
                    <a:pt x="605" y="1007"/>
                  </a:cubicBezTo>
                  <a:cubicBezTo>
                    <a:pt x="605" y="3674"/>
                    <a:pt x="605" y="3674"/>
                    <a:pt x="605" y="3674"/>
                  </a:cubicBezTo>
                  <a:cubicBezTo>
                    <a:pt x="0" y="3674"/>
                    <a:pt x="0" y="3674"/>
                    <a:pt x="0" y="3674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605" y="95"/>
                    <a:pt x="605" y="95"/>
                    <a:pt x="605" y="95"/>
                  </a:cubicBezTo>
                  <a:lnTo>
                    <a:pt x="605" y="49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4" name="Freeform 8"/>
            <p:cNvSpPr>
              <a:spLocks/>
            </p:cNvSpPr>
            <p:nvPr userDrawn="1"/>
          </p:nvSpPr>
          <p:spPr bwMode="auto">
            <a:xfrm>
              <a:off x="3679" y="1361"/>
              <a:ext cx="455" cy="631"/>
            </a:xfrm>
            <a:custGeom>
              <a:avLst/>
              <a:gdLst>
                <a:gd name="T0" fmla="*/ 2604 w 2604"/>
                <a:gd name="T1" fmla="*/ 14 h 3609"/>
                <a:gd name="T2" fmla="*/ 2604 w 2604"/>
                <a:gd name="T3" fmla="*/ 1116 h 3609"/>
                <a:gd name="T4" fmla="*/ 2502 w 2604"/>
                <a:gd name="T5" fmla="*/ 1116 h 3609"/>
                <a:gd name="T6" fmla="*/ 2267 w 2604"/>
                <a:gd name="T7" fmla="*/ 1077 h 3609"/>
                <a:gd name="T8" fmla="*/ 1995 w 2604"/>
                <a:gd name="T9" fmla="*/ 1063 h 3609"/>
                <a:gd name="T10" fmla="*/ 1563 w 2604"/>
                <a:gd name="T11" fmla="*/ 1096 h 3609"/>
                <a:gd name="T12" fmla="*/ 1158 w 2604"/>
                <a:gd name="T13" fmla="*/ 1205 h 3609"/>
                <a:gd name="T14" fmla="*/ 1158 w 2604"/>
                <a:gd name="T15" fmla="*/ 3609 h 3609"/>
                <a:gd name="T16" fmla="*/ 0 w 2604"/>
                <a:gd name="T17" fmla="*/ 3609 h 3609"/>
                <a:gd name="T18" fmla="*/ 0 w 2604"/>
                <a:gd name="T19" fmla="*/ 15 h 3609"/>
                <a:gd name="T20" fmla="*/ 1158 w 2604"/>
                <a:gd name="T21" fmla="*/ 15 h 3609"/>
                <a:gd name="T22" fmla="*/ 1158 w 2604"/>
                <a:gd name="T23" fmla="*/ 545 h 3609"/>
                <a:gd name="T24" fmla="*/ 1817 w 2604"/>
                <a:gd name="T25" fmla="*/ 109 h 3609"/>
                <a:gd name="T26" fmla="*/ 2334 w 2604"/>
                <a:gd name="T27" fmla="*/ 0 h 3609"/>
                <a:gd name="T28" fmla="*/ 2471 w 2604"/>
                <a:gd name="T29" fmla="*/ 4 h 3609"/>
                <a:gd name="T30" fmla="*/ 2604 w 2604"/>
                <a:gd name="T31" fmla="*/ 14 h 3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604" h="3609">
                  <a:moveTo>
                    <a:pt x="2604" y="14"/>
                  </a:moveTo>
                  <a:cubicBezTo>
                    <a:pt x="2604" y="1116"/>
                    <a:pt x="2604" y="1116"/>
                    <a:pt x="2604" y="1116"/>
                  </a:cubicBezTo>
                  <a:cubicBezTo>
                    <a:pt x="2502" y="1116"/>
                    <a:pt x="2502" y="1116"/>
                    <a:pt x="2502" y="1116"/>
                  </a:cubicBezTo>
                  <a:cubicBezTo>
                    <a:pt x="2454" y="1098"/>
                    <a:pt x="2375" y="1085"/>
                    <a:pt x="2267" y="1077"/>
                  </a:cubicBezTo>
                  <a:cubicBezTo>
                    <a:pt x="2158" y="1068"/>
                    <a:pt x="2067" y="1063"/>
                    <a:pt x="1995" y="1063"/>
                  </a:cubicBezTo>
                  <a:cubicBezTo>
                    <a:pt x="1832" y="1063"/>
                    <a:pt x="1687" y="1075"/>
                    <a:pt x="1563" y="1096"/>
                  </a:cubicBezTo>
                  <a:cubicBezTo>
                    <a:pt x="1437" y="1118"/>
                    <a:pt x="1302" y="1152"/>
                    <a:pt x="1158" y="1205"/>
                  </a:cubicBezTo>
                  <a:cubicBezTo>
                    <a:pt x="1158" y="3609"/>
                    <a:pt x="1158" y="3609"/>
                    <a:pt x="1158" y="3609"/>
                  </a:cubicBezTo>
                  <a:cubicBezTo>
                    <a:pt x="0" y="3609"/>
                    <a:pt x="0" y="3609"/>
                    <a:pt x="0" y="3609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158" y="15"/>
                    <a:pt x="1158" y="15"/>
                    <a:pt x="1158" y="15"/>
                  </a:cubicBezTo>
                  <a:cubicBezTo>
                    <a:pt x="1158" y="545"/>
                    <a:pt x="1158" y="545"/>
                    <a:pt x="1158" y="545"/>
                  </a:cubicBezTo>
                  <a:cubicBezTo>
                    <a:pt x="1411" y="326"/>
                    <a:pt x="1632" y="181"/>
                    <a:pt x="1817" y="109"/>
                  </a:cubicBezTo>
                  <a:cubicBezTo>
                    <a:pt x="2005" y="37"/>
                    <a:pt x="2176" y="0"/>
                    <a:pt x="2334" y="0"/>
                  </a:cubicBezTo>
                  <a:cubicBezTo>
                    <a:pt x="2374" y="0"/>
                    <a:pt x="2420" y="2"/>
                    <a:pt x="2471" y="4"/>
                  </a:cubicBezTo>
                  <a:cubicBezTo>
                    <a:pt x="2522" y="7"/>
                    <a:pt x="2566" y="10"/>
                    <a:pt x="2604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5" name="Freeform 9"/>
            <p:cNvSpPr>
              <a:spLocks noEditPoints="1"/>
            </p:cNvSpPr>
            <p:nvPr userDrawn="1"/>
          </p:nvSpPr>
          <p:spPr bwMode="auto">
            <a:xfrm>
              <a:off x="2981" y="1344"/>
              <a:ext cx="627" cy="665"/>
            </a:xfrm>
            <a:custGeom>
              <a:avLst/>
              <a:gdLst>
                <a:gd name="T0" fmla="*/ 423 w 3586"/>
                <a:gd name="T1" fmla="*/ 1048 h 3800"/>
                <a:gd name="T2" fmla="*/ 318 w 3586"/>
                <a:gd name="T3" fmla="*/ 1048 h 3800"/>
                <a:gd name="T4" fmla="*/ 318 w 3586"/>
                <a:gd name="T5" fmla="*/ 179 h 3800"/>
                <a:gd name="T6" fmla="*/ 910 w 3586"/>
                <a:gd name="T7" fmla="*/ 66 h 3800"/>
                <a:gd name="T8" fmla="*/ 1733 w 3586"/>
                <a:gd name="T9" fmla="*/ 0 h 3800"/>
                <a:gd name="T10" fmla="*/ 3150 w 3586"/>
                <a:gd name="T11" fmla="*/ 303 h 3800"/>
                <a:gd name="T12" fmla="*/ 3586 w 3586"/>
                <a:gd name="T13" fmla="*/ 1254 h 3800"/>
                <a:gd name="T14" fmla="*/ 3586 w 3586"/>
                <a:gd name="T15" fmla="*/ 3704 h 3800"/>
                <a:gd name="T16" fmla="*/ 2444 w 3586"/>
                <a:gd name="T17" fmla="*/ 3704 h 3800"/>
                <a:gd name="T18" fmla="*/ 2444 w 3586"/>
                <a:gd name="T19" fmla="*/ 3323 h 3800"/>
                <a:gd name="T20" fmla="*/ 2214 w 3586"/>
                <a:gd name="T21" fmla="*/ 3494 h 3800"/>
                <a:gd name="T22" fmla="*/ 1954 w 3586"/>
                <a:gd name="T23" fmla="*/ 3650 h 3800"/>
                <a:gd name="T24" fmla="*/ 1603 w 3586"/>
                <a:gd name="T25" fmla="*/ 3764 h 3800"/>
                <a:gd name="T26" fmla="*/ 1203 w 3586"/>
                <a:gd name="T27" fmla="*/ 3800 h 3800"/>
                <a:gd name="T28" fmla="*/ 346 w 3586"/>
                <a:gd name="T29" fmla="*/ 3482 h 3800"/>
                <a:gd name="T30" fmla="*/ 0 w 3586"/>
                <a:gd name="T31" fmla="*/ 2671 h 3800"/>
                <a:gd name="T32" fmla="*/ 176 w 3586"/>
                <a:gd name="T33" fmla="*/ 2026 h 3800"/>
                <a:gd name="T34" fmla="*/ 676 w 3586"/>
                <a:gd name="T35" fmla="*/ 1631 h 3800"/>
                <a:gd name="T36" fmla="*/ 1468 w 3586"/>
                <a:gd name="T37" fmla="*/ 1425 h 3800"/>
                <a:gd name="T38" fmla="*/ 2449 w 3586"/>
                <a:gd name="T39" fmla="*/ 1336 h 3800"/>
                <a:gd name="T40" fmla="*/ 2449 w 3586"/>
                <a:gd name="T41" fmla="*/ 1317 h 3800"/>
                <a:gd name="T42" fmla="*/ 2207 w 3586"/>
                <a:gd name="T43" fmla="*/ 903 h 3800"/>
                <a:gd name="T44" fmla="*/ 1493 w 3586"/>
                <a:gd name="T45" fmla="*/ 790 h 3800"/>
                <a:gd name="T46" fmla="*/ 886 w 3586"/>
                <a:gd name="T47" fmla="*/ 892 h 3800"/>
                <a:gd name="T48" fmla="*/ 423 w 3586"/>
                <a:gd name="T49" fmla="*/ 1048 h 3800"/>
                <a:gd name="T50" fmla="*/ 2444 w 3586"/>
                <a:gd name="T51" fmla="*/ 2763 h 3800"/>
                <a:gd name="T52" fmla="*/ 2444 w 3586"/>
                <a:gd name="T53" fmla="*/ 2014 h 3800"/>
                <a:gd name="T54" fmla="*/ 1939 w 3586"/>
                <a:gd name="T55" fmla="*/ 2067 h 3800"/>
                <a:gd name="T56" fmla="*/ 1527 w 3586"/>
                <a:gd name="T57" fmla="*/ 2146 h 3800"/>
                <a:gd name="T58" fmla="*/ 1264 w 3586"/>
                <a:gd name="T59" fmla="*/ 2304 h 3800"/>
                <a:gd name="T60" fmla="*/ 1173 w 3586"/>
                <a:gd name="T61" fmla="*/ 2577 h 3800"/>
                <a:gd name="T62" fmla="*/ 1193 w 3586"/>
                <a:gd name="T63" fmla="*/ 2760 h 3800"/>
                <a:gd name="T64" fmla="*/ 1289 w 3586"/>
                <a:gd name="T65" fmla="*/ 2893 h 3800"/>
                <a:gd name="T66" fmla="*/ 1465 w 3586"/>
                <a:gd name="T67" fmla="*/ 2987 h 3800"/>
                <a:gd name="T68" fmla="*/ 1784 w 3586"/>
                <a:gd name="T69" fmla="*/ 3018 h 3800"/>
                <a:gd name="T70" fmla="*/ 2133 w 3586"/>
                <a:gd name="T71" fmla="*/ 2947 h 3800"/>
                <a:gd name="T72" fmla="*/ 2444 w 3586"/>
                <a:gd name="T73" fmla="*/ 2763 h 3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86" h="3800">
                  <a:moveTo>
                    <a:pt x="423" y="1048"/>
                  </a:moveTo>
                  <a:cubicBezTo>
                    <a:pt x="318" y="1048"/>
                    <a:pt x="318" y="1048"/>
                    <a:pt x="318" y="1048"/>
                  </a:cubicBezTo>
                  <a:cubicBezTo>
                    <a:pt x="318" y="179"/>
                    <a:pt x="318" y="179"/>
                    <a:pt x="318" y="179"/>
                  </a:cubicBezTo>
                  <a:cubicBezTo>
                    <a:pt x="440" y="148"/>
                    <a:pt x="637" y="110"/>
                    <a:pt x="910" y="66"/>
                  </a:cubicBezTo>
                  <a:cubicBezTo>
                    <a:pt x="1185" y="23"/>
                    <a:pt x="1458" y="0"/>
                    <a:pt x="1733" y="0"/>
                  </a:cubicBezTo>
                  <a:cubicBezTo>
                    <a:pt x="2388" y="0"/>
                    <a:pt x="2860" y="102"/>
                    <a:pt x="3150" y="303"/>
                  </a:cubicBezTo>
                  <a:cubicBezTo>
                    <a:pt x="3441" y="505"/>
                    <a:pt x="3586" y="823"/>
                    <a:pt x="3586" y="1254"/>
                  </a:cubicBezTo>
                  <a:cubicBezTo>
                    <a:pt x="3586" y="3704"/>
                    <a:pt x="3586" y="3704"/>
                    <a:pt x="3586" y="3704"/>
                  </a:cubicBezTo>
                  <a:cubicBezTo>
                    <a:pt x="2444" y="3704"/>
                    <a:pt x="2444" y="3704"/>
                    <a:pt x="2444" y="3704"/>
                  </a:cubicBezTo>
                  <a:cubicBezTo>
                    <a:pt x="2444" y="3323"/>
                    <a:pt x="2444" y="3323"/>
                    <a:pt x="2444" y="3323"/>
                  </a:cubicBezTo>
                  <a:cubicBezTo>
                    <a:pt x="2381" y="3370"/>
                    <a:pt x="2304" y="3426"/>
                    <a:pt x="2214" y="3494"/>
                  </a:cubicBezTo>
                  <a:cubicBezTo>
                    <a:pt x="2121" y="3560"/>
                    <a:pt x="2034" y="3612"/>
                    <a:pt x="1954" y="3650"/>
                  </a:cubicBezTo>
                  <a:cubicBezTo>
                    <a:pt x="1842" y="3701"/>
                    <a:pt x="1723" y="3739"/>
                    <a:pt x="1603" y="3764"/>
                  </a:cubicBezTo>
                  <a:cubicBezTo>
                    <a:pt x="1481" y="3788"/>
                    <a:pt x="1348" y="3800"/>
                    <a:pt x="1203" y="3800"/>
                  </a:cubicBezTo>
                  <a:cubicBezTo>
                    <a:pt x="862" y="3800"/>
                    <a:pt x="576" y="3695"/>
                    <a:pt x="346" y="3482"/>
                  </a:cubicBezTo>
                  <a:cubicBezTo>
                    <a:pt x="115" y="3272"/>
                    <a:pt x="0" y="3000"/>
                    <a:pt x="0" y="2671"/>
                  </a:cubicBezTo>
                  <a:cubicBezTo>
                    <a:pt x="0" y="2408"/>
                    <a:pt x="59" y="2192"/>
                    <a:pt x="176" y="2026"/>
                  </a:cubicBezTo>
                  <a:cubicBezTo>
                    <a:pt x="293" y="1859"/>
                    <a:pt x="461" y="1728"/>
                    <a:pt x="676" y="1631"/>
                  </a:cubicBezTo>
                  <a:cubicBezTo>
                    <a:pt x="889" y="1535"/>
                    <a:pt x="1152" y="1466"/>
                    <a:pt x="1468" y="1425"/>
                  </a:cubicBezTo>
                  <a:cubicBezTo>
                    <a:pt x="1784" y="1386"/>
                    <a:pt x="2110" y="1354"/>
                    <a:pt x="2449" y="1336"/>
                  </a:cubicBezTo>
                  <a:cubicBezTo>
                    <a:pt x="2449" y="1317"/>
                    <a:pt x="2449" y="1317"/>
                    <a:pt x="2449" y="1317"/>
                  </a:cubicBezTo>
                  <a:cubicBezTo>
                    <a:pt x="2449" y="1117"/>
                    <a:pt x="2368" y="979"/>
                    <a:pt x="2207" y="903"/>
                  </a:cubicBezTo>
                  <a:cubicBezTo>
                    <a:pt x="2046" y="828"/>
                    <a:pt x="1807" y="790"/>
                    <a:pt x="1493" y="790"/>
                  </a:cubicBezTo>
                  <a:cubicBezTo>
                    <a:pt x="1304" y="790"/>
                    <a:pt x="1101" y="823"/>
                    <a:pt x="886" y="892"/>
                  </a:cubicBezTo>
                  <a:cubicBezTo>
                    <a:pt x="672" y="959"/>
                    <a:pt x="517" y="1012"/>
                    <a:pt x="423" y="1048"/>
                  </a:cubicBezTo>
                  <a:close/>
                  <a:moveTo>
                    <a:pt x="2444" y="2763"/>
                  </a:moveTo>
                  <a:cubicBezTo>
                    <a:pt x="2444" y="2014"/>
                    <a:pt x="2444" y="2014"/>
                    <a:pt x="2444" y="2014"/>
                  </a:cubicBezTo>
                  <a:cubicBezTo>
                    <a:pt x="2288" y="2027"/>
                    <a:pt x="2120" y="2046"/>
                    <a:pt x="1939" y="2067"/>
                  </a:cubicBezTo>
                  <a:cubicBezTo>
                    <a:pt x="1759" y="2090"/>
                    <a:pt x="1621" y="2116"/>
                    <a:pt x="1527" y="2146"/>
                  </a:cubicBezTo>
                  <a:cubicBezTo>
                    <a:pt x="1414" y="2182"/>
                    <a:pt x="1325" y="2235"/>
                    <a:pt x="1264" y="2304"/>
                  </a:cubicBezTo>
                  <a:cubicBezTo>
                    <a:pt x="1205" y="2373"/>
                    <a:pt x="1173" y="2463"/>
                    <a:pt x="1173" y="2577"/>
                  </a:cubicBezTo>
                  <a:cubicBezTo>
                    <a:pt x="1173" y="2651"/>
                    <a:pt x="1180" y="2712"/>
                    <a:pt x="1193" y="2760"/>
                  </a:cubicBezTo>
                  <a:cubicBezTo>
                    <a:pt x="1206" y="2806"/>
                    <a:pt x="1238" y="2850"/>
                    <a:pt x="1289" y="2893"/>
                  </a:cubicBezTo>
                  <a:cubicBezTo>
                    <a:pt x="1338" y="2936"/>
                    <a:pt x="1396" y="2967"/>
                    <a:pt x="1465" y="2987"/>
                  </a:cubicBezTo>
                  <a:cubicBezTo>
                    <a:pt x="1532" y="3008"/>
                    <a:pt x="1638" y="3018"/>
                    <a:pt x="1784" y="3018"/>
                  </a:cubicBezTo>
                  <a:cubicBezTo>
                    <a:pt x="1898" y="3018"/>
                    <a:pt x="2014" y="2995"/>
                    <a:pt x="2133" y="2947"/>
                  </a:cubicBezTo>
                  <a:cubicBezTo>
                    <a:pt x="2250" y="2901"/>
                    <a:pt x="2354" y="2839"/>
                    <a:pt x="2444" y="27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6" name="Freeform 10"/>
            <p:cNvSpPr>
              <a:spLocks noEditPoints="1"/>
            </p:cNvSpPr>
            <p:nvPr userDrawn="1"/>
          </p:nvSpPr>
          <p:spPr bwMode="auto">
            <a:xfrm>
              <a:off x="2307" y="1344"/>
              <a:ext cx="627" cy="665"/>
            </a:xfrm>
            <a:custGeom>
              <a:avLst/>
              <a:gdLst>
                <a:gd name="T0" fmla="*/ 1491 w 3586"/>
                <a:gd name="T1" fmla="*/ 790 h 3800"/>
                <a:gd name="T2" fmla="*/ 886 w 3586"/>
                <a:gd name="T3" fmla="*/ 892 h 3800"/>
                <a:gd name="T4" fmla="*/ 423 w 3586"/>
                <a:gd name="T5" fmla="*/ 1048 h 3800"/>
                <a:gd name="T6" fmla="*/ 318 w 3586"/>
                <a:gd name="T7" fmla="*/ 1048 h 3800"/>
                <a:gd name="T8" fmla="*/ 318 w 3586"/>
                <a:gd name="T9" fmla="*/ 179 h 3800"/>
                <a:gd name="T10" fmla="*/ 910 w 3586"/>
                <a:gd name="T11" fmla="*/ 66 h 3800"/>
                <a:gd name="T12" fmla="*/ 1733 w 3586"/>
                <a:gd name="T13" fmla="*/ 0 h 3800"/>
                <a:gd name="T14" fmla="*/ 3150 w 3586"/>
                <a:gd name="T15" fmla="*/ 303 h 3800"/>
                <a:gd name="T16" fmla="*/ 3586 w 3586"/>
                <a:gd name="T17" fmla="*/ 1254 h 3800"/>
                <a:gd name="T18" fmla="*/ 3586 w 3586"/>
                <a:gd name="T19" fmla="*/ 3704 h 3800"/>
                <a:gd name="T20" fmla="*/ 2442 w 3586"/>
                <a:gd name="T21" fmla="*/ 3704 h 3800"/>
                <a:gd name="T22" fmla="*/ 2442 w 3586"/>
                <a:gd name="T23" fmla="*/ 3323 h 3800"/>
                <a:gd name="T24" fmla="*/ 2212 w 3586"/>
                <a:gd name="T25" fmla="*/ 3494 h 3800"/>
                <a:gd name="T26" fmla="*/ 1954 w 3586"/>
                <a:gd name="T27" fmla="*/ 3650 h 3800"/>
                <a:gd name="T28" fmla="*/ 1601 w 3586"/>
                <a:gd name="T29" fmla="*/ 3764 h 3800"/>
                <a:gd name="T30" fmla="*/ 1202 w 3586"/>
                <a:gd name="T31" fmla="*/ 3800 h 3800"/>
                <a:gd name="T32" fmla="*/ 346 w 3586"/>
                <a:gd name="T33" fmla="*/ 3482 h 3800"/>
                <a:gd name="T34" fmla="*/ 0 w 3586"/>
                <a:gd name="T35" fmla="*/ 2671 h 3800"/>
                <a:gd name="T36" fmla="*/ 176 w 3586"/>
                <a:gd name="T37" fmla="*/ 2026 h 3800"/>
                <a:gd name="T38" fmla="*/ 675 w 3586"/>
                <a:gd name="T39" fmla="*/ 1631 h 3800"/>
                <a:gd name="T40" fmla="*/ 1468 w 3586"/>
                <a:gd name="T41" fmla="*/ 1425 h 3800"/>
                <a:gd name="T42" fmla="*/ 2449 w 3586"/>
                <a:gd name="T43" fmla="*/ 1336 h 3800"/>
                <a:gd name="T44" fmla="*/ 2449 w 3586"/>
                <a:gd name="T45" fmla="*/ 1317 h 3800"/>
                <a:gd name="T46" fmla="*/ 2207 w 3586"/>
                <a:gd name="T47" fmla="*/ 903 h 3800"/>
                <a:gd name="T48" fmla="*/ 1491 w 3586"/>
                <a:gd name="T49" fmla="*/ 790 h 3800"/>
                <a:gd name="T50" fmla="*/ 2442 w 3586"/>
                <a:gd name="T51" fmla="*/ 2763 h 3800"/>
                <a:gd name="T52" fmla="*/ 2442 w 3586"/>
                <a:gd name="T53" fmla="*/ 2014 h 3800"/>
                <a:gd name="T54" fmla="*/ 1939 w 3586"/>
                <a:gd name="T55" fmla="*/ 2067 h 3800"/>
                <a:gd name="T56" fmla="*/ 1527 w 3586"/>
                <a:gd name="T57" fmla="*/ 2146 h 3800"/>
                <a:gd name="T58" fmla="*/ 1264 w 3586"/>
                <a:gd name="T59" fmla="*/ 2304 h 3800"/>
                <a:gd name="T60" fmla="*/ 1174 w 3586"/>
                <a:gd name="T61" fmla="*/ 2577 h 3800"/>
                <a:gd name="T62" fmla="*/ 1193 w 3586"/>
                <a:gd name="T63" fmla="*/ 2760 h 3800"/>
                <a:gd name="T64" fmla="*/ 1289 w 3586"/>
                <a:gd name="T65" fmla="*/ 2893 h 3800"/>
                <a:gd name="T66" fmla="*/ 1463 w 3586"/>
                <a:gd name="T67" fmla="*/ 2987 h 3800"/>
                <a:gd name="T68" fmla="*/ 1783 w 3586"/>
                <a:gd name="T69" fmla="*/ 3018 h 3800"/>
                <a:gd name="T70" fmla="*/ 2131 w 3586"/>
                <a:gd name="T71" fmla="*/ 2947 h 3800"/>
                <a:gd name="T72" fmla="*/ 2442 w 3586"/>
                <a:gd name="T73" fmla="*/ 2763 h 3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86" h="3800">
                  <a:moveTo>
                    <a:pt x="1491" y="790"/>
                  </a:moveTo>
                  <a:cubicBezTo>
                    <a:pt x="1302" y="790"/>
                    <a:pt x="1101" y="823"/>
                    <a:pt x="886" y="892"/>
                  </a:cubicBezTo>
                  <a:cubicBezTo>
                    <a:pt x="670" y="959"/>
                    <a:pt x="517" y="1012"/>
                    <a:pt x="423" y="1048"/>
                  </a:cubicBezTo>
                  <a:cubicBezTo>
                    <a:pt x="318" y="1048"/>
                    <a:pt x="318" y="1048"/>
                    <a:pt x="318" y="1048"/>
                  </a:cubicBezTo>
                  <a:cubicBezTo>
                    <a:pt x="318" y="179"/>
                    <a:pt x="318" y="179"/>
                    <a:pt x="318" y="179"/>
                  </a:cubicBezTo>
                  <a:cubicBezTo>
                    <a:pt x="440" y="148"/>
                    <a:pt x="637" y="110"/>
                    <a:pt x="910" y="66"/>
                  </a:cubicBezTo>
                  <a:cubicBezTo>
                    <a:pt x="1183" y="23"/>
                    <a:pt x="1458" y="0"/>
                    <a:pt x="1733" y="0"/>
                  </a:cubicBezTo>
                  <a:cubicBezTo>
                    <a:pt x="2387" y="0"/>
                    <a:pt x="2859" y="102"/>
                    <a:pt x="3150" y="303"/>
                  </a:cubicBezTo>
                  <a:cubicBezTo>
                    <a:pt x="3441" y="505"/>
                    <a:pt x="3586" y="823"/>
                    <a:pt x="3586" y="1254"/>
                  </a:cubicBezTo>
                  <a:cubicBezTo>
                    <a:pt x="3586" y="3704"/>
                    <a:pt x="3586" y="3704"/>
                    <a:pt x="3586" y="3704"/>
                  </a:cubicBezTo>
                  <a:cubicBezTo>
                    <a:pt x="2442" y="3704"/>
                    <a:pt x="2442" y="3704"/>
                    <a:pt x="2442" y="3704"/>
                  </a:cubicBezTo>
                  <a:cubicBezTo>
                    <a:pt x="2442" y="3323"/>
                    <a:pt x="2442" y="3323"/>
                    <a:pt x="2442" y="3323"/>
                  </a:cubicBezTo>
                  <a:cubicBezTo>
                    <a:pt x="2380" y="3370"/>
                    <a:pt x="2304" y="3426"/>
                    <a:pt x="2212" y="3494"/>
                  </a:cubicBezTo>
                  <a:cubicBezTo>
                    <a:pt x="2120" y="3560"/>
                    <a:pt x="2034" y="3612"/>
                    <a:pt x="1954" y="3650"/>
                  </a:cubicBezTo>
                  <a:cubicBezTo>
                    <a:pt x="1840" y="3701"/>
                    <a:pt x="1723" y="3739"/>
                    <a:pt x="1601" y="3764"/>
                  </a:cubicBezTo>
                  <a:cubicBezTo>
                    <a:pt x="1480" y="3788"/>
                    <a:pt x="1348" y="3800"/>
                    <a:pt x="1202" y="3800"/>
                  </a:cubicBezTo>
                  <a:cubicBezTo>
                    <a:pt x="861" y="3800"/>
                    <a:pt x="576" y="3695"/>
                    <a:pt x="346" y="3482"/>
                  </a:cubicBezTo>
                  <a:cubicBezTo>
                    <a:pt x="115" y="3272"/>
                    <a:pt x="0" y="3000"/>
                    <a:pt x="0" y="2671"/>
                  </a:cubicBezTo>
                  <a:cubicBezTo>
                    <a:pt x="0" y="2408"/>
                    <a:pt x="59" y="2192"/>
                    <a:pt x="176" y="2026"/>
                  </a:cubicBezTo>
                  <a:cubicBezTo>
                    <a:pt x="293" y="1859"/>
                    <a:pt x="459" y="1728"/>
                    <a:pt x="675" y="1631"/>
                  </a:cubicBezTo>
                  <a:cubicBezTo>
                    <a:pt x="887" y="1535"/>
                    <a:pt x="1152" y="1466"/>
                    <a:pt x="1468" y="1425"/>
                  </a:cubicBezTo>
                  <a:cubicBezTo>
                    <a:pt x="1783" y="1386"/>
                    <a:pt x="2110" y="1354"/>
                    <a:pt x="2449" y="1336"/>
                  </a:cubicBezTo>
                  <a:cubicBezTo>
                    <a:pt x="2449" y="1317"/>
                    <a:pt x="2449" y="1317"/>
                    <a:pt x="2449" y="1317"/>
                  </a:cubicBezTo>
                  <a:cubicBezTo>
                    <a:pt x="2449" y="1117"/>
                    <a:pt x="2368" y="979"/>
                    <a:pt x="2207" y="903"/>
                  </a:cubicBezTo>
                  <a:cubicBezTo>
                    <a:pt x="2044" y="828"/>
                    <a:pt x="1807" y="790"/>
                    <a:pt x="1491" y="790"/>
                  </a:cubicBezTo>
                  <a:close/>
                  <a:moveTo>
                    <a:pt x="2442" y="2763"/>
                  </a:moveTo>
                  <a:cubicBezTo>
                    <a:pt x="2442" y="2014"/>
                    <a:pt x="2442" y="2014"/>
                    <a:pt x="2442" y="2014"/>
                  </a:cubicBezTo>
                  <a:cubicBezTo>
                    <a:pt x="2288" y="2027"/>
                    <a:pt x="2120" y="2046"/>
                    <a:pt x="1939" y="2067"/>
                  </a:cubicBezTo>
                  <a:cubicBezTo>
                    <a:pt x="1758" y="2090"/>
                    <a:pt x="1621" y="2116"/>
                    <a:pt x="1527" y="2146"/>
                  </a:cubicBezTo>
                  <a:cubicBezTo>
                    <a:pt x="1412" y="2182"/>
                    <a:pt x="1325" y="2235"/>
                    <a:pt x="1264" y="2304"/>
                  </a:cubicBezTo>
                  <a:cubicBezTo>
                    <a:pt x="1203" y="2373"/>
                    <a:pt x="1174" y="2463"/>
                    <a:pt x="1174" y="2577"/>
                  </a:cubicBezTo>
                  <a:cubicBezTo>
                    <a:pt x="1174" y="2651"/>
                    <a:pt x="1180" y="2712"/>
                    <a:pt x="1193" y="2760"/>
                  </a:cubicBezTo>
                  <a:cubicBezTo>
                    <a:pt x="1205" y="2806"/>
                    <a:pt x="1238" y="2850"/>
                    <a:pt x="1289" y="2893"/>
                  </a:cubicBezTo>
                  <a:cubicBezTo>
                    <a:pt x="1337" y="2936"/>
                    <a:pt x="1396" y="2967"/>
                    <a:pt x="1463" y="2987"/>
                  </a:cubicBezTo>
                  <a:cubicBezTo>
                    <a:pt x="1532" y="3008"/>
                    <a:pt x="1638" y="3018"/>
                    <a:pt x="1783" y="3018"/>
                  </a:cubicBezTo>
                  <a:cubicBezTo>
                    <a:pt x="1898" y="3018"/>
                    <a:pt x="2013" y="2995"/>
                    <a:pt x="2131" y="2947"/>
                  </a:cubicBezTo>
                  <a:cubicBezTo>
                    <a:pt x="2250" y="2901"/>
                    <a:pt x="2354" y="2839"/>
                    <a:pt x="2442" y="27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7" name="Freeform 11"/>
            <p:cNvSpPr>
              <a:spLocks noEditPoints="1"/>
            </p:cNvSpPr>
            <p:nvPr userDrawn="1"/>
          </p:nvSpPr>
          <p:spPr bwMode="auto">
            <a:xfrm>
              <a:off x="-166" y="657"/>
              <a:ext cx="2504" cy="1926"/>
            </a:xfrm>
            <a:custGeom>
              <a:avLst/>
              <a:gdLst>
                <a:gd name="T0" fmla="*/ 9239 w 14324"/>
                <a:gd name="T1" fmla="*/ 915 h 11013"/>
                <a:gd name="T2" fmla="*/ 3968 w 14324"/>
                <a:gd name="T3" fmla="*/ 232 h 11013"/>
                <a:gd name="T4" fmla="*/ 3969 w 14324"/>
                <a:gd name="T5" fmla="*/ 234 h 11013"/>
                <a:gd name="T6" fmla="*/ 8294 w 14324"/>
                <a:gd name="T7" fmla="*/ 800 h 11013"/>
                <a:gd name="T8" fmla="*/ 10916 w 14324"/>
                <a:gd name="T9" fmla="*/ 2561 h 11013"/>
                <a:gd name="T10" fmla="*/ 4631 w 14324"/>
                <a:gd name="T11" fmla="*/ 949 h 11013"/>
                <a:gd name="T12" fmla="*/ 5034 w 14324"/>
                <a:gd name="T13" fmla="*/ 1728 h 11013"/>
                <a:gd name="T14" fmla="*/ 1529 w 14324"/>
                <a:gd name="T15" fmla="*/ 3667 h 11013"/>
                <a:gd name="T16" fmla="*/ 5085 w 14324"/>
                <a:gd name="T17" fmla="*/ 10098 h 11013"/>
                <a:gd name="T18" fmla="*/ 10355 w 14324"/>
                <a:gd name="T19" fmla="*/ 10781 h 11013"/>
                <a:gd name="T20" fmla="*/ 10355 w 14324"/>
                <a:gd name="T21" fmla="*/ 10779 h 11013"/>
                <a:gd name="T22" fmla="*/ 6028 w 14324"/>
                <a:gd name="T23" fmla="*/ 10213 h 11013"/>
                <a:gd name="T24" fmla="*/ 3487 w 14324"/>
                <a:gd name="T25" fmla="*/ 8470 h 11013"/>
                <a:gd name="T26" fmla="*/ 9649 w 14324"/>
                <a:gd name="T27" fmla="*/ 10235 h 11013"/>
                <a:gd name="T28" fmla="*/ 9139 w 14324"/>
                <a:gd name="T29" fmla="*/ 9323 h 11013"/>
                <a:gd name="T30" fmla="*/ 12794 w 14324"/>
                <a:gd name="T31" fmla="*/ 7347 h 11013"/>
                <a:gd name="T32" fmla="*/ 9239 w 14324"/>
                <a:gd name="T33" fmla="*/ 915 h 11013"/>
                <a:gd name="T34" fmla="*/ 8989 w 14324"/>
                <a:gd name="T35" fmla="*/ 9152 h 11013"/>
                <a:gd name="T36" fmla="*/ 8398 w 14324"/>
                <a:gd name="T37" fmla="*/ 8001 h 11013"/>
                <a:gd name="T38" fmla="*/ 10169 w 14324"/>
                <a:gd name="T39" fmla="*/ 8001 h 11013"/>
                <a:gd name="T40" fmla="*/ 8989 w 14324"/>
                <a:gd name="T41" fmla="*/ 9152 h 11013"/>
                <a:gd name="T42" fmla="*/ 11293 w 14324"/>
                <a:gd name="T43" fmla="*/ 6150 h 11013"/>
                <a:gd name="T44" fmla="*/ 10950 w 14324"/>
                <a:gd name="T45" fmla="*/ 6535 h 11013"/>
                <a:gd name="T46" fmla="*/ 9529 w 14324"/>
                <a:gd name="T47" fmla="*/ 7437 h 11013"/>
                <a:gd name="T48" fmla="*/ 8355 w 14324"/>
                <a:gd name="T49" fmla="*/ 7822 h 11013"/>
                <a:gd name="T50" fmla="*/ 8347 w 14324"/>
                <a:gd name="T51" fmla="*/ 7824 h 11013"/>
                <a:gd name="T52" fmla="*/ 8303 w 14324"/>
                <a:gd name="T53" fmla="*/ 7834 h 11013"/>
                <a:gd name="T54" fmla="*/ 7822 w 14324"/>
                <a:gd name="T55" fmla="*/ 6950 h 11013"/>
                <a:gd name="T56" fmla="*/ 3418 w 14324"/>
                <a:gd name="T57" fmla="*/ 8235 h 11013"/>
                <a:gd name="T58" fmla="*/ 3262 w 14324"/>
                <a:gd name="T59" fmla="*/ 8281 h 11013"/>
                <a:gd name="T60" fmla="*/ 3237 w 14324"/>
                <a:gd name="T61" fmla="*/ 8248 h 11013"/>
                <a:gd name="T62" fmla="*/ 3043 w 14324"/>
                <a:gd name="T63" fmla="*/ 4863 h 11013"/>
                <a:gd name="T64" fmla="*/ 4725 w 14324"/>
                <a:gd name="T65" fmla="*/ 3604 h 11013"/>
                <a:gd name="T66" fmla="*/ 5852 w 14324"/>
                <a:gd name="T67" fmla="*/ 3235 h 11013"/>
                <a:gd name="T68" fmla="*/ 5895 w 14324"/>
                <a:gd name="T69" fmla="*/ 3227 h 11013"/>
                <a:gd name="T70" fmla="*/ 6430 w 14324"/>
                <a:gd name="T71" fmla="*/ 4154 h 11013"/>
                <a:gd name="T72" fmla="*/ 10977 w 14324"/>
                <a:gd name="T73" fmla="*/ 2761 h 11013"/>
                <a:gd name="T74" fmla="*/ 11076 w 14324"/>
                <a:gd name="T75" fmla="*/ 2732 h 11013"/>
                <a:gd name="T76" fmla="*/ 11100 w 14324"/>
                <a:gd name="T77" fmla="*/ 2766 h 11013"/>
                <a:gd name="T78" fmla="*/ 11293 w 14324"/>
                <a:gd name="T79" fmla="*/ 6150 h 110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4324" h="11013">
                  <a:moveTo>
                    <a:pt x="9239" y="915"/>
                  </a:moveTo>
                  <a:cubicBezTo>
                    <a:pt x="7498" y="209"/>
                    <a:pt x="5612" y="0"/>
                    <a:pt x="3968" y="232"/>
                  </a:cubicBezTo>
                  <a:cubicBezTo>
                    <a:pt x="3969" y="234"/>
                    <a:pt x="3969" y="234"/>
                    <a:pt x="3969" y="234"/>
                  </a:cubicBezTo>
                  <a:cubicBezTo>
                    <a:pt x="5130" y="74"/>
                    <a:pt x="6866" y="222"/>
                    <a:pt x="8294" y="800"/>
                  </a:cubicBezTo>
                  <a:cubicBezTo>
                    <a:pt x="9384" y="1242"/>
                    <a:pt x="10248" y="1855"/>
                    <a:pt x="10916" y="2561"/>
                  </a:cubicBezTo>
                  <a:cubicBezTo>
                    <a:pt x="4631" y="949"/>
                    <a:pt x="4631" y="949"/>
                    <a:pt x="4631" y="949"/>
                  </a:cubicBezTo>
                  <a:cubicBezTo>
                    <a:pt x="5034" y="1728"/>
                    <a:pt x="5034" y="1728"/>
                    <a:pt x="5034" y="1728"/>
                  </a:cubicBezTo>
                  <a:cubicBezTo>
                    <a:pt x="3491" y="1995"/>
                    <a:pt x="2258" y="2650"/>
                    <a:pt x="1529" y="3667"/>
                  </a:cubicBezTo>
                  <a:cubicBezTo>
                    <a:pt x="0" y="5803"/>
                    <a:pt x="1591" y="8683"/>
                    <a:pt x="5085" y="10098"/>
                  </a:cubicBezTo>
                  <a:cubicBezTo>
                    <a:pt x="6826" y="10804"/>
                    <a:pt x="8712" y="11013"/>
                    <a:pt x="10355" y="10781"/>
                  </a:cubicBezTo>
                  <a:cubicBezTo>
                    <a:pt x="10355" y="10779"/>
                    <a:pt x="10355" y="10779"/>
                    <a:pt x="10355" y="10779"/>
                  </a:cubicBezTo>
                  <a:cubicBezTo>
                    <a:pt x="9195" y="10939"/>
                    <a:pt x="7458" y="10791"/>
                    <a:pt x="6028" y="10213"/>
                  </a:cubicBezTo>
                  <a:cubicBezTo>
                    <a:pt x="4940" y="9772"/>
                    <a:pt x="4075" y="9158"/>
                    <a:pt x="3487" y="8470"/>
                  </a:cubicBezTo>
                  <a:cubicBezTo>
                    <a:pt x="9649" y="10235"/>
                    <a:pt x="9649" y="10235"/>
                    <a:pt x="9649" y="10235"/>
                  </a:cubicBezTo>
                  <a:cubicBezTo>
                    <a:pt x="9139" y="9323"/>
                    <a:pt x="9139" y="9323"/>
                    <a:pt x="9139" y="9323"/>
                  </a:cubicBezTo>
                  <a:cubicBezTo>
                    <a:pt x="10682" y="9056"/>
                    <a:pt x="12066" y="8363"/>
                    <a:pt x="12794" y="7347"/>
                  </a:cubicBezTo>
                  <a:cubicBezTo>
                    <a:pt x="14324" y="5210"/>
                    <a:pt x="12733" y="2330"/>
                    <a:pt x="9239" y="915"/>
                  </a:cubicBezTo>
                  <a:close/>
                  <a:moveTo>
                    <a:pt x="8989" y="9152"/>
                  </a:moveTo>
                  <a:cubicBezTo>
                    <a:pt x="8398" y="8001"/>
                    <a:pt x="8398" y="8001"/>
                    <a:pt x="8398" y="8001"/>
                  </a:cubicBezTo>
                  <a:cubicBezTo>
                    <a:pt x="10169" y="8001"/>
                    <a:pt x="10169" y="8001"/>
                    <a:pt x="10169" y="8001"/>
                  </a:cubicBezTo>
                  <a:lnTo>
                    <a:pt x="8989" y="9152"/>
                  </a:lnTo>
                  <a:close/>
                  <a:moveTo>
                    <a:pt x="11293" y="6150"/>
                  </a:moveTo>
                  <a:cubicBezTo>
                    <a:pt x="11201" y="6277"/>
                    <a:pt x="11085" y="6407"/>
                    <a:pt x="10950" y="6535"/>
                  </a:cubicBezTo>
                  <a:cubicBezTo>
                    <a:pt x="10580" y="6905"/>
                    <a:pt x="10101" y="7210"/>
                    <a:pt x="9529" y="7437"/>
                  </a:cubicBezTo>
                  <a:cubicBezTo>
                    <a:pt x="9149" y="7603"/>
                    <a:pt x="8742" y="7736"/>
                    <a:pt x="8355" y="7822"/>
                  </a:cubicBezTo>
                  <a:cubicBezTo>
                    <a:pt x="8352" y="7822"/>
                    <a:pt x="8350" y="7824"/>
                    <a:pt x="8347" y="7824"/>
                  </a:cubicBezTo>
                  <a:cubicBezTo>
                    <a:pt x="8303" y="7834"/>
                    <a:pt x="8303" y="7834"/>
                    <a:pt x="8303" y="7834"/>
                  </a:cubicBezTo>
                  <a:cubicBezTo>
                    <a:pt x="7822" y="6950"/>
                    <a:pt x="7822" y="6950"/>
                    <a:pt x="7822" y="6950"/>
                  </a:cubicBezTo>
                  <a:cubicBezTo>
                    <a:pt x="3418" y="8235"/>
                    <a:pt x="3418" y="8235"/>
                    <a:pt x="3418" y="8235"/>
                  </a:cubicBezTo>
                  <a:cubicBezTo>
                    <a:pt x="3262" y="8281"/>
                    <a:pt x="3262" y="8281"/>
                    <a:pt x="3262" y="8281"/>
                  </a:cubicBezTo>
                  <a:cubicBezTo>
                    <a:pt x="3237" y="8248"/>
                    <a:pt x="3237" y="8248"/>
                    <a:pt x="3237" y="8248"/>
                  </a:cubicBezTo>
                  <a:cubicBezTo>
                    <a:pt x="2394" y="7103"/>
                    <a:pt x="2324" y="5869"/>
                    <a:pt x="3043" y="4863"/>
                  </a:cubicBezTo>
                  <a:cubicBezTo>
                    <a:pt x="3418" y="4340"/>
                    <a:pt x="4001" y="3904"/>
                    <a:pt x="4725" y="3604"/>
                  </a:cubicBezTo>
                  <a:cubicBezTo>
                    <a:pt x="5085" y="3444"/>
                    <a:pt x="5464" y="3321"/>
                    <a:pt x="5852" y="3235"/>
                  </a:cubicBezTo>
                  <a:cubicBezTo>
                    <a:pt x="5895" y="3227"/>
                    <a:pt x="5895" y="3227"/>
                    <a:pt x="5895" y="3227"/>
                  </a:cubicBezTo>
                  <a:cubicBezTo>
                    <a:pt x="6430" y="4154"/>
                    <a:pt x="6430" y="4154"/>
                    <a:pt x="6430" y="4154"/>
                  </a:cubicBezTo>
                  <a:cubicBezTo>
                    <a:pt x="10977" y="2761"/>
                    <a:pt x="10977" y="2761"/>
                    <a:pt x="10977" y="2761"/>
                  </a:cubicBezTo>
                  <a:cubicBezTo>
                    <a:pt x="11076" y="2732"/>
                    <a:pt x="11076" y="2732"/>
                    <a:pt x="11076" y="2732"/>
                  </a:cubicBezTo>
                  <a:cubicBezTo>
                    <a:pt x="11100" y="2766"/>
                    <a:pt x="11100" y="2766"/>
                    <a:pt x="11100" y="2766"/>
                  </a:cubicBezTo>
                  <a:cubicBezTo>
                    <a:pt x="11943" y="3912"/>
                    <a:pt x="12012" y="5144"/>
                    <a:pt x="11293" y="61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</p:grpSp>
    </p:spTree>
    <p:extLst>
      <p:ext uri="{BB962C8B-B14F-4D97-AF65-F5344CB8AC3E}">
        <p14:creationId xmlns:p14="http://schemas.microsoft.com/office/powerpoint/2010/main" val="1271733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01B45F-83E6-41DD-81FE-3D61A4139122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© AARNet Pty Ltd </a:t>
            </a:r>
            <a:r>
              <a:rPr lang="en-AU">
                <a:solidFill>
                  <a:schemeClr val="accent1"/>
                </a:solidFill>
              </a:rPr>
              <a:t>|</a:t>
            </a:r>
            <a:endParaRPr lang="en-AU" dirty="0">
              <a:solidFill>
                <a:schemeClr val="accent1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403225" y="367886"/>
            <a:ext cx="6789015" cy="587853"/>
          </a:xfrm>
        </p:spPr>
        <p:txBody>
          <a:bodyPr wrap="square">
            <a:spAutoFit/>
          </a:bodyPr>
          <a:lstStyle>
            <a:lvl1pPr algn="l">
              <a:lnSpc>
                <a:spcPct val="85000"/>
              </a:lnSpc>
              <a:spcBef>
                <a:spcPts val="0"/>
              </a:spcBef>
              <a:defRPr sz="2800" b="0" cap="all" baseline="0">
                <a:solidFill>
                  <a:schemeClr val="accent1"/>
                </a:solidFill>
              </a:defRPr>
            </a:lvl1pPr>
            <a:lvl2pPr marL="0" indent="0" algn="l">
              <a:spcBef>
                <a:spcPts val="0"/>
              </a:spcBef>
              <a:buNone/>
              <a:defRPr sz="1600">
                <a:solidFill>
                  <a:schemeClr val="tx1"/>
                </a:solidFill>
              </a:defRPr>
            </a:lvl2pPr>
          </a:lstStyle>
          <a:p>
            <a:pPr lvl="0"/>
            <a:r>
              <a:rPr lang="en-US" dirty="0"/>
              <a:t>Slide title</a:t>
            </a:r>
          </a:p>
          <a:p>
            <a:pPr lvl="1"/>
            <a:r>
              <a:rPr lang="en-US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571252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3543300"/>
          </a:xfrm>
        </p:spPr>
        <p:txBody>
          <a:bodyPr lIns="144000" tIns="108000"/>
          <a:lstStyle>
            <a:lvl1pPr>
              <a:defRPr/>
            </a:lvl1pPr>
          </a:lstStyle>
          <a:p>
            <a:r>
              <a:rPr lang="en-AU" dirty="0"/>
              <a:t>Click icon to insert black and white image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237513" y="3841405"/>
            <a:ext cx="4889687" cy="422295"/>
          </a:xfrm>
        </p:spPr>
        <p:txBody>
          <a:bodyPr anchor="t" anchorCtr="0"/>
          <a:lstStyle>
            <a:lvl1pPr algn="l">
              <a:defRPr sz="3200" cap="all" baseline="0">
                <a:solidFill>
                  <a:schemeClr val="accent2"/>
                </a:solidFill>
              </a:defRPr>
            </a:lvl1pPr>
          </a:lstStyle>
          <a:p>
            <a:r>
              <a:rPr lang="en-US" dirty="0"/>
              <a:t>Divider title</a:t>
            </a:r>
            <a:endParaRPr lang="en-AU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1"/>
          </p:nvPr>
        </p:nvSpPr>
        <p:spPr>
          <a:xfrm flipV="1">
            <a:off x="0" y="3446100"/>
            <a:ext cx="6127200" cy="97200"/>
          </a:xfrm>
          <a:blipFill>
            <a:blip r:embed="rId2"/>
            <a:stretch>
              <a:fillRect/>
            </a:stretch>
          </a:blipFill>
        </p:spPr>
        <p:txBody>
          <a:bodyPr>
            <a:normAutofit/>
          </a:bodyPr>
          <a:lstStyle>
            <a:lvl1pPr>
              <a:defRPr sz="600" b="0">
                <a:noFill/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grpSp>
        <p:nvGrpSpPr>
          <p:cNvPr id="28" name="Group 27"/>
          <p:cNvGrpSpPr>
            <a:grpSpLocks noChangeAspect="1"/>
          </p:cNvGrpSpPr>
          <p:nvPr userDrawn="1"/>
        </p:nvGrpSpPr>
        <p:grpSpPr bwMode="auto">
          <a:xfrm>
            <a:off x="7164524" y="4376113"/>
            <a:ext cx="1585796" cy="515397"/>
            <a:chOff x="-166" y="657"/>
            <a:chExt cx="5926" cy="1926"/>
          </a:xfrm>
          <a:solidFill>
            <a:schemeClr val="accent2"/>
          </a:solidFill>
        </p:grpSpPr>
        <p:sp>
          <p:nvSpPr>
            <p:cNvPr id="29" name="Freeform 5"/>
            <p:cNvSpPr>
              <a:spLocks/>
            </p:cNvSpPr>
            <p:nvPr userDrawn="1"/>
          </p:nvSpPr>
          <p:spPr bwMode="auto">
            <a:xfrm>
              <a:off x="5367" y="1187"/>
              <a:ext cx="393" cy="818"/>
            </a:xfrm>
            <a:custGeom>
              <a:avLst/>
              <a:gdLst>
                <a:gd name="T0" fmla="*/ 2250 w 2250"/>
                <a:gd name="T1" fmla="*/ 4035 h 4678"/>
                <a:gd name="T2" fmla="*/ 2250 w 2250"/>
                <a:gd name="T3" fmla="*/ 4576 h 4678"/>
                <a:gd name="T4" fmla="*/ 1881 w 2250"/>
                <a:gd name="T5" fmla="*/ 4649 h 4678"/>
                <a:gd name="T6" fmla="*/ 1524 w 2250"/>
                <a:gd name="T7" fmla="*/ 4678 h 4678"/>
                <a:gd name="T8" fmla="*/ 692 w 2250"/>
                <a:gd name="T9" fmla="*/ 4384 h 4678"/>
                <a:gd name="T10" fmla="*/ 407 w 2250"/>
                <a:gd name="T11" fmla="*/ 3438 h 4678"/>
                <a:gd name="T12" fmla="*/ 407 w 2250"/>
                <a:gd name="T13" fmla="*/ 1535 h 4678"/>
                <a:gd name="T14" fmla="*/ 0 w 2250"/>
                <a:gd name="T15" fmla="*/ 1535 h 4678"/>
                <a:gd name="T16" fmla="*/ 0 w 2250"/>
                <a:gd name="T17" fmla="*/ 1025 h 4678"/>
                <a:gd name="T18" fmla="*/ 407 w 2250"/>
                <a:gd name="T19" fmla="*/ 1025 h 4678"/>
                <a:gd name="T20" fmla="*/ 407 w 2250"/>
                <a:gd name="T21" fmla="*/ 0 h 4678"/>
                <a:gd name="T22" fmla="*/ 1011 w 2250"/>
                <a:gd name="T23" fmla="*/ 0 h 4678"/>
                <a:gd name="T24" fmla="*/ 1011 w 2250"/>
                <a:gd name="T25" fmla="*/ 1025 h 4678"/>
                <a:gd name="T26" fmla="*/ 2250 w 2250"/>
                <a:gd name="T27" fmla="*/ 1025 h 4678"/>
                <a:gd name="T28" fmla="*/ 2250 w 2250"/>
                <a:gd name="T29" fmla="*/ 1535 h 4678"/>
                <a:gd name="T30" fmla="*/ 1011 w 2250"/>
                <a:gd name="T31" fmla="*/ 1535 h 4678"/>
                <a:gd name="T32" fmla="*/ 1011 w 2250"/>
                <a:gd name="T33" fmla="*/ 3169 h 4678"/>
                <a:gd name="T34" fmla="*/ 1024 w 2250"/>
                <a:gd name="T35" fmla="*/ 3610 h 4678"/>
                <a:gd name="T36" fmla="*/ 1113 w 2250"/>
                <a:gd name="T37" fmla="*/ 3907 h 4678"/>
                <a:gd name="T38" fmla="*/ 1307 w 2250"/>
                <a:gd name="T39" fmla="*/ 4094 h 4678"/>
                <a:gd name="T40" fmla="*/ 1682 w 2250"/>
                <a:gd name="T41" fmla="*/ 4153 h 4678"/>
                <a:gd name="T42" fmla="*/ 1988 w 2250"/>
                <a:gd name="T43" fmla="*/ 4111 h 4678"/>
                <a:gd name="T44" fmla="*/ 2219 w 2250"/>
                <a:gd name="T45" fmla="*/ 4035 h 4678"/>
                <a:gd name="T46" fmla="*/ 2250 w 2250"/>
                <a:gd name="T47" fmla="*/ 4035 h 4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250" h="4678">
                  <a:moveTo>
                    <a:pt x="2250" y="4035"/>
                  </a:moveTo>
                  <a:cubicBezTo>
                    <a:pt x="2250" y="4576"/>
                    <a:pt x="2250" y="4576"/>
                    <a:pt x="2250" y="4576"/>
                  </a:cubicBezTo>
                  <a:cubicBezTo>
                    <a:pt x="2138" y="4606"/>
                    <a:pt x="2015" y="4631"/>
                    <a:pt x="1881" y="4649"/>
                  </a:cubicBezTo>
                  <a:cubicBezTo>
                    <a:pt x="1748" y="4669"/>
                    <a:pt x="1628" y="4678"/>
                    <a:pt x="1524" y="4678"/>
                  </a:cubicBezTo>
                  <a:cubicBezTo>
                    <a:pt x="1159" y="4678"/>
                    <a:pt x="881" y="4580"/>
                    <a:pt x="692" y="4384"/>
                  </a:cubicBezTo>
                  <a:cubicBezTo>
                    <a:pt x="500" y="4186"/>
                    <a:pt x="407" y="3872"/>
                    <a:pt x="407" y="3438"/>
                  </a:cubicBezTo>
                  <a:cubicBezTo>
                    <a:pt x="407" y="1535"/>
                    <a:pt x="407" y="1535"/>
                    <a:pt x="407" y="1535"/>
                  </a:cubicBezTo>
                  <a:cubicBezTo>
                    <a:pt x="0" y="1535"/>
                    <a:pt x="0" y="1535"/>
                    <a:pt x="0" y="1535"/>
                  </a:cubicBezTo>
                  <a:cubicBezTo>
                    <a:pt x="0" y="1025"/>
                    <a:pt x="0" y="1025"/>
                    <a:pt x="0" y="1025"/>
                  </a:cubicBezTo>
                  <a:cubicBezTo>
                    <a:pt x="407" y="1025"/>
                    <a:pt x="407" y="1025"/>
                    <a:pt x="407" y="1025"/>
                  </a:cubicBezTo>
                  <a:cubicBezTo>
                    <a:pt x="407" y="0"/>
                    <a:pt x="407" y="0"/>
                    <a:pt x="407" y="0"/>
                  </a:cubicBezTo>
                  <a:cubicBezTo>
                    <a:pt x="1011" y="0"/>
                    <a:pt x="1011" y="0"/>
                    <a:pt x="1011" y="0"/>
                  </a:cubicBezTo>
                  <a:cubicBezTo>
                    <a:pt x="1011" y="1025"/>
                    <a:pt x="1011" y="1025"/>
                    <a:pt x="1011" y="1025"/>
                  </a:cubicBezTo>
                  <a:cubicBezTo>
                    <a:pt x="2250" y="1025"/>
                    <a:pt x="2250" y="1025"/>
                    <a:pt x="2250" y="1025"/>
                  </a:cubicBezTo>
                  <a:cubicBezTo>
                    <a:pt x="2250" y="1535"/>
                    <a:pt x="2250" y="1535"/>
                    <a:pt x="2250" y="1535"/>
                  </a:cubicBezTo>
                  <a:cubicBezTo>
                    <a:pt x="1011" y="1535"/>
                    <a:pt x="1011" y="1535"/>
                    <a:pt x="1011" y="1535"/>
                  </a:cubicBezTo>
                  <a:cubicBezTo>
                    <a:pt x="1011" y="3169"/>
                    <a:pt x="1011" y="3169"/>
                    <a:pt x="1011" y="3169"/>
                  </a:cubicBezTo>
                  <a:cubicBezTo>
                    <a:pt x="1011" y="3357"/>
                    <a:pt x="1016" y="3503"/>
                    <a:pt x="1024" y="3610"/>
                  </a:cubicBezTo>
                  <a:cubicBezTo>
                    <a:pt x="1032" y="3716"/>
                    <a:pt x="1062" y="3814"/>
                    <a:pt x="1113" y="3907"/>
                  </a:cubicBezTo>
                  <a:cubicBezTo>
                    <a:pt x="1161" y="3992"/>
                    <a:pt x="1225" y="4055"/>
                    <a:pt x="1307" y="4094"/>
                  </a:cubicBezTo>
                  <a:cubicBezTo>
                    <a:pt x="1388" y="4134"/>
                    <a:pt x="1515" y="4153"/>
                    <a:pt x="1682" y="4153"/>
                  </a:cubicBezTo>
                  <a:cubicBezTo>
                    <a:pt x="1779" y="4153"/>
                    <a:pt x="1883" y="4140"/>
                    <a:pt x="1988" y="4111"/>
                  </a:cubicBezTo>
                  <a:cubicBezTo>
                    <a:pt x="2095" y="4081"/>
                    <a:pt x="2173" y="4055"/>
                    <a:pt x="2219" y="4035"/>
                  </a:cubicBezTo>
                  <a:lnTo>
                    <a:pt x="2250" y="40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0" name="Freeform 6"/>
            <p:cNvSpPr>
              <a:spLocks noEditPoints="1"/>
            </p:cNvSpPr>
            <p:nvPr userDrawn="1"/>
          </p:nvSpPr>
          <p:spPr bwMode="auto">
            <a:xfrm>
              <a:off x="4777" y="1350"/>
              <a:ext cx="569" cy="656"/>
            </a:xfrm>
            <a:custGeom>
              <a:avLst/>
              <a:gdLst>
                <a:gd name="T0" fmla="*/ 480 w 3253"/>
                <a:gd name="T1" fmla="*/ 515 h 3755"/>
                <a:gd name="T2" fmla="*/ 1742 w 3253"/>
                <a:gd name="T3" fmla="*/ 0 h 3755"/>
                <a:gd name="T4" fmla="*/ 2862 w 3253"/>
                <a:gd name="T5" fmla="*/ 424 h 3755"/>
                <a:gd name="T6" fmla="*/ 3253 w 3253"/>
                <a:gd name="T7" fmla="*/ 1627 h 3755"/>
                <a:gd name="T8" fmla="*/ 3253 w 3253"/>
                <a:gd name="T9" fmla="*/ 1955 h 3755"/>
                <a:gd name="T10" fmla="*/ 612 w 3253"/>
                <a:gd name="T11" fmla="*/ 1955 h 3755"/>
                <a:gd name="T12" fmla="*/ 712 w 3253"/>
                <a:gd name="T13" fmla="*/ 2527 h 3755"/>
                <a:gd name="T14" fmla="*/ 984 w 3253"/>
                <a:gd name="T15" fmla="*/ 2926 h 3755"/>
                <a:gd name="T16" fmla="*/ 1380 w 3253"/>
                <a:gd name="T17" fmla="*/ 3156 h 3755"/>
                <a:gd name="T18" fmla="*/ 1886 w 3253"/>
                <a:gd name="T19" fmla="*/ 3232 h 3755"/>
                <a:gd name="T20" fmla="*/ 2621 w 3253"/>
                <a:gd name="T21" fmla="*/ 3085 h 3755"/>
                <a:gd name="T22" fmla="*/ 3148 w 3253"/>
                <a:gd name="T23" fmla="*/ 2796 h 3755"/>
                <a:gd name="T24" fmla="*/ 3181 w 3253"/>
                <a:gd name="T25" fmla="*/ 2796 h 3755"/>
                <a:gd name="T26" fmla="*/ 3181 w 3253"/>
                <a:gd name="T27" fmla="*/ 3454 h 3755"/>
                <a:gd name="T28" fmla="*/ 2559 w 3253"/>
                <a:gd name="T29" fmla="*/ 3670 h 3755"/>
                <a:gd name="T30" fmla="*/ 1891 w 3253"/>
                <a:gd name="T31" fmla="*/ 3755 h 3755"/>
                <a:gd name="T32" fmla="*/ 500 w 3253"/>
                <a:gd name="T33" fmla="*/ 3274 h 3755"/>
                <a:gd name="T34" fmla="*/ 0 w 3253"/>
                <a:gd name="T35" fmla="*/ 1907 h 3755"/>
                <a:gd name="T36" fmla="*/ 480 w 3253"/>
                <a:gd name="T37" fmla="*/ 515 h 3755"/>
                <a:gd name="T38" fmla="*/ 2670 w 3253"/>
                <a:gd name="T39" fmla="*/ 1491 h 3755"/>
                <a:gd name="T40" fmla="*/ 2430 w 3253"/>
                <a:gd name="T41" fmla="*/ 755 h 3755"/>
                <a:gd name="T42" fmla="*/ 1713 w 3253"/>
                <a:gd name="T43" fmla="*/ 495 h 3755"/>
                <a:gd name="T44" fmla="*/ 939 w 3253"/>
                <a:gd name="T45" fmla="*/ 780 h 3755"/>
                <a:gd name="T46" fmla="*/ 612 w 3253"/>
                <a:gd name="T47" fmla="*/ 1491 h 3755"/>
                <a:gd name="T48" fmla="*/ 2670 w 3253"/>
                <a:gd name="T49" fmla="*/ 1491 h 3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253" h="3755">
                  <a:moveTo>
                    <a:pt x="480" y="515"/>
                  </a:moveTo>
                  <a:cubicBezTo>
                    <a:pt x="799" y="171"/>
                    <a:pt x="1221" y="0"/>
                    <a:pt x="1742" y="0"/>
                  </a:cubicBezTo>
                  <a:cubicBezTo>
                    <a:pt x="2226" y="0"/>
                    <a:pt x="2598" y="141"/>
                    <a:pt x="2862" y="424"/>
                  </a:cubicBezTo>
                  <a:cubicBezTo>
                    <a:pt x="3123" y="706"/>
                    <a:pt x="3253" y="1107"/>
                    <a:pt x="3253" y="1627"/>
                  </a:cubicBezTo>
                  <a:cubicBezTo>
                    <a:pt x="3253" y="1955"/>
                    <a:pt x="3253" y="1955"/>
                    <a:pt x="3253" y="1955"/>
                  </a:cubicBezTo>
                  <a:cubicBezTo>
                    <a:pt x="612" y="1955"/>
                    <a:pt x="612" y="1955"/>
                    <a:pt x="612" y="1955"/>
                  </a:cubicBezTo>
                  <a:cubicBezTo>
                    <a:pt x="612" y="2173"/>
                    <a:pt x="645" y="2364"/>
                    <a:pt x="712" y="2527"/>
                  </a:cubicBezTo>
                  <a:cubicBezTo>
                    <a:pt x="778" y="2689"/>
                    <a:pt x="869" y="2822"/>
                    <a:pt x="984" y="2926"/>
                  </a:cubicBezTo>
                  <a:cubicBezTo>
                    <a:pt x="1096" y="3028"/>
                    <a:pt x="1227" y="3105"/>
                    <a:pt x="1380" y="3156"/>
                  </a:cubicBezTo>
                  <a:cubicBezTo>
                    <a:pt x="1532" y="3205"/>
                    <a:pt x="1701" y="3232"/>
                    <a:pt x="1886" y="3232"/>
                  </a:cubicBezTo>
                  <a:cubicBezTo>
                    <a:pt x="2129" y="3232"/>
                    <a:pt x="2374" y="3182"/>
                    <a:pt x="2621" y="3085"/>
                  </a:cubicBezTo>
                  <a:cubicBezTo>
                    <a:pt x="2866" y="2986"/>
                    <a:pt x="3042" y="2891"/>
                    <a:pt x="3148" y="2796"/>
                  </a:cubicBezTo>
                  <a:cubicBezTo>
                    <a:pt x="3181" y="2796"/>
                    <a:pt x="3181" y="2796"/>
                    <a:pt x="3181" y="2796"/>
                  </a:cubicBezTo>
                  <a:cubicBezTo>
                    <a:pt x="3181" y="3454"/>
                    <a:pt x="3181" y="3454"/>
                    <a:pt x="3181" y="3454"/>
                  </a:cubicBezTo>
                  <a:cubicBezTo>
                    <a:pt x="2977" y="3539"/>
                    <a:pt x="2769" y="3612"/>
                    <a:pt x="2559" y="3670"/>
                  </a:cubicBezTo>
                  <a:cubicBezTo>
                    <a:pt x="2346" y="3727"/>
                    <a:pt x="2124" y="3755"/>
                    <a:pt x="1891" y="3755"/>
                  </a:cubicBezTo>
                  <a:cubicBezTo>
                    <a:pt x="1296" y="3755"/>
                    <a:pt x="832" y="3595"/>
                    <a:pt x="500" y="3274"/>
                  </a:cubicBezTo>
                  <a:cubicBezTo>
                    <a:pt x="166" y="2954"/>
                    <a:pt x="0" y="2498"/>
                    <a:pt x="0" y="1907"/>
                  </a:cubicBezTo>
                  <a:cubicBezTo>
                    <a:pt x="0" y="1323"/>
                    <a:pt x="159" y="859"/>
                    <a:pt x="480" y="515"/>
                  </a:cubicBezTo>
                  <a:close/>
                  <a:moveTo>
                    <a:pt x="2670" y="1491"/>
                  </a:moveTo>
                  <a:cubicBezTo>
                    <a:pt x="2669" y="1173"/>
                    <a:pt x="2588" y="928"/>
                    <a:pt x="2430" y="755"/>
                  </a:cubicBezTo>
                  <a:cubicBezTo>
                    <a:pt x="2274" y="581"/>
                    <a:pt x="2034" y="495"/>
                    <a:pt x="1713" y="495"/>
                  </a:cubicBezTo>
                  <a:cubicBezTo>
                    <a:pt x="1389" y="495"/>
                    <a:pt x="1130" y="590"/>
                    <a:pt x="939" y="780"/>
                  </a:cubicBezTo>
                  <a:cubicBezTo>
                    <a:pt x="747" y="969"/>
                    <a:pt x="638" y="1207"/>
                    <a:pt x="612" y="1491"/>
                  </a:cubicBezTo>
                  <a:lnTo>
                    <a:pt x="2670" y="14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1" name="Freeform 7"/>
            <p:cNvSpPr>
              <a:spLocks/>
            </p:cNvSpPr>
            <p:nvPr userDrawn="1"/>
          </p:nvSpPr>
          <p:spPr bwMode="auto">
            <a:xfrm>
              <a:off x="4210" y="1350"/>
              <a:ext cx="524" cy="642"/>
            </a:xfrm>
            <a:custGeom>
              <a:avLst/>
              <a:gdLst>
                <a:gd name="T0" fmla="*/ 605 w 2995"/>
                <a:gd name="T1" fmla="*/ 497 h 3674"/>
                <a:gd name="T2" fmla="*/ 1188 w 2995"/>
                <a:gd name="T3" fmla="*/ 131 h 3674"/>
                <a:gd name="T4" fmla="*/ 1807 w 2995"/>
                <a:gd name="T5" fmla="*/ 0 h 3674"/>
                <a:gd name="T6" fmla="*/ 2691 w 2995"/>
                <a:gd name="T7" fmla="*/ 348 h 3674"/>
                <a:gd name="T8" fmla="*/ 2995 w 2995"/>
                <a:gd name="T9" fmla="*/ 1354 h 3674"/>
                <a:gd name="T10" fmla="*/ 2995 w 2995"/>
                <a:gd name="T11" fmla="*/ 3674 h 3674"/>
                <a:gd name="T12" fmla="*/ 2391 w 2995"/>
                <a:gd name="T13" fmla="*/ 3674 h 3674"/>
                <a:gd name="T14" fmla="*/ 2391 w 2995"/>
                <a:gd name="T15" fmla="*/ 1640 h 3674"/>
                <a:gd name="T16" fmla="*/ 2361 w 2995"/>
                <a:gd name="T17" fmla="*/ 1178 h 3674"/>
                <a:gd name="T18" fmla="*/ 2256 w 2995"/>
                <a:gd name="T19" fmla="*/ 841 h 3674"/>
                <a:gd name="T20" fmla="*/ 2026 w 2995"/>
                <a:gd name="T21" fmla="*/ 641 h 3674"/>
                <a:gd name="T22" fmla="*/ 1636 w 2995"/>
                <a:gd name="T23" fmla="*/ 575 h 3674"/>
                <a:gd name="T24" fmla="*/ 1121 w 2995"/>
                <a:gd name="T25" fmla="*/ 697 h 3674"/>
                <a:gd name="T26" fmla="*/ 605 w 2995"/>
                <a:gd name="T27" fmla="*/ 1007 h 3674"/>
                <a:gd name="T28" fmla="*/ 605 w 2995"/>
                <a:gd name="T29" fmla="*/ 3674 h 3674"/>
                <a:gd name="T30" fmla="*/ 0 w 2995"/>
                <a:gd name="T31" fmla="*/ 3674 h 3674"/>
                <a:gd name="T32" fmla="*/ 0 w 2995"/>
                <a:gd name="T33" fmla="*/ 95 h 3674"/>
                <a:gd name="T34" fmla="*/ 605 w 2995"/>
                <a:gd name="T35" fmla="*/ 95 h 3674"/>
                <a:gd name="T36" fmla="*/ 605 w 2995"/>
                <a:gd name="T37" fmla="*/ 497 h 36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95" h="3674">
                  <a:moveTo>
                    <a:pt x="605" y="497"/>
                  </a:moveTo>
                  <a:cubicBezTo>
                    <a:pt x="793" y="340"/>
                    <a:pt x="987" y="218"/>
                    <a:pt x="1188" y="131"/>
                  </a:cubicBezTo>
                  <a:cubicBezTo>
                    <a:pt x="1389" y="44"/>
                    <a:pt x="1595" y="0"/>
                    <a:pt x="1807" y="0"/>
                  </a:cubicBezTo>
                  <a:cubicBezTo>
                    <a:pt x="2193" y="0"/>
                    <a:pt x="2488" y="116"/>
                    <a:pt x="2691" y="348"/>
                  </a:cubicBezTo>
                  <a:cubicBezTo>
                    <a:pt x="2895" y="582"/>
                    <a:pt x="2995" y="916"/>
                    <a:pt x="2995" y="1354"/>
                  </a:cubicBezTo>
                  <a:cubicBezTo>
                    <a:pt x="2995" y="3674"/>
                    <a:pt x="2995" y="3674"/>
                    <a:pt x="2995" y="3674"/>
                  </a:cubicBezTo>
                  <a:cubicBezTo>
                    <a:pt x="2391" y="3674"/>
                    <a:pt x="2391" y="3674"/>
                    <a:pt x="2391" y="3674"/>
                  </a:cubicBezTo>
                  <a:cubicBezTo>
                    <a:pt x="2391" y="1640"/>
                    <a:pt x="2391" y="1640"/>
                    <a:pt x="2391" y="1640"/>
                  </a:cubicBezTo>
                  <a:cubicBezTo>
                    <a:pt x="2391" y="1476"/>
                    <a:pt x="2381" y="1323"/>
                    <a:pt x="2361" y="1178"/>
                  </a:cubicBezTo>
                  <a:cubicBezTo>
                    <a:pt x="2344" y="1035"/>
                    <a:pt x="2307" y="923"/>
                    <a:pt x="2256" y="841"/>
                  </a:cubicBezTo>
                  <a:cubicBezTo>
                    <a:pt x="2204" y="752"/>
                    <a:pt x="2126" y="684"/>
                    <a:pt x="2026" y="641"/>
                  </a:cubicBezTo>
                  <a:cubicBezTo>
                    <a:pt x="1925" y="597"/>
                    <a:pt x="1796" y="575"/>
                    <a:pt x="1636" y="575"/>
                  </a:cubicBezTo>
                  <a:cubicBezTo>
                    <a:pt x="1471" y="575"/>
                    <a:pt x="1298" y="617"/>
                    <a:pt x="1121" y="697"/>
                  </a:cubicBezTo>
                  <a:cubicBezTo>
                    <a:pt x="941" y="778"/>
                    <a:pt x="768" y="882"/>
                    <a:pt x="605" y="1007"/>
                  </a:cubicBezTo>
                  <a:cubicBezTo>
                    <a:pt x="605" y="3674"/>
                    <a:pt x="605" y="3674"/>
                    <a:pt x="605" y="3674"/>
                  </a:cubicBezTo>
                  <a:cubicBezTo>
                    <a:pt x="0" y="3674"/>
                    <a:pt x="0" y="3674"/>
                    <a:pt x="0" y="3674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605" y="95"/>
                    <a:pt x="605" y="95"/>
                    <a:pt x="605" y="95"/>
                  </a:cubicBezTo>
                  <a:lnTo>
                    <a:pt x="605" y="49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2" name="Freeform 8"/>
            <p:cNvSpPr>
              <a:spLocks/>
            </p:cNvSpPr>
            <p:nvPr userDrawn="1"/>
          </p:nvSpPr>
          <p:spPr bwMode="auto">
            <a:xfrm>
              <a:off x="3679" y="1361"/>
              <a:ext cx="455" cy="631"/>
            </a:xfrm>
            <a:custGeom>
              <a:avLst/>
              <a:gdLst>
                <a:gd name="T0" fmla="*/ 2604 w 2604"/>
                <a:gd name="T1" fmla="*/ 14 h 3609"/>
                <a:gd name="T2" fmla="*/ 2604 w 2604"/>
                <a:gd name="T3" fmla="*/ 1116 h 3609"/>
                <a:gd name="T4" fmla="*/ 2502 w 2604"/>
                <a:gd name="T5" fmla="*/ 1116 h 3609"/>
                <a:gd name="T6" fmla="*/ 2267 w 2604"/>
                <a:gd name="T7" fmla="*/ 1077 h 3609"/>
                <a:gd name="T8" fmla="*/ 1995 w 2604"/>
                <a:gd name="T9" fmla="*/ 1063 h 3609"/>
                <a:gd name="T10" fmla="*/ 1563 w 2604"/>
                <a:gd name="T11" fmla="*/ 1096 h 3609"/>
                <a:gd name="T12" fmla="*/ 1158 w 2604"/>
                <a:gd name="T13" fmla="*/ 1205 h 3609"/>
                <a:gd name="T14" fmla="*/ 1158 w 2604"/>
                <a:gd name="T15" fmla="*/ 3609 h 3609"/>
                <a:gd name="T16" fmla="*/ 0 w 2604"/>
                <a:gd name="T17" fmla="*/ 3609 h 3609"/>
                <a:gd name="T18" fmla="*/ 0 w 2604"/>
                <a:gd name="T19" fmla="*/ 15 h 3609"/>
                <a:gd name="T20" fmla="*/ 1158 w 2604"/>
                <a:gd name="T21" fmla="*/ 15 h 3609"/>
                <a:gd name="T22" fmla="*/ 1158 w 2604"/>
                <a:gd name="T23" fmla="*/ 545 h 3609"/>
                <a:gd name="T24" fmla="*/ 1817 w 2604"/>
                <a:gd name="T25" fmla="*/ 109 h 3609"/>
                <a:gd name="T26" fmla="*/ 2334 w 2604"/>
                <a:gd name="T27" fmla="*/ 0 h 3609"/>
                <a:gd name="T28" fmla="*/ 2471 w 2604"/>
                <a:gd name="T29" fmla="*/ 4 h 3609"/>
                <a:gd name="T30" fmla="*/ 2604 w 2604"/>
                <a:gd name="T31" fmla="*/ 14 h 3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604" h="3609">
                  <a:moveTo>
                    <a:pt x="2604" y="14"/>
                  </a:moveTo>
                  <a:cubicBezTo>
                    <a:pt x="2604" y="1116"/>
                    <a:pt x="2604" y="1116"/>
                    <a:pt x="2604" y="1116"/>
                  </a:cubicBezTo>
                  <a:cubicBezTo>
                    <a:pt x="2502" y="1116"/>
                    <a:pt x="2502" y="1116"/>
                    <a:pt x="2502" y="1116"/>
                  </a:cubicBezTo>
                  <a:cubicBezTo>
                    <a:pt x="2454" y="1098"/>
                    <a:pt x="2375" y="1085"/>
                    <a:pt x="2267" y="1077"/>
                  </a:cubicBezTo>
                  <a:cubicBezTo>
                    <a:pt x="2158" y="1068"/>
                    <a:pt x="2067" y="1063"/>
                    <a:pt x="1995" y="1063"/>
                  </a:cubicBezTo>
                  <a:cubicBezTo>
                    <a:pt x="1832" y="1063"/>
                    <a:pt x="1687" y="1075"/>
                    <a:pt x="1563" y="1096"/>
                  </a:cubicBezTo>
                  <a:cubicBezTo>
                    <a:pt x="1437" y="1118"/>
                    <a:pt x="1302" y="1152"/>
                    <a:pt x="1158" y="1205"/>
                  </a:cubicBezTo>
                  <a:cubicBezTo>
                    <a:pt x="1158" y="3609"/>
                    <a:pt x="1158" y="3609"/>
                    <a:pt x="1158" y="3609"/>
                  </a:cubicBezTo>
                  <a:cubicBezTo>
                    <a:pt x="0" y="3609"/>
                    <a:pt x="0" y="3609"/>
                    <a:pt x="0" y="3609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158" y="15"/>
                    <a:pt x="1158" y="15"/>
                    <a:pt x="1158" y="15"/>
                  </a:cubicBezTo>
                  <a:cubicBezTo>
                    <a:pt x="1158" y="545"/>
                    <a:pt x="1158" y="545"/>
                    <a:pt x="1158" y="545"/>
                  </a:cubicBezTo>
                  <a:cubicBezTo>
                    <a:pt x="1411" y="326"/>
                    <a:pt x="1632" y="181"/>
                    <a:pt x="1817" y="109"/>
                  </a:cubicBezTo>
                  <a:cubicBezTo>
                    <a:pt x="2005" y="37"/>
                    <a:pt x="2176" y="0"/>
                    <a:pt x="2334" y="0"/>
                  </a:cubicBezTo>
                  <a:cubicBezTo>
                    <a:pt x="2374" y="0"/>
                    <a:pt x="2420" y="2"/>
                    <a:pt x="2471" y="4"/>
                  </a:cubicBezTo>
                  <a:cubicBezTo>
                    <a:pt x="2522" y="7"/>
                    <a:pt x="2566" y="10"/>
                    <a:pt x="2604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3" name="Freeform 9"/>
            <p:cNvSpPr>
              <a:spLocks noEditPoints="1"/>
            </p:cNvSpPr>
            <p:nvPr userDrawn="1"/>
          </p:nvSpPr>
          <p:spPr bwMode="auto">
            <a:xfrm>
              <a:off x="2981" y="1344"/>
              <a:ext cx="627" cy="665"/>
            </a:xfrm>
            <a:custGeom>
              <a:avLst/>
              <a:gdLst>
                <a:gd name="T0" fmla="*/ 423 w 3586"/>
                <a:gd name="T1" fmla="*/ 1048 h 3800"/>
                <a:gd name="T2" fmla="*/ 318 w 3586"/>
                <a:gd name="T3" fmla="*/ 1048 h 3800"/>
                <a:gd name="T4" fmla="*/ 318 w 3586"/>
                <a:gd name="T5" fmla="*/ 179 h 3800"/>
                <a:gd name="T6" fmla="*/ 910 w 3586"/>
                <a:gd name="T7" fmla="*/ 66 h 3800"/>
                <a:gd name="T8" fmla="*/ 1733 w 3586"/>
                <a:gd name="T9" fmla="*/ 0 h 3800"/>
                <a:gd name="T10" fmla="*/ 3150 w 3586"/>
                <a:gd name="T11" fmla="*/ 303 h 3800"/>
                <a:gd name="T12" fmla="*/ 3586 w 3586"/>
                <a:gd name="T13" fmla="*/ 1254 h 3800"/>
                <a:gd name="T14" fmla="*/ 3586 w 3586"/>
                <a:gd name="T15" fmla="*/ 3704 h 3800"/>
                <a:gd name="T16" fmla="*/ 2444 w 3586"/>
                <a:gd name="T17" fmla="*/ 3704 h 3800"/>
                <a:gd name="T18" fmla="*/ 2444 w 3586"/>
                <a:gd name="T19" fmla="*/ 3323 h 3800"/>
                <a:gd name="T20" fmla="*/ 2214 w 3586"/>
                <a:gd name="T21" fmla="*/ 3494 h 3800"/>
                <a:gd name="T22" fmla="*/ 1954 w 3586"/>
                <a:gd name="T23" fmla="*/ 3650 h 3800"/>
                <a:gd name="T24" fmla="*/ 1603 w 3586"/>
                <a:gd name="T25" fmla="*/ 3764 h 3800"/>
                <a:gd name="T26" fmla="*/ 1203 w 3586"/>
                <a:gd name="T27" fmla="*/ 3800 h 3800"/>
                <a:gd name="T28" fmla="*/ 346 w 3586"/>
                <a:gd name="T29" fmla="*/ 3482 h 3800"/>
                <a:gd name="T30" fmla="*/ 0 w 3586"/>
                <a:gd name="T31" fmla="*/ 2671 h 3800"/>
                <a:gd name="T32" fmla="*/ 176 w 3586"/>
                <a:gd name="T33" fmla="*/ 2026 h 3800"/>
                <a:gd name="T34" fmla="*/ 676 w 3586"/>
                <a:gd name="T35" fmla="*/ 1631 h 3800"/>
                <a:gd name="T36" fmla="*/ 1468 w 3586"/>
                <a:gd name="T37" fmla="*/ 1425 h 3800"/>
                <a:gd name="T38" fmla="*/ 2449 w 3586"/>
                <a:gd name="T39" fmla="*/ 1336 h 3800"/>
                <a:gd name="T40" fmla="*/ 2449 w 3586"/>
                <a:gd name="T41" fmla="*/ 1317 h 3800"/>
                <a:gd name="T42" fmla="*/ 2207 w 3586"/>
                <a:gd name="T43" fmla="*/ 903 h 3800"/>
                <a:gd name="T44" fmla="*/ 1493 w 3586"/>
                <a:gd name="T45" fmla="*/ 790 h 3800"/>
                <a:gd name="T46" fmla="*/ 886 w 3586"/>
                <a:gd name="T47" fmla="*/ 892 h 3800"/>
                <a:gd name="T48" fmla="*/ 423 w 3586"/>
                <a:gd name="T49" fmla="*/ 1048 h 3800"/>
                <a:gd name="T50" fmla="*/ 2444 w 3586"/>
                <a:gd name="T51" fmla="*/ 2763 h 3800"/>
                <a:gd name="T52" fmla="*/ 2444 w 3586"/>
                <a:gd name="T53" fmla="*/ 2014 h 3800"/>
                <a:gd name="T54" fmla="*/ 1939 w 3586"/>
                <a:gd name="T55" fmla="*/ 2067 h 3800"/>
                <a:gd name="T56" fmla="*/ 1527 w 3586"/>
                <a:gd name="T57" fmla="*/ 2146 h 3800"/>
                <a:gd name="T58" fmla="*/ 1264 w 3586"/>
                <a:gd name="T59" fmla="*/ 2304 h 3800"/>
                <a:gd name="T60" fmla="*/ 1173 w 3586"/>
                <a:gd name="T61" fmla="*/ 2577 h 3800"/>
                <a:gd name="T62" fmla="*/ 1193 w 3586"/>
                <a:gd name="T63" fmla="*/ 2760 h 3800"/>
                <a:gd name="T64" fmla="*/ 1289 w 3586"/>
                <a:gd name="T65" fmla="*/ 2893 h 3800"/>
                <a:gd name="T66" fmla="*/ 1465 w 3586"/>
                <a:gd name="T67" fmla="*/ 2987 h 3800"/>
                <a:gd name="T68" fmla="*/ 1784 w 3586"/>
                <a:gd name="T69" fmla="*/ 3018 h 3800"/>
                <a:gd name="T70" fmla="*/ 2133 w 3586"/>
                <a:gd name="T71" fmla="*/ 2947 h 3800"/>
                <a:gd name="T72" fmla="*/ 2444 w 3586"/>
                <a:gd name="T73" fmla="*/ 2763 h 3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86" h="3800">
                  <a:moveTo>
                    <a:pt x="423" y="1048"/>
                  </a:moveTo>
                  <a:cubicBezTo>
                    <a:pt x="318" y="1048"/>
                    <a:pt x="318" y="1048"/>
                    <a:pt x="318" y="1048"/>
                  </a:cubicBezTo>
                  <a:cubicBezTo>
                    <a:pt x="318" y="179"/>
                    <a:pt x="318" y="179"/>
                    <a:pt x="318" y="179"/>
                  </a:cubicBezTo>
                  <a:cubicBezTo>
                    <a:pt x="440" y="148"/>
                    <a:pt x="637" y="110"/>
                    <a:pt x="910" y="66"/>
                  </a:cubicBezTo>
                  <a:cubicBezTo>
                    <a:pt x="1185" y="23"/>
                    <a:pt x="1458" y="0"/>
                    <a:pt x="1733" y="0"/>
                  </a:cubicBezTo>
                  <a:cubicBezTo>
                    <a:pt x="2388" y="0"/>
                    <a:pt x="2860" y="102"/>
                    <a:pt x="3150" y="303"/>
                  </a:cubicBezTo>
                  <a:cubicBezTo>
                    <a:pt x="3441" y="505"/>
                    <a:pt x="3586" y="823"/>
                    <a:pt x="3586" y="1254"/>
                  </a:cubicBezTo>
                  <a:cubicBezTo>
                    <a:pt x="3586" y="3704"/>
                    <a:pt x="3586" y="3704"/>
                    <a:pt x="3586" y="3704"/>
                  </a:cubicBezTo>
                  <a:cubicBezTo>
                    <a:pt x="2444" y="3704"/>
                    <a:pt x="2444" y="3704"/>
                    <a:pt x="2444" y="3704"/>
                  </a:cubicBezTo>
                  <a:cubicBezTo>
                    <a:pt x="2444" y="3323"/>
                    <a:pt x="2444" y="3323"/>
                    <a:pt x="2444" y="3323"/>
                  </a:cubicBezTo>
                  <a:cubicBezTo>
                    <a:pt x="2381" y="3370"/>
                    <a:pt x="2304" y="3426"/>
                    <a:pt x="2214" y="3494"/>
                  </a:cubicBezTo>
                  <a:cubicBezTo>
                    <a:pt x="2121" y="3560"/>
                    <a:pt x="2034" y="3612"/>
                    <a:pt x="1954" y="3650"/>
                  </a:cubicBezTo>
                  <a:cubicBezTo>
                    <a:pt x="1842" y="3701"/>
                    <a:pt x="1723" y="3739"/>
                    <a:pt x="1603" y="3764"/>
                  </a:cubicBezTo>
                  <a:cubicBezTo>
                    <a:pt x="1481" y="3788"/>
                    <a:pt x="1348" y="3800"/>
                    <a:pt x="1203" y="3800"/>
                  </a:cubicBezTo>
                  <a:cubicBezTo>
                    <a:pt x="862" y="3800"/>
                    <a:pt x="576" y="3695"/>
                    <a:pt x="346" y="3482"/>
                  </a:cubicBezTo>
                  <a:cubicBezTo>
                    <a:pt x="115" y="3272"/>
                    <a:pt x="0" y="3000"/>
                    <a:pt x="0" y="2671"/>
                  </a:cubicBezTo>
                  <a:cubicBezTo>
                    <a:pt x="0" y="2408"/>
                    <a:pt x="59" y="2192"/>
                    <a:pt x="176" y="2026"/>
                  </a:cubicBezTo>
                  <a:cubicBezTo>
                    <a:pt x="293" y="1859"/>
                    <a:pt x="461" y="1728"/>
                    <a:pt x="676" y="1631"/>
                  </a:cubicBezTo>
                  <a:cubicBezTo>
                    <a:pt x="889" y="1535"/>
                    <a:pt x="1152" y="1466"/>
                    <a:pt x="1468" y="1425"/>
                  </a:cubicBezTo>
                  <a:cubicBezTo>
                    <a:pt x="1784" y="1386"/>
                    <a:pt x="2110" y="1354"/>
                    <a:pt x="2449" y="1336"/>
                  </a:cubicBezTo>
                  <a:cubicBezTo>
                    <a:pt x="2449" y="1317"/>
                    <a:pt x="2449" y="1317"/>
                    <a:pt x="2449" y="1317"/>
                  </a:cubicBezTo>
                  <a:cubicBezTo>
                    <a:pt x="2449" y="1117"/>
                    <a:pt x="2368" y="979"/>
                    <a:pt x="2207" y="903"/>
                  </a:cubicBezTo>
                  <a:cubicBezTo>
                    <a:pt x="2046" y="828"/>
                    <a:pt x="1807" y="790"/>
                    <a:pt x="1493" y="790"/>
                  </a:cubicBezTo>
                  <a:cubicBezTo>
                    <a:pt x="1304" y="790"/>
                    <a:pt x="1101" y="823"/>
                    <a:pt x="886" y="892"/>
                  </a:cubicBezTo>
                  <a:cubicBezTo>
                    <a:pt x="672" y="959"/>
                    <a:pt x="517" y="1012"/>
                    <a:pt x="423" y="1048"/>
                  </a:cubicBezTo>
                  <a:close/>
                  <a:moveTo>
                    <a:pt x="2444" y="2763"/>
                  </a:moveTo>
                  <a:cubicBezTo>
                    <a:pt x="2444" y="2014"/>
                    <a:pt x="2444" y="2014"/>
                    <a:pt x="2444" y="2014"/>
                  </a:cubicBezTo>
                  <a:cubicBezTo>
                    <a:pt x="2288" y="2027"/>
                    <a:pt x="2120" y="2046"/>
                    <a:pt x="1939" y="2067"/>
                  </a:cubicBezTo>
                  <a:cubicBezTo>
                    <a:pt x="1759" y="2090"/>
                    <a:pt x="1621" y="2116"/>
                    <a:pt x="1527" y="2146"/>
                  </a:cubicBezTo>
                  <a:cubicBezTo>
                    <a:pt x="1414" y="2182"/>
                    <a:pt x="1325" y="2235"/>
                    <a:pt x="1264" y="2304"/>
                  </a:cubicBezTo>
                  <a:cubicBezTo>
                    <a:pt x="1205" y="2373"/>
                    <a:pt x="1173" y="2463"/>
                    <a:pt x="1173" y="2577"/>
                  </a:cubicBezTo>
                  <a:cubicBezTo>
                    <a:pt x="1173" y="2651"/>
                    <a:pt x="1180" y="2712"/>
                    <a:pt x="1193" y="2760"/>
                  </a:cubicBezTo>
                  <a:cubicBezTo>
                    <a:pt x="1206" y="2806"/>
                    <a:pt x="1238" y="2850"/>
                    <a:pt x="1289" y="2893"/>
                  </a:cubicBezTo>
                  <a:cubicBezTo>
                    <a:pt x="1338" y="2936"/>
                    <a:pt x="1396" y="2967"/>
                    <a:pt x="1465" y="2987"/>
                  </a:cubicBezTo>
                  <a:cubicBezTo>
                    <a:pt x="1532" y="3008"/>
                    <a:pt x="1638" y="3018"/>
                    <a:pt x="1784" y="3018"/>
                  </a:cubicBezTo>
                  <a:cubicBezTo>
                    <a:pt x="1898" y="3018"/>
                    <a:pt x="2014" y="2995"/>
                    <a:pt x="2133" y="2947"/>
                  </a:cubicBezTo>
                  <a:cubicBezTo>
                    <a:pt x="2250" y="2901"/>
                    <a:pt x="2354" y="2839"/>
                    <a:pt x="2444" y="27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4" name="Freeform 10"/>
            <p:cNvSpPr>
              <a:spLocks noEditPoints="1"/>
            </p:cNvSpPr>
            <p:nvPr userDrawn="1"/>
          </p:nvSpPr>
          <p:spPr bwMode="auto">
            <a:xfrm>
              <a:off x="2307" y="1344"/>
              <a:ext cx="627" cy="665"/>
            </a:xfrm>
            <a:custGeom>
              <a:avLst/>
              <a:gdLst>
                <a:gd name="T0" fmla="*/ 1491 w 3586"/>
                <a:gd name="T1" fmla="*/ 790 h 3800"/>
                <a:gd name="T2" fmla="*/ 886 w 3586"/>
                <a:gd name="T3" fmla="*/ 892 h 3800"/>
                <a:gd name="T4" fmla="*/ 423 w 3586"/>
                <a:gd name="T5" fmla="*/ 1048 h 3800"/>
                <a:gd name="T6" fmla="*/ 318 w 3586"/>
                <a:gd name="T7" fmla="*/ 1048 h 3800"/>
                <a:gd name="T8" fmla="*/ 318 w 3586"/>
                <a:gd name="T9" fmla="*/ 179 h 3800"/>
                <a:gd name="T10" fmla="*/ 910 w 3586"/>
                <a:gd name="T11" fmla="*/ 66 h 3800"/>
                <a:gd name="T12" fmla="*/ 1733 w 3586"/>
                <a:gd name="T13" fmla="*/ 0 h 3800"/>
                <a:gd name="T14" fmla="*/ 3150 w 3586"/>
                <a:gd name="T15" fmla="*/ 303 h 3800"/>
                <a:gd name="T16" fmla="*/ 3586 w 3586"/>
                <a:gd name="T17" fmla="*/ 1254 h 3800"/>
                <a:gd name="T18" fmla="*/ 3586 w 3586"/>
                <a:gd name="T19" fmla="*/ 3704 h 3800"/>
                <a:gd name="T20" fmla="*/ 2442 w 3586"/>
                <a:gd name="T21" fmla="*/ 3704 h 3800"/>
                <a:gd name="T22" fmla="*/ 2442 w 3586"/>
                <a:gd name="T23" fmla="*/ 3323 h 3800"/>
                <a:gd name="T24" fmla="*/ 2212 w 3586"/>
                <a:gd name="T25" fmla="*/ 3494 h 3800"/>
                <a:gd name="T26" fmla="*/ 1954 w 3586"/>
                <a:gd name="T27" fmla="*/ 3650 h 3800"/>
                <a:gd name="T28" fmla="*/ 1601 w 3586"/>
                <a:gd name="T29" fmla="*/ 3764 h 3800"/>
                <a:gd name="T30" fmla="*/ 1202 w 3586"/>
                <a:gd name="T31" fmla="*/ 3800 h 3800"/>
                <a:gd name="T32" fmla="*/ 346 w 3586"/>
                <a:gd name="T33" fmla="*/ 3482 h 3800"/>
                <a:gd name="T34" fmla="*/ 0 w 3586"/>
                <a:gd name="T35" fmla="*/ 2671 h 3800"/>
                <a:gd name="T36" fmla="*/ 176 w 3586"/>
                <a:gd name="T37" fmla="*/ 2026 h 3800"/>
                <a:gd name="T38" fmla="*/ 675 w 3586"/>
                <a:gd name="T39" fmla="*/ 1631 h 3800"/>
                <a:gd name="T40" fmla="*/ 1468 w 3586"/>
                <a:gd name="T41" fmla="*/ 1425 h 3800"/>
                <a:gd name="T42" fmla="*/ 2449 w 3586"/>
                <a:gd name="T43" fmla="*/ 1336 h 3800"/>
                <a:gd name="T44" fmla="*/ 2449 w 3586"/>
                <a:gd name="T45" fmla="*/ 1317 h 3800"/>
                <a:gd name="T46" fmla="*/ 2207 w 3586"/>
                <a:gd name="T47" fmla="*/ 903 h 3800"/>
                <a:gd name="T48" fmla="*/ 1491 w 3586"/>
                <a:gd name="T49" fmla="*/ 790 h 3800"/>
                <a:gd name="T50" fmla="*/ 2442 w 3586"/>
                <a:gd name="T51" fmla="*/ 2763 h 3800"/>
                <a:gd name="T52" fmla="*/ 2442 w 3586"/>
                <a:gd name="T53" fmla="*/ 2014 h 3800"/>
                <a:gd name="T54" fmla="*/ 1939 w 3586"/>
                <a:gd name="T55" fmla="*/ 2067 h 3800"/>
                <a:gd name="T56" fmla="*/ 1527 w 3586"/>
                <a:gd name="T57" fmla="*/ 2146 h 3800"/>
                <a:gd name="T58" fmla="*/ 1264 w 3586"/>
                <a:gd name="T59" fmla="*/ 2304 h 3800"/>
                <a:gd name="T60" fmla="*/ 1174 w 3586"/>
                <a:gd name="T61" fmla="*/ 2577 h 3800"/>
                <a:gd name="T62" fmla="*/ 1193 w 3586"/>
                <a:gd name="T63" fmla="*/ 2760 h 3800"/>
                <a:gd name="T64" fmla="*/ 1289 w 3586"/>
                <a:gd name="T65" fmla="*/ 2893 h 3800"/>
                <a:gd name="T66" fmla="*/ 1463 w 3586"/>
                <a:gd name="T67" fmla="*/ 2987 h 3800"/>
                <a:gd name="T68" fmla="*/ 1783 w 3586"/>
                <a:gd name="T69" fmla="*/ 3018 h 3800"/>
                <a:gd name="T70" fmla="*/ 2131 w 3586"/>
                <a:gd name="T71" fmla="*/ 2947 h 3800"/>
                <a:gd name="T72" fmla="*/ 2442 w 3586"/>
                <a:gd name="T73" fmla="*/ 2763 h 3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86" h="3800">
                  <a:moveTo>
                    <a:pt x="1491" y="790"/>
                  </a:moveTo>
                  <a:cubicBezTo>
                    <a:pt x="1302" y="790"/>
                    <a:pt x="1101" y="823"/>
                    <a:pt x="886" y="892"/>
                  </a:cubicBezTo>
                  <a:cubicBezTo>
                    <a:pt x="670" y="959"/>
                    <a:pt x="517" y="1012"/>
                    <a:pt x="423" y="1048"/>
                  </a:cubicBezTo>
                  <a:cubicBezTo>
                    <a:pt x="318" y="1048"/>
                    <a:pt x="318" y="1048"/>
                    <a:pt x="318" y="1048"/>
                  </a:cubicBezTo>
                  <a:cubicBezTo>
                    <a:pt x="318" y="179"/>
                    <a:pt x="318" y="179"/>
                    <a:pt x="318" y="179"/>
                  </a:cubicBezTo>
                  <a:cubicBezTo>
                    <a:pt x="440" y="148"/>
                    <a:pt x="637" y="110"/>
                    <a:pt x="910" y="66"/>
                  </a:cubicBezTo>
                  <a:cubicBezTo>
                    <a:pt x="1183" y="23"/>
                    <a:pt x="1458" y="0"/>
                    <a:pt x="1733" y="0"/>
                  </a:cubicBezTo>
                  <a:cubicBezTo>
                    <a:pt x="2387" y="0"/>
                    <a:pt x="2859" y="102"/>
                    <a:pt x="3150" y="303"/>
                  </a:cubicBezTo>
                  <a:cubicBezTo>
                    <a:pt x="3441" y="505"/>
                    <a:pt x="3586" y="823"/>
                    <a:pt x="3586" y="1254"/>
                  </a:cubicBezTo>
                  <a:cubicBezTo>
                    <a:pt x="3586" y="3704"/>
                    <a:pt x="3586" y="3704"/>
                    <a:pt x="3586" y="3704"/>
                  </a:cubicBezTo>
                  <a:cubicBezTo>
                    <a:pt x="2442" y="3704"/>
                    <a:pt x="2442" y="3704"/>
                    <a:pt x="2442" y="3704"/>
                  </a:cubicBezTo>
                  <a:cubicBezTo>
                    <a:pt x="2442" y="3323"/>
                    <a:pt x="2442" y="3323"/>
                    <a:pt x="2442" y="3323"/>
                  </a:cubicBezTo>
                  <a:cubicBezTo>
                    <a:pt x="2380" y="3370"/>
                    <a:pt x="2304" y="3426"/>
                    <a:pt x="2212" y="3494"/>
                  </a:cubicBezTo>
                  <a:cubicBezTo>
                    <a:pt x="2120" y="3560"/>
                    <a:pt x="2034" y="3612"/>
                    <a:pt x="1954" y="3650"/>
                  </a:cubicBezTo>
                  <a:cubicBezTo>
                    <a:pt x="1840" y="3701"/>
                    <a:pt x="1723" y="3739"/>
                    <a:pt x="1601" y="3764"/>
                  </a:cubicBezTo>
                  <a:cubicBezTo>
                    <a:pt x="1480" y="3788"/>
                    <a:pt x="1348" y="3800"/>
                    <a:pt x="1202" y="3800"/>
                  </a:cubicBezTo>
                  <a:cubicBezTo>
                    <a:pt x="861" y="3800"/>
                    <a:pt x="576" y="3695"/>
                    <a:pt x="346" y="3482"/>
                  </a:cubicBezTo>
                  <a:cubicBezTo>
                    <a:pt x="115" y="3272"/>
                    <a:pt x="0" y="3000"/>
                    <a:pt x="0" y="2671"/>
                  </a:cubicBezTo>
                  <a:cubicBezTo>
                    <a:pt x="0" y="2408"/>
                    <a:pt x="59" y="2192"/>
                    <a:pt x="176" y="2026"/>
                  </a:cubicBezTo>
                  <a:cubicBezTo>
                    <a:pt x="293" y="1859"/>
                    <a:pt x="459" y="1728"/>
                    <a:pt x="675" y="1631"/>
                  </a:cubicBezTo>
                  <a:cubicBezTo>
                    <a:pt x="887" y="1535"/>
                    <a:pt x="1152" y="1466"/>
                    <a:pt x="1468" y="1425"/>
                  </a:cubicBezTo>
                  <a:cubicBezTo>
                    <a:pt x="1783" y="1386"/>
                    <a:pt x="2110" y="1354"/>
                    <a:pt x="2449" y="1336"/>
                  </a:cubicBezTo>
                  <a:cubicBezTo>
                    <a:pt x="2449" y="1317"/>
                    <a:pt x="2449" y="1317"/>
                    <a:pt x="2449" y="1317"/>
                  </a:cubicBezTo>
                  <a:cubicBezTo>
                    <a:pt x="2449" y="1117"/>
                    <a:pt x="2368" y="979"/>
                    <a:pt x="2207" y="903"/>
                  </a:cubicBezTo>
                  <a:cubicBezTo>
                    <a:pt x="2044" y="828"/>
                    <a:pt x="1807" y="790"/>
                    <a:pt x="1491" y="790"/>
                  </a:cubicBezTo>
                  <a:close/>
                  <a:moveTo>
                    <a:pt x="2442" y="2763"/>
                  </a:moveTo>
                  <a:cubicBezTo>
                    <a:pt x="2442" y="2014"/>
                    <a:pt x="2442" y="2014"/>
                    <a:pt x="2442" y="2014"/>
                  </a:cubicBezTo>
                  <a:cubicBezTo>
                    <a:pt x="2288" y="2027"/>
                    <a:pt x="2120" y="2046"/>
                    <a:pt x="1939" y="2067"/>
                  </a:cubicBezTo>
                  <a:cubicBezTo>
                    <a:pt x="1758" y="2090"/>
                    <a:pt x="1621" y="2116"/>
                    <a:pt x="1527" y="2146"/>
                  </a:cubicBezTo>
                  <a:cubicBezTo>
                    <a:pt x="1412" y="2182"/>
                    <a:pt x="1325" y="2235"/>
                    <a:pt x="1264" y="2304"/>
                  </a:cubicBezTo>
                  <a:cubicBezTo>
                    <a:pt x="1203" y="2373"/>
                    <a:pt x="1174" y="2463"/>
                    <a:pt x="1174" y="2577"/>
                  </a:cubicBezTo>
                  <a:cubicBezTo>
                    <a:pt x="1174" y="2651"/>
                    <a:pt x="1180" y="2712"/>
                    <a:pt x="1193" y="2760"/>
                  </a:cubicBezTo>
                  <a:cubicBezTo>
                    <a:pt x="1205" y="2806"/>
                    <a:pt x="1238" y="2850"/>
                    <a:pt x="1289" y="2893"/>
                  </a:cubicBezTo>
                  <a:cubicBezTo>
                    <a:pt x="1337" y="2936"/>
                    <a:pt x="1396" y="2967"/>
                    <a:pt x="1463" y="2987"/>
                  </a:cubicBezTo>
                  <a:cubicBezTo>
                    <a:pt x="1532" y="3008"/>
                    <a:pt x="1638" y="3018"/>
                    <a:pt x="1783" y="3018"/>
                  </a:cubicBezTo>
                  <a:cubicBezTo>
                    <a:pt x="1898" y="3018"/>
                    <a:pt x="2013" y="2995"/>
                    <a:pt x="2131" y="2947"/>
                  </a:cubicBezTo>
                  <a:cubicBezTo>
                    <a:pt x="2250" y="2901"/>
                    <a:pt x="2354" y="2839"/>
                    <a:pt x="2442" y="27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5" name="Freeform 11"/>
            <p:cNvSpPr>
              <a:spLocks noEditPoints="1"/>
            </p:cNvSpPr>
            <p:nvPr userDrawn="1"/>
          </p:nvSpPr>
          <p:spPr bwMode="auto">
            <a:xfrm>
              <a:off x="-166" y="657"/>
              <a:ext cx="2504" cy="1926"/>
            </a:xfrm>
            <a:custGeom>
              <a:avLst/>
              <a:gdLst>
                <a:gd name="T0" fmla="*/ 9239 w 14324"/>
                <a:gd name="T1" fmla="*/ 915 h 11013"/>
                <a:gd name="T2" fmla="*/ 3968 w 14324"/>
                <a:gd name="T3" fmla="*/ 232 h 11013"/>
                <a:gd name="T4" fmla="*/ 3969 w 14324"/>
                <a:gd name="T5" fmla="*/ 234 h 11013"/>
                <a:gd name="T6" fmla="*/ 8294 w 14324"/>
                <a:gd name="T7" fmla="*/ 800 h 11013"/>
                <a:gd name="T8" fmla="*/ 10916 w 14324"/>
                <a:gd name="T9" fmla="*/ 2561 h 11013"/>
                <a:gd name="T10" fmla="*/ 4631 w 14324"/>
                <a:gd name="T11" fmla="*/ 949 h 11013"/>
                <a:gd name="T12" fmla="*/ 5034 w 14324"/>
                <a:gd name="T13" fmla="*/ 1728 h 11013"/>
                <a:gd name="T14" fmla="*/ 1529 w 14324"/>
                <a:gd name="T15" fmla="*/ 3667 h 11013"/>
                <a:gd name="T16" fmla="*/ 5085 w 14324"/>
                <a:gd name="T17" fmla="*/ 10098 h 11013"/>
                <a:gd name="T18" fmla="*/ 10355 w 14324"/>
                <a:gd name="T19" fmla="*/ 10781 h 11013"/>
                <a:gd name="T20" fmla="*/ 10355 w 14324"/>
                <a:gd name="T21" fmla="*/ 10779 h 11013"/>
                <a:gd name="T22" fmla="*/ 6028 w 14324"/>
                <a:gd name="T23" fmla="*/ 10213 h 11013"/>
                <a:gd name="T24" fmla="*/ 3487 w 14324"/>
                <a:gd name="T25" fmla="*/ 8470 h 11013"/>
                <a:gd name="T26" fmla="*/ 9649 w 14324"/>
                <a:gd name="T27" fmla="*/ 10235 h 11013"/>
                <a:gd name="T28" fmla="*/ 9139 w 14324"/>
                <a:gd name="T29" fmla="*/ 9323 h 11013"/>
                <a:gd name="T30" fmla="*/ 12794 w 14324"/>
                <a:gd name="T31" fmla="*/ 7347 h 11013"/>
                <a:gd name="T32" fmla="*/ 9239 w 14324"/>
                <a:gd name="T33" fmla="*/ 915 h 11013"/>
                <a:gd name="T34" fmla="*/ 8989 w 14324"/>
                <a:gd name="T35" fmla="*/ 9152 h 11013"/>
                <a:gd name="T36" fmla="*/ 8398 w 14324"/>
                <a:gd name="T37" fmla="*/ 8001 h 11013"/>
                <a:gd name="T38" fmla="*/ 10169 w 14324"/>
                <a:gd name="T39" fmla="*/ 8001 h 11013"/>
                <a:gd name="T40" fmla="*/ 8989 w 14324"/>
                <a:gd name="T41" fmla="*/ 9152 h 11013"/>
                <a:gd name="T42" fmla="*/ 11293 w 14324"/>
                <a:gd name="T43" fmla="*/ 6150 h 11013"/>
                <a:gd name="T44" fmla="*/ 10950 w 14324"/>
                <a:gd name="T45" fmla="*/ 6535 h 11013"/>
                <a:gd name="T46" fmla="*/ 9529 w 14324"/>
                <a:gd name="T47" fmla="*/ 7437 h 11013"/>
                <a:gd name="T48" fmla="*/ 8355 w 14324"/>
                <a:gd name="T49" fmla="*/ 7822 h 11013"/>
                <a:gd name="T50" fmla="*/ 8347 w 14324"/>
                <a:gd name="T51" fmla="*/ 7824 h 11013"/>
                <a:gd name="T52" fmla="*/ 8303 w 14324"/>
                <a:gd name="T53" fmla="*/ 7834 h 11013"/>
                <a:gd name="T54" fmla="*/ 7822 w 14324"/>
                <a:gd name="T55" fmla="*/ 6950 h 11013"/>
                <a:gd name="T56" fmla="*/ 3418 w 14324"/>
                <a:gd name="T57" fmla="*/ 8235 h 11013"/>
                <a:gd name="T58" fmla="*/ 3262 w 14324"/>
                <a:gd name="T59" fmla="*/ 8281 h 11013"/>
                <a:gd name="T60" fmla="*/ 3237 w 14324"/>
                <a:gd name="T61" fmla="*/ 8248 h 11013"/>
                <a:gd name="T62" fmla="*/ 3043 w 14324"/>
                <a:gd name="T63" fmla="*/ 4863 h 11013"/>
                <a:gd name="T64" fmla="*/ 4725 w 14324"/>
                <a:gd name="T65" fmla="*/ 3604 h 11013"/>
                <a:gd name="T66" fmla="*/ 5852 w 14324"/>
                <a:gd name="T67" fmla="*/ 3235 h 11013"/>
                <a:gd name="T68" fmla="*/ 5895 w 14324"/>
                <a:gd name="T69" fmla="*/ 3227 h 11013"/>
                <a:gd name="T70" fmla="*/ 6430 w 14324"/>
                <a:gd name="T71" fmla="*/ 4154 h 11013"/>
                <a:gd name="T72" fmla="*/ 10977 w 14324"/>
                <a:gd name="T73" fmla="*/ 2761 h 11013"/>
                <a:gd name="T74" fmla="*/ 11076 w 14324"/>
                <a:gd name="T75" fmla="*/ 2732 h 11013"/>
                <a:gd name="T76" fmla="*/ 11100 w 14324"/>
                <a:gd name="T77" fmla="*/ 2766 h 11013"/>
                <a:gd name="T78" fmla="*/ 11293 w 14324"/>
                <a:gd name="T79" fmla="*/ 6150 h 110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4324" h="11013">
                  <a:moveTo>
                    <a:pt x="9239" y="915"/>
                  </a:moveTo>
                  <a:cubicBezTo>
                    <a:pt x="7498" y="209"/>
                    <a:pt x="5612" y="0"/>
                    <a:pt x="3968" y="232"/>
                  </a:cubicBezTo>
                  <a:cubicBezTo>
                    <a:pt x="3969" y="234"/>
                    <a:pt x="3969" y="234"/>
                    <a:pt x="3969" y="234"/>
                  </a:cubicBezTo>
                  <a:cubicBezTo>
                    <a:pt x="5130" y="74"/>
                    <a:pt x="6866" y="222"/>
                    <a:pt x="8294" y="800"/>
                  </a:cubicBezTo>
                  <a:cubicBezTo>
                    <a:pt x="9384" y="1242"/>
                    <a:pt x="10248" y="1855"/>
                    <a:pt x="10916" y="2561"/>
                  </a:cubicBezTo>
                  <a:cubicBezTo>
                    <a:pt x="4631" y="949"/>
                    <a:pt x="4631" y="949"/>
                    <a:pt x="4631" y="949"/>
                  </a:cubicBezTo>
                  <a:cubicBezTo>
                    <a:pt x="5034" y="1728"/>
                    <a:pt x="5034" y="1728"/>
                    <a:pt x="5034" y="1728"/>
                  </a:cubicBezTo>
                  <a:cubicBezTo>
                    <a:pt x="3491" y="1995"/>
                    <a:pt x="2258" y="2650"/>
                    <a:pt x="1529" y="3667"/>
                  </a:cubicBezTo>
                  <a:cubicBezTo>
                    <a:pt x="0" y="5803"/>
                    <a:pt x="1591" y="8683"/>
                    <a:pt x="5085" y="10098"/>
                  </a:cubicBezTo>
                  <a:cubicBezTo>
                    <a:pt x="6826" y="10804"/>
                    <a:pt x="8712" y="11013"/>
                    <a:pt x="10355" y="10781"/>
                  </a:cubicBezTo>
                  <a:cubicBezTo>
                    <a:pt x="10355" y="10779"/>
                    <a:pt x="10355" y="10779"/>
                    <a:pt x="10355" y="10779"/>
                  </a:cubicBezTo>
                  <a:cubicBezTo>
                    <a:pt x="9195" y="10939"/>
                    <a:pt x="7458" y="10791"/>
                    <a:pt x="6028" y="10213"/>
                  </a:cubicBezTo>
                  <a:cubicBezTo>
                    <a:pt x="4940" y="9772"/>
                    <a:pt x="4075" y="9158"/>
                    <a:pt x="3487" y="8470"/>
                  </a:cubicBezTo>
                  <a:cubicBezTo>
                    <a:pt x="9649" y="10235"/>
                    <a:pt x="9649" y="10235"/>
                    <a:pt x="9649" y="10235"/>
                  </a:cubicBezTo>
                  <a:cubicBezTo>
                    <a:pt x="9139" y="9323"/>
                    <a:pt x="9139" y="9323"/>
                    <a:pt x="9139" y="9323"/>
                  </a:cubicBezTo>
                  <a:cubicBezTo>
                    <a:pt x="10682" y="9056"/>
                    <a:pt x="12066" y="8363"/>
                    <a:pt x="12794" y="7347"/>
                  </a:cubicBezTo>
                  <a:cubicBezTo>
                    <a:pt x="14324" y="5210"/>
                    <a:pt x="12733" y="2330"/>
                    <a:pt x="9239" y="915"/>
                  </a:cubicBezTo>
                  <a:close/>
                  <a:moveTo>
                    <a:pt x="8989" y="9152"/>
                  </a:moveTo>
                  <a:cubicBezTo>
                    <a:pt x="8398" y="8001"/>
                    <a:pt x="8398" y="8001"/>
                    <a:pt x="8398" y="8001"/>
                  </a:cubicBezTo>
                  <a:cubicBezTo>
                    <a:pt x="10169" y="8001"/>
                    <a:pt x="10169" y="8001"/>
                    <a:pt x="10169" y="8001"/>
                  </a:cubicBezTo>
                  <a:lnTo>
                    <a:pt x="8989" y="9152"/>
                  </a:lnTo>
                  <a:close/>
                  <a:moveTo>
                    <a:pt x="11293" y="6150"/>
                  </a:moveTo>
                  <a:cubicBezTo>
                    <a:pt x="11201" y="6277"/>
                    <a:pt x="11085" y="6407"/>
                    <a:pt x="10950" y="6535"/>
                  </a:cubicBezTo>
                  <a:cubicBezTo>
                    <a:pt x="10580" y="6905"/>
                    <a:pt x="10101" y="7210"/>
                    <a:pt x="9529" y="7437"/>
                  </a:cubicBezTo>
                  <a:cubicBezTo>
                    <a:pt x="9149" y="7603"/>
                    <a:pt x="8742" y="7736"/>
                    <a:pt x="8355" y="7822"/>
                  </a:cubicBezTo>
                  <a:cubicBezTo>
                    <a:pt x="8352" y="7822"/>
                    <a:pt x="8350" y="7824"/>
                    <a:pt x="8347" y="7824"/>
                  </a:cubicBezTo>
                  <a:cubicBezTo>
                    <a:pt x="8303" y="7834"/>
                    <a:pt x="8303" y="7834"/>
                    <a:pt x="8303" y="7834"/>
                  </a:cubicBezTo>
                  <a:cubicBezTo>
                    <a:pt x="7822" y="6950"/>
                    <a:pt x="7822" y="6950"/>
                    <a:pt x="7822" y="6950"/>
                  </a:cubicBezTo>
                  <a:cubicBezTo>
                    <a:pt x="3418" y="8235"/>
                    <a:pt x="3418" y="8235"/>
                    <a:pt x="3418" y="8235"/>
                  </a:cubicBezTo>
                  <a:cubicBezTo>
                    <a:pt x="3262" y="8281"/>
                    <a:pt x="3262" y="8281"/>
                    <a:pt x="3262" y="8281"/>
                  </a:cubicBezTo>
                  <a:cubicBezTo>
                    <a:pt x="3237" y="8248"/>
                    <a:pt x="3237" y="8248"/>
                    <a:pt x="3237" y="8248"/>
                  </a:cubicBezTo>
                  <a:cubicBezTo>
                    <a:pt x="2394" y="7103"/>
                    <a:pt x="2324" y="5869"/>
                    <a:pt x="3043" y="4863"/>
                  </a:cubicBezTo>
                  <a:cubicBezTo>
                    <a:pt x="3418" y="4340"/>
                    <a:pt x="4001" y="3904"/>
                    <a:pt x="4725" y="3604"/>
                  </a:cubicBezTo>
                  <a:cubicBezTo>
                    <a:pt x="5085" y="3444"/>
                    <a:pt x="5464" y="3321"/>
                    <a:pt x="5852" y="3235"/>
                  </a:cubicBezTo>
                  <a:cubicBezTo>
                    <a:pt x="5895" y="3227"/>
                    <a:pt x="5895" y="3227"/>
                    <a:pt x="5895" y="3227"/>
                  </a:cubicBezTo>
                  <a:cubicBezTo>
                    <a:pt x="6430" y="4154"/>
                    <a:pt x="6430" y="4154"/>
                    <a:pt x="6430" y="4154"/>
                  </a:cubicBezTo>
                  <a:cubicBezTo>
                    <a:pt x="10977" y="2761"/>
                    <a:pt x="10977" y="2761"/>
                    <a:pt x="10977" y="2761"/>
                  </a:cubicBezTo>
                  <a:cubicBezTo>
                    <a:pt x="11076" y="2732"/>
                    <a:pt x="11076" y="2732"/>
                    <a:pt x="11076" y="2732"/>
                  </a:cubicBezTo>
                  <a:cubicBezTo>
                    <a:pt x="11100" y="2766"/>
                    <a:pt x="11100" y="2766"/>
                    <a:pt x="11100" y="2766"/>
                  </a:cubicBezTo>
                  <a:cubicBezTo>
                    <a:pt x="11943" y="3912"/>
                    <a:pt x="12012" y="5144"/>
                    <a:pt x="11293" y="61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</p:grpSp>
    </p:spTree>
    <p:extLst>
      <p:ext uri="{BB962C8B-B14F-4D97-AF65-F5344CB8AC3E}">
        <p14:creationId xmlns:p14="http://schemas.microsoft.com/office/powerpoint/2010/main" val="4148786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5"/>
          <p:cNvSpPr>
            <a:spLocks/>
          </p:cNvSpPr>
          <p:nvPr userDrawn="1"/>
        </p:nvSpPr>
        <p:spPr bwMode="auto">
          <a:xfrm>
            <a:off x="411396" y="539627"/>
            <a:ext cx="3795872" cy="3794556"/>
          </a:xfrm>
          <a:prstGeom prst="ellipse">
            <a:avLst/>
          </a:prstGeom>
          <a:solidFill>
            <a:schemeClr val="accent6">
              <a:lumMod val="40000"/>
              <a:lumOff val="60000"/>
              <a:alpha val="22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/>
            <a:endParaRPr lang="en-AU" sz="1350" kern="0" dirty="0">
              <a:solidFill>
                <a:sysClr val="windowText" lastClr="000000"/>
              </a:solidFill>
            </a:endParaRPr>
          </a:p>
        </p:txBody>
      </p:sp>
      <p:sp>
        <p:nvSpPr>
          <p:cNvPr id="17" name="Freeform 5"/>
          <p:cNvSpPr>
            <a:spLocks/>
          </p:cNvSpPr>
          <p:nvPr userDrawn="1"/>
        </p:nvSpPr>
        <p:spPr bwMode="auto">
          <a:xfrm>
            <a:off x="411396" y="539627"/>
            <a:ext cx="3795872" cy="3794556"/>
          </a:xfrm>
          <a:prstGeom prst="ellipse">
            <a:avLst/>
          </a:prstGeom>
          <a:solidFill>
            <a:schemeClr val="bg1">
              <a:lumMod val="85000"/>
              <a:alpha val="22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/>
            <a:endParaRPr lang="en-AU" sz="1350" kern="0">
              <a:solidFill>
                <a:sysClr val="windowText" lastClr="000000"/>
              </a:solidFill>
            </a:endParaRPr>
          </a:p>
        </p:txBody>
      </p:sp>
      <p:sp>
        <p:nvSpPr>
          <p:cNvPr id="18" name="Freeform 5"/>
          <p:cNvSpPr>
            <a:spLocks/>
          </p:cNvSpPr>
          <p:nvPr userDrawn="1"/>
        </p:nvSpPr>
        <p:spPr bwMode="auto">
          <a:xfrm>
            <a:off x="411396" y="539627"/>
            <a:ext cx="3795872" cy="3794556"/>
          </a:xfrm>
          <a:prstGeom prst="ellipse">
            <a:avLst/>
          </a:prstGeom>
          <a:solidFill>
            <a:schemeClr val="accent6">
              <a:alpha val="22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pPr defTabSz="685800"/>
            <a:endParaRPr lang="en-AU" sz="1350" kern="0">
              <a:solidFill>
                <a:sysClr val="windowText" lastClr="000000"/>
              </a:solidFill>
            </a:endParaRPr>
          </a:p>
        </p:txBody>
      </p:sp>
      <p:sp>
        <p:nvSpPr>
          <p:cNvPr id="19" name="Freeform 5"/>
          <p:cNvSpPr>
            <a:spLocks/>
          </p:cNvSpPr>
          <p:nvPr userDrawn="1"/>
        </p:nvSpPr>
        <p:spPr bwMode="auto">
          <a:xfrm>
            <a:off x="683336" y="817470"/>
            <a:ext cx="3251992" cy="3250862"/>
          </a:xfrm>
          <a:prstGeom prst="ellipse">
            <a:avLst/>
          </a:prstGeom>
          <a:solidFill>
            <a:schemeClr val="bg1"/>
          </a:solidFill>
          <a:ln w="12700">
            <a:noFill/>
          </a:ln>
        </p:spPr>
        <p:txBody>
          <a:bodyPr vert="horz" wrap="square" lIns="68580" tIns="34290" rIns="68580" bIns="34290" numCol="1" anchor="ctr" anchorCtr="0" compatLnSpc="1">
            <a:prstTxWarp prst="textNoShape">
              <a:avLst/>
            </a:prstTxWarp>
          </a:bodyPr>
          <a:lstStyle/>
          <a:p>
            <a:pPr algn="ctr" defTabSz="685800"/>
            <a:endParaRPr lang="en-AU" sz="2100" kern="0" dirty="0">
              <a:solidFill>
                <a:schemeClr val="tx1">
                  <a:lumMod val="95000"/>
                  <a:lumOff val="5000"/>
                </a:schemeClr>
              </a:solidFill>
              <a:latin typeface="Helvetica" panose="020B0500000000000000" pitchFamily="34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01B45F-83E6-41DD-81FE-3D61A4139122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© AARNet Pty Ltd </a:t>
            </a:r>
            <a:r>
              <a:rPr lang="en-AU">
                <a:solidFill>
                  <a:schemeClr val="accent1"/>
                </a:solidFill>
              </a:rPr>
              <a:t>|</a:t>
            </a:r>
            <a:endParaRPr lang="en-AU" dirty="0">
              <a:solidFill>
                <a:schemeClr val="accent1"/>
              </a:solidFill>
            </a:endParaRPr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2" hasCustomPrompt="1"/>
          </p:nvPr>
        </p:nvSpPr>
        <p:spPr>
          <a:xfrm>
            <a:off x="5364000" y="808460"/>
            <a:ext cx="3095625" cy="276999"/>
          </a:xfrm>
        </p:spPr>
        <p:txBody>
          <a:bodyPr anchor="ctr" anchorCtr="0">
            <a:spAutoFit/>
          </a:bodyPr>
          <a:lstStyle>
            <a:lvl1pPr>
              <a:spcBef>
                <a:spcPts val="0"/>
              </a:spcBef>
              <a:defRPr sz="20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Agenda item 1</a:t>
            </a:r>
          </a:p>
        </p:txBody>
      </p:sp>
      <p:sp>
        <p:nvSpPr>
          <p:cNvPr id="24" name="Text Placeholder 20"/>
          <p:cNvSpPr>
            <a:spLocks noGrp="1"/>
          </p:cNvSpPr>
          <p:nvPr>
            <p:ph type="body" sz="quarter" idx="15" hasCustomPrompt="1"/>
          </p:nvPr>
        </p:nvSpPr>
        <p:spPr>
          <a:xfrm>
            <a:off x="5364000" y="2793900"/>
            <a:ext cx="3095625" cy="276999"/>
          </a:xfrm>
        </p:spPr>
        <p:txBody>
          <a:bodyPr anchor="ctr" anchorCtr="0">
            <a:spAutoFit/>
          </a:bodyPr>
          <a:lstStyle>
            <a:lvl1pPr>
              <a:spcBef>
                <a:spcPts val="0"/>
              </a:spcBef>
              <a:defRPr sz="20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Agenda item 3</a:t>
            </a:r>
          </a:p>
        </p:txBody>
      </p:sp>
      <p:sp>
        <p:nvSpPr>
          <p:cNvPr id="25" name="Text Placeholder 20"/>
          <p:cNvSpPr>
            <a:spLocks noGrp="1"/>
          </p:cNvSpPr>
          <p:nvPr>
            <p:ph type="body" sz="quarter" idx="16" hasCustomPrompt="1"/>
          </p:nvPr>
        </p:nvSpPr>
        <p:spPr>
          <a:xfrm>
            <a:off x="5364000" y="3786620"/>
            <a:ext cx="3095625" cy="276999"/>
          </a:xfrm>
        </p:spPr>
        <p:txBody>
          <a:bodyPr anchor="ctr" anchorCtr="0">
            <a:spAutoFit/>
          </a:bodyPr>
          <a:lstStyle>
            <a:lvl1pPr>
              <a:spcBef>
                <a:spcPts val="0"/>
              </a:spcBef>
              <a:defRPr sz="20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Agenda item 4</a:t>
            </a:r>
          </a:p>
        </p:txBody>
      </p:sp>
      <p:sp>
        <p:nvSpPr>
          <p:cNvPr id="26" name="Text Placeholder 20"/>
          <p:cNvSpPr>
            <a:spLocks noGrp="1"/>
          </p:cNvSpPr>
          <p:nvPr>
            <p:ph type="body" sz="quarter" idx="17" hasCustomPrompt="1"/>
          </p:nvPr>
        </p:nvSpPr>
        <p:spPr>
          <a:xfrm>
            <a:off x="5364000" y="1801180"/>
            <a:ext cx="3095625" cy="276999"/>
          </a:xfrm>
        </p:spPr>
        <p:txBody>
          <a:bodyPr anchor="ctr" anchorCtr="0">
            <a:spAutoFit/>
          </a:bodyPr>
          <a:lstStyle>
            <a:lvl1pPr>
              <a:spcBef>
                <a:spcPts val="0"/>
              </a:spcBef>
              <a:defRPr sz="20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Agenda item 2</a:t>
            </a:r>
          </a:p>
        </p:txBody>
      </p:sp>
      <p:sp>
        <p:nvSpPr>
          <p:cNvPr id="28" name="Text Placeholder 20"/>
          <p:cNvSpPr>
            <a:spLocks noGrp="1"/>
          </p:cNvSpPr>
          <p:nvPr>
            <p:ph type="body" sz="quarter" idx="18"/>
          </p:nvPr>
        </p:nvSpPr>
        <p:spPr>
          <a:xfrm>
            <a:off x="5363999" y="1433373"/>
            <a:ext cx="3095626" cy="19893"/>
          </a:xfrm>
          <a:solidFill>
            <a:schemeClr val="accent1"/>
          </a:solidFill>
          <a:ln w="3175">
            <a:solidFill>
              <a:schemeClr val="accent1"/>
            </a:solidFill>
          </a:ln>
        </p:spPr>
        <p:txBody>
          <a:bodyPr anchor="ctr" anchorCtr="0">
            <a:noAutofit/>
          </a:bodyPr>
          <a:lstStyle>
            <a:lvl1pPr>
              <a:spcBef>
                <a:spcPts val="0"/>
              </a:spcBef>
              <a:defRPr sz="600" b="0">
                <a:noFill/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5" name="Text Placeholder 20"/>
          <p:cNvSpPr>
            <a:spLocks noGrp="1"/>
          </p:cNvSpPr>
          <p:nvPr>
            <p:ph type="body" sz="quarter" idx="19"/>
          </p:nvPr>
        </p:nvSpPr>
        <p:spPr>
          <a:xfrm>
            <a:off x="5363999" y="2426093"/>
            <a:ext cx="3095626" cy="19893"/>
          </a:xfrm>
          <a:solidFill>
            <a:schemeClr val="accent1"/>
          </a:solidFill>
          <a:ln w="3175">
            <a:solidFill>
              <a:schemeClr val="accent1"/>
            </a:solidFill>
          </a:ln>
        </p:spPr>
        <p:txBody>
          <a:bodyPr anchor="ctr" anchorCtr="0">
            <a:noAutofit/>
          </a:bodyPr>
          <a:lstStyle>
            <a:lvl1pPr>
              <a:spcBef>
                <a:spcPts val="0"/>
              </a:spcBef>
              <a:defRPr sz="600" b="0">
                <a:noFill/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6" name="Text Placeholder 20"/>
          <p:cNvSpPr>
            <a:spLocks noGrp="1"/>
          </p:cNvSpPr>
          <p:nvPr>
            <p:ph type="body" sz="quarter" idx="20"/>
          </p:nvPr>
        </p:nvSpPr>
        <p:spPr>
          <a:xfrm>
            <a:off x="5363999" y="3418813"/>
            <a:ext cx="3095626" cy="19893"/>
          </a:xfrm>
          <a:solidFill>
            <a:schemeClr val="accent1"/>
          </a:solidFill>
          <a:ln w="3175">
            <a:solidFill>
              <a:schemeClr val="accent1"/>
            </a:solidFill>
          </a:ln>
        </p:spPr>
        <p:txBody>
          <a:bodyPr anchor="ctr" anchorCtr="0">
            <a:noAutofit/>
          </a:bodyPr>
          <a:lstStyle>
            <a:lvl1pPr>
              <a:spcBef>
                <a:spcPts val="0"/>
              </a:spcBef>
              <a:defRPr sz="600" b="0">
                <a:noFill/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grpSp>
        <p:nvGrpSpPr>
          <p:cNvPr id="43" name="Group 42"/>
          <p:cNvGrpSpPr>
            <a:grpSpLocks noChangeAspect="1"/>
          </p:cNvGrpSpPr>
          <p:nvPr userDrawn="1"/>
        </p:nvGrpSpPr>
        <p:grpSpPr bwMode="auto">
          <a:xfrm>
            <a:off x="973669" y="2022306"/>
            <a:ext cx="2588210" cy="841190"/>
            <a:chOff x="-166" y="657"/>
            <a:chExt cx="5926" cy="1926"/>
          </a:xfrm>
          <a:solidFill>
            <a:schemeClr val="tx1"/>
          </a:solidFill>
        </p:grpSpPr>
        <p:sp>
          <p:nvSpPr>
            <p:cNvPr id="44" name="Freeform 5"/>
            <p:cNvSpPr>
              <a:spLocks/>
            </p:cNvSpPr>
            <p:nvPr userDrawn="1"/>
          </p:nvSpPr>
          <p:spPr bwMode="auto">
            <a:xfrm>
              <a:off x="5367" y="1187"/>
              <a:ext cx="393" cy="818"/>
            </a:xfrm>
            <a:custGeom>
              <a:avLst/>
              <a:gdLst>
                <a:gd name="T0" fmla="*/ 2250 w 2250"/>
                <a:gd name="T1" fmla="*/ 4035 h 4678"/>
                <a:gd name="T2" fmla="*/ 2250 w 2250"/>
                <a:gd name="T3" fmla="*/ 4576 h 4678"/>
                <a:gd name="T4" fmla="*/ 1881 w 2250"/>
                <a:gd name="T5" fmla="*/ 4649 h 4678"/>
                <a:gd name="T6" fmla="*/ 1524 w 2250"/>
                <a:gd name="T7" fmla="*/ 4678 h 4678"/>
                <a:gd name="T8" fmla="*/ 692 w 2250"/>
                <a:gd name="T9" fmla="*/ 4384 h 4678"/>
                <a:gd name="T10" fmla="*/ 407 w 2250"/>
                <a:gd name="T11" fmla="*/ 3438 h 4678"/>
                <a:gd name="T12" fmla="*/ 407 w 2250"/>
                <a:gd name="T13" fmla="*/ 1535 h 4678"/>
                <a:gd name="T14" fmla="*/ 0 w 2250"/>
                <a:gd name="T15" fmla="*/ 1535 h 4678"/>
                <a:gd name="T16" fmla="*/ 0 w 2250"/>
                <a:gd name="T17" fmla="*/ 1025 h 4678"/>
                <a:gd name="T18" fmla="*/ 407 w 2250"/>
                <a:gd name="T19" fmla="*/ 1025 h 4678"/>
                <a:gd name="T20" fmla="*/ 407 w 2250"/>
                <a:gd name="T21" fmla="*/ 0 h 4678"/>
                <a:gd name="T22" fmla="*/ 1011 w 2250"/>
                <a:gd name="T23" fmla="*/ 0 h 4678"/>
                <a:gd name="T24" fmla="*/ 1011 w 2250"/>
                <a:gd name="T25" fmla="*/ 1025 h 4678"/>
                <a:gd name="T26" fmla="*/ 2250 w 2250"/>
                <a:gd name="T27" fmla="*/ 1025 h 4678"/>
                <a:gd name="T28" fmla="*/ 2250 w 2250"/>
                <a:gd name="T29" fmla="*/ 1535 h 4678"/>
                <a:gd name="T30" fmla="*/ 1011 w 2250"/>
                <a:gd name="T31" fmla="*/ 1535 h 4678"/>
                <a:gd name="T32" fmla="*/ 1011 w 2250"/>
                <a:gd name="T33" fmla="*/ 3169 h 4678"/>
                <a:gd name="T34" fmla="*/ 1024 w 2250"/>
                <a:gd name="T35" fmla="*/ 3610 h 4678"/>
                <a:gd name="T36" fmla="*/ 1113 w 2250"/>
                <a:gd name="T37" fmla="*/ 3907 h 4678"/>
                <a:gd name="T38" fmla="*/ 1307 w 2250"/>
                <a:gd name="T39" fmla="*/ 4094 h 4678"/>
                <a:gd name="T40" fmla="*/ 1682 w 2250"/>
                <a:gd name="T41" fmla="*/ 4153 h 4678"/>
                <a:gd name="T42" fmla="*/ 1988 w 2250"/>
                <a:gd name="T43" fmla="*/ 4111 h 4678"/>
                <a:gd name="T44" fmla="*/ 2219 w 2250"/>
                <a:gd name="T45" fmla="*/ 4035 h 4678"/>
                <a:gd name="T46" fmla="*/ 2250 w 2250"/>
                <a:gd name="T47" fmla="*/ 4035 h 4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250" h="4678">
                  <a:moveTo>
                    <a:pt x="2250" y="4035"/>
                  </a:moveTo>
                  <a:cubicBezTo>
                    <a:pt x="2250" y="4576"/>
                    <a:pt x="2250" y="4576"/>
                    <a:pt x="2250" y="4576"/>
                  </a:cubicBezTo>
                  <a:cubicBezTo>
                    <a:pt x="2138" y="4606"/>
                    <a:pt x="2015" y="4631"/>
                    <a:pt x="1881" y="4649"/>
                  </a:cubicBezTo>
                  <a:cubicBezTo>
                    <a:pt x="1748" y="4669"/>
                    <a:pt x="1628" y="4678"/>
                    <a:pt x="1524" y="4678"/>
                  </a:cubicBezTo>
                  <a:cubicBezTo>
                    <a:pt x="1159" y="4678"/>
                    <a:pt x="881" y="4580"/>
                    <a:pt x="692" y="4384"/>
                  </a:cubicBezTo>
                  <a:cubicBezTo>
                    <a:pt x="500" y="4186"/>
                    <a:pt x="407" y="3872"/>
                    <a:pt x="407" y="3438"/>
                  </a:cubicBezTo>
                  <a:cubicBezTo>
                    <a:pt x="407" y="1535"/>
                    <a:pt x="407" y="1535"/>
                    <a:pt x="407" y="1535"/>
                  </a:cubicBezTo>
                  <a:cubicBezTo>
                    <a:pt x="0" y="1535"/>
                    <a:pt x="0" y="1535"/>
                    <a:pt x="0" y="1535"/>
                  </a:cubicBezTo>
                  <a:cubicBezTo>
                    <a:pt x="0" y="1025"/>
                    <a:pt x="0" y="1025"/>
                    <a:pt x="0" y="1025"/>
                  </a:cubicBezTo>
                  <a:cubicBezTo>
                    <a:pt x="407" y="1025"/>
                    <a:pt x="407" y="1025"/>
                    <a:pt x="407" y="1025"/>
                  </a:cubicBezTo>
                  <a:cubicBezTo>
                    <a:pt x="407" y="0"/>
                    <a:pt x="407" y="0"/>
                    <a:pt x="407" y="0"/>
                  </a:cubicBezTo>
                  <a:cubicBezTo>
                    <a:pt x="1011" y="0"/>
                    <a:pt x="1011" y="0"/>
                    <a:pt x="1011" y="0"/>
                  </a:cubicBezTo>
                  <a:cubicBezTo>
                    <a:pt x="1011" y="1025"/>
                    <a:pt x="1011" y="1025"/>
                    <a:pt x="1011" y="1025"/>
                  </a:cubicBezTo>
                  <a:cubicBezTo>
                    <a:pt x="2250" y="1025"/>
                    <a:pt x="2250" y="1025"/>
                    <a:pt x="2250" y="1025"/>
                  </a:cubicBezTo>
                  <a:cubicBezTo>
                    <a:pt x="2250" y="1535"/>
                    <a:pt x="2250" y="1535"/>
                    <a:pt x="2250" y="1535"/>
                  </a:cubicBezTo>
                  <a:cubicBezTo>
                    <a:pt x="1011" y="1535"/>
                    <a:pt x="1011" y="1535"/>
                    <a:pt x="1011" y="1535"/>
                  </a:cubicBezTo>
                  <a:cubicBezTo>
                    <a:pt x="1011" y="3169"/>
                    <a:pt x="1011" y="3169"/>
                    <a:pt x="1011" y="3169"/>
                  </a:cubicBezTo>
                  <a:cubicBezTo>
                    <a:pt x="1011" y="3357"/>
                    <a:pt x="1016" y="3503"/>
                    <a:pt x="1024" y="3610"/>
                  </a:cubicBezTo>
                  <a:cubicBezTo>
                    <a:pt x="1032" y="3716"/>
                    <a:pt x="1062" y="3814"/>
                    <a:pt x="1113" y="3907"/>
                  </a:cubicBezTo>
                  <a:cubicBezTo>
                    <a:pt x="1161" y="3992"/>
                    <a:pt x="1225" y="4055"/>
                    <a:pt x="1307" y="4094"/>
                  </a:cubicBezTo>
                  <a:cubicBezTo>
                    <a:pt x="1388" y="4134"/>
                    <a:pt x="1515" y="4153"/>
                    <a:pt x="1682" y="4153"/>
                  </a:cubicBezTo>
                  <a:cubicBezTo>
                    <a:pt x="1779" y="4153"/>
                    <a:pt x="1883" y="4140"/>
                    <a:pt x="1988" y="4111"/>
                  </a:cubicBezTo>
                  <a:cubicBezTo>
                    <a:pt x="2095" y="4081"/>
                    <a:pt x="2173" y="4055"/>
                    <a:pt x="2219" y="4035"/>
                  </a:cubicBezTo>
                  <a:lnTo>
                    <a:pt x="2250" y="40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5" name="Freeform 6"/>
            <p:cNvSpPr>
              <a:spLocks noEditPoints="1"/>
            </p:cNvSpPr>
            <p:nvPr userDrawn="1"/>
          </p:nvSpPr>
          <p:spPr bwMode="auto">
            <a:xfrm>
              <a:off x="4777" y="1350"/>
              <a:ext cx="569" cy="656"/>
            </a:xfrm>
            <a:custGeom>
              <a:avLst/>
              <a:gdLst>
                <a:gd name="T0" fmla="*/ 480 w 3253"/>
                <a:gd name="T1" fmla="*/ 515 h 3755"/>
                <a:gd name="T2" fmla="*/ 1742 w 3253"/>
                <a:gd name="T3" fmla="*/ 0 h 3755"/>
                <a:gd name="T4" fmla="*/ 2862 w 3253"/>
                <a:gd name="T5" fmla="*/ 424 h 3755"/>
                <a:gd name="T6" fmla="*/ 3253 w 3253"/>
                <a:gd name="T7" fmla="*/ 1627 h 3755"/>
                <a:gd name="T8" fmla="*/ 3253 w 3253"/>
                <a:gd name="T9" fmla="*/ 1955 h 3755"/>
                <a:gd name="T10" fmla="*/ 612 w 3253"/>
                <a:gd name="T11" fmla="*/ 1955 h 3755"/>
                <a:gd name="T12" fmla="*/ 712 w 3253"/>
                <a:gd name="T13" fmla="*/ 2527 h 3755"/>
                <a:gd name="T14" fmla="*/ 984 w 3253"/>
                <a:gd name="T15" fmla="*/ 2926 h 3755"/>
                <a:gd name="T16" fmla="*/ 1380 w 3253"/>
                <a:gd name="T17" fmla="*/ 3156 h 3755"/>
                <a:gd name="T18" fmla="*/ 1886 w 3253"/>
                <a:gd name="T19" fmla="*/ 3232 h 3755"/>
                <a:gd name="T20" fmla="*/ 2621 w 3253"/>
                <a:gd name="T21" fmla="*/ 3085 h 3755"/>
                <a:gd name="T22" fmla="*/ 3148 w 3253"/>
                <a:gd name="T23" fmla="*/ 2796 h 3755"/>
                <a:gd name="T24" fmla="*/ 3181 w 3253"/>
                <a:gd name="T25" fmla="*/ 2796 h 3755"/>
                <a:gd name="T26" fmla="*/ 3181 w 3253"/>
                <a:gd name="T27" fmla="*/ 3454 h 3755"/>
                <a:gd name="T28" fmla="*/ 2559 w 3253"/>
                <a:gd name="T29" fmla="*/ 3670 h 3755"/>
                <a:gd name="T30" fmla="*/ 1891 w 3253"/>
                <a:gd name="T31" fmla="*/ 3755 h 3755"/>
                <a:gd name="T32" fmla="*/ 500 w 3253"/>
                <a:gd name="T33" fmla="*/ 3274 h 3755"/>
                <a:gd name="T34" fmla="*/ 0 w 3253"/>
                <a:gd name="T35" fmla="*/ 1907 h 3755"/>
                <a:gd name="T36" fmla="*/ 480 w 3253"/>
                <a:gd name="T37" fmla="*/ 515 h 3755"/>
                <a:gd name="T38" fmla="*/ 2670 w 3253"/>
                <a:gd name="T39" fmla="*/ 1491 h 3755"/>
                <a:gd name="T40" fmla="*/ 2430 w 3253"/>
                <a:gd name="T41" fmla="*/ 755 h 3755"/>
                <a:gd name="T42" fmla="*/ 1713 w 3253"/>
                <a:gd name="T43" fmla="*/ 495 h 3755"/>
                <a:gd name="T44" fmla="*/ 939 w 3253"/>
                <a:gd name="T45" fmla="*/ 780 h 3755"/>
                <a:gd name="T46" fmla="*/ 612 w 3253"/>
                <a:gd name="T47" fmla="*/ 1491 h 3755"/>
                <a:gd name="T48" fmla="*/ 2670 w 3253"/>
                <a:gd name="T49" fmla="*/ 1491 h 3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253" h="3755">
                  <a:moveTo>
                    <a:pt x="480" y="515"/>
                  </a:moveTo>
                  <a:cubicBezTo>
                    <a:pt x="799" y="171"/>
                    <a:pt x="1221" y="0"/>
                    <a:pt x="1742" y="0"/>
                  </a:cubicBezTo>
                  <a:cubicBezTo>
                    <a:pt x="2226" y="0"/>
                    <a:pt x="2598" y="141"/>
                    <a:pt x="2862" y="424"/>
                  </a:cubicBezTo>
                  <a:cubicBezTo>
                    <a:pt x="3123" y="706"/>
                    <a:pt x="3253" y="1107"/>
                    <a:pt x="3253" y="1627"/>
                  </a:cubicBezTo>
                  <a:cubicBezTo>
                    <a:pt x="3253" y="1955"/>
                    <a:pt x="3253" y="1955"/>
                    <a:pt x="3253" y="1955"/>
                  </a:cubicBezTo>
                  <a:cubicBezTo>
                    <a:pt x="612" y="1955"/>
                    <a:pt x="612" y="1955"/>
                    <a:pt x="612" y="1955"/>
                  </a:cubicBezTo>
                  <a:cubicBezTo>
                    <a:pt x="612" y="2173"/>
                    <a:pt x="645" y="2364"/>
                    <a:pt x="712" y="2527"/>
                  </a:cubicBezTo>
                  <a:cubicBezTo>
                    <a:pt x="778" y="2689"/>
                    <a:pt x="869" y="2822"/>
                    <a:pt x="984" y="2926"/>
                  </a:cubicBezTo>
                  <a:cubicBezTo>
                    <a:pt x="1096" y="3028"/>
                    <a:pt x="1227" y="3105"/>
                    <a:pt x="1380" y="3156"/>
                  </a:cubicBezTo>
                  <a:cubicBezTo>
                    <a:pt x="1532" y="3205"/>
                    <a:pt x="1701" y="3232"/>
                    <a:pt x="1886" y="3232"/>
                  </a:cubicBezTo>
                  <a:cubicBezTo>
                    <a:pt x="2129" y="3232"/>
                    <a:pt x="2374" y="3182"/>
                    <a:pt x="2621" y="3085"/>
                  </a:cubicBezTo>
                  <a:cubicBezTo>
                    <a:pt x="2866" y="2986"/>
                    <a:pt x="3042" y="2891"/>
                    <a:pt x="3148" y="2796"/>
                  </a:cubicBezTo>
                  <a:cubicBezTo>
                    <a:pt x="3181" y="2796"/>
                    <a:pt x="3181" y="2796"/>
                    <a:pt x="3181" y="2796"/>
                  </a:cubicBezTo>
                  <a:cubicBezTo>
                    <a:pt x="3181" y="3454"/>
                    <a:pt x="3181" y="3454"/>
                    <a:pt x="3181" y="3454"/>
                  </a:cubicBezTo>
                  <a:cubicBezTo>
                    <a:pt x="2977" y="3539"/>
                    <a:pt x="2769" y="3612"/>
                    <a:pt x="2559" y="3670"/>
                  </a:cubicBezTo>
                  <a:cubicBezTo>
                    <a:pt x="2346" y="3727"/>
                    <a:pt x="2124" y="3755"/>
                    <a:pt x="1891" y="3755"/>
                  </a:cubicBezTo>
                  <a:cubicBezTo>
                    <a:pt x="1296" y="3755"/>
                    <a:pt x="832" y="3595"/>
                    <a:pt x="500" y="3274"/>
                  </a:cubicBezTo>
                  <a:cubicBezTo>
                    <a:pt x="166" y="2954"/>
                    <a:pt x="0" y="2498"/>
                    <a:pt x="0" y="1907"/>
                  </a:cubicBezTo>
                  <a:cubicBezTo>
                    <a:pt x="0" y="1323"/>
                    <a:pt x="159" y="859"/>
                    <a:pt x="480" y="515"/>
                  </a:cubicBezTo>
                  <a:close/>
                  <a:moveTo>
                    <a:pt x="2670" y="1491"/>
                  </a:moveTo>
                  <a:cubicBezTo>
                    <a:pt x="2669" y="1173"/>
                    <a:pt x="2588" y="928"/>
                    <a:pt x="2430" y="755"/>
                  </a:cubicBezTo>
                  <a:cubicBezTo>
                    <a:pt x="2274" y="581"/>
                    <a:pt x="2034" y="495"/>
                    <a:pt x="1713" y="495"/>
                  </a:cubicBezTo>
                  <a:cubicBezTo>
                    <a:pt x="1389" y="495"/>
                    <a:pt x="1130" y="590"/>
                    <a:pt x="939" y="780"/>
                  </a:cubicBezTo>
                  <a:cubicBezTo>
                    <a:pt x="747" y="969"/>
                    <a:pt x="638" y="1207"/>
                    <a:pt x="612" y="1491"/>
                  </a:cubicBezTo>
                  <a:lnTo>
                    <a:pt x="2670" y="14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6" name="Freeform 7"/>
            <p:cNvSpPr>
              <a:spLocks/>
            </p:cNvSpPr>
            <p:nvPr userDrawn="1"/>
          </p:nvSpPr>
          <p:spPr bwMode="auto">
            <a:xfrm>
              <a:off x="4210" y="1350"/>
              <a:ext cx="524" cy="642"/>
            </a:xfrm>
            <a:custGeom>
              <a:avLst/>
              <a:gdLst>
                <a:gd name="T0" fmla="*/ 605 w 2995"/>
                <a:gd name="T1" fmla="*/ 497 h 3674"/>
                <a:gd name="T2" fmla="*/ 1188 w 2995"/>
                <a:gd name="T3" fmla="*/ 131 h 3674"/>
                <a:gd name="T4" fmla="*/ 1807 w 2995"/>
                <a:gd name="T5" fmla="*/ 0 h 3674"/>
                <a:gd name="T6" fmla="*/ 2691 w 2995"/>
                <a:gd name="T7" fmla="*/ 348 h 3674"/>
                <a:gd name="T8" fmla="*/ 2995 w 2995"/>
                <a:gd name="T9" fmla="*/ 1354 h 3674"/>
                <a:gd name="T10" fmla="*/ 2995 w 2995"/>
                <a:gd name="T11" fmla="*/ 3674 h 3674"/>
                <a:gd name="T12" fmla="*/ 2391 w 2995"/>
                <a:gd name="T13" fmla="*/ 3674 h 3674"/>
                <a:gd name="T14" fmla="*/ 2391 w 2995"/>
                <a:gd name="T15" fmla="*/ 1640 h 3674"/>
                <a:gd name="T16" fmla="*/ 2361 w 2995"/>
                <a:gd name="T17" fmla="*/ 1178 h 3674"/>
                <a:gd name="T18" fmla="*/ 2256 w 2995"/>
                <a:gd name="T19" fmla="*/ 841 h 3674"/>
                <a:gd name="T20" fmla="*/ 2026 w 2995"/>
                <a:gd name="T21" fmla="*/ 641 h 3674"/>
                <a:gd name="T22" fmla="*/ 1636 w 2995"/>
                <a:gd name="T23" fmla="*/ 575 h 3674"/>
                <a:gd name="T24" fmla="*/ 1121 w 2995"/>
                <a:gd name="T25" fmla="*/ 697 h 3674"/>
                <a:gd name="T26" fmla="*/ 605 w 2995"/>
                <a:gd name="T27" fmla="*/ 1007 h 3674"/>
                <a:gd name="T28" fmla="*/ 605 w 2995"/>
                <a:gd name="T29" fmla="*/ 3674 h 3674"/>
                <a:gd name="T30" fmla="*/ 0 w 2995"/>
                <a:gd name="T31" fmla="*/ 3674 h 3674"/>
                <a:gd name="T32" fmla="*/ 0 w 2995"/>
                <a:gd name="T33" fmla="*/ 95 h 3674"/>
                <a:gd name="T34" fmla="*/ 605 w 2995"/>
                <a:gd name="T35" fmla="*/ 95 h 3674"/>
                <a:gd name="T36" fmla="*/ 605 w 2995"/>
                <a:gd name="T37" fmla="*/ 497 h 36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95" h="3674">
                  <a:moveTo>
                    <a:pt x="605" y="497"/>
                  </a:moveTo>
                  <a:cubicBezTo>
                    <a:pt x="793" y="340"/>
                    <a:pt x="987" y="218"/>
                    <a:pt x="1188" y="131"/>
                  </a:cubicBezTo>
                  <a:cubicBezTo>
                    <a:pt x="1389" y="44"/>
                    <a:pt x="1595" y="0"/>
                    <a:pt x="1807" y="0"/>
                  </a:cubicBezTo>
                  <a:cubicBezTo>
                    <a:pt x="2193" y="0"/>
                    <a:pt x="2488" y="116"/>
                    <a:pt x="2691" y="348"/>
                  </a:cubicBezTo>
                  <a:cubicBezTo>
                    <a:pt x="2895" y="582"/>
                    <a:pt x="2995" y="916"/>
                    <a:pt x="2995" y="1354"/>
                  </a:cubicBezTo>
                  <a:cubicBezTo>
                    <a:pt x="2995" y="3674"/>
                    <a:pt x="2995" y="3674"/>
                    <a:pt x="2995" y="3674"/>
                  </a:cubicBezTo>
                  <a:cubicBezTo>
                    <a:pt x="2391" y="3674"/>
                    <a:pt x="2391" y="3674"/>
                    <a:pt x="2391" y="3674"/>
                  </a:cubicBezTo>
                  <a:cubicBezTo>
                    <a:pt x="2391" y="1640"/>
                    <a:pt x="2391" y="1640"/>
                    <a:pt x="2391" y="1640"/>
                  </a:cubicBezTo>
                  <a:cubicBezTo>
                    <a:pt x="2391" y="1476"/>
                    <a:pt x="2381" y="1323"/>
                    <a:pt x="2361" y="1178"/>
                  </a:cubicBezTo>
                  <a:cubicBezTo>
                    <a:pt x="2344" y="1035"/>
                    <a:pt x="2307" y="923"/>
                    <a:pt x="2256" y="841"/>
                  </a:cubicBezTo>
                  <a:cubicBezTo>
                    <a:pt x="2204" y="752"/>
                    <a:pt x="2126" y="684"/>
                    <a:pt x="2026" y="641"/>
                  </a:cubicBezTo>
                  <a:cubicBezTo>
                    <a:pt x="1925" y="597"/>
                    <a:pt x="1796" y="575"/>
                    <a:pt x="1636" y="575"/>
                  </a:cubicBezTo>
                  <a:cubicBezTo>
                    <a:pt x="1471" y="575"/>
                    <a:pt x="1298" y="617"/>
                    <a:pt x="1121" y="697"/>
                  </a:cubicBezTo>
                  <a:cubicBezTo>
                    <a:pt x="941" y="778"/>
                    <a:pt x="768" y="882"/>
                    <a:pt x="605" y="1007"/>
                  </a:cubicBezTo>
                  <a:cubicBezTo>
                    <a:pt x="605" y="3674"/>
                    <a:pt x="605" y="3674"/>
                    <a:pt x="605" y="3674"/>
                  </a:cubicBezTo>
                  <a:cubicBezTo>
                    <a:pt x="0" y="3674"/>
                    <a:pt x="0" y="3674"/>
                    <a:pt x="0" y="3674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605" y="95"/>
                    <a:pt x="605" y="95"/>
                    <a:pt x="605" y="95"/>
                  </a:cubicBezTo>
                  <a:lnTo>
                    <a:pt x="605" y="49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7" name="Freeform 8"/>
            <p:cNvSpPr>
              <a:spLocks/>
            </p:cNvSpPr>
            <p:nvPr userDrawn="1"/>
          </p:nvSpPr>
          <p:spPr bwMode="auto">
            <a:xfrm>
              <a:off x="3679" y="1361"/>
              <a:ext cx="455" cy="631"/>
            </a:xfrm>
            <a:custGeom>
              <a:avLst/>
              <a:gdLst>
                <a:gd name="T0" fmla="*/ 2604 w 2604"/>
                <a:gd name="T1" fmla="*/ 14 h 3609"/>
                <a:gd name="T2" fmla="*/ 2604 w 2604"/>
                <a:gd name="T3" fmla="*/ 1116 h 3609"/>
                <a:gd name="T4" fmla="*/ 2502 w 2604"/>
                <a:gd name="T5" fmla="*/ 1116 h 3609"/>
                <a:gd name="T6" fmla="*/ 2267 w 2604"/>
                <a:gd name="T7" fmla="*/ 1077 h 3609"/>
                <a:gd name="T8" fmla="*/ 1995 w 2604"/>
                <a:gd name="T9" fmla="*/ 1063 h 3609"/>
                <a:gd name="T10" fmla="*/ 1563 w 2604"/>
                <a:gd name="T11" fmla="*/ 1096 h 3609"/>
                <a:gd name="T12" fmla="*/ 1158 w 2604"/>
                <a:gd name="T13" fmla="*/ 1205 h 3609"/>
                <a:gd name="T14" fmla="*/ 1158 w 2604"/>
                <a:gd name="T15" fmla="*/ 3609 h 3609"/>
                <a:gd name="T16" fmla="*/ 0 w 2604"/>
                <a:gd name="T17" fmla="*/ 3609 h 3609"/>
                <a:gd name="T18" fmla="*/ 0 w 2604"/>
                <a:gd name="T19" fmla="*/ 15 h 3609"/>
                <a:gd name="T20" fmla="*/ 1158 w 2604"/>
                <a:gd name="T21" fmla="*/ 15 h 3609"/>
                <a:gd name="T22" fmla="*/ 1158 w 2604"/>
                <a:gd name="T23" fmla="*/ 545 h 3609"/>
                <a:gd name="T24" fmla="*/ 1817 w 2604"/>
                <a:gd name="T25" fmla="*/ 109 h 3609"/>
                <a:gd name="T26" fmla="*/ 2334 w 2604"/>
                <a:gd name="T27" fmla="*/ 0 h 3609"/>
                <a:gd name="T28" fmla="*/ 2471 w 2604"/>
                <a:gd name="T29" fmla="*/ 4 h 3609"/>
                <a:gd name="T30" fmla="*/ 2604 w 2604"/>
                <a:gd name="T31" fmla="*/ 14 h 3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604" h="3609">
                  <a:moveTo>
                    <a:pt x="2604" y="14"/>
                  </a:moveTo>
                  <a:cubicBezTo>
                    <a:pt x="2604" y="1116"/>
                    <a:pt x="2604" y="1116"/>
                    <a:pt x="2604" y="1116"/>
                  </a:cubicBezTo>
                  <a:cubicBezTo>
                    <a:pt x="2502" y="1116"/>
                    <a:pt x="2502" y="1116"/>
                    <a:pt x="2502" y="1116"/>
                  </a:cubicBezTo>
                  <a:cubicBezTo>
                    <a:pt x="2454" y="1098"/>
                    <a:pt x="2375" y="1085"/>
                    <a:pt x="2267" y="1077"/>
                  </a:cubicBezTo>
                  <a:cubicBezTo>
                    <a:pt x="2158" y="1068"/>
                    <a:pt x="2067" y="1063"/>
                    <a:pt x="1995" y="1063"/>
                  </a:cubicBezTo>
                  <a:cubicBezTo>
                    <a:pt x="1832" y="1063"/>
                    <a:pt x="1687" y="1075"/>
                    <a:pt x="1563" y="1096"/>
                  </a:cubicBezTo>
                  <a:cubicBezTo>
                    <a:pt x="1437" y="1118"/>
                    <a:pt x="1302" y="1152"/>
                    <a:pt x="1158" y="1205"/>
                  </a:cubicBezTo>
                  <a:cubicBezTo>
                    <a:pt x="1158" y="3609"/>
                    <a:pt x="1158" y="3609"/>
                    <a:pt x="1158" y="3609"/>
                  </a:cubicBezTo>
                  <a:cubicBezTo>
                    <a:pt x="0" y="3609"/>
                    <a:pt x="0" y="3609"/>
                    <a:pt x="0" y="3609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158" y="15"/>
                    <a:pt x="1158" y="15"/>
                    <a:pt x="1158" y="15"/>
                  </a:cubicBezTo>
                  <a:cubicBezTo>
                    <a:pt x="1158" y="545"/>
                    <a:pt x="1158" y="545"/>
                    <a:pt x="1158" y="545"/>
                  </a:cubicBezTo>
                  <a:cubicBezTo>
                    <a:pt x="1411" y="326"/>
                    <a:pt x="1632" y="181"/>
                    <a:pt x="1817" y="109"/>
                  </a:cubicBezTo>
                  <a:cubicBezTo>
                    <a:pt x="2005" y="37"/>
                    <a:pt x="2176" y="0"/>
                    <a:pt x="2334" y="0"/>
                  </a:cubicBezTo>
                  <a:cubicBezTo>
                    <a:pt x="2374" y="0"/>
                    <a:pt x="2420" y="2"/>
                    <a:pt x="2471" y="4"/>
                  </a:cubicBezTo>
                  <a:cubicBezTo>
                    <a:pt x="2522" y="7"/>
                    <a:pt x="2566" y="10"/>
                    <a:pt x="2604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8" name="Freeform 9"/>
            <p:cNvSpPr>
              <a:spLocks noEditPoints="1"/>
            </p:cNvSpPr>
            <p:nvPr userDrawn="1"/>
          </p:nvSpPr>
          <p:spPr bwMode="auto">
            <a:xfrm>
              <a:off x="2981" y="1344"/>
              <a:ext cx="627" cy="665"/>
            </a:xfrm>
            <a:custGeom>
              <a:avLst/>
              <a:gdLst>
                <a:gd name="T0" fmla="*/ 423 w 3586"/>
                <a:gd name="T1" fmla="*/ 1048 h 3800"/>
                <a:gd name="T2" fmla="*/ 318 w 3586"/>
                <a:gd name="T3" fmla="*/ 1048 h 3800"/>
                <a:gd name="T4" fmla="*/ 318 w 3586"/>
                <a:gd name="T5" fmla="*/ 179 h 3800"/>
                <a:gd name="T6" fmla="*/ 910 w 3586"/>
                <a:gd name="T7" fmla="*/ 66 h 3800"/>
                <a:gd name="T8" fmla="*/ 1733 w 3586"/>
                <a:gd name="T9" fmla="*/ 0 h 3800"/>
                <a:gd name="T10" fmla="*/ 3150 w 3586"/>
                <a:gd name="T11" fmla="*/ 303 h 3800"/>
                <a:gd name="T12" fmla="*/ 3586 w 3586"/>
                <a:gd name="T13" fmla="*/ 1254 h 3800"/>
                <a:gd name="T14" fmla="*/ 3586 w 3586"/>
                <a:gd name="T15" fmla="*/ 3704 h 3800"/>
                <a:gd name="T16" fmla="*/ 2444 w 3586"/>
                <a:gd name="T17" fmla="*/ 3704 h 3800"/>
                <a:gd name="T18" fmla="*/ 2444 w 3586"/>
                <a:gd name="T19" fmla="*/ 3323 h 3800"/>
                <a:gd name="T20" fmla="*/ 2214 w 3586"/>
                <a:gd name="T21" fmla="*/ 3494 h 3800"/>
                <a:gd name="T22" fmla="*/ 1954 w 3586"/>
                <a:gd name="T23" fmla="*/ 3650 h 3800"/>
                <a:gd name="T24" fmla="*/ 1603 w 3586"/>
                <a:gd name="T25" fmla="*/ 3764 h 3800"/>
                <a:gd name="T26" fmla="*/ 1203 w 3586"/>
                <a:gd name="T27" fmla="*/ 3800 h 3800"/>
                <a:gd name="T28" fmla="*/ 346 w 3586"/>
                <a:gd name="T29" fmla="*/ 3482 h 3800"/>
                <a:gd name="T30" fmla="*/ 0 w 3586"/>
                <a:gd name="T31" fmla="*/ 2671 h 3800"/>
                <a:gd name="T32" fmla="*/ 176 w 3586"/>
                <a:gd name="T33" fmla="*/ 2026 h 3800"/>
                <a:gd name="T34" fmla="*/ 676 w 3586"/>
                <a:gd name="T35" fmla="*/ 1631 h 3800"/>
                <a:gd name="T36" fmla="*/ 1468 w 3586"/>
                <a:gd name="T37" fmla="*/ 1425 h 3800"/>
                <a:gd name="T38" fmla="*/ 2449 w 3586"/>
                <a:gd name="T39" fmla="*/ 1336 h 3800"/>
                <a:gd name="T40" fmla="*/ 2449 w 3586"/>
                <a:gd name="T41" fmla="*/ 1317 h 3800"/>
                <a:gd name="T42" fmla="*/ 2207 w 3586"/>
                <a:gd name="T43" fmla="*/ 903 h 3800"/>
                <a:gd name="T44" fmla="*/ 1493 w 3586"/>
                <a:gd name="T45" fmla="*/ 790 h 3800"/>
                <a:gd name="T46" fmla="*/ 886 w 3586"/>
                <a:gd name="T47" fmla="*/ 892 h 3800"/>
                <a:gd name="T48" fmla="*/ 423 w 3586"/>
                <a:gd name="T49" fmla="*/ 1048 h 3800"/>
                <a:gd name="T50" fmla="*/ 2444 w 3586"/>
                <a:gd name="T51" fmla="*/ 2763 h 3800"/>
                <a:gd name="T52" fmla="*/ 2444 w 3586"/>
                <a:gd name="T53" fmla="*/ 2014 h 3800"/>
                <a:gd name="T54" fmla="*/ 1939 w 3586"/>
                <a:gd name="T55" fmla="*/ 2067 h 3800"/>
                <a:gd name="T56" fmla="*/ 1527 w 3586"/>
                <a:gd name="T57" fmla="*/ 2146 h 3800"/>
                <a:gd name="T58" fmla="*/ 1264 w 3586"/>
                <a:gd name="T59" fmla="*/ 2304 h 3800"/>
                <a:gd name="T60" fmla="*/ 1173 w 3586"/>
                <a:gd name="T61" fmla="*/ 2577 h 3800"/>
                <a:gd name="T62" fmla="*/ 1193 w 3586"/>
                <a:gd name="T63" fmla="*/ 2760 h 3800"/>
                <a:gd name="T64" fmla="*/ 1289 w 3586"/>
                <a:gd name="T65" fmla="*/ 2893 h 3800"/>
                <a:gd name="T66" fmla="*/ 1465 w 3586"/>
                <a:gd name="T67" fmla="*/ 2987 h 3800"/>
                <a:gd name="T68" fmla="*/ 1784 w 3586"/>
                <a:gd name="T69" fmla="*/ 3018 h 3800"/>
                <a:gd name="T70" fmla="*/ 2133 w 3586"/>
                <a:gd name="T71" fmla="*/ 2947 h 3800"/>
                <a:gd name="T72" fmla="*/ 2444 w 3586"/>
                <a:gd name="T73" fmla="*/ 2763 h 3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86" h="3800">
                  <a:moveTo>
                    <a:pt x="423" y="1048"/>
                  </a:moveTo>
                  <a:cubicBezTo>
                    <a:pt x="318" y="1048"/>
                    <a:pt x="318" y="1048"/>
                    <a:pt x="318" y="1048"/>
                  </a:cubicBezTo>
                  <a:cubicBezTo>
                    <a:pt x="318" y="179"/>
                    <a:pt x="318" y="179"/>
                    <a:pt x="318" y="179"/>
                  </a:cubicBezTo>
                  <a:cubicBezTo>
                    <a:pt x="440" y="148"/>
                    <a:pt x="637" y="110"/>
                    <a:pt x="910" y="66"/>
                  </a:cubicBezTo>
                  <a:cubicBezTo>
                    <a:pt x="1185" y="23"/>
                    <a:pt x="1458" y="0"/>
                    <a:pt x="1733" y="0"/>
                  </a:cubicBezTo>
                  <a:cubicBezTo>
                    <a:pt x="2388" y="0"/>
                    <a:pt x="2860" y="102"/>
                    <a:pt x="3150" y="303"/>
                  </a:cubicBezTo>
                  <a:cubicBezTo>
                    <a:pt x="3441" y="505"/>
                    <a:pt x="3586" y="823"/>
                    <a:pt x="3586" y="1254"/>
                  </a:cubicBezTo>
                  <a:cubicBezTo>
                    <a:pt x="3586" y="3704"/>
                    <a:pt x="3586" y="3704"/>
                    <a:pt x="3586" y="3704"/>
                  </a:cubicBezTo>
                  <a:cubicBezTo>
                    <a:pt x="2444" y="3704"/>
                    <a:pt x="2444" y="3704"/>
                    <a:pt x="2444" y="3704"/>
                  </a:cubicBezTo>
                  <a:cubicBezTo>
                    <a:pt x="2444" y="3323"/>
                    <a:pt x="2444" y="3323"/>
                    <a:pt x="2444" y="3323"/>
                  </a:cubicBezTo>
                  <a:cubicBezTo>
                    <a:pt x="2381" y="3370"/>
                    <a:pt x="2304" y="3426"/>
                    <a:pt x="2214" y="3494"/>
                  </a:cubicBezTo>
                  <a:cubicBezTo>
                    <a:pt x="2121" y="3560"/>
                    <a:pt x="2034" y="3612"/>
                    <a:pt x="1954" y="3650"/>
                  </a:cubicBezTo>
                  <a:cubicBezTo>
                    <a:pt x="1842" y="3701"/>
                    <a:pt x="1723" y="3739"/>
                    <a:pt x="1603" y="3764"/>
                  </a:cubicBezTo>
                  <a:cubicBezTo>
                    <a:pt x="1481" y="3788"/>
                    <a:pt x="1348" y="3800"/>
                    <a:pt x="1203" y="3800"/>
                  </a:cubicBezTo>
                  <a:cubicBezTo>
                    <a:pt x="862" y="3800"/>
                    <a:pt x="576" y="3695"/>
                    <a:pt x="346" y="3482"/>
                  </a:cubicBezTo>
                  <a:cubicBezTo>
                    <a:pt x="115" y="3272"/>
                    <a:pt x="0" y="3000"/>
                    <a:pt x="0" y="2671"/>
                  </a:cubicBezTo>
                  <a:cubicBezTo>
                    <a:pt x="0" y="2408"/>
                    <a:pt x="59" y="2192"/>
                    <a:pt x="176" y="2026"/>
                  </a:cubicBezTo>
                  <a:cubicBezTo>
                    <a:pt x="293" y="1859"/>
                    <a:pt x="461" y="1728"/>
                    <a:pt x="676" y="1631"/>
                  </a:cubicBezTo>
                  <a:cubicBezTo>
                    <a:pt x="889" y="1535"/>
                    <a:pt x="1152" y="1466"/>
                    <a:pt x="1468" y="1425"/>
                  </a:cubicBezTo>
                  <a:cubicBezTo>
                    <a:pt x="1784" y="1386"/>
                    <a:pt x="2110" y="1354"/>
                    <a:pt x="2449" y="1336"/>
                  </a:cubicBezTo>
                  <a:cubicBezTo>
                    <a:pt x="2449" y="1317"/>
                    <a:pt x="2449" y="1317"/>
                    <a:pt x="2449" y="1317"/>
                  </a:cubicBezTo>
                  <a:cubicBezTo>
                    <a:pt x="2449" y="1117"/>
                    <a:pt x="2368" y="979"/>
                    <a:pt x="2207" y="903"/>
                  </a:cubicBezTo>
                  <a:cubicBezTo>
                    <a:pt x="2046" y="828"/>
                    <a:pt x="1807" y="790"/>
                    <a:pt x="1493" y="790"/>
                  </a:cubicBezTo>
                  <a:cubicBezTo>
                    <a:pt x="1304" y="790"/>
                    <a:pt x="1101" y="823"/>
                    <a:pt x="886" y="892"/>
                  </a:cubicBezTo>
                  <a:cubicBezTo>
                    <a:pt x="672" y="959"/>
                    <a:pt x="517" y="1012"/>
                    <a:pt x="423" y="1048"/>
                  </a:cubicBezTo>
                  <a:close/>
                  <a:moveTo>
                    <a:pt x="2444" y="2763"/>
                  </a:moveTo>
                  <a:cubicBezTo>
                    <a:pt x="2444" y="2014"/>
                    <a:pt x="2444" y="2014"/>
                    <a:pt x="2444" y="2014"/>
                  </a:cubicBezTo>
                  <a:cubicBezTo>
                    <a:pt x="2288" y="2027"/>
                    <a:pt x="2120" y="2046"/>
                    <a:pt x="1939" y="2067"/>
                  </a:cubicBezTo>
                  <a:cubicBezTo>
                    <a:pt x="1759" y="2090"/>
                    <a:pt x="1621" y="2116"/>
                    <a:pt x="1527" y="2146"/>
                  </a:cubicBezTo>
                  <a:cubicBezTo>
                    <a:pt x="1414" y="2182"/>
                    <a:pt x="1325" y="2235"/>
                    <a:pt x="1264" y="2304"/>
                  </a:cubicBezTo>
                  <a:cubicBezTo>
                    <a:pt x="1205" y="2373"/>
                    <a:pt x="1173" y="2463"/>
                    <a:pt x="1173" y="2577"/>
                  </a:cubicBezTo>
                  <a:cubicBezTo>
                    <a:pt x="1173" y="2651"/>
                    <a:pt x="1180" y="2712"/>
                    <a:pt x="1193" y="2760"/>
                  </a:cubicBezTo>
                  <a:cubicBezTo>
                    <a:pt x="1206" y="2806"/>
                    <a:pt x="1238" y="2850"/>
                    <a:pt x="1289" y="2893"/>
                  </a:cubicBezTo>
                  <a:cubicBezTo>
                    <a:pt x="1338" y="2936"/>
                    <a:pt x="1396" y="2967"/>
                    <a:pt x="1465" y="2987"/>
                  </a:cubicBezTo>
                  <a:cubicBezTo>
                    <a:pt x="1532" y="3008"/>
                    <a:pt x="1638" y="3018"/>
                    <a:pt x="1784" y="3018"/>
                  </a:cubicBezTo>
                  <a:cubicBezTo>
                    <a:pt x="1898" y="3018"/>
                    <a:pt x="2014" y="2995"/>
                    <a:pt x="2133" y="2947"/>
                  </a:cubicBezTo>
                  <a:cubicBezTo>
                    <a:pt x="2250" y="2901"/>
                    <a:pt x="2354" y="2839"/>
                    <a:pt x="2444" y="27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9" name="Freeform 10"/>
            <p:cNvSpPr>
              <a:spLocks noEditPoints="1"/>
            </p:cNvSpPr>
            <p:nvPr userDrawn="1"/>
          </p:nvSpPr>
          <p:spPr bwMode="auto">
            <a:xfrm>
              <a:off x="2307" y="1344"/>
              <a:ext cx="627" cy="665"/>
            </a:xfrm>
            <a:custGeom>
              <a:avLst/>
              <a:gdLst>
                <a:gd name="T0" fmla="*/ 1491 w 3586"/>
                <a:gd name="T1" fmla="*/ 790 h 3800"/>
                <a:gd name="T2" fmla="*/ 886 w 3586"/>
                <a:gd name="T3" fmla="*/ 892 h 3800"/>
                <a:gd name="T4" fmla="*/ 423 w 3586"/>
                <a:gd name="T5" fmla="*/ 1048 h 3800"/>
                <a:gd name="T6" fmla="*/ 318 w 3586"/>
                <a:gd name="T7" fmla="*/ 1048 h 3800"/>
                <a:gd name="T8" fmla="*/ 318 w 3586"/>
                <a:gd name="T9" fmla="*/ 179 h 3800"/>
                <a:gd name="T10" fmla="*/ 910 w 3586"/>
                <a:gd name="T11" fmla="*/ 66 h 3800"/>
                <a:gd name="T12" fmla="*/ 1733 w 3586"/>
                <a:gd name="T13" fmla="*/ 0 h 3800"/>
                <a:gd name="T14" fmla="*/ 3150 w 3586"/>
                <a:gd name="T15" fmla="*/ 303 h 3800"/>
                <a:gd name="T16" fmla="*/ 3586 w 3586"/>
                <a:gd name="T17" fmla="*/ 1254 h 3800"/>
                <a:gd name="T18" fmla="*/ 3586 w 3586"/>
                <a:gd name="T19" fmla="*/ 3704 h 3800"/>
                <a:gd name="T20" fmla="*/ 2442 w 3586"/>
                <a:gd name="T21" fmla="*/ 3704 h 3800"/>
                <a:gd name="T22" fmla="*/ 2442 w 3586"/>
                <a:gd name="T23" fmla="*/ 3323 h 3800"/>
                <a:gd name="T24" fmla="*/ 2212 w 3586"/>
                <a:gd name="T25" fmla="*/ 3494 h 3800"/>
                <a:gd name="T26" fmla="*/ 1954 w 3586"/>
                <a:gd name="T27" fmla="*/ 3650 h 3800"/>
                <a:gd name="T28" fmla="*/ 1601 w 3586"/>
                <a:gd name="T29" fmla="*/ 3764 h 3800"/>
                <a:gd name="T30" fmla="*/ 1202 w 3586"/>
                <a:gd name="T31" fmla="*/ 3800 h 3800"/>
                <a:gd name="T32" fmla="*/ 346 w 3586"/>
                <a:gd name="T33" fmla="*/ 3482 h 3800"/>
                <a:gd name="T34" fmla="*/ 0 w 3586"/>
                <a:gd name="T35" fmla="*/ 2671 h 3800"/>
                <a:gd name="T36" fmla="*/ 176 w 3586"/>
                <a:gd name="T37" fmla="*/ 2026 h 3800"/>
                <a:gd name="T38" fmla="*/ 675 w 3586"/>
                <a:gd name="T39" fmla="*/ 1631 h 3800"/>
                <a:gd name="T40" fmla="*/ 1468 w 3586"/>
                <a:gd name="T41" fmla="*/ 1425 h 3800"/>
                <a:gd name="T42" fmla="*/ 2449 w 3586"/>
                <a:gd name="T43" fmla="*/ 1336 h 3800"/>
                <a:gd name="T44" fmla="*/ 2449 w 3586"/>
                <a:gd name="T45" fmla="*/ 1317 h 3800"/>
                <a:gd name="T46" fmla="*/ 2207 w 3586"/>
                <a:gd name="T47" fmla="*/ 903 h 3800"/>
                <a:gd name="T48" fmla="*/ 1491 w 3586"/>
                <a:gd name="T49" fmla="*/ 790 h 3800"/>
                <a:gd name="T50" fmla="*/ 2442 w 3586"/>
                <a:gd name="T51" fmla="*/ 2763 h 3800"/>
                <a:gd name="T52" fmla="*/ 2442 w 3586"/>
                <a:gd name="T53" fmla="*/ 2014 h 3800"/>
                <a:gd name="T54" fmla="*/ 1939 w 3586"/>
                <a:gd name="T55" fmla="*/ 2067 h 3800"/>
                <a:gd name="T56" fmla="*/ 1527 w 3586"/>
                <a:gd name="T57" fmla="*/ 2146 h 3800"/>
                <a:gd name="T58" fmla="*/ 1264 w 3586"/>
                <a:gd name="T59" fmla="*/ 2304 h 3800"/>
                <a:gd name="T60" fmla="*/ 1174 w 3586"/>
                <a:gd name="T61" fmla="*/ 2577 h 3800"/>
                <a:gd name="T62" fmla="*/ 1193 w 3586"/>
                <a:gd name="T63" fmla="*/ 2760 h 3800"/>
                <a:gd name="T64" fmla="*/ 1289 w 3586"/>
                <a:gd name="T65" fmla="*/ 2893 h 3800"/>
                <a:gd name="T66" fmla="*/ 1463 w 3586"/>
                <a:gd name="T67" fmla="*/ 2987 h 3800"/>
                <a:gd name="T68" fmla="*/ 1783 w 3586"/>
                <a:gd name="T69" fmla="*/ 3018 h 3800"/>
                <a:gd name="T70" fmla="*/ 2131 w 3586"/>
                <a:gd name="T71" fmla="*/ 2947 h 3800"/>
                <a:gd name="T72" fmla="*/ 2442 w 3586"/>
                <a:gd name="T73" fmla="*/ 2763 h 3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86" h="3800">
                  <a:moveTo>
                    <a:pt x="1491" y="790"/>
                  </a:moveTo>
                  <a:cubicBezTo>
                    <a:pt x="1302" y="790"/>
                    <a:pt x="1101" y="823"/>
                    <a:pt x="886" y="892"/>
                  </a:cubicBezTo>
                  <a:cubicBezTo>
                    <a:pt x="670" y="959"/>
                    <a:pt x="517" y="1012"/>
                    <a:pt x="423" y="1048"/>
                  </a:cubicBezTo>
                  <a:cubicBezTo>
                    <a:pt x="318" y="1048"/>
                    <a:pt x="318" y="1048"/>
                    <a:pt x="318" y="1048"/>
                  </a:cubicBezTo>
                  <a:cubicBezTo>
                    <a:pt x="318" y="179"/>
                    <a:pt x="318" y="179"/>
                    <a:pt x="318" y="179"/>
                  </a:cubicBezTo>
                  <a:cubicBezTo>
                    <a:pt x="440" y="148"/>
                    <a:pt x="637" y="110"/>
                    <a:pt x="910" y="66"/>
                  </a:cubicBezTo>
                  <a:cubicBezTo>
                    <a:pt x="1183" y="23"/>
                    <a:pt x="1458" y="0"/>
                    <a:pt x="1733" y="0"/>
                  </a:cubicBezTo>
                  <a:cubicBezTo>
                    <a:pt x="2387" y="0"/>
                    <a:pt x="2859" y="102"/>
                    <a:pt x="3150" y="303"/>
                  </a:cubicBezTo>
                  <a:cubicBezTo>
                    <a:pt x="3441" y="505"/>
                    <a:pt x="3586" y="823"/>
                    <a:pt x="3586" y="1254"/>
                  </a:cubicBezTo>
                  <a:cubicBezTo>
                    <a:pt x="3586" y="3704"/>
                    <a:pt x="3586" y="3704"/>
                    <a:pt x="3586" y="3704"/>
                  </a:cubicBezTo>
                  <a:cubicBezTo>
                    <a:pt x="2442" y="3704"/>
                    <a:pt x="2442" y="3704"/>
                    <a:pt x="2442" y="3704"/>
                  </a:cubicBezTo>
                  <a:cubicBezTo>
                    <a:pt x="2442" y="3323"/>
                    <a:pt x="2442" y="3323"/>
                    <a:pt x="2442" y="3323"/>
                  </a:cubicBezTo>
                  <a:cubicBezTo>
                    <a:pt x="2380" y="3370"/>
                    <a:pt x="2304" y="3426"/>
                    <a:pt x="2212" y="3494"/>
                  </a:cubicBezTo>
                  <a:cubicBezTo>
                    <a:pt x="2120" y="3560"/>
                    <a:pt x="2034" y="3612"/>
                    <a:pt x="1954" y="3650"/>
                  </a:cubicBezTo>
                  <a:cubicBezTo>
                    <a:pt x="1840" y="3701"/>
                    <a:pt x="1723" y="3739"/>
                    <a:pt x="1601" y="3764"/>
                  </a:cubicBezTo>
                  <a:cubicBezTo>
                    <a:pt x="1480" y="3788"/>
                    <a:pt x="1348" y="3800"/>
                    <a:pt x="1202" y="3800"/>
                  </a:cubicBezTo>
                  <a:cubicBezTo>
                    <a:pt x="861" y="3800"/>
                    <a:pt x="576" y="3695"/>
                    <a:pt x="346" y="3482"/>
                  </a:cubicBezTo>
                  <a:cubicBezTo>
                    <a:pt x="115" y="3272"/>
                    <a:pt x="0" y="3000"/>
                    <a:pt x="0" y="2671"/>
                  </a:cubicBezTo>
                  <a:cubicBezTo>
                    <a:pt x="0" y="2408"/>
                    <a:pt x="59" y="2192"/>
                    <a:pt x="176" y="2026"/>
                  </a:cubicBezTo>
                  <a:cubicBezTo>
                    <a:pt x="293" y="1859"/>
                    <a:pt x="459" y="1728"/>
                    <a:pt x="675" y="1631"/>
                  </a:cubicBezTo>
                  <a:cubicBezTo>
                    <a:pt x="887" y="1535"/>
                    <a:pt x="1152" y="1466"/>
                    <a:pt x="1468" y="1425"/>
                  </a:cubicBezTo>
                  <a:cubicBezTo>
                    <a:pt x="1783" y="1386"/>
                    <a:pt x="2110" y="1354"/>
                    <a:pt x="2449" y="1336"/>
                  </a:cubicBezTo>
                  <a:cubicBezTo>
                    <a:pt x="2449" y="1317"/>
                    <a:pt x="2449" y="1317"/>
                    <a:pt x="2449" y="1317"/>
                  </a:cubicBezTo>
                  <a:cubicBezTo>
                    <a:pt x="2449" y="1117"/>
                    <a:pt x="2368" y="979"/>
                    <a:pt x="2207" y="903"/>
                  </a:cubicBezTo>
                  <a:cubicBezTo>
                    <a:pt x="2044" y="828"/>
                    <a:pt x="1807" y="790"/>
                    <a:pt x="1491" y="790"/>
                  </a:cubicBezTo>
                  <a:close/>
                  <a:moveTo>
                    <a:pt x="2442" y="2763"/>
                  </a:moveTo>
                  <a:cubicBezTo>
                    <a:pt x="2442" y="2014"/>
                    <a:pt x="2442" y="2014"/>
                    <a:pt x="2442" y="2014"/>
                  </a:cubicBezTo>
                  <a:cubicBezTo>
                    <a:pt x="2288" y="2027"/>
                    <a:pt x="2120" y="2046"/>
                    <a:pt x="1939" y="2067"/>
                  </a:cubicBezTo>
                  <a:cubicBezTo>
                    <a:pt x="1758" y="2090"/>
                    <a:pt x="1621" y="2116"/>
                    <a:pt x="1527" y="2146"/>
                  </a:cubicBezTo>
                  <a:cubicBezTo>
                    <a:pt x="1412" y="2182"/>
                    <a:pt x="1325" y="2235"/>
                    <a:pt x="1264" y="2304"/>
                  </a:cubicBezTo>
                  <a:cubicBezTo>
                    <a:pt x="1203" y="2373"/>
                    <a:pt x="1174" y="2463"/>
                    <a:pt x="1174" y="2577"/>
                  </a:cubicBezTo>
                  <a:cubicBezTo>
                    <a:pt x="1174" y="2651"/>
                    <a:pt x="1180" y="2712"/>
                    <a:pt x="1193" y="2760"/>
                  </a:cubicBezTo>
                  <a:cubicBezTo>
                    <a:pt x="1205" y="2806"/>
                    <a:pt x="1238" y="2850"/>
                    <a:pt x="1289" y="2893"/>
                  </a:cubicBezTo>
                  <a:cubicBezTo>
                    <a:pt x="1337" y="2936"/>
                    <a:pt x="1396" y="2967"/>
                    <a:pt x="1463" y="2987"/>
                  </a:cubicBezTo>
                  <a:cubicBezTo>
                    <a:pt x="1532" y="3008"/>
                    <a:pt x="1638" y="3018"/>
                    <a:pt x="1783" y="3018"/>
                  </a:cubicBezTo>
                  <a:cubicBezTo>
                    <a:pt x="1898" y="3018"/>
                    <a:pt x="2013" y="2995"/>
                    <a:pt x="2131" y="2947"/>
                  </a:cubicBezTo>
                  <a:cubicBezTo>
                    <a:pt x="2250" y="2901"/>
                    <a:pt x="2354" y="2839"/>
                    <a:pt x="2442" y="27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0" name="Freeform 11"/>
            <p:cNvSpPr>
              <a:spLocks noEditPoints="1"/>
            </p:cNvSpPr>
            <p:nvPr userDrawn="1"/>
          </p:nvSpPr>
          <p:spPr bwMode="auto">
            <a:xfrm>
              <a:off x="-166" y="657"/>
              <a:ext cx="2504" cy="1926"/>
            </a:xfrm>
            <a:custGeom>
              <a:avLst/>
              <a:gdLst>
                <a:gd name="T0" fmla="*/ 9239 w 14324"/>
                <a:gd name="T1" fmla="*/ 915 h 11013"/>
                <a:gd name="T2" fmla="*/ 3968 w 14324"/>
                <a:gd name="T3" fmla="*/ 232 h 11013"/>
                <a:gd name="T4" fmla="*/ 3969 w 14324"/>
                <a:gd name="T5" fmla="*/ 234 h 11013"/>
                <a:gd name="T6" fmla="*/ 8294 w 14324"/>
                <a:gd name="T7" fmla="*/ 800 h 11013"/>
                <a:gd name="T8" fmla="*/ 10916 w 14324"/>
                <a:gd name="T9" fmla="*/ 2561 h 11013"/>
                <a:gd name="T10" fmla="*/ 4631 w 14324"/>
                <a:gd name="T11" fmla="*/ 949 h 11013"/>
                <a:gd name="T12" fmla="*/ 5034 w 14324"/>
                <a:gd name="T13" fmla="*/ 1728 h 11013"/>
                <a:gd name="T14" fmla="*/ 1529 w 14324"/>
                <a:gd name="T15" fmla="*/ 3667 h 11013"/>
                <a:gd name="T16" fmla="*/ 5085 w 14324"/>
                <a:gd name="T17" fmla="*/ 10098 h 11013"/>
                <a:gd name="T18" fmla="*/ 10355 w 14324"/>
                <a:gd name="T19" fmla="*/ 10781 h 11013"/>
                <a:gd name="T20" fmla="*/ 10355 w 14324"/>
                <a:gd name="T21" fmla="*/ 10779 h 11013"/>
                <a:gd name="T22" fmla="*/ 6028 w 14324"/>
                <a:gd name="T23" fmla="*/ 10213 h 11013"/>
                <a:gd name="T24" fmla="*/ 3487 w 14324"/>
                <a:gd name="T25" fmla="*/ 8470 h 11013"/>
                <a:gd name="T26" fmla="*/ 9649 w 14324"/>
                <a:gd name="T27" fmla="*/ 10235 h 11013"/>
                <a:gd name="T28" fmla="*/ 9139 w 14324"/>
                <a:gd name="T29" fmla="*/ 9323 h 11013"/>
                <a:gd name="T30" fmla="*/ 12794 w 14324"/>
                <a:gd name="T31" fmla="*/ 7347 h 11013"/>
                <a:gd name="T32" fmla="*/ 9239 w 14324"/>
                <a:gd name="T33" fmla="*/ 915 h 11013"/>
                <a:gd name="T34" fmla="*/ 8989 w 14324"/>
                <a:gd name="T35" fmla="*/ 9152 h 11013"/>
                <a:gd name="T36" fmla="*/ 8398 w 14324"/>
                <a:gd name="T37" fmla="*/ 8001 h 11013"/>
                <a:gd name="T38" fmla="*/ 10169 w 14324"/>
                <a:gd name="T39" fmla="*/ 8001 h 11013"/>
                <a:gd name="T40" fmla="*/ 8989 w 14324"/>
                <a:gd name="T41" fmla="*/ 9152 h 11013"/>
                <a:gd name="T42" fmla="*/ 11293 w 14324"/>
                <a:gd name="T43" fmla="*/ 6150 h 11013"/>
                <a:gd name="T44" fmla="*/ 10950 w 14324"/>
                <a:gd name="T45" fmla="*/ 6535 h 11013"/>
                <a:gd name="T46" fmla="*/ 9529 w 14324"/>
                <a:gd name="T47" fmla="*/ 7437 h 11013"/>
                <a:gd name="T48" fmla="*/ 8355 w 14324"/>
                <a:gd name="T49" fmla="*/ 7822 h 11013"/>
                <a:gd name="T50" fmla="*/ 8347 w 14324"/>
                <a:gd name="T51" fmla="*/ 7824 h 11013"/>
                <a:gd name="T52" fmla="*/ 8303 w 14324"/>
                <a:gd name="T53" fmla="*/ 7834 h 11013"/>
                <a:gd name="T54" fmla="*/ 7822 w 14324"/>
                <a:gd name="T55" fmla="*/ 6950 h 11013"/>
                <a:gd name="T56" fmla="*/ 3418 w 14324"/>
                <a:gd name="T57" fmla="*/ 8235 h 11013"/>
                <a:gd name="T58" fmla="*/ 3262 w 14324"/>
                <a:gd name="T59" fmla="*/ 8281 h 11013"/>
                <a:gd name="T60" fmla="*/ 3237 w 14324"/>
                <a:gd name="T61" fmla="*/ 8248 h 11013"/>
                <a:gd name="T62" fmla="*/ 3043 w 14324"/>
                <a:gd name="T63" fmla="*/ 4863 h 11013"/>
                <a:gd name="T64" fmla="*/ 4725 w 14324"/>
                <a:gd name="T65" fmla="*/ 3604 h 11013"/>
                <a:gd name="T66" fmla="*/ 5852 w 14324"/>
                <a:gd name="T67" fmla="*/ 3235 h 11013"/>
                <a:gd name="T68" fmla="*/ 5895 w 14324"/>
                <a:gd name="T69" fmla="*/ 3227 h 11013"/>
                <a:gd name="T70" fmla="*/ 6430 w 14324"/>
                <a:gd name="T71" fmla="*/ 4154 h 11013"/>
                <a:gd name="T72" fmla="*/ 10977 w 14324"/>
                <a:gd name="T73" fmla="*/ 2761 h 11013"/>
                <a:gd name="T74" fmla="*/ 11076 w 14324"/>
                <a:gd name="T75" fmla="*/ 2732 h 11013"/>
                <a:gd name="T76" fmla="*/ 11100 w 14324"/>
                <a:gd name="T77" fmla="*/ 2766 h 11013"/>
                <a:gd name="T78" fmla="*/ 11293 w 14324"/>
                <a:gd name="T79" fmla="*/ 6150 h 110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4324" h="11013">
                  <a:moveTo>
                    <a:pt x="9239" y="915"/>
                  </a:moveTo>
                  <a:cubicBezTo>
                    <a:pt x="7498" y="209"/>
                    <a:pt x="5612" y="0"/>
                    <a:pt x="3968" y="232"/>
                  </a:cubicBezTo>
                  <a:cubicBezTo>
                    <a:pt x="3969" y="234"/>
                    <a:pt x="3969" y="234"/>
                    <a:pt x="3969" y="234"/>
                  </a:cubicBezTo>
                  <a:cubicBezTo>
                    <a:pt x="5130" y="74"/>
                    <a:pt x="6866" y="222"/>
                    <a:pt x="8294" y="800"/>
                  </a:cubicBezTo>
                  <a:cubicBezTo>
                    <a:pt x="9384" y="1242"/>
                    <a:pt x="10248" y="1855"/>
                    <a:pt x="10916" y="2561"/>
                  </a:cubicBezTo>
                  <a:cubicBezTo>
                    <a:pt x="4631" y="949"/>
                    <a:pt x="4631" y="949"/>
                    <a:pt x="4631" y="949"/>
                  </a:cubicBezTo>
                  <a:cubicBezTo>
                    <a:pt x="5034" y="1728"/>
                    <a:pt x="5034" y="1728"/>
                    <a:pt x="5034" y="1728"/>
                  </a:cubicBezTo>
                  <a:cubicBezTo>
                    <a:pt x="3491" y="1995"/>
                    <a:pt x="2258" y="2650"/>
                    <a:pt x="1529" y="3667"/>
                  </a:cubicBezTo>
                  <a:cubicBezTo>
                    <a:pt x="0" y="5803"/>
                    <a:pt x="1591" y="8683"/>
                    <a:pt x="5085" y="10098"/>
                  </a:cubicBezTo>
                  <a:cubicBezTo>
                    <a:pt x="6826" y="10804"/>
                    <a:pt x="8712" y="11013"/>
                    <a:pt x="10355" y="10781"/>
                  </a:cubicBezTo>
                  <a:cubicBezTo>
                    <a:pt x="10355" y="10779"/>
                    <a:pt x="10355" y="10779"/>
                    <a:pt x="10355" y="10779"/>
                  </a:cubicBezTo>
                  <a:cubicBezTo>
                    <a:pt x="9195" y="10939"/>
                    <a:pt x="7458" y="10791"/>
                    <a:pt x="6028" y="10213"/>
                  </a:cubicBezTo>
                  <a:cubicBezTo>
                    <a:pt x="4940" y="9772"/>
                    <a:pt x="4075" y="9158"/>
                    <a:pt x="3487" y="8470"/>
                  </a:cubicBezTo>
                  <a:cubicBezTo>
                    <a:pt x="9649" y="10235"/>
                    <a:pt x="9649" y="10235"/>
                    <a:pt x="9649" y="10235"/>
                  </a:cubicBezTo>
                  <a:cubicBezTo>
                    <a:pt x="9139" y="9323"/>
                    <a:pt x="9139" y="9323"/>
                    <a:pt x="9139" y="9323"/>
                  </a:cubicBezTo>
                  <a:cubicBezTo>
                    <a:pt x="10682" y="9056"/>
                    <a:pt x="12066" y="8363"/>
                    <a:pt x="12794" y="7347"/>
                  </a:cubicBezTo>
                  <a:cubicBezTo>
                    <a:pt x="14324" y="5210"/>
                    <a:pt x="12733" y="2330"/>
                    <a:pt x="9239" y="915"/>
                  </a:cubicBezTo>
                  <a:close/>
                  <a:moveTo>
                    <a:pt x="8989" y="9152"/>
                  </a:moveTo>
                  <a:cubicBezTo>
                    <a:pt x="8398" y="8001"/>
                    <a:pt x="8398" y="8001"/>
                    <a:pt x="8398" y="8001"/>
                  </a:cubicBezTo>
                  <a:cubicBezTo>
                    <a:pt x="10169" y="8001"/>
                    <a:pt x="10169" y="8001"/>
                    <a:pt x="10169" y="8001"/>
                  </a:cubicBezTo>
                  <a:lnTo>
                    <a:pt x="8989" y="9152"/>
                  </a:lnTo>
                  <a:close/>
                  <a:moveTo>
                    <a:pt x="11293" y="6150"/>
                  </a:moveTo>
                  <a:cubicBezTo>
                    <a:pt x="11201" y="6277"/>
                    <a:pt x="11085" y="6407"/>
                    <a:pt x="10950" y="6535"/>
                  </a:cubicBezTo>
                  <a:cubicBezTo>
                    <a:pt x="10580" y="6905"/>
                    <a:pt x="10101" y="7210"/>
                    <a:pt x="9529" y="7437"/>
                  </a:cubicBezTo>
                  <a:cubicBezTo>
                    <a:pt x="9149" y="7603"/>
                    <a:pt x="8742" y="7736"/>
                    <a:pt x="8355" y="7822"/>
                  </a:cubicBezTo>
                  <a:cubicBezTo>
                    <a:pt x="8352" y="7822"/>
                    <a:pt x="8350" y="7824"/>
                    <a:pt x="8347" y="7824"/>
                  </a:cubicBezTo>
                  <a:cubicBezTo>
                    <a:pt x="8303" y="7834"/>
                    <a:pt x="8303" y="7834"/>
                    <a:pt x="8303" y="7834"/>
                  </a:cubicBezTo>
                  <a:cubicBezTo>
                    <a:pt x="7822" y="6950"/>
                    <a:pt x="7822" y="6950"/>
                    <a:pt x="7822" y="6950"/>
                  </a:cubicBezTo>
                  <a:cubicBezTo>
                    <a:pt x="3418" y="8235"/>
                    <a:pt x="3418" y="8235"/>
                    <a:pt x="3418" y="8235"/>
                  </a:cubicBezTo>
                  <a:cubicBezTo>
                    <a:pt x="3262" y="8281"/>
                    <a:pt x="3262" y="8281"/>
                    <a:pt x="3262" y="8281"/>
                  </a:cubicBezTo>
                  <a:cubicBezTo>
                    <a:pt x="3237" y="8248"/>
                    <a:pt x="3237" y="8248"/>
                    <a:pt x="3237" y="8248"/>
                  </a:cubicBezTo>
                  <a:cubicBezTo>
                    <a:pt x="2394" y="7103"/>
                    <a:pt x="2324" y="5869"/>
                    <a:pt x="3043" y="4863"/>
                  </a:cubicBezTo>
                  <a:cubicBezTo>
                    <a:pt x="3418" y="4340"/>
                    <a:pt x="4001" y="3904"/>
                    <a:pt x="4725" y="3604"/>
                  </a:cubicBezTo>
                  <a:cubicBezTo>
                    <a:pt x="5085" y="3444"/>
                    <a:pt x="5464" y="3321"/>
                    <a:pt x="5852" y="3235"/>
                  </a:cubicBezTo>
                  <a:cubicBezTo>
                    <a:pt x="5895" y="3227"/>
                    <a:pt x="5895" y="3227"/>
                    <a:pt x="5895" y="3227"/>
                  </a:cubicBezTo>
                  <a:cubicBezTo>
                    <a:pt x="6430" y="4154"/>
                    <a:pt x="6430" y="4154"/>
                    <a:pt x="6430" y="4154"/>
                  </a:cubicBezTo>
                  <a:cubicBezTo>
                    <a:pt x="10977" y="2761"/>
                    <a:pt x="10977" y="2761"/>
                    <a:pt x="10977" y="2761"/>
                  </a:cubicBezTo>
                  <a:cubicBezTo>
                    <a:pt x="11076" y="2732"/>
                    <a:pt x="11076" y="2732"/>
                    <a:pt x="11076" y="2732"/>
                  </a:cubicBezTo>
                  <a:cubicBezTo>
                    <a:pt x="11100" y="2766"/>
                    <a:pt x="11100" y="2766"/>
                    <a:pt x="11100" y="2766"/>
                  </a:cubicBezTo>
                  <a:cubicBezTo>
                    <a:pt x="11943" y="3912"/>
                    <a:pt x="12012" y="5144"/>
                    <a:pt x="11293" y="61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</p:grpSp>
    </p:spTree>
    <p:extLst>
      <p:ext uri="{BB962C8B-B14F-4D97-AF65-F5344CB8AC3E}">
        <p14:creationId xmlns:p14="http://schemas.microsoft.com/office/powerpoint/2010/main" val="2852027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01B45F-83E6-41DD-81FE-3D61A4139122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403225" y="367886"/>
            <a:ext cx="6789015" cy="587853"/>
          </a:xfrm>
        </p:spPr>
        <p:txBody>
          <a:bodyPr wrap="square">
            <a:spAutoFit/>
          </a:bodyPr>
          <a:lstStyle>
            <a:lvl1pPr algn="l">
              <a:lnSpc>
                <a:spcPct val="85000"/>
              </a:lnSpc>
              <a:spcBef>
                <a:spcPts val="0"/>
              </a:spcBef>
              <a:defRPr sz="2800" b="0" cap="all" baseline="0">
                <a:solidFill>
                  <a:schemeClr val="accent1"/>
                </a:solidFill>
              </a:defRPr>
            </a:lvl1pPr>
            <a:lvl2pPr marL="0" indent="0" algn="l">
              <a:spcBef>
                <a:spcPts val="0"/>
              </a:spcBef>
              <a:buNone/>
              <a:defRPr sz="1600">
                <a:solidFill>
                  <a:schemeClr val="tx1"/>
                </a:solidFill>
              </a:defRPr>
            </a:lvl2pPr>
          </a:lstStyle>
          <a:p>
            <a:pPr lvl="0"/>
            <a:r>
              <a:rPr lang="en-US" dirty="0"/>
              <a:t>Slide title</a:t>
            </a:r>
          </a:p>
          <a:p>
            <a:pPr lvl="1"/>
            <a:r>
              <a:rPr lang="en-US" dirty="0"/>
              <a:t>Subtitle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AU"/>
              <a:t>© AARNet Pty Ltd </a:t>
            </a:r>
            <a:r>
              <a:rPr lang="en-AU">
                <a:solidFill>
                  <a:schemeClr val="accent1"/>
                </a:solidFill>
              </a:rPr>
              <a:t>|</a:t>
            </a:r>
            <a:endParaRPr lang="en-AU" dirty="0">
              <a:solidFill>
                <a:schemeClr val="accent1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03225" y="1203325"/>
            <a:ext cx="8345488" cy="30960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403225" y="4443413"/>
            <a:ext cx="312586" cy="110800"/>
          </a:xfrm>
        </p:spPr>
        <p:txBody>
          <a:bodyPr wrap="none">
            <a:spAutoFit/>
          </a:bodyPr>
          <a:lstStyle>
            <a:lvl1pPr>
              <a:defRPr sz="800" b="0"/>
            </a:lvl1pPr>
            <a:lvl2pPr marL="0" indent="0">
              <a:buNone/>
              <a:defRPr/>
            </a:lvl2pPr>
          </a:lstStyle>
          <a:p>
            <a:pPr lvl="0"/>
            <a:r>
              <a:rPr lang="en-US" dirty="0"/>
              <a:t>Source:</a:t>
            </a:r>
          </a:p>
        </p:txBody>
      </p:sp>
    </p:spTree>
    <p:extLst>
      <p:ext uri="{BB962C8B-B14F-4D97-AF65-F5344CB8AC3E}">
        <p14:creationId xmlns:p14="http://schemas.microsoft.com/office/powerpoint/2010/main" val="778385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01B45F-83E6-41DD-81FE-3D61A4139122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403225" y="367886"/>
            <a:ext cx="6789015" cy="587853"/>
          </a:xfrm>
        </p:spPr>
        <p:txBody>
          <a:bodyPr wrap="square">
            <a:spAutoFit/>
          </a:bodyPr>
          <a:lstStyle>
            <a:lvl1pPr algn="l">
              <a:lnSpc>
                <a:spcPct val="85000"/>
              </a:lnSpc>
              <a:spcBef>
                <a:spcPts val="0"/>
              </a:spcBef>
              <a:defRPr sz="2800" b="0" cap="all" baseline="0">
                <a:solidFill>
                  <a:schemeClr val="accent1"/>
                </a:solidFill>
              </a:defRPr>
            </a:lvl1pPr>
            <a:lvl2pPr marL="0" indent="0" algn="l">
              <a:spcBef>
                <a:spcPts val="0"/>
              </a:spcBef>
              <a:buNone/>
              <a:defRPr sz="1600">
                <a:solidFill>
                  <a:schemeClr val="tx1"/>
                </a:solidFill>
              </a:defRPr>
            </a:lvl2pPr>
          </a:lstStyle>
          <a:p>
            <a:pPr lvl="0"/>
            <a:r>
              <a:rPr lang="en-US" dirty="0"/>
              <a:t>Slide title</a:t>
            </a:r>
          </a:p>
          <a:p>
            <a:pPr lvl="1"/>
            <a:r>
              <a:rPr lang="en-US" dirty="0"/>
              <a:t>Subtitle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AU"/>
              <a:t>© AARNet Pty Ltd </a:t>
            </a:r>
            <a:r>
              <a:rPr lang="en-AU">
                <a:solidFill>
                  <a:schemeClr val="accent1"/>
                </a:solidFill>
              </a:rPr>
              <a:t>|</a:t>
            </a:r>
            <a:endParaRPr lang="en-AU" dirty="0">
              <a:solidFill>
                <a:schemeClr val="accent1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03225" y="1203325"/>
            <a:ext cx="3960000" cy="30960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403225" y="4443413"/>
            <a:ext cx="312586" cy="110800"/>
          </a:xfrm>
        </p:spPr>
        <p:txBody>
          <a:bodyPr wrap="none">
            <a:spAutoFit/>
          </a:bodyPr>
          <a:lstStyle>
            <a:lvl1pPr>
              <a:defRPr sz="800" b="0"/>
            </a:lvl1pPr>
            <a:lvl2pPr marL="0" indent="0">
              <a:buNone/>
              <a:defRPr/>
            </a:lvl2pPr>
          </a:lstStyle>
          <a:p>
            <a:pPr lvl="0"/>
            <a:r>
              <a:rPr lang="en-US" dirty="0"/>
              <a:t>Source:</a:t>
            </a:r>
          </a:p>
        </p:txBody>
      </p:sp>
      <p:sp>
        <p:nvSpPr>
          <p:cNvPr id="7" name="Content Placeholder 7"/>
          <p:cNvSpPr>
            <a:spLocks noGrp="1"/>
          </p:cNvSpPr>
          <p:nvPr>
            <p:ph sz="quarter" idx="15"/>
          </p:nvPr>
        </p:nvSpPr>
        <p:spPr>
          <a:xfrm>
            <a:off x="4788713" y="1203325"/>
            <a:ext cx="3960000" cy="30960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677011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3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01B45F-83E6-41DD-81FE-3D61A4139122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403225" y="367886"/>
            <a:ext cx="6789015" cy="587853"/>
          </a:xfrm>
        </p:spPr>
        <p:txBody>
          <a:bodyPr wrap="square">
            <a:spAutoFit/>
          </a:bodyPr>
          <a:lstStyle>
            <a:lvl1pPr algn="l">
              <a:lnSpc>
                <a:spcPct val="85000"/>
              </a:lnSpc>
              <a:spcBef>
                <a:spcPts val="0"/>
              </a:spcBef>
              <a:defRPr sz="2800" b="0" cap="all" baseline="0">
                <a:solidFill>
                  <a:schemeClr val="accent1"/>
                </a:solidFill>
              </a:defRPr>
            </a:lvl1pPr>
            <a:lvl2pPr marL="0" indent="0" algn="l">
              <a:spcBef>
                <a:spcPts val="0"/>
              </a:spcBef>
              <a:buNone/>
              <a:defRPr sz="1600">
                <a:solidFill>
                  <a:schemeClr val="tx1"/>
                </a:solidFill>
              </a:defRPr>
            </a:lvl2pPr>
          </a:lstStyle>
          <a:p>
            <a:pPr lvl="0"/>
            <a:r>
              <a:rPr lang="en-US" dirty="0"/>
              <a:t>Slide title</a:t>
            </a:r>
          </a:p>
          <a:p>
            <a:pPr lvl="1"/>
            <a:r>
              <a:rPr lang="en-US" dirty="0"/>
              <a:t>Subtitle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AU"/>
              <a:t>© AARNet Pty Ltd </a:t>
            </a:r>
            <a:r>
              <a:rPr lang="en-AU">
                <a:solidFill>
                  <a:schemeClr val="accent1"/>
                </a:solidFill>
              </a:rPr>
              <a:t>|</a:t>
            </a:r>
            <a:endParaRPr lang="en-AU" dirty="0">
              <a:solidFill>
                <a:schemeClr val="accent1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03225" y="1203325"/>
            <a:ext cx="2592000" cy="30960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403225" y="4443413"/>
            <a:ext cx="312586" cy="110800"/>
          </a:xfrm>
        </p:spPr>
        <p:txBody>
          <a:bodyPr wrap="none">
            <a:spAutoFit/>
          </a:bodyPr>
          <a:lstStyle>
            <a:lvl1pPr>
              <a:defRPr sz="800" b="0"/>
            </a:lvl1pPr>
            <a:lvl2pPr marL="0" indent="0">
              <a:buNone/>
              <a:defRPr/>
            </a:lvl2pPr>
          </a:lstStyle>
          <a:p>
            <a:pPr lvl="0"/>
            <a:r>
              <a:rPr lang="en-US" dirty="0"/>
              <a:t>Source:</a:t>
            </a:r>
          </a:p>
        </p:txBody>
      </p:sp>
      <p:sp>
        <p:nvSpPr>
          <p:cNvPr id="7" name="Content Placeholder 7"/>
          <p:cNvSpPr>
            <a:spLocks noGrp="1"/>
          </p:cNvSpPr>
          <p:nvPr>
            <p:ph sz="quarter" idx="15"/>
          </p:nvPr>
        </p:nvSpPr>
        <p:spPr>
          <a:xfrm>
            <a:off x="3279969" y="1203325"/>
            <a:ext cx="2592000" cy="30960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dirty="0"/>
          </a:p>
        </p:txBody>
      </p:sp>
      <p:sp>
        <p:nvSpPr>
          <p:cNvPr id="9" name="Content Placeholder 7"/>
          <p:cNvSpPr>
            <a:spLocks noGrp="1"/>
          </p:cNvSpPr>
          <p:nvPr>
            <p:ph sz="quarter" idx="16"/>
          </p:nvPr>
        </p:nvSpPr>
        <p:spPr>
          <a:xfrm>
            <a:off x="6156713" y="1203325"/>
            <a:ext cx="2592000" cy="30960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799513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Ble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9144000" cy="5143500"/>
          </a:xfrm>
          <a:solidFill>
            <a:schemeClr val="accent4"/>
          </a:solidFill>
        </p:spPr>
        <p:txBody>
          <a:bodyPr lIns="144000" tIns="144000" rIns="0"/>
          <a:lstStyle>
            <a:lvl1pPr>
              <a:defRPr baseline="0">
                <a:solidFill>
                  <a:schemeClr val="tx1"/>
                </a:solidFill>
              </a:defRPr>
            </a:lvl1pPr>
          </a:lstStyle>
          <a:p>
            <a:r>
              <a:rPr lang="en-US" sz="1600" dirty="0">
                <a:solidFill>
                  <a:schemeClr val="tx1"/>
                </a:solidFill>
              </a:rPr>
              <a:t>Click icon to insert image</a:t>
            </a:r>
            <a:endParaRPr lang="en-AU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7"/>
          </p:nvPr>
        </p:nvSpPr>
        <p:spPr>
          <a:xfrm>
            <a:off x="8103393" y="4667250"/>
            <a:ext cx="652463" cy="227526"/>
          </a:xfrm>
          <a:blipFill>
            <a:blip r:embed="rId2"/>
            <a:srcRect/>
            <a:stretch>
              <a:fillRect l="-2413" t="3268" r="1" b="1014"/>
            </a:stretch>
          </a:blipFill>
        </p:spPr>
        <p:txBody>
          <a:bodyPr>
            <a:normAutofit/>
          </a:bodyPr>
          <a:lstStyle>
            <a:lvl1pPr>
              <a:defRPr sz="600" b="0">
                <a:noFill/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901B45F-83E6-41DD-81FE-3D61A4139122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AU"/>
              <a:t>© AARNet Pty Ltd |</a:t>
            </a:r>
            <a:endParaRPr lang="en-AU" dirty="0"/>
          </a:p>
        </p:txBody>
      </p:sp>
      <p:sp>
        <p:nvSpPr>
          <p:cNvPr id="10" name="Text Placeholder 8"/>
          <p:cNvSpPr>
            <a:spLocks noGrp="1"/>
          </p:cNvSpPr>
          <p:nvPr>
            <p:ph type="body" sz="quarter" idx="23" hasCustomPrompt="1"/>
          </p:nvPr>
        </p:nvSpPr>
        <p:spPr>
          <a:xfrm>
            <a:off x="395288" y="2569900"/>
            <a:ext cx="3024712" cy="1873513"/>
          </a:xfrm>
          <a:blipFill>
            <a:blip r:embed="rId3"/>
            <a:srcRect/>
            <a:stretch>
              <a:fillRect t="1" r="63400" b="95157"/>
            </a:stretch>
          </a:blipFill>
        </p:spPr>
        <p:txBody>
          <a:bodyPr tIns="216000">
            <a:noAutofit/>
          </a:bodyPr>
          <a:lstStyle>
            <a:lvl1pPr>
              <a:defRPr sz="2000" baseline="0">
                <a:solidFill>
                  <a:schemeClr val="bg1"/>
                </a:solidFill>
              </a:defRPr>
            </a:lvl1pPr>
            <a:lvl2pPr>
              <a:defRPr sz="1600">
                <a:solidFill>
                  <a:schemeClr val="bg1"/>
                </a:solidFill>
              </a:defRPr>
            </a:lvl2pPr>
          </a:lstStyle>
          <a:p>
            <a:pPr lvl="0"/>
            <a:r>
              <a:rPr lang="en-US" dirty="0"/>
              <a:t>Insert text</a:t>
            </a:r>
          </a:p>
          <a:p>
            <a:pPr lvl="1"/>
            <a:r>
              <a:rPr lang="en-US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72470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3 Text with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9"/>
          <p:cNvSpPr>
            <a:spLocks noGrp="1"/>
          </p:cNvSpPr>
          <p:nvPr>
            <p:ph type="pic" sz="quarter" idx="17" hasCustomPrompt="1"/>
          </p:nvPr>
        </p:nvSpPr>
        <p:spPr>
          <a:xfrm>
            <a:off x="0" y="0"/>
            <a:ext cx="9144000" cy="2787750"/>
          </a:xfrm>
          <a:solidFill>
            <a:schemeClr val="accent2"/>
          </a:solidFill>
        </p:spPr>
        <p:txBody>
          <a:bodyPr lIns="144000" tIns="10800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AU" dirty="0"/>
              <a:t>Click icon to insert black and white image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8" hasCustomPrompt="1"/>
          </p:nvPr>
        </p:nvSpPr>
        <p:spPr>
          <a:xfrm>
            <a:off x="395288" y="1851671"/>
            <a:ext cx="2592387" cy="2447279"/>
          </a:xfrm>
          <a:solidFill>
            <a:schemeClr val="accent1"/>
          </a:solidFill>
        </p:spPr>
        <p:txBody>
          <a:bodyPr lIns="324000" tIns="144000" rIns="144000" bIns="252000">
            <a:noAutofit/>
          </a:bodyPr>
          <a:lstStyle>
            <a:lvl1pPr>
              <a:lnSpc>
                <a:spcPct val="85000"/>
              </a:lnSpc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 sz="1600">
                <a:solidFill>
                  <a:schemeClr val="tx1"/>
                </a:solidFill>
              </a:defRPr>
            </a:lvl3pPr>
          </a:lstStyle>
          <a:p>
            <a:pPr lvl="0"/>
            <a:r>
              <a:rPr lang="en-US" dirty="0"/>
              <a:t>Heading/ # 2 lines max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01B45F-83E6-41DD-81FE-3D61A4139122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403225" y="367886"/>
            <a:ext cx="6789015" cy="587853"/>
          </a:xfrm>
        </p:spPr>
        <p:txBody>
          <a:bodyPr wrap="square">
            <a:spAutoFit/>
          </a:bodyPr>
          <a:lstStyle>
            <a:lvl1pPr algn="l">
              <a:lnSpc>
                <a:spcPct val="85000"/>
              </a:lnSpc>
              <a:spcBef>
                <a:spcPts val="0"/>
              </a:spcBef>
              <a:defRPr sz="2800" b="0" cap="all" baseline="0">
                <a:solidFill>
                  <a:schemeClr val="bg1"/>
                </a:solidFill>
              </a:defRPr>
            </a:lvl1pPr>
            <a:lvl2pPr marL="0" indent="0" algn="l"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2pPr>
          </a:lstStyle>
          <a:p>
            <a:pPr lvl="0"/>
            <a:r>
              <a:rPr lang="en-US" dirty="0"/>
              <a:t>Slide title</a:t>
            </a:r>
          </a:p>
          <a:p>
            <a:pPr lvl="1"/>
            <a:r>
              <a:rPr lang="en-US" dirty="0"/>
              <a:t>Subtitle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AU"/>
              <a:t>© AARNet Pty Ltd </a:t>
            </a:r>
            <a:r>
              <a:rPr lang="en-AU">
                <a:solidFill>
                  <a:schemeClr val="accent1"/>
                </a:solidFill>
              </a:rPr>
              <a:t>|</a:t>
            </a:r>
            <a:endParaRPr lang="en-AU" dirty="0">
              <a:solidFill>
                <a:schemeClr val="accent1"/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403225" y="4443413"/>
            <a:ext cx="312586" cy="110800"/>
          </a:xfrm>
        </p:spPr>
        <p:txBody>
          <a:bodyPr wrap="none">
            <a:spAutoFit/>
          </a:bodyPr>
          <a:lstStyle>
            <a:lvl1pPr>
              <a:defRPr sz="800" b="0"/>
            </a:lvl1pPr>
            <a:lvl2pPr marL="0" indent="0">
              <a:buNone/>
              <a:defRPr/>
            </a:lvl2pPr>
          </a:lstStyle>
          <a:p>
            <a:pPr lvl="0"/>
            <a:r>
              <a:rPr lang="en-US" dirty="0"/>
              <a:t>Source:</a:t>
            </a:r>
          </a:p>
        </p:txBody>
      </p:sp>
      <p:sp>
        <p:nvSpPr>
          <p:cNvPr id="14" name="Text Placeholder 11"/>
          <p:cNvSpPr>
            <a:spLocks noGrp="1"/>
          </p:cNvSpPr>
          <p:nvPr>
            <p:ph type="body" sz="quarter" idx="21"/>
          </p:nvPr>
        </p:nvSpPr>
        <p:spPr>
          <a:xfrm rot="5400000" flipH="1">
            <a:off x="371473" y="2058047"/>
            <a:ext cx="305511" cy="251795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>
            <a:lvl1pPr>
              <a:defRPr sz="600" b="0">
                <a:noFill/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5" name="Text Placeholder 3"/>
          <p:cNvSpPr>
            <a:spLocks noGrp="1"/>
          </p:cNvSpPr>
          <p:nvPr>
            <p:ph type="body" sz="quarter" idx="22" hasCustomPrompt="1"/>
          </p:nvPr>
        </p:nvSpPr>
        <p:spPr>
          <a:xfrm>
            <a:off x="3271368" y="1851671"/>
            <a:ext cx="2592387" cy="2447279"/>
          </a:xfrm>
          <a:solidFill>
            <a:schemeClr val="accent1"/>
          </a:solidFill>
        </p:spPr>
        <p:txBody>
          <a:bodyPr lIns="324000" tIns="144000" rIns="144000" bIns="252000">
            <a:noAutofit/>
          </a:bodyPr>
          <a:lstStyle>
            <a:lvl1pPr>
              <a:lnSpc>
                <a:spcPct val="85000"/>
              </a:lnSpc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 sz="1600">
                <a:solidFill>
                  <a:schemeClr val="tx1"/>
                </a:solidFill>
              </a:defRPr>
            </a:lvl3pPr>
          </a:lstStyle>
          <a:p>
            <a:pPr lvl="0"/>
            <a:r>
              <a:rPr lang="en-US" dirty="0"/>
              <a:t>Heading/ # 2 lines max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6" name="Text Placeholder 11"/>
          <p:cNvSpPr>
            <a:spLocks noGrp="1"/>
          </p:cNvSpPr>
          <p:nvPr>
            <p:ph type="body" sz="quarter" idx="23"/>
          </p:nvPr>
        </p:nvSpPr>
        <p:spPr>
          <a:xfrm rot="5400000" flipH="1">
            <a:off x="3247553" y="2058047"/>
            <a:ext cx="305511" cy="251795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>
            <a:lvl1pPr>
              <a:defRPr sz="600" b="0">
                <a:noFill/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7" name="Text Placeholder 3"/>
          <p:cNvSpPr>
            <a:spLocks noGrp="1"/>
          </p:cNvSpPr>
          <p:nvPr>
            <p:ph type="body" sz="quarter" idx="24" hasCustomPrompt="1"/>
          </p:nvPr>
        </p:nvSpPr>
        <p:spPr>
          <a:xfrm>
            <a:off x="6147448" y="1851671"/>
            <a:ext cx="2592387" cy="2447279"/>
          </a:xfrm>
          <a:solidFill>
            <a:schemeClr val="accent1"/>
          </a:solidFill>
        </p:spPr>
        <p:txBody>
          <a:bodyPr lIns="324000" tIns="144000" rIns="144000" bIns="252000">
            <a:noAutofit/>
          </a:bodyPr>
          <a:lstStyle>
            <a:lvl1pPr>
              <a:lnSpc>
                <a:spcPct val="85000"/>
              </a:lnSpc>
              <a:spcBef>
                <a:spcPts val="0"/>
              </a:spcBef>
              <a:defRPr sz="32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 sz="1600">
                <a:solidFill>
                  <a:schemeClr val="tx1"/>
                </a:solidFill>
              </a:defRPr>
            </a:lvl3pPr>
          </a:lstStyle>
          <a:p>
            <a:pPr lvl="0"/>
            <a:r>
              <a:rPr lang="en-US" dirty="0"/>
              <a:t>Heading/ # 2 lines max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18" name="Text Placeholder 11"/>
          <p:cNvSpPr>
            <a:spLocks noGrp="1"/>
          </p:cNvSpPr>
          <p:nvPr>
            <p:ph type="body" sz="quarter" idx="25"/>
          </p:nvPr>
        </p:nvSpPr>
        <p:spPr>
          <a:xfrm rot="5400000" flipH="1">
            <a:off x="6123633" y="2058047"/>
            <a:ext cx="305511" cy="251795"/>
          </a:xfrm>
          <a:prstGeom prst="triangl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txBody>
          <a:bodyPr>
            <a:normAutofit/>
          </a:bodyPr>
          <a:lstStyle>
            <a:lvl1pPr>
              <a:defRPr sz="600" b="0">
                <a:noFill/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02773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01B45F-83E6-41DD-81FE-3D61A4139122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403225" y="367886"/>
            <a:ext cx="6789015" cy="587853"/>
          </a:xfrm>
        </p:spPr>
        <p:txBody>
          <a:bodyPr wrap="square">
            <a:spAutoFit/>
          </a:bodyPr>
          <a:lstStyle>
            <a:lvl1pPr algn="l">
              <a:lnSpc>
                <a:spcPct val="85000"/>
              </a:lnSpc>
              <a:spcBef>
                <a:spcPts val="0"/>
              </a:spcBef>
              <a:defRPr sz="2800" b="0" cap="all" baseline="0">
                <a:solidFill>
                  <a:schemeClr val="accent1"/>
                </a:solidFill>
              </a:defRPr>
            </a:lvl1pPr>
            <a:lvl2pPr marL="0" indent="0" algn="l">
              <a:spcBef>
                <a:spcPts val="0"/>
              </a:spcBef>
              <a:buNone/>
              <a:defRPr sz="1600">
                <a:solidFill>
                  <a:schemeClr val="tx1"/>
                </a:solidFill>
              </a:defRPr>
            </a:lvl2pPr>
          </a:lstStyle>
          <a:p>
            <a:pPr lvl="0"/>
            <a:r>
              <a:rPr lang="en-US" dirty="0"/>
              <a:t>Slide title</a:t>
            </a:r>
          </a:p>
          <a:p>
            <a:pPr lvl="1"/>
            <a:r>
              <a:rPr lang="en-US" dirty="0"/>
              <a:t>Subtitle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AU"/>
              <a:t>© AARNet Pty Ltd </a:t>
            </a:r>
            <a:r>
              <a:rPr lang="en-AU">
                <a:solidFill>
                  <a:schemeClr val="accent1"/>
                </a:solidFill>
              </a:rPr>
              <a:t>|</a:t>
            </a:r>
            <a:endParaRPr lang="en-AU" dirty="0">
              <a:solidFill>
                <a:schemeClr val="accent1"/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403225" y="4443413"/>
            <a:ext cx="312586" cy="110800"/>
          </a:xfrm>
        </p:spPr>
        <p:txBody>
          <a:bodyPr wrap="none">
            <a:spAutoFit/>
          </a:bodyPr>
          <a:lstStyle>
            <a:lvl1pPr>
              <a:defRPr sz="800" b="0"/>
            </a:lvl1pPr>
            <a:lvl2pPr marL="0" indent="0">
              <a:buNone/>
              <a:defRPr/>
            </a:lvl2pPr>
          </a:lstStyle>
          <a:p>
            <a:pPr lvl="0"/>
            <a:r>
              <a:rPr lang="en-US" dirty="0"/>
              <a:t>Source: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 hasCustomPrompt="1"/>
          </p:nvPr>
        </p:nvSpPr>
        <p:spPr>
          <a:xfrm>
            <a:off x="395288" y="1203325"/>
            <a:ext cx="3960000" cy="3096000"/>
          </a:xfrm>
          <a:solidFill>
            <a:schemeClr val="accent5"/>
          </a:solidFill>
        </p:spPr>
        <p:txBody>
          <a:bodyPr lIns="252000" tIns="1224000" rIns="252000" bIns="360000"/>
          <a:lstStyle>
            <a:lvl1pPr algn="ctr">
              <a:defRPr sz="2400">
                <a:solidFill>
                  <a:schemeClr val="accent1"/>
                </a:solidFill>
              </a:defRPr>
            </a:lvl1pPr>
            <a:lvl2pPr>
              <a:buClr>
                <a:schemeClr val="bg1"/>
              </a:buClr>
              <a:defRPr sz="1600"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 sz="1400"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 sz="1400"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 sz="14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quarter" idx="16" hasCustomPrompt="1"/>
          </p:nvPr>
        </p:nvSpPr>
        <p:spPr>
          <a:xfrm>
            <a:off x="4793288" y="1203325"/>
            <a:ext cx="3960000" cy="3096000"/>
          </a:xfrm>
          <a:solidFill>
            <a:schemeClr val="accent1"/>
          </a:solidFill>
        </p:spPr>
        <p:txBody>
          <a:bodyPr lIns="252000" tIns="1224000" rIns="252000" bIns="360000"/>
          <a:lstStyle>
            <a:lvl1pPr algn="ctr">
              <a:defRPr sz="2400">
                <a:solidFill>
                  <a:schemeClr val="bg1"/>
                </a:solidFill>
              </a:defRPr>
            </a:lvl1pPr>
            <a:lvl2pPr>
              <a:buClr>
                <a:schemeClr val="tx1"/>
              </a:buClr>
              <a:defRPr sz="1600">
                <a:solidFill>
                  <a:schemeClr val="tx1"/>
                </a:solidFill>
              </a:defRPr>
            </a:lvl2pPr>
            <a:lvl3pPr>
              <a:buClr>
                <a:schemeClr val="tx1"/>
              </a:buClr>
              <a:defRPr sz="1400">
                <a:solidFill>
                  <a:schemeClr val="tx1"/>
                </a:solidFill>
              </a:defRPr>
            </a:lvl3pPr>
            <a:lvl4pPr>
              <a:buClr>
                <a:schemeClr val="tx1"/>
              </a:buClr>
              <a:defRPr sz="1400">
                <a:solidFill>
                  <a:schemeClr val="tx1"/>
                </a:solidFill>
              </a:defRPr>
            </a:lvl4pPr>
            <a:lvl5pPr>
              <a:buClr>
                <a:schemeClr val="tx1"/>
              </a:buClr>
              <a:defRPr sz="1400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Heading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AU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7"/>
          </p:nvPr>
        </p:nvSpPr>
        <p:spPr>
          <a:xfrm rot="5400000">
            <a:off x="4421533" y="2625428"/>
            <a:ext cx="305511" cy="251795"/>
          </a:xfrm>
          <a:prstGeom prst="triangle">
            <a:avLst/>
          </a:prstGeom>
          <a:solidFill>
            <a:schemeClr val="accent1"/>
          </a:solidFill>
          <a:ln w="3175">
            <a:solidFill>
              <a:schemeClr val="accent1"/>
            </a:solidFill>
          </a:ln>
        </p:spPr>
        <p:txBody>
          <a:bodyPr>
            <a:normAutofit/>
          </a:bodyPr>
          <a:lstStyle>
            <a:lvl1pPr>
              <a:defRPr sz="600" b="0">
                <a:noFill/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04168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 noChangeAspect="1"/>
          </p:cNvGrpSpPr>
          <p:nvPr userDrawn="1"/>
        </p:nvGrpSpPr>
        <p:grpSpPr bwMode="auto">
          <a:xfrm>
            <a:off x="8089386" y="4675625"/>
            <a:ext cx="664598" cy="216000"/>
            <a:chOff x="-166" y="657"/>
            <a:chExt cx="5926" cy="1926"/>
          </a:xfrm>
        </p:grpSpPr>
        <p:sp>
          <p:nvSpPr>
            <p:cNvPr id="8" name="Freeform 5"/>
            <p:cNvSpPr>
              <a:spLocks/>
            </p:cNvSpPr>
            <p:nvPr userDrawn="1"/>
          </p:nvSpPr>
          <p:spPr bwMode="auto">
            <a:xfrm>
              <a:off x="5367" y="1187"/>
              <a:ext cx="393" cy="818"/>
            </a:xfrm>
            <a:custGeom>
              <a:avLst/>
              <a:gdLst>
                <a:gd name="T0" fmla="*/ 2250 w 2250"/>
                <a:gd name="T1" fmla="*/ 4035 h 4678"/>
                <a:gd name="T2" fmla="*/ 2250 w 2250"/>
                <a:gd name="T3" fmla="*/ 4576 h 4678"/>
                <a:gd name="T4" fmla="*/ 1881 w 2250"/>
                <a:gd name="T5" fmla="*/ 4649 h 4678"/>
                <a:gd name="T6" fmla="*/ 1524 w 2250"/>
                <a:gd name="T7" fmla="*/ 4678 h 4678"/>
                <a:gd name="T8" fmla="*/ 692 w 2250"/>
                <a:gd name="T9" fmla="*/ 4384 h 4678"/>
                <a:gd name="T10" fmla="*/ 407 w 2250"/>
                <a:gd name="T11" fmla="*/ 3438 h 4678"/>
                <a:gd name="T12" fmla="*/ 407 w 2250"/>
                <a:gd name="T13" fmla="*/ 1535 h 4678"/>
                <a:gd name="T14" fmla="*/ 0 w 2250"/>
                <a:gd name="T15" fmla="*/ 1535 h 4678"/>
                <a:gd name="T16" fmla="*/ 0 w 2250"/>
                <a:gd name="T17" fmla="*/ 1025 h 4678"/>
                <a:gd name="T18" fmla="*/ 407 w 2250"/>
                <a:gd name="T19" fmla="*/ 1025 h 4678"/>
                <a:gd name="T20" fmla="*/ 407 w 2250"/>
                <a:gd name="T21" fmla="*/ 0 h 4678"/>
                <a:gd name="T22" fmla="*/ 1011 w 2250"/>
                <a:gd name="T23" fmla="*/ 0 h 4678"/>
                <a:gd name="T24" fmla="*/ 1011 w 2250"/>
                <a:gd name="T25" fmla="*/ 1025 h 4678"/>
                <a:gd name="T26" fmla="*/ 2250 w 2250"/>
                <a:gd name="T27" fmla="*/ 1025 h 4678"/>
                <a:gd name="T28" fmla="*/ 2250 w 2250"/>
                <a:gd name="T29" fmla="*/ 1535 h 4678"/>
                <a:gd name="T30" fmla="*/ 1011 w 2250"/>
                <a:gd name="T31" fmla="*/ 1535 h 4678"/>
                <a:gd name="T32" fmla="*/ 1011 w 2250"/>
                <a:gd name="T33" fmla="*/ 3169 h 4678"/>
                <a:gd name="T34" fmla="*/ 1024 w 2250"/>
                <a:gd name="T35" fmla="*/ 3610 h 4678"/>
                <a:gd name="T36" fmla="*/ 1113 w 2250"/>
                <a:gd name="T37" fmla="*/ 3907 h 4678"/>
                <a:gd name="T38" fmla="*/ 1307 w 2250"/>
                <a:gd name="T39" fmla="*/ 4094 h 4678"/>
                <a:gd name="T40" fmla="*/ 1682 w 2250"/>
                <a:gd name="T41" fmla="*/ 4153 h 4678"/>
                <a:gd name="T42" fmla="*/ 1988 w 2250"/>
                <a:gd name="T43" fmla="*/ 4111 h 4678"/>
                <a:gd name="T44" fmla="*/ 2219 w 2250"/>
                <a:gd name="T45" fmla="*/ 4035 h 4678"/>
                <a:gd name="T46" fmla="*/ 2250 w 2250"/>
                <a:gd name="T47" fmla="*/ 4035 h 46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250" h="4678">
                  <a:moveTo>
                    <a:pt x="2250" y="4035"/>
                  </a:moveTo>
                  <a:cubicBezTo>
                    <a:pt x="2250" y="4576"/>
                    <a:pt x="2250" y="4576"/>
                    <a:pt x="2250" y="4576"/>
                  </a:cubicBezTo>
                  <a:cubicBezTo>
                    <a:pt x="2138" y="4606"/>
                    <a:pt x="2015" y="4631"/>
                    <a:pt x="1881" y="4649"/>
                  </a:cubicBezTo>
                  <a:cubicBezTo>
                    <a:pt x="1748" y="4669"/>
                    <a:pt x="1628" y="4678"/>
                    <a:pt x="1524" y="4678"/>
                  </a:cubicBezTo>
                  <a:cubicBezTo>
                    <a:pt x="1159" y="4678"/>
                    <a:pt x="881" y="4580"/>
                    <a:pt x="692" y="4384"/>
                  </a:cubicBezTo>
                  <a:cubicBezTo>
                    <a:pt x="500" y="4186"/>
                    <a:pt x="407" y="3872"/>
                    <a:pt x="407" y="3438"/>
                  </a:cubicBezTo>
                  <a:cubicBezTo>
                    <a:pt x="407" y="1535"/>
                    <a:pt x="407" y="1535"/>
                    <a:pt x="407" y="1535"/>
                  </a:cubicBezTo>
                  <a:cubicBezTo>
                    <a:pt x="0" y="1535"/>
                    <a:pt x="0" y="1535"/>
                    <a:pt x="0" y="1535"/>
                  </a:cubicBezTo>
                  <a:cubicBezTo>
                    <a:pt x="0" y="1025"/>
                    <a:pt x="0" y="1025"/>
                    <a:pt x="0" y="1025"/>
                  </a:cubicBezTo>
                  <a:cubicBezTo>
                    <a:pt x="407" y="1025"/>
                    <a:pt x="407" y="1025"/>
                    <a:pt x="407" y="1025"/>
                  </a:cubicBezTo>
                  <a:cubicBezTo>
                    <a:pt x="407" y="0"/>
                    <a:pt x="407" y="0"/>
                    <a:pt x="407" y="0"/>
                  </a:cubicBezTo>
                  <a:cubicBezTo>
                    <a:pt x="1011" y="0"/>
                    <a:pt x="1011" y="0"/>
                    <a:pt x="1011" y="0"/>
                  </a:cubicBezTo>
                  <a:cubicBezTo>
                    <a:pt x="1011" y="1025"/>
                    <a:pt x="1011" y="1025"/>
                    <a:pt x="1011" y="1025"/>
                  </a:cubicBezTo>
                  <a:cubicBezTo>
                    <a:pt x="2250" y="1025"/>
                    <a:pt x="2250" y="1025"/>
                    <a:pt x="2250" y="1025"/>
                  </a:cubicBezTo>
                  <a:cubicBezTo>
                    <a:pt x="2250" y="1535"/>
                    <a:pt x="2250" y="1535"/>
                    <a:pt x="2250" y="1535"/>
                  </a:cubicBezTo>
                  <a:cubicBezTo>
                    <a:pt x="1011" y="1535"/>
                    <a:pt x="1011" y="1535"/>
                    <a:pt x="1011" y="1535"/>
                  </a:cubicBezTo>
                  <a:cubicBezTo>
                    <a:pt x="1011" y="3169"/>
                    <a:pt x="1011" y="3169"/>
                    <a:pt x="1011" y="3169"/>
                  </a:cubicBezTo>
                  <a:cubicBezTo>
                    <a:pt x="1011" y="3357"/>
                    <a:pt x="1016" y="3503"/>
                    <a:pt x="1024" y="3610"/>
                  </a:cubicBezTo>
                  <a:cubicBezTo>
                    <a:pt x="1032" y="3716"/>
                    <a:pt x="1062" y="3814"/>
                    <a:pt x="1113" y="3907"/>
                  </a:cubicBezTo>
                  <a:cubicBezTo>
                    <a:pt x="1161" y="3992"/>
                    <a:pt x="1225" y="4055"/>
                    <a:pt x="1307" y="4094"/>
                  </a:cubicBezTo>
                  <a:cubicBezTo>
                    <a:pt x="1388" y="4134"/>
                    <a:pt x="1515" y="4153"/>
                    <a:pt x="1682" y="4153"/>
                  </a:cubicBezTo>
                  <a:cubicBezTo>
                    <a:pt x="1779" y="4153"/>
                    <a:pt x="1883" y="4140"/>
                    <a:pt x="1988" y="4111"/>
                  </a:cubicBezTo>
                  <a:cubicBezTo>
                    <a:pt x="2095" y="4081"/>
                    <a:pt x="2173" y="4055"/>
                    <a:pt x="2219" y="4035"/>
                  </a:cubicBezTo>
                  <a:lnTo>
                    <a:pt x="2250" y="4035"/>
                  </a:lnTo>
                  <a:close/>
                </a:path>
              </a:pathLst>
            </a:custGeom>
            <a:solidFill>
              <a:srgbClr val="8A8C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9" name="Freeform 6"/>
            <p:cNvSpPr>
              <a:spLocks noEditPoints="1"/>
            </p:cNvSpPr>
            <p:nvPr userDrawn="1"/>
          </p:nvSpPr>
          <p:spPr bwMode="auto">
            <a:xfrm>
              <a:off x="4777" y="1350"/>
              <a:ext cx="569" cy="656"/>
            </a:xfrm>
            <a:custGeom>
              <a:avLst/>
              <a:gdLst>
                <a:gd name="T0" fmla="*/ 480 w 3253"/>
                <a:gd name="T1" fmla="*/ 515 h 3755"/>
                <a:gd name="T2" fmla="*/ 1742 w 3253"/>
                <a:gd name="T3" fmla="*/ 0 h 3755"/>
                <a:gd name="T4" fmla="*/ 2862 w 3253"/>
                <a:gd name="T5" fmla="*/ 424 h 3755"/>
                <a:gd name="T6" fmla="*/ 3253 w 3253"/>
                <a:gd name="T7" fmla="*/ 1627 h 3755"/>
                <a:gd name="T8" fmla="*/ 3253 w 3253"/>
                <a:gd name="T9" fmla="*/ 1955 h 3755"/>
                <a:gd name="T10" fmla="*/ 612 w 3253"/>
                <a:gd name="T11" fmla="*/ 1955 h 3755"/>
                <a:gd name="T12" fmla="*/ 712 w 3253"/>
                <a:gd name="T13" fmla="*/ 2527 h 3755"/>
                <a:gd name="T14" fmla="*/ 984 w 3253"/>
                <a:gd name="T15" fmla="*/ 2926 h 3755"/>
                <a:gd name="T16" fmla="*/ 1380 w 3253"/>
                <a:gd name="T17" fmla="*/ 3156 h 3755"/>
                <a:gd name="T18" fmla="*/ 1886 w 3253"/>
                <a:gd name="T19" fmla="*/ 3232 h 3755"/>
                <a:gd name="T20" fmla="*/ 2621 w 3253"/>
                <a:gd name="T21" fmla="*/ 3085 h 3755"/>
                <a:gd name="T22" fmla="*/ 3148 w 3253"/>
                <a:gd name="T23" fmla="*/ 2796 h 3755"/>
                <a:gd name="T24" fmla="*/ 3181 w 3253"/>
                <a:gd name="T25" fmla="*/ 2796 h 3755"/>
                <a:gd name="T26" fmla="*/ 3181 w 3253"/>
                <a:gd name="T27" fmla="*/ 3454 h 3755"/>
                <a:gd name="T28" fmla="*/ 2559 w 3253"/>
                <a:gd name="T29" fmla="*/ 3670 h 3755"/>
                <a:gd name="T30" fmla="*/ 1891 w 3253"/>
                <a:gd name="T31" fmla="*/ 3755 h 3755"/>
                <a:gd name="T32" fmla="*/ 500 w 3253"/>
                <a:gd name="T33" fmla="*/ 3274 h 3755"/>
                <a:gd name="T34" fmla="*/ 0 w 3253"/>
                <a:gd name="T35" fmla="*/ 1907 h 3755"/>
                <a:gd name="T36" fmla="*/ 480 w 3253"/>
                <a:gd name="T37" fmla="*/ 515 h 3755"/>
                <a:gd name="T38" fmla="*/ 2670 w 3253"/>
                <a:gd name="T39" fmla="*/ 1491 h 3755"/>
                <a:gd name="T40" fmla="*/ 2430 w 3253"/>
                <a:gd name="T41" fmla="*/ 755 h 3755"/>
                <a:gd name="T42" fmla="*/ 1713 w 3253"/>
                <a:gd name="T43" fmla="*/ 495 h 3755"/>
                <a:gd name="T44" fmla="*/ 939 w 3253"/>
                <a:gd name="T45" fmla="*/ 780 h 3755"/>
                <a:gd name="T46" fmla="*/ 612 w 3253"/>
                <a:gd name="T47" fmla="*/ 1491 h 3755"/>
                <a:gd name="T48" fmla="*/ 2670 w 3253"/>
                <a:gd name="T49" fmla="*/ 1491 h 3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253" h="3755">
                  <a:moveTo>
                    <a:pt x="480" y="515"/>
                  </a:moveTo>
                  <a:cubicBezTo>
                    <a:pt x="799" y="171"/>
                    <a:pt x="1221" y="0"/>
                    <a:pt x="1742" y="0"/>
                  </a:cubicBezTo>
                  <a:cubicBezTo>
                    <a:pt x="2226" y="0"/>
                    <a:pt x="2598" y="141"/>
                    <a:pt x="2862" y="424"/>
                  </a:cubicBezTo>
                  <a:cubicBezTo>
                    <a:pt x="3123" y="706"/>
                    <a:pt x="3253" y="1107"/>
                    <a:pt x="3253" y="1627"/>
                  </a:cubicBezTo>
                  <a:cubicBezTo>
                    <a:pt x="3253" y="1955"/>
                    <a:pt x="3253" y="1955"/>
                    <a:pt x="3253" y="1955"/>
                  </a:cubicBezTo>
                  <a:cubicBezTo>
                    <a:pt x="612" y="1955"/>
                    <a:pt x="612" y="1955"/>
                    <a:pt x="612" y="1955"/>
                  </a:cubicBezTo>
                  <a:cubicBezTo>
                    <a:pt x="612" y="2173"/>
                    <a:pt x="645" y="2364"/>
                    <a:pt x="712" y="2527"/>
                  </a:cubicBezTo>
                  <a:cubicBezTo>
                    <a:pt x="778" y="2689"/>
                    <a:pt x="869" y="2822"/>
                    <a:pt x="984" y="2926"/>
                  </a:cubicBezTo>
                  <a:cubicBezTo>
                    <a:pt x="1096" y="3028"/>
                    <a:pt x="1227" y="3105"/>
                    <a:pt x="1380" y="3156"/>
                  </a:cubicBezTo>
                  <a:cubicBezTo>
                    <a:pt x="1532" y="3205"/>
                    <a:pt x="1701" y="3232"/>
                    <a:pt x="1886" y="3232"/>
                  </a:cubicBezTo>
                  <a:cubicBezTo>
                    <a:pt x="2129" y="3232"/>
                    <a:pt x="2374" y="3182"/>
                    <a:pt x="2621" y="3085"/>
                  </a:cubicBezTo>
                  <a:cubicBezTo>
                    <a:pt x="2866" y="2986"/>
                    <a:pt x="3042" y="2891"/>
                    <a:pt x="3148" y="2796"/>
                  </a:cubicBezTo>
                  <a:cubicBezTo>
                    <a:pt x="3181" y="2796"/>
                    <a:pt x="3181" y="2796"/>
                    <a:pt x="3181" y="2796"/>
                  </a:cubicBezTo>
                  <a:cubicBezTo>
                    <a:pt x="3181" y="3454"/>
                    <a:pt x="3181" y="3454"/>
                    <a:pt x="3181" y="3454"/>
                  </a:cubicBezTo>
                  <a:cubicBezTo>
                    <a:pt x="2977" y="3539"/>
                    <a:pt x="2769" y="3612"/>
                    <a:pt x="2559" y="3670"/>
                  </a:cubicBezTo>
                  <a:cubicBezTo>
                    <a:pt x="2346" y="3727"/>
                    <a:pt x="2124" y="3755"/>
                    <a:pt x="1891" y="3755"/>
                  </a:cubicBezTo>
                  <a:cubicBezTo>
                    <a:pt x="1296" y="3755"/>
                    <a:pt x="832" y="3595"/>
                    <a:pt x="500" y="3274"/>
                  </a:cubicBezTo>
                  <a:cubicBezTo>
                    <a:pt x="166" y="2954"/>
                    <a:pt x="0" y="2498"/>
                    <a:pt x="0" y="1907"/>
                  </a:cubicBezTo>
                  <a:cubicBezTo>
                    <a:pt x="0" y="1323"/>
                    <a:pt x="159" y="859"/>
                    <a:pt x="480" y="515"/>
                  </a:cubicBezTo>
                  <a:close/>
                  <a:moveTo>
                    <a:pt x="2670" y="1491"/>
                  </a:moveTo>
                  <a:cubicBezTo>
                    <a:pt x="2669" y="1173"/>
                    <a:pt x="2588" y="928"/>
                    <a:pt x="2430" y="755"/>
                  </a:cubicBezTo>
                  <a:cubicBezTo>
                    <a:pt x="2274" y="581"/>
                    <a:pt x="2034" y="495"/>
                    <a:pt x="1713" y="495"/>
                  </a:cubicBezTo>
                  <a:cubicBezTo>
                    <a:pt x="1389" y="495"/>
                    <a:pt x="1130" y="590"/>
                    <a:pt x="939" y="780"/>
                  </a:cubicBezTo>
                  <a:cubicBezTo>
                    <a:pt x="747" y="969"/>
                    <a:pt x="638" y="1207"/>
                    <a:pt x="612" y="1491"/>
                  </a:cubicBezTo>
                  <a:lnTo>
                    <a:pt x="2670" y="1491"/>
                  </a:lnTo>
                  <a:close/>
                </a:path>
              </a:pathLst>
            </a:custGeom>
            <a:solidFill>
              <a:srgbClr val="8A8C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0" name="Freeform 7"/>
            <p:cNvSpPr>
              <a:spLocks/>
            </p:cNvSpPr>
            <p:nvPr userDrawn="1"/>
          </p:nvSpPr>
          <p:spPr bwMode="auto">
            <a:xfrm>
              <a:off x="4210" y="1350"/>
              <a:ext cx="524" cy="642"/>
            </a:xfrm>
            <a:custGeom>
              <a:avLst/>
              <a:gdLst>
                <a:gd name="T0" fmla="*/ 605 w 2995"/>
                <a:gd name="T1" fmla="*/ 497 h 3674"/>
                <a:gd name="T2" fmla="*/ 1188 w 2995"/>
                <a:gd name="T3" fmla="*/ 131 h 3674"/>
                <a:gd name="T4" fmla="*/ 1807 w 2995"/>
                <a:gd name="T5" fmla="*/ 0 h 3674"/>
                <a:gd name="T6" fmla="*/ 2691 w 2995"/>
                <a:gd name="T7" fmla="*/ 348 h 3674"/>
                <a:gd name="T8" fmla="*/ 2995 w 2995"/>
                <a:gd name="T9" fmla="*/ 1354 h 3674"/>
                <a:gd name="T10" fmla="*/ 2995 w 2995"/>
                <a:gd name="T11" fmla="*/ 3674 h 3674"/>
                <a:gd name="T12" fmla="*/ 2391 w 2995"/>
                <a:gd name="T13" fmla="*/ 3674 h 3674"/>
                <a:gd name="T14" fmla="*/ 2391 w 2995"/>
                <a:gd name="T15" fmla="*/ 1640 h 3674"/>
                <a:gd name="T16" fmla="*/ 2361 w 2995"/>
                <a:gd name="T17" fmla="*/ 1178 h 3674"/>
                <a:gd name="T18" fmla="*/ 2256 w 2995"/>
                <a:gd name="T19" fmla="*/ 841 h 3674"/>
                <a:gd name="T20" fmla="*/ 2026 w 2995"/>
                <a:gd name="T21" fmla="*/ 641 h 3674"/>
                <a:gd name="T22" fmla="*/ 1636 w 2995"/>
                <a:gd name="T23" fmla="*/ 575 h 3674"/>
                <a:gd name="T24" fmla="*/ 1121 w 2995"/>
                <a:gd name="T25" fmla="*/ 697 h 3674"/>
                <a:gd name="T26" fmla="*/ 605 w 2995"/>
                <a:gd name="T27" fmla="*/ 1007 h 3674"/>
                <a:gd name="T28" fmla="*/ 605 w 2995"/>
                <a:gd name="T29" fmla="*/ 3674 h 3674"/>
                <a:gd name="T30" fmla="*/ 0 w 2995"/>
                <a:gd name="T31" fmla="*/ 3674 h 3674"/>
                <a:gd name="T32" fmla="*/ 0 w 2995"/>
                <a:gd name="T33" fmla="*/ 95 h 3674"/>
                <a:gd name="T34" fmla="*/ 605 w 2995"/>
                <a:gd name="T35" fmla="*/ 95 h 3674"/>
                <a:gd name="T36" fmla="*/ 605 w 2995"/>
                <a:gd name="T37" fmla="*/ 497 h 36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995" h="3674">
                  <a:moveTo>
                    <a:pt x="605" y="497"/>
                  </a:moveTo>
                  <a:cubicBezTo>
                    <a:pt x="793" y="340"/>
                    <a:pt x="987" y="218"/>
                    <a:pt x="1188" y="131"/>
                  </a:cubicBezTo>
                  <a:cubicBezTo>
                    <a:pt x="1389" y="44"/>
                    <a:pt x="1595" y="0"/>
                    <a:pt x="1807" y="0"/>
                  </a:cubicBezTo>
                  <a:cubicBezTo>
                    <a:pt x="2193" y="0"/>
                    <a:pt x="2488" y="116"/>
                    <a:pt x="2691" y="348"/>
                  </a:cubicBezTo>
                  <a:cubicBezTo>
                    <a:pt x="2895" y="582"/>
                    <a:pt x="2995" y="916"/>
                    <a:pt x="2995" y="1354"/>
                  </a:cubicBezTo>
                  <a:cubicBezTo>
                    <a:pt x="2995" y="3674"/>
                    <a:pt x="2995" y="3674"/>
                    <a:pt x="2995" y="3674"/>
                  </a:cubicBezTo>
                  <a:cubicBezTo>
                    <a:pt x="2391" y="3674"/>
                    <a:pt x="2391" y="3674"/>
                    <a:pt x="2391" y="3674"/>
                  </a:cubicBezTo>
                  <a:cubicBezTo>
                    <a:pt x="2391" y="1640"/>
                    <a:pt x="2391" y="1640"/>
                    <a:pt x="2391" y="1640"/>
                  </a:cubicBezTo>
                  <a:cubicBezTo>
                    <a:pt x="2391" y="1476"/>
                    <a:pt x="2381" y="1323"/>
                    <a:pt x="2361" y="1178"/>
                  </a:cubicBezTo>
                  <a:cubicBezTo>
                    <a:pt x="2344" y="1035"/>
                    <a:pt x="2307" y="923"/>
                    <a:pt x="2256" y="841"/>
                  </a:cubicBezTo>
                  <a:cubicBezTo>
                    <a:pt x="2204" y="752"/>
                    <a:pt x="2126" y="684"/>
                    <a:pt x="2026" y="641"/>
                  </a:cubicBezTo>
                  <a:cubicBezTo>
                    <a:pt x="1925" y="597"/>
                    <a:pt x="1796" y="575"/>
                    <a:pt x="1636" y="575"/>
                  </a:cubicBezTo>
                  <a:cubicBezTo>
                    <a:pt x="1471" y="575"/>
                    <a:pt x="1298" y="617"/>
                    <a:pt x="1121" y="697"/>
                  </a:cubicBezTo>
                  <a:cubicBezTo>
                    <a:pt x="941" y="778"/>
                    <a:pt x="768" y="882"/>
                    <a:pt x="605" y="1007"/>
                  </a:cubicBezTo>
                  <a:cubicBezTo>
                    <a:pt x="605" y="3674"/>
                    <a:pt x="605" y="3674"/>
                    <a:pt x="605" y="3674"/>
                  </a:cubicBezTo>
                  <a:cubicBezTo>
                    <a:pt x="0" y="3674"/>
                    <a:pt x="0" y="3674"/>
                    <a:pt x="0" y="3674"/>
                  </a:cubicBezTo>
                  <a:cubicBezTo>
                    <a:pt x="0" y="95"/>
                    <a:pt x="0" y="95"/>
                    <a:pt x="0" y="95"/>
                  </a:cubicBezTo>
                  <a:cubicBezTo>
                    <a:pt x="605" y="95"/>
                    <a:pt x="605" y="95"/>
                    <a:pt x="605" y="95"/>
                  </a:cubicBezTo>
                  <a:lnTo>
                    <a:pt x="605" y="497"/>
                  </a:lnTo>
                  <a:close/>
                </a:path>
              </a:pathLst>
            </a:custGeom>
            <a:solidFill>
              <a:srgbClr val="8A8C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1" name="Freeform 8"/>
            <p:cNvSpPr>
              <a:spLocks/>
            </p:cNvSpPr>
            <p:nvPr userDrawn="1"/>
          </p:nvSpPr>
          <p:spPr bwMode="auto">
            <a:xfrm>
              <a:off x="3679" y="1361"/>
              <a:ext cx="455" cy="631"/>
            </a:xfrm>
            <a:custGeom>
              <a:avLst/>
              <a:gdLst>
                <a:gd name="T0" fmla="*/ 2604 w 2604"/>
                <a:gd name="T1" fmla="*/ 14 h 3609"/>
                <a:gd name="T2" fmla="*/ 2604 w 2604"/>
                <a:gd name="T3" fmla="*/ 1116 h 3609"/>
                <a:gd name="T4" fmla="*/ 2502 w 2604"/>
                <a:gd name="T5" fmla="*/ 1116 h 3609"/>
                <a:gd name="T6" fmla="*/ 2267 w 2604"/>
                <a:gd name="T7" fmla="*/ 1077 h 3609"/>
                <a:gd name="T8" fmla="*/ 1995 w 2604"/>
                <a:gd name="T9" fmla="*/ 1063 h 3609"/>
                <a:gd name="T10" fmla="*/ 1563 w 2604"/>
                <a:gd name="T11" fmla="*/ 1096 h 3609"/>
                <a:gd name="T12" fmla="*/ 1158 w 2604"/>
                <a:gd name="T13" fmla="*/ 1205 h 3609"/>
                <a:gd name="T14" fmla="*/ 1158 w 2604"/>
                <a:gd name="T15" fmla="*/ 3609 h 3609"/>
                <a:gd name="T16" fmla="*/ 0 w 2604"/>
                <a:gd name="T17" fmla="*/ 3609 h 3609"/>
                <a:gd name="T18" fmla="*/ 0 w 2604"/>
                <a:gd name="T19" fmla="*/ 15 h 3609"/>
                <a:gd name="T20" fmla="*/ 1158 w 2604"/>
                <a:gd name="T21" fmla="*/ 15 h 3609"/>
                <a:gd name="T22" fmla="*/ 1158 w 2604"/>
                <a:gd name="T23" fmla="*/ 545 h 3609"/>
                <a:gd name="T24" fmla="*/ 1817 w 2604"/>
                <a:gd name="T25" fmla="*/ 109 h 3609"/>
                <a:gd name="T26" fmla="*/ 2334 w 2604"/>
                <a:gd name="T27" fmla="*/ 0 h 3609"/>
                <a:gd name="T28" fmla="*/ 2471 w 2604"/>
                <a:gd name="T29" fmla="*/ 4 h 3609"/>
                <a:gd name="T30" fmla="*/ 2604 w 2604"/>
                <a:gd name="T31" fmla="*/ 14 h 3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604" h="3609">
                  <a:moveTo>
                    <a:pt x="2604" y="14"/>
                  </a:moveTo>
                  <a:cubicBezTo>
                    <a:pt x="2604" y="1116"/>
                    <a:pt x="2604" y="1116"/>
                    <a:pt x="2604" y="1116"/>
                  </a:cubicBezTo>
                  <a:cubicBezTo>
                    <a:pt x="2502" y="1116"/>
                    <a:pt x="2502" y="1116"/>
                    <a:pt x="2502" y="1116"/>
                  </a:cubicBezTo>
                  <a:cubicBezTo>
                    <a:pt x="2454" y="1098"/>
                    <a:pt x="2375" y="1085"/>
                    <a:pt x="2267" y="1077"/>
                  </a:cubicBezTo>
                  <a:cubicBezTo>
                    <a:pt x="2158" y="1068"/>
                    <a:pt x="2067" y="1063"/>
                    <a:pt x="1995" y="1063"/>
                  </a:cubicBezTo>
                  <a:cubicBezTo>
                    <a:pt x="1832" y="1063"/>
                    <a:pt x="1687" y="1075"/>
                    <a:pt x="1563" y="1096"/>
                  </a:cubicBezTo>
                  <a:cubicBezTo>
                    <a:pt x="1437" y="1118"/>
                    <a:pt x="1302" y="1152"/>
                    <a:pt x="1158" y="1205"/>
                  </a:cubicBezTo>
                  <a:cubicBezTo>
                    <a:pt x="1158" y="3609"/>
                    <a:pt x="1158" y="3609"/>
                    <a:pt x="1158" y="3609"/>
                  </a:cubicBezTo>
                  <a:cubicBezTo>
                    <a:pt x="0" y="3609"/>
                    <a:pt x="0" y="3609"/>
                    <a:pt x="0" y="3609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158" y="15"/>
                    <a:pt x="1158" y="15"/>
                    <a:pt x="1158" y="15"/>
                  </a:cubicBezTo>
                  <a:cubicBezTo>
                    <a:pt x="1158" y="545"/>
                    <a:pt x="1158" y="545"/>
                    <a:pt x="1158" y="545"/>
                  </a:cubicBezTo>
                  <a:cubicBezTo>
                    <a:pt x="1411" y="326"/>
                    <a:pt x="1632" y="181"/>
                    <a:pt x="1817" y="109"/>
                  </a:cubicBezTo>
                  <a:cubicBezTo>
                    <a:pt x="2005" y="37"/>
                    <a:pt x="2176" y="0"/>
                    <a:pt x="2334" y="0"/>
                  </a:cubicBezTo>
                  <a:cubicBezTo>
                    <a:pt x="2374" y="0"/>
                    <a:pt x="2420" y="2"/>
                    <a:pt x="2471" y="4"/>
                  </a:cubicBezTo>
                  <a:cubicBezTo>
                    <a:pt x="2522" y="7"/>
                    <a:pt x="2566" y="10"/>
                    <a:pt x="2604" y="14"/>
                  </a:cubicBezTo>
                  <a:close/>
                </a:path>
              </a:pathLst>
            </a:custGeom>
            <a:solidFill>
              <a:srgbClr val="8A8C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2" name="Freeform 9"/>
            <p:cNvSpPr>
              <a:spLocks noEditPoints="1"/>
            </p:cNvSpPr>
            <p:nvPr userDrawn="1"/>
          </p:nvSpPr>
          <p:spPr bwMode="auto">
            <a:xfrm>
              <a:off x="2981" y="1344"/>
              <a:ext cx="627" cy="665"/>
            </a:xfrm>
            <a:custGeom>
              <a:avLst/>
              <a:gdLst>
                <a:gd name="T0" fmla="*/ 423 w 3586"/>
                <a:gd name="T1" fmla="*/ 1048 h 3800"/>
                <a:gd name="T2" fmla="*/ 318 w 3586"/>
                <a:gd name="T3" fmla="*/ 1048 h 3800"/>
                <a:gd name="T4" fmla="*/ 318 w 3586"/>
                <a:gd name="T5" fmla="*/ 179 h 3800"/>
                <a:gd name="T6" fmla="*/ 910 w 3586"/>
                <a:gd name="T7" fmla="*/ 66 h 3800"/>
                <a:gd name="T8" fmla="*/ 1733 w 3586"/>
                <a:gd name="T9" fmla="*/ 0 h 3800"/>
                <a:gd name="T10" fmla="*/ 3150 w 3586"/>
                <a:gd name="T11" fmla="*/ 303 h 3800"/>
                <a:gd name="T12" fmla="*/ 3586 w 3586"/>
                <a:gd name="T13" fmla="*/ 1254 h 3800"/>
                <a:gd name="T14" fmla="*/ 3586 w 3586"/>
                <a:gd name="T15" fmla="*/ 3704 h 3800"/>
                <a:gd name="T16" fmla="*/ 2444 w 3586"/>
                <a:gd name="T17" fmla="*/ 3704 h 3800"/>
                <a:gd name="T18" fmla="*/ 2444 w 3586"/>
                <a:gd name="T19" fmla="*/ 3323 h 3800"/>
                <a:gd name="T20" fmla="*/ 2214 w 3586"/>
                <a:gd name="T21" fmla="*/ 3494 h 3800"/>
                <a:gd name="T22" fmla="*/ 1954 w 3586"/>
                <a:gd name="T23" fmla="*/ 3650 h 3800"/>
                <a:gd name="T24" fmla="*/ 1603 w 3586"/>
                <a:gd name="T25" fmla="*/ 3764 h 3800"/>
                <a:gd name="T26" fmla="*/ 1203 w 3586"/>
                <a:gd name="T27" fmla="*/ 3800 h 3800"/>
                <a:gd name="T28" fmla="*/ 346 w 3586"/>
                <a:gd name="T29" fmla="*/ 3482 h 3800"/>
                <a:gd name="T30" fmla="*/ 0 w 3586"/>
                <a:gd name="T31" fmla="*/ 2671 h 3800"/>
                <a:gd name="T32" fmla="*/ 176 w 3586"/>
                <a:gd name="T33" fmla="*/ 2026 h 3800"/>
                <a:gd name="T34" fmla="*/ 676 w 3586"/>
                <a:gd name="T35" fmla="*/ 1631 h 3800"/>
                <a:gd name="T36" fmla="*/ 1468 w 3586"/>
                <a:gd name="T37" fmla="*/ 1425 h 3800"/>
                <a:gd name="T38" fmla="*/ 2449 w 3586"/>
                <a:gd name="T39" fmla="*/ 1336 h 3800"/>
                <a:gd name="T40" fmla="*/ 2449 w 3586"/>
                <a:gd name="T41" fmla="*/ 1317 h 3800"/>
                <a:gd name="T42" fmla="*/ 2207 w 3586"/>
                <a:gd name="T43" fmla="*/ 903 h 3800"/>
                <a:gd name="T44" fmla="*/ 1493 w 3586"/>
                <a:gd name="T45" fmla="*/ 790 h 3800"/>
                <a:gd name="T46" fmla="*/ 886 w 3586"/>
                <a:gd name="T47" fmla="*/ 892 h 3800"/>
                <a:gd name="T48" fmla="*/ 423 w 3586"/>
                <a:gd name="T49" fmla="*/ 1048 h 3800"/>
                <a:gd name="T50" fmla="*/ 2444 w 3586"/>
                <a:gd name="T51" fmla="*/ 2763 h 3800"/>
                <a:gd name="T52" fmla="*/ 2444 w 3586"/>
                <a:gd name="T53" fmla="*/ 2014 h 3800"/>
                <a:gd name="T54" fmla="*/ 1939 w 3586"/>
                <a:gd name="T55" fmla="*/ 2067 h 3800"/>
                <a:gd name="T56" fmla="*/ 1527 w 3586"/>
                <a:gd name="T57" fmla="*/ 2146 h 3800"/>
                <a:gd name="T58" fmla="*/ 1264 w 3586"/>
                <a:gd name="T59" fmla="*/ 2304 h 3800"/>
                <a:gd name="T60" fmla="*/ 1173 w 3586"/>
                <a:gd name="T61" fmla="*/ 2577 h 3800"/>
                <a:gd name="T62" fmla="*/ 1193 w 3586"/>
                <a:gd name="T63" fmla="*/ 2760 h 3800"/>
                <a:gd name="T64" fmla="*/ 1289 w 3586"/>
                <a:gd name="T65" fmla="*/ 2893 h 3800"/>
                <a:gd name="T66" fmla="*/ 1465 w 3586"/>
                <a:gd name="T67" fmla="*/ 2987 h 3800"/>
                <a:gd name="T68" fmla="*/ 1784 w 3586"/>
                <a:gd name="T69" fmla="*/ 3018 h 3800"/>
                <a:gd name="T70" fmla="*/ 2133 w 3586"/>
                <a:gd name="T71" fmla="*/ 2947 h 3800"/>
                <a:gd name="T72" fmla="*/ 2444 w 3586"/>
                <a:gd name="T73" fmla="*/ 2763 h 3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86" h="3800">
                  <a:moveTo>
                    <a:pt x="423" y="1048"/>
                  </a:moveTo>
                  <a:cubicBezTo>
                    <a:pt x="318" y="1048"/>
                    <a:pt x="318" y="1048"/>
                    <a:pt x="318" y="1048"/>
                  </a:cubicBezTo>
                  <a:cubicBezTo>
                    <a:pt x="318" y="179"/>
                    <a:pt x="318" y="179"/>
                    <a:pt x="318" y="179"/>
                  </a:cubicBezTo>
                  <a:cubicBezTo>
                    <a:pt x="440" y="148"/>
                    <a:pt x="637" y="110"/>
                    <a:pt x="910" y="66"/>
                  </a:cubicBezTo>
                  <a:cubicBezTo>
                    <a:pt x="1185" y="23"/>
                    <a:pt x="1458" y="0"/>
                    <a:pt x="1733" y="0"/>
                  </a:cubicBezTo>
                  <a:cubicBezTo>
                    <a:pt x="2388" y="0"/>
                    <a:pt x="2860" y="102"/>
                    <a:pt x="3150" y="303"/>
                  </a:cubicBezTo>
                  <a:cubicBezTo>
                    <a:pt x="3441" y="505"/>
                    <a:pt x="3586" y="823"/>
                    <a:pt x="3586" y="1254"/>
                  </a:cubicBezTo>
                  <a:cubicBezTo>
                    <a:pt x="3586" y="3704"/>
                    <a:pt x="3586" y="3704"/>
                    <a:pt x="3586" y="3704"/>
                  </a:cubicBezTo>
                  <a:cubicBezTo>
                    <a:pt x="2444" y="3704"/>
                    <a:pt x="2444" y="3704"/>
                    <a:pt x="2444" y="3704"/>
                  </a:cubicBezTo>
                  <a:cubicBezTo>
                    <a:pt x="2444" y="3323"/>
                    <a:pt x="2444" y="3323"/>
                    <a:pt x="2444" y="3323"/>
                  </a:cubicBezTo>
                  <a:cubicBezTo>
                    <a:pt x="2381" y="3370"/>
                    <a:pt x="2304" y="3426"/>
                    <a:pt x="2214" y="3494"/>
                  </a:cubicBezTo>
                  <a:cubicBezTo>
                    <a:pt x="2121" y="3560"/>
                    <a:pt x="2034" y="3612"/>
                    <a:pt x="1954" y="3650"/>
                  </a:cubicBezTo>
                  <a:cubicBezTo>
                    <a:pt x="1842" y="3701"/>
                    <a:pt x="1723" y="3739"/>
                    <a:pt x="1603" y="3764"/>
                  </a:cubicBezTo>
                  <a:cubicBezTo>
                    <a:pt x="1481" y="3788"/>
                    <a:pt x="1348" y="3800"/>
                    <a:pt x="1203" y="3800"/>
                  </a:cubicBezTo>
                  <a:cubicBezTo>
                    <a:pt x="862" y="3800"/>
                    <a:pt x="576" y="3695"/>
                    <a:pt x="346" y="3482"/>
                  </a:cubicBezTo>
                  <a:cubicBezTo>
                    <a:pt x="115" y="3272"/>
                    <a:pt x="0" y="3000"/>
                    <a:pt x="0" y="2671"/>
                  </a:cubicBezTo>
                  <a:cubicBezTo>
                    <a:pt x="0" y="2408"/>
                    <a:pt x="59" y="2192"/>
                    <a:pt x="176" y="2026"/>
                  </a:cubicBezTo>
                  <a:cubicBezTo>
                    <a:pt x="293" y="1859"/>
                    <a:pt x="461" y="1728"/>
                    <a:pt x="676" y="1631"/>
                  </a:cubicBezTo>
                  <a:cubicBezTo>
                    <a:pt x="889" y="1535"/>
                    <a:pt x="1152" y="1466"/>
                    <a:pt x="1468" y="1425"/>
                  </a:cubicBezTo>
                  <a:cubicBezTo>
                    <a:pt x="1784" y="1386"/>
                    <a:pt x="2110" y="1354"/>
                    <a:pt x="2449" y="1336"/>
                  </a:cubicBezTo>
                  <a:cubicBezTo>
                    <a:pt x="2449" y="1317"/>
                    <a:pt x="2449" y="1317"/>
                    <a:pt x="2449" y="1317"/>
                  </a:cubicBezTo>
                  <a:cubicBezTo>
                    <a:pt x="2449" y="1117"/>
                    <a:pt x="2368" y="979"/>
                    <a:pt x="2207" y="903"/>
                  </a:cubicBezTo>
                  <a:cubicBezTo>
                    <a:pt x="2046" y="828"/>
                    <a:pt x="1807" y="790"/>
                    <a:pt x="1493" y="790"/>
                  </a:cubicBezTo>
                  <a:cubicBezTo>
                    <a:pt x="1304" y="790"/>
                    <a:pt x="1101" y="823"/>
                    <a:pt x="886" y="892"/>
                  </a:cubicBezTo>
                  <a:cubicBezTo>
                    <a:pt x="672" y="959"/>
                    <a:pt x="517" y="1012"/>
                    <a:pt x="423" y="1048"/>
                  </a:cubicBezTo>
                  <a:close/>
                  <a:moveTo>
                    <a:pt x="2444" y="2763"/>
                  </a:moveTo>
                  <a:cubicBezTo>
                    <a:pt x="2444" y="2014"/>
                    <a:pt x="2444" y="2014"/>
                    <a:pt x="2444" y="2014"/>
                  </a:cubicBezTo>
                  <a:cubicBezTo>
                    <a:pt x="2288" y="2027"/>
                    <a:pt x="2120" y="2046"/>
                    <a:pt x="1939" y="2067"/>
                  </a:cubicBezTo>
                  <a:cubicBezTo>
                    <a:pt x="1759" y="2090"/>
                    <a:pt x="1621" y="2116"/>
                    <a:pt x="1527" y="2146"/>
                  </a:cubicBezTo>
                  <a:cubicBezTo>
                    <a:pt x="1414" y="2182"/>
                    <a:pt x="1325" y="2235"/>
                    <a:pt x="1264" y="2304"/>
                  </a:cubicBezTo>
                  <a:cubicBezTo>
                    <a:pt x="1205" y="2373"/>
                    <a:pt x="1173" y="2463"/>
                    <a:pt x="1173" y="2577"/>
                  </a:cubicBezTo>
                  <a:cubicBezTo>
                    <a:pt x="1173" y="2651"/>
                    <a:pt x="1180" y="2712"/>
                    <a:pt x="1193" y="2760"/>
                  </a:cubicBezTo>
                  <a:cubicBezTo>
                    <a:pt x="1206" y="2806"/>
                    <a:pt x="1238" y="2850"/>
                    <a:pt x="1289" y="2893"/>
                  </a:cubicBezTo>
                  <a:cubicBezTo>
                    <a:pt x="1338" y="2936"/>
                    <a:pt x="1396" y="2967"/>
                    <a:pt x="1465" y="2987"/>
                  </a:cubicBezTo>
                  <a:cubicBezTo>
                    <a:pt x="1532" y="3008"/>
                    <a:pt x="1638" y="3018"/>
                    <a:pt x="1784" y="3018"/>
                  </a:cubicBezTo>
                  <a:cubicBezTo>
                    <a:pt x="1898" y="3018"/>
                    <a:pt x="2014" y="2995"/>
                    <a:pt x="2133" y="2947"/>
                  </a:cubicBezTo>
                  <a:cubicBezTo>
                    <a:pt x="2250" y="2901"/>
                    <a:pt x="2354" y="2839"/>
                    <a:pt x="2444" y="2763"/>
                  </a:cubicBezTo>
                  <a:close/>
                </a:path>
              </a:pathLst>
            </a:custGeom>
            <a:solidFill>
              <a:srgbClr val="8A8C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3" name="Freeform 10"/>
            <p:cNvSpPr>
              <a:spLocks noEditPoints="1"/>
            </p:cNvSpPr>
            <p:nvPr userDrawn="1"/>
          </p:nvSpPr>
          <p:spPr bwMode="auto">
            <a:xfrm>
              <a:off x="2307" y="1344"/>
              <a:ext cx="627" cy="665"/>
            </a:xfrm>
            <a:custGeom>
              <a:avLst/>
              <a:gdLst>
                <a:gd name="T0" fmla="*/ 1491 w 3586"/>
                <a:gd name="T1" fmla="*/ 790 h 3800"/>
                <a:gd name="T2" fmla="*/ 886 w 3586"/>
                <a:gd name="T3" fmla="*/ 892 h 3800"/>
                <a:gd name="T4" fmla="*/ 423 w 3586"/>
                <a:gd name="T5" fmla="*/ 1048 h 3800"/>
                <a:gd name="T6" fmla="*/ 318 w 3586"/>
                <a:gd name="T7" fmla="*/ 1048 h 3800"/>
                <a:gd name="T8" fmla="*/ 318 w 3586"/>
                <a:gd name="T9" fmla="*/ 179 h 3800"/>
                <a:gd name="T10" fmla="*/ 910 w 3586"/>
                <a:gd name="T11" fmla="*/ 66 h 3800"/>
                <a:gd name="T12" fmla="*/ 1733 w 3586"/>
                <a:gd name="T13" fmla="*/ 0 h 3800"/>
                <a:gd name="T14" fmla="*/ 3150 w 3586"/>
                <a:gd name="T15" fmla="*/ 303 h 3800"/>
                <a:gd name="T16" fmla="*/ 3586 w 3586"/>
                <a:gd name="T17" fmla="*/ 1254 h 3800"/>
                <a:gd name="T18" fmla="*/ 3586 w 3586"/>
                <a:gd name="T19" fmla="*/ 3704 h 3800"/>
                <a:gd name="T20" fmla="*/ 2442 w 3586"/>
                <a:gd name="T21" fmla="*/ 3704 h 3800"/>
                <a:gd name="T22" fmla="*/ 2442 w 3586"/>
                <a:gd name="T23" fmla="*/ 3323 h 3800"/>
                <a:gd name="T24" fmla="*/ 2212 w 3586"/>
                <a:gd name="T25" fmla="*/ 3494 h 3800"/>
                <a:gd name="T26" fmla="*/ 1954 w 3586"/>
                <a:gd name="T27" fmla="*/ 3650 h 3800"/>
                <a:gd name="T28" fmla="*/ 1601 w 3586"/>
                <a:gd name="T29" fmla="*/ 3764 h 3800"/>
                <a:gd name="T30" fmla="*/ 1202 w 3586"/>
                <a:gd name="T31" fmla="*/ 3800 h 3800"/>
                <a:gd name="T32" fmla="*/ 346 w 3586"/>
                <a:gd name="T33" fmla="*/ 3482 h 3800"/>
                <a:gd name="T34" fmla="*/ 0 w 3586"/>
                <a:gd name="T35" fmla="*/ 2671 h 3800"/>
                <a:gd name="T36" fmla="*/ 176 w 3586"/>
                <a:gd name="T37" fmla="*/ 2026 h 3800"/>
                <a:gd name="T38" fmla="*/ 675 w 3586"/>
                <a:gd name="T39" fmla="*/ 1631 h 3800"/>
                <a:gd name="T40" fmla="*/ 1468 w 3586"/>
                <a:gd name="T41" fmla="*/ 1425 h 3800"/>
                <a:gd name="T42" fmla="*/ 2449 w 3586"/>
                <a:gd name="T43" fmla="*/ 1336 h 3800"/>
                <a:gd name="T44" fmla="*/ 2449 w 3586"/>
                <a:gd name="T45" fmla="*/ 1317 h 3800"/>
                <a:gd name="T46" fmla="*/ 2207 w 3586"/>
                <a:gd name="T47" fmla="*/ 903 h 3800"/>
                <a:gd name="T48" fmla="*/ 1491 w 3586"/>
                <a:gd name="T49" fmla="*/ 790 h 3800"/>
                <a:gd name="T50" fmla="*/ 2442 w 3586"/>
                <a:gd name="T51" fmla="*/ 2763 h 3800"/>
                <a:gd name="T52" fmla="*/ 2442 w 3586"/>
                <a:gd name="T53" fmla="*/ 2014 h 3800"/>
                <a:gd name="T54" fmla="*/ 1939 w 3586"/>
                <a:gd name="T55" fmla="*/ 2067 h 3800"/>
                <a:gd name="T56" fmla="*/ 1527 w 3586"/>
                <a:gd name="T57" fmla="*/ 2146 h 3800"/>
                <a:gd name="T58" fmla="*/ 1264 w 3586"/>
                <a:gd name="T59" fmla="*/ 2304 h 3800"/>
                <a:gd name="T60" fmla="*/ 1174 w 3586"/>
                <a:gd name="T61" fmla="*/ 2577 h 3800"/>
                <a:gd name="T62" fmla="*/ 1193 w 3586"/>
                <a:gd name="T63" fmla="*/ 2760 h 3800"/>
                <a:gd name="T64" fmla="*/ 1289 w 3586"/>
                <a:gd name="T65" fmla="*/ 2893 h 3800"/>
                <a:gd name="T66" fmla="*/ 1463 w 3586"/>
                <a:gd name="T67" fmla="*/ 2987 h 3800"/>
                <a:gd name="T68" fmla="*/ 1783 w 3586"/>
                <a:gd name="T69" fmla="*/ 3018 h 3800"/>
                <a:gd name="T70" fmla="*/ 2131 w 3586"/>
                <a:gd name="T71" fmla="*/ 2947 h 3800"/>
                <a:gd name="T72" fmla="*/ 2442 w 3586"/>
                <a:gd name="T73" fmla="*/ 2763 h 3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586" h="3800">
                  <a:moveTo>
                    <a:pt x="1491" y="790"/>
                  </a:moveTo>
                  <a:cubicBezTo>
                    <a:pt x="1302" y="790"/>
                    <a:pt x="1101" y="823"/>
                    <a:pt x="886" y="892"/>
                  </a:cubicBezTo>
                  <a:cubicBezTo>
                    <a:pt x="670" y="959"/>
                    <a:pt x="517" y="1012"/>
                    <a:pt x="423" y="1048"/>
                  </a:cubicBezTo>
                  <a:cubicBezTo>
                    <a:pt x="318" y="1048"/>
                    <a:pt x="318" y="1048"/>
                    <a:pt x="318" y="1048"/>
                  </a:cubicBezTo>
                  <a:cubicBezTo>
                    <a:pt x="318" y="179"/>
                    <a:pt x="318" y="179"/>
                    <a:pt x="318" y="179"/>
                  </a:cubicBezTo>
                  <a:cubicBezTo>
                    <a:pt x="440" y="148"/>
                    <a:pt x="637" y="110"/>
                    <a:pt x="910" y="66"/>
                  </a:cubicBezTo>
                  <a:cubicBezTo>
                    <a:pt x="1183" y="23"/>
                    <a:pt x="1458" y="0"/>
                    <a:pt x="1733" y="0"/>
                  </a:cubicBezTo>
                  <a:cubicBezTo>
                    <a:pt x="2387" y="0"/>
                    <a:pt x="2859" y="102"/>
                    <a:pt x="3150" y="303"/>
                  </a:cubicBezTo>
                  <a:cubicBezTo>
                    <a:pt x="3441" y="505"/>
                    <a:pt x="3586" y="823"/>
                    <a:pt x="3586" y="1254"/>
                  </a:cubicBezTo>
                  <a:cubicBezTo>
                    <a:pt x="3586" y="3704"/>
                    <a:pt x="3586" y="3704"/>
                    <a:pt x="3586" y="3704"/>
                  </a:cubicBezTo>
                  <a:cubicBezTo>
                    <a:pt x="2442" y="3704"/>
                    <a:pt x="2442" y="3704"/>
                    <a:pt x="2442" y="3704"/>
                  </a:cubicBezTo>
                  <a:cubicBezTo>
                    <a:pt x="2442" y="3323"/>
                    <a:pt x="2442" y="3323"/>
                    <a:pt x="2442" y="3323"/>
                  </a:cubicBezTo>
                  <a:cubicBezTo>
                    <a:pt x="2380" y="3370"/>
                    <a:pt x="2304" y="3426"/>
                    <a:pt x="2212" y="3494"/>
                  </a:cubicBezTo>
                  <a:cubicBezTo>
                    <a:pt x="2120" y="3560"/>
                    <a:pt x="2034" y="3612"/>
                    <a:pt x="1954" y="3650"/>
                  </a:cubicBezTo>
                  <a:cubicBezTo>
                    <a:pt x="1840" y="3701"/>
                    <a:pt x="1723" y="3739"/>
                    <a:pt x="1601" y="3764"/>
                  </a:cubicBezTo>
                  <a:cubicBezTo>
                    <a:pt x="1480" y="3788"/>
                    <a:pt x="1348" y="3800"/>
                    <a:pt x="1202" y="3800"/>
                  </a:cubicBezTo>
                  <a:cubicBezTo>
                    <a:pt x="861" y="3800"/>
                    <a:pt x="576" y="3695"/>
                    <a:pt x="346" y="3482"/>
                  </a:cubicBezTo>
                  <a:cubicBezTo>
                    <a:pt x="115" y="3272"/>
                    <a:pt x="0" y="3000"/>
                    <a:pt x="0" y="2671"/>
                  </a:cubicBezTo>
                  <a:cubicBezTo>
                    <a:pt x="0" y="2408"/>
                    <a:pt x="59" y="2192"/>
                    <a:pt x="176" y="2026"/>
                  </a:cubicBezTo>
                  <a:cubicBezTo>
                    <a:pt x="293" y="1859"/>
                    <a:pt x="459" y="1728"/>
                    <a:pt x="675" y="1631"/>
                  </a:cubicBezTo>
                  <a:cubicBezTo>
                    <a:pt x="887" y="1535"/>
                    <a:pt x="1152" y="1466"/>
                    <a:pt x="1468" y="1425"/>
                  </a:cubicBezTo>
                  <a:cubicBezTo>
                    <a:pt x="1783" y="1386"/>
                    <a:pt x="2110" y="1354"/>
                    <a:pt x="2449" y="1336"/>
                  </a:cubicBezTo>
                  <a:cubicBezTo>
                    <a:pt x="2449" y="1317"/>
                    <a:pt x="2449" y="1317"/>
                    <a:pt x="2449" y="1317"/>
                  </a:cubicBezTo>
                  <a:cubicBezTo>
                    <a:pt x="2449" y="1117"/>
                    <a:pt x="2368" y="979"/>
                    <a:pt x="2207" y="903"/>
                  </a:cubicBezTo>
                  <a:cubicBezTo>
                    <a:pt x="2044" y="828"/>
                    <a:pt x="1807" y="790"/>
                    <a:pt x="1491" y="790"/>
                  </a:cubicBezTo>
                  <a:close/>
                  <a:moveTo>
                    <a:pt x="2442" y="2763"/>
                  </a:moveTo>
                  <a:cubicBezTo>
                    <a:pt x="2442" y="2014"/>
                    <a:pt x="2442" y="2014"/>
                    <a:pt x="2442" y="2014"/>
                  </a:cubicBezTo>
                  <a:cubicBezTo>
                    <a:pt x="2288" y="2027"/>
                    <a:pt x="2120" y="2046"/>
                    <a:pt x="1939" y="2067"/>
                  </a:cubicBezTo>
                  <a:cubicBezTo>
                    <a:pt x="1758" y="2090"/>
                    <a:pt x="1621" y="2116"/>
                    <a:pt x="1527" y="2146"/>
                  </a:cubicBezTo>
                  <a:cubicBezTo>
                    <a:pt x="1412" y="2182"/>
                    <a:pt x="1325" y="2235"/>
                    <a:pt x="1264" y="2304"/>
                  </a:cubicBezTo>
                  <a:cubicBezTo>
                    <a:pt x="1203" y="2373"/>
                    <a:pt x="1174" y="2463"/>
                    <a:pt x="1174" y="2577"/>
                  </a:cubicBezTo>
                  <a:cubicBezTo>
                    <a:pt x="1174" y="2651"/>
                    <a:pt x="1180" y="2712"/>
                    <a:pt x="1193" y="2760"/>
                  </a:cubicBezTo>
                  <a:cubicBezTo>
                    <a:pt x="1205" y="2806"/>
                    <a:pt x="1238" y="2850"/>
                    <a:pt x="1289" y="2893"/>
                  </a:cubicBezTo>
                  <a:cubicBezTo>
                    <a:pt x="1337" y="2936"/>
                    <a:pt x="1396" y="2967"/>
                    <a:pt x="1463" y="2987"/>
                  </a:cubicBezTo>
                  <a:cubicBezTo>
                    <a:pt x="1532" y="3008"/>
                    <a:pt x="1638" y="3018"/>
                    <a:pt x="1783" y="3018"/>
                  </a:cubicBezTo>
                  <a:cubicBezTo>
                    <a:pt x="1898" y="3018"/>
                    <a:pt x="2013" y="2995"/>
                    <a:pt x="2131" y="2947"/>
                  </a:cubicBezTo>
                  <a:cubicBezTo>
                    <a:pt x="2250" y="2901"/>
                    <a:pt x="2354" y="2839"/>
                    <a:pt x="2442" y="2763"/>
                  </a:cubicBezTo>
                  <a:close/>
                </a:path>
              </a:pathLst>
            </a:custGeom>
            <a:solidFill>
              <a:srgbClr val="8A8C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4" name="Freeform 11"/>
            <p:cNvSpPr>
              <a:spLocks noEditPoints="1"/>
            </p:cNvSpPr>
            <p:nvPr userDrawn="1"/>
          </p:nvSpPr>
          <p:spPr bwMode="auto">
            <a:xfrm>
              <a:off x="-166" y="657"/>
              <a:ext cx="2504" cy="1926"/>
            </a:xfrm>
            <a:custGeom>
              <a:avLst/>
              <a:gdLst>
                <a:gd name="T0" fmla="*/ 9239 w 14324"/>
                <a:gd name="T1" fmla="*/ 915 h 11013"/>
                <a:gd name="T2" fmla="*/ 3968 w 14324"/>
                <a:gd name="T3" fmla="*/ 232 h 11013"/>
                <a:gd name="T4" fmla="*/ 3969 w 14324"/>
                <a:gd name="T5" fmla="*/ 234 h 11013"/>
                <a:gd name="T6" fmla="*/ 8294 w 14324"/>
                <a:gd name="T7" fmla="*/ 800 h 11013"/>
                <a:gd name="T8" fmla="*/ 10916 w 14324"/>
                <a:gd name="T9" fmla="*/ 2561 h 11013"/>
                <a:gd name="T10" fmla="*/ 4631 w 14324"/>
                <a:gd name="T11" fmla="*/ 949 h 11013"/>
                <a:gd name="T12" fmla="*/ 5034 w 14324"/>
                <a:gd name="T13" fmla="*/ 1728 h 11013"/>
                <a:gd name="T14" fmla="*/ 1529 w 14324"/>
                <a:gd name="T15" fmla="*/ 3667 h 11013"/>
                <a:gd name="T16" fmla="*/ 5085 w 14324"/>
                <a:gd name="T17" fmla="*/ 10098 h 11013"/>
                <a:gd name="T18" fmla="*/ 10355 w 14324"/>
                <a:gd name="T19" fmla="*/ 10781 h 11013"/>
                <a:gd name="T20" fmla="*/ 10355 w 14324"/>
                <a:gd name="T21" fmla="*/ 10779 h 11013"/>
                <a:gd name="T22" fmla="*/ 6028 w 14324"/>
                <a:gd name="T23" fmla="*/ 10213 h 11013"/>
                <a:gd name="T24" fmla="*/ 3487 w 14324"/>
                <a:gd name="T25" fmla="*/ 8470 h 11013"/>
                <a:gd name="T26" fmla="*/ 9649 w 14324"/>
                <a:gd name="T27" fmla="*/ 10235 h 11013"/>
                <a:gd name="T28" fmla="*/ 9139 w 14324"/>
                <a:gd name="T29" fmla="*/ 9323 h 11013"/>
                <a:gd name="T30" fmla="*/ 12794 w 14324"/>
                <a:gd name="T31" fmla="*/ 7347 h 11013"/>
                <a:gd name="T32" fmla="*/ 9239 w 14324"/>
                <a:gd name="T33" fmla="*/ 915 h 11013"/>
                <a:gd name="T34" fmla="*/ 8989 w 14324"/>
                <a:gd name="T35" fmla="*/ 9152 h 11013"/>
                <a:gd name="T36" fmla="*/ 8398 w 14324"/>
                <a:gd name="T37" fmla="*/ 8001 h 11013"/>
                <a:gd name="T38" fmla="*/ 10169 w 14324"/>
                <a:gd name="T39" fmla="*/ 8001 h 11013"/>
                <a:gd name="T40" fmla="*/ 8989 w 14324"/>
                <a:gd name="T41" fmla="*/ 9152 h 11013"/>
                <a:gd name="T42" fmla="*/ 11293 w 14324"/>
                <a:gd name="T43" fmla="*/ 6150 h 11013"/>
                <a:gd name="T44" fmla="*/ 10950 w 14324"/>
                <a:gd name="T45" fmla="*/ 6535 h 11013"/>
                <a:gd name="T46" fmla="*/ 9529 w 14324"/>
                <a:gd name="T47" fmla="*/ 7437 h 11013"/>
                <a:gd name="T48" fmla="*/ 8355 w 14324"/>
                <a:gd name="T49" fmla="*/ 7822 h 11013"/>
                <a:gd name="T50" fmla="*/ 8347 w 14324"/>
                <a:gd name="T51" fmla="*/ 7824 h 11013"/>
                <a:gd name="T52" fmla="*/ 8303 w 14324"/>
                <a:gd name="T53" fmla="*/ 7834 h 11013"/>
                <a:gd name="T54" fmla="*/ 7822 w 14324"/>
                <a:gd name="T55" fmla="*/ 6950 h 11013"/>
                <a:gd name="T56" fmla="*/ 3418 w 14324"/>
                <a:gd name="T57" fmla="*/ 8235 h 11013"/>
                <a:gd name="T58" fmla="*/ 3262 w 14324"/>
                <a:gd name="T59" fmla="*/ 8281 h 11013"/>
                <a:gd name="T60" fmla="*/ 3237 w 14324"/>
                <a:gd name="T61" fmla="*/ 8248 h 11013"/>
                <a:gd name="T62" fmla="*/ 3043 w 14324"/>
                <a:gd name="T63" fmla="*/ 4863 h 11013"/>
                <a:gd name="T64" fmla="*/ 4725 w 14324"/>
                <a:gd name="T65" fmla="*/ 3604 h 11013"/>
                <a:gd name="T66" fmla="*/ 5852 w 14324"/>
                <a:gd name="T67" fmla="*/ 3235 h 11013"/>
                <a:gd name="T68" fmla="*/ 5895 w 14324"/>
                <a:gd name="T69" fmla="*/ 3227 h 11013"/>
                <a:gd name="T70" fmla="*/ 6430 w 14324"/>
                <a:gd name="T71" fmla="*/ 4154 h 11013"/>
                <a:gd name="T72" fmla="*/ 10977 w 14324"/>
                <a:gd name="T73" fmla="*/ 2761 h 11013"/>
                <a:gd name="T74" fmla="*/ 11076 w 14324"/>
                <a:gd name="T75" fmla="*/ 2732 h 11013"/>
                <a:gd name="T76" fmla="*/ 11100 w 14324"/>
                <a:gd name="T77" fmla="*/ 2766 h 11013"/>
                <a:gd name="T78" fmla="*/ 11293 w 14324"/>
                <a:gd name="T79" fmla="*/ 6150 h 110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4324" h="11013">
                  <a:moveTo>
                    <a:pt x="9239" y="915"/>
                  </a:moveTo>
                  <a:cubicBezTo>
                    <a:pt x="7498" y="209"/>
                    <a:pt x="5612" y="0"/>
                    <a:pt x="3968" y="232"/>
                  </a:cubicBezTo>
                  <a:cubicBezTo>
                    <a:pt x="3969" y="234"/>
                    <a:pt x="3969" y="234"/>
                    <a:pt x="3969" y="234"/>
                  </a:cubicBezTo>
                  <a:cubicBezTo>
                    <a:pt x="5130" y="74"/>
                    <a:pt x="6866" y="222"/>
                    <a:pt x="8294" y="800"/>
                  </a:cubicBezTo>
                  <a:cubicBezTo>
                    <a:pt x="9384" y="1242"/>
                    <a:pt x="10248" y="1855"/>
                    <a:pt x="10916" y="2561"/>
                  </a:cubicBezTo>
                  <a:cubicBezTo>
                    <a:pt x="4631" y="949"/>
                    <a:pt x="4631" y="949"/>
                    <a:pt x="4631" y="949"/>
                  </a:cubicBezTo>
                  <a:cubicBezTo>
                    <a:pt x="5034" y="1728"/>
                    <a:pt x="5034" y="1728"/>
                    <a:pt x="5034" y="1728"/>
                  </a:cubicBezTo>
                  <a:cubicBezTo>
                    <a:pt x="3491" y="1995"/>
                    <a:pt x="2258" y="2650"/>
                    <a:pt x="1529" y="3667"/>
                  </a:cubicBezTo>
                  <a:cubicBezTo>
                    <a:pt x="0" y="5803"/>
                    <a:pt x="1591" y="8683"/>
                    <a:pt x="5085" y="10098"/>
                  </a:cubicBezTo>
                  <a:cubicBezTo>
                    <a:pt x="6826" y="10804"/>
                    <a:pt x="8712" y="11013"/>
                    <a:pt x="10355" y="10781"/>
                  </a:cubicBezTo>
                  <a:cubicBezTo>
                    <a:pt x="10355" y="10779"/>
                    <a:pt x="10355" y="10779"/>
                    <a:pt x="10355" y="10779"/>
                  </a:cubicBezTo>
                  <a:cubicBezTo>
                    <a:pt x="9195" y="10939"/>
                    <a:pt x="7458" y="10791"/>
                    <a:pt x="6028" y="10213"/>
                  </a:cubicBezTo>
                  <a:cubicBezTo>
                    <a:pt x="4940" y="9772"/>
                    <a:pt x="4075" y="9158"/>
                    <a:pt x="3487" y="8470"/>
                  </a:cubicBezTo>
                  <a:cubicBezTo>
                    <a:pt x="9649" y="10235"/>
                    <a:pt x="9649" y="10235"/>
                    <a:pt x="9649" y="10235"/>
                  </a:cubicBezTo>
                  <a:cubicBezTo>
                    <a:pt x="9139" y="9323"/>
                    <a:pt x="9139" y="9323"/>
                    <a:pt x="9139" y="9323"/>
                  </a:cubicBezTo>
                  <a:cubicBezTo>
                    <a:pt x="10682" y="9056"/>
                    <a:pt x="12066" y="8363"/>
                    <a:pt x="12794" y="7347"/>
                  </a:cubicBezTo>
                  <a:cubicBezTo>
                    <a:pt x="14324" y="5210"/>
                    <a:pt x="12733" y="2330"/>
                    <a:pt x="9239" y="915"/>
                  </a:cubicBezTo>
                  <a:close/>
                  <a:moveTo>
                    <a:pt x="8989" y="9152"/>
                  </a:moveTo>
                  <a:cubicBezTo>
                    <a:pt x="8398" y="8001"/>
                    <a:pt x="8398" y="8001"/>
                    <a:pt x="8398" y="8001"/>
                  </a:cubicBezTo>
                  <a:cubicBezTo>
                    <a:pt x="10169" y="8001"/>
                    <a:pt x="10169" y="8001"/>
                    <a:pt x="10169" y="8001"/>
                  </a:cubicBezTo>
                  <a:lnTo>
                    <a:pt x="8989" y="9152"/>
                  </a:lnTo>
                  <a:close/>
                  <a:moveTo>
                    <a:pt x="11293" y="6150"/>
                  </a:moveTo>
                  <a:cubicBezTo>
                    <a:pt x="11201" y="6277"/>
                    <a:pt x="11085" y="6407"/>
                    <a:pt x="10950" y="6535"/>
                  </a:cubicBezTo>
                  <a:cubicBezTo>
                    <a:pt x="10580" y="6905"/>
                    <a:pt x="10101" y="7210"/>
                    <a:pt x="9529" y="7437"/>
                  </a:cubicBezTo>
                  <a:cubicBezTo>
                    <a:pt x="9149" y="7603"/>
                    <a:pt x="8742" y="7736"/>
                    <a:pt x="8355" y="7822"/>
                  </a:cubicBezTo>
                  <a:cubicBezTo>
                    <a:pt x="8352" y="7822"/>
                    <a:pt x="8350" y="7824"/>
                    <a:pt x="8347" y="7824"/>
                  </a:cubicBezTo>
                  <a:cubicBezTo>
                    <a:pt x="8303" y="7834"/>
                    <a:pt x="8303" y="7834"/>
                    <a:pt x="8303" y="7834"/>
                  </a:cubicBezTo>
                  <a:cubicBezTo>
                    <a:pt x="7822" y="6950"/>
                    <a:pt x="7822" y="6950"/>
                    <a:pt x="7822" y="6950"/>
                  </a:cubicBezTo>
                  <a:cubicBezTo>
                    <a:pt x="3418" y="8235"/>
                    <a:pt x="3418" y="8235"/>
                    <a:pt x="3418" y="8235"/>
                  </a:cubicBezTo>
                  <a:cubicBezTo>
                    <a:pt x="3262" y="8281"/>
                    <a:pt x="3262" y="8281"/>
                    <a:pt x="3262" y="8281"/>
                  </a:cubicBezTo>
                  <a:cubicBezTo>
                    <a:pt x="3237" y="8248"/>
                    <a:pt x="3237" y="8248"/>
                    <a:pt x="3237" y="8248"/>
                  </a:cubicBezTo>
                  <a:cubicBezTo>
                    <a:pt x="2394" y="7103"/>
                    <a:pt x="2324" y="5869"/>
                    <a:pt x="3043" y="4863"/>
                  </a:cubicBezTo>
                  <a:cubicBezTo>
                    <a:pt x="3418" y="4340"/>
                    <a:pt x="4001" y="3904"/>
                    <a:pt x="4725" y="3604"/>
                  </a:cubicBezTo>
                  <a:cubicBezTo>
                    <a:pt x="5085" y="3444"/>
                    <a:pt x="5464" y="3321"/>
                    <a:pt x="5852" y="3235"/>
                  </a:cubicBezTo>
                  <a:cubicBezTo>
                    <a:pt x="5895" y="3227"/>
                    <a:pt x="5895" y="3227"/>
                    <a:pt x="5895" y="3227"/>
                  </a:cubicBezTo>
                  <a:cubicBezTo>
                    <a:pt x="6430" y="4154"/>
                    <a:pt x="6430" y="4154"/>
                    <a:pt x="6430" y="4154"/>
                  </a:cubicBezTo>
                  <a:cubicBezTo>
                    <a:pt x="10977" y="2761"/>
                    <a:pt x="10977" y="2761"/>
                    <a:pt x="10977" y="2761"/>
                  </a:cubicBezTo>
                  <a:cubicBezTo>
                    <a:pt x="11076" y="2732"/>
                    <a:pt x="11076" y="2732"/>
                    <a:pt x="11076" y="2732"/>
                  </a:cubicBezTo>
                  <a:cubicBezTo>
                    <a:pt x="11100" y="2766"/>
                    <a:pt x="11100" y="2766"/>
                    <a:pt x="11100" y="2766"/>
                  </a:cubicBezTo>
                  <a:cubicBezTo>
                    <a:pt x="11943" y="3912"/>
                    <a:pt x="12012" y="5144"/>
                    <a:pt x="11293" y="6150"/>
                  </a:cubicBezTo>
                  <a:close/>
                </a:path>
              </a:pathLst>
            </a:custGeom>
            <a:solidFill>
              <a:srgbClr val="8A8C8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3035" y="367886"/>
            <a:ext cx="6119687" cy="366254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3034" y="1203326"/>
            <a:ext cx="8345679" cy="309642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70412" y="4722070"/>
            <a:ext cx="121828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800">
                <a:solidFill>
                  <a:schemeClr val="accent2"/>
                </a:solidFill>
              </a:defRPr>
            </a:lvl1pPr>
          </a:lstStyle>
          <a:p>
            <a:fld id="{2901B45F-83E6-41DD-81FE-3D61A4139122}" type="slidenum">
              <a:rPr lang="en-AU" smtClean="0"/>
              <a:pPr/>
              <a:t>‹#›</a:t>
            </a:fld>
            <a:endParaRPr lang="en-AU"/>
          </a:p>
        </p:txBody>
      </p:sp>
      <p:grpSp>
        <p:nvGrpSpPr>
          <p:cNvPr id="26" name="Group 25"/>
          <p:cNvGrpSpPr/>
          <p:nvPr userDrawn="1"/>
        </p:nvGrpSpPr>
        <p:grpSpPr>
          <a:xfrm>
            <a:off x="0" y="4734413"/>
            <a:ext cx="6127200" cy="98425"/>
            <a:chOff x="2317750" y="2519363"/>
            <a:chExt cx="4511675" cy="98425"/>
          </a:xfrm>
        </p:grpSpPr>
        <p:sp>
          <p:nvSpPr>
            <p:cNvPr id="22" name="Rectangle 15"/>
            <p:cNvSpPr>
              <a:spLocks noChangeArrowheads="1"/>
            </p:cNvSpPr>
            <p:nvPr userDrawn="1"/>
          </p:nvSpPr>
          <p:spPr bwMode="auto">
            <a:xfrm>
              <a:off x="2317750" y="2519363"/>
              <a:ext cx="911225" cy="98425"/>
            </a:xfrm>
            <a:prstGeom prst="rect">
              <a:avLst/>
            </a:prstGeom>
            <a:solidFill>
              <a:srgbClr val="F479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3" name="Rectangle 16"/>
            <p:cNvSpPr>
              <a:spLocks noChangeArrowheads="1"/>
            </p:cNvSpPr>
            <p:nvPr userDrawn="1"/>
          </p:nvSpPr>
          <p:spPr bwMode="auto">
            <a:xfrm>
              <a:off x="5473700" y="2519363"/>
              <a:ext cx="911225" cy="98425"/>
            </a:xfrm>
            <a:prstGeom prst="rect">
              <a:avLst/>
            </a:prstGeom>
            <a:solidFill>
              <a:srgbClr val="FBA91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4" name="Rectangle 17"/>
            <p:cNvSpPr>
              <a:spLocks noChangeArrowheads="1"/>
            </p:cNvSpPr>
            <p:nvPr userDrawn="1"/>
          </p:nvSpPr>
          <p:spPr bwMode="auto">
            <a:xfrm>
              <a:off x="3228975" y="2519363"/>
              <a:ext cx="2244725" cy="98425"/>
            </a:xfrm>
            <a:prstGeom prst="rect">
              <a:avLst/>
            </a:prstGeom>
            <a:solidFill>
              <a:srgbClr val="F794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5" name="Rectangle 18"/>
            <p:cNvSpPr>
              <a:spLocks noChangeArrowheads="1"/>
            </p:cNvSpPr>
            <p:nvPr userDrawn="1"/>
          </p:nvSpPr>
          <p:spPr bwMode="auto">
            <a:xfrm>
              <a:off x="6384925" y="2519363"/>
              <a:ext cx="444500" cy="98425"/>
            </a:xfrm>
            <a:prstGeom prst="rect">
              <a:avLst/>
            </a:prstGeom>
            <a:solidFill>
              <a:srgbClr val="FFC20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</p:grpSp>
      <p:sp>
        <p:nvSpPr>
          <p:cNvPr id="32" name="Footer Placeholder 31"/>
          <p:cNvSpPr>
            <a:spLocks noGrp="1"/>
          </p:cNvSpPr>
          <p:nvPr>
            <p:ph type="ftr" sz="quarter" idx="3"/>
          </p:nvPr>
        </p:nvSpPr>
        <p:spPr>
          <a:xfrm flipH="1">
            <a:off x="6251262" y="4722070"/>
            <a:ext cx="811119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AU" dirty="0"/>
              <a:t>© </a:t>
            </a:r>
            <a:r>
              <a:rPr lang="en-AU" dirty="0" err="1"/>
              <a:t>AARNet</a:t>
            </a:r>
            <a:r>
              <a:rPr lang="en-AU" dirty="0"/>
              <a:t> Pty Ltd </a:t>
            </a:r>
            <a:r>
              <a:rPr lang="en-AU" dirty="0">
                <a:solidFill>
                  <a:schemeClr val="accent1"/>
                </a:solidFill>
              </a:rPr>
              <a:t>|</a:t>
            </a:r>
          </a:p>
        </p:txBody>
      </p:sp>
    </p:spTree>
    <p:extLst>
      <p:ext uri="{BB962C8B-B14F-4D97-AF65-F5344CB8AC3E}">
        <p14:creationId xmlns:p14="http://schemas.microsoft.com/office/powerpoint/2010/main" val="36573330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8" r:id="rId2"/>
    <p:sldLayoutId id="2147483670" r:id="rId3"/>
    <p:sldLayoutId id="2147483665" r:id="rId4"/>
    <p:sldLayoutId id="2147483671" r:id="rId5"/>
    <p:sldLayoutId id="2147483672" r:id="rId6"/>
    <p:sldLayoutId id="2147483675" r:id="rId7"/>
    <p:sldLayoutId id="2147483673" r:id="rId8"/>
    <p:sldLayoutId id="2147483666" r:id="rId9"/>
    <p:sldLayoutId id="2147483667" r:id="rId10"/>
    <p:sldLayoutId id="2147483669" r:id="rId11"/>
    <p:sldLayoutId id="2147483674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  <p:txStyles>
    <p:titleStyle>
      <a:lvl1pPr algn="l" defTabSz="685800" rtl="0" eaLnBrk="1" latinLnBrk="0" hangingPunct="1">
        <a:lnSpc>
          <a:spcPct val="85000"/>
        </a:lnSpc>
        <a:spcBef>
          <a:spcPct val="0"/>
        </a:spcBef>
        <a:buNone/>
        <a:defRPr sz="2800" b="0" kern="1200" cap="all" normalizeH="0" baseline="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None/>
        <a:defRPr sz="1600" b="1" kern="1200">
          <a:solidFill>
            <a:schemeClr val="accent2"/>
          </a:solidFill>
          <a:latin typeface="+mn-lt"/>
          <a:ea typeface="+mn-ea"/>
          <a:cs typeface="+mn-cs"/>
        </a:defRPr>
      </a:lvl1pPr>
      <a:lvl2pPr marL="0" indent="0" algn="l" defTabSz="6858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Font typeface="Arial" panose="020B0604020202020204" pitchFamily="34" charset="0"/>
        <a:buNone/>
        <a:defRPr sz="1400" kern="1200">
          <a:solidFill>
            <a:schemeClr val="tx2"/>
          </a:solidFill>
          <a:latin typeface="+mn-lt"/>
          <a:ea typeface="+mn-ea"/>
          <a:cs typeface="+mn-cs"/>
        </a:defRPr>
      </a:lvl2pPr>
      <a:lvl3pPr marL="180000" indent="-180000" algn="l" defTabSz="6858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Font typeface="Arial" panose="020B0604020202020204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360000" indent="-180000" algn="l" defTabSz="6858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540000" indent="-180000" algn="l" defTabSz="685800" rtl="0" eaLnBrk="1" latinLnBrk="0" hangingPunct="1">
        <a:lnSpc>
          <a:spcPct val="90000"/>
        </a:lnSpc>
        <a:spcBef>
          <a:spcPts val="600"/>
        </a:spcBef>
        <a:buClr>
          <a:schemeClr val="accent1"/>
        </a:buClr>
        <a:buFont typeface="Arial" panose="020B0604020202020204" pitchFamily="34" charset="0"/>
        <a:buChar char="•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5" orient="horz" pos="259" userDrawn="1">
          <p15:clr>
            <a:srgbClr val="F26B43"/>
          </p15:clr>
        </p15:guide>
        <p15:guide id="6" pos="249" userDrawn="1">
          <p15:clr>
            <a:srgbClr val="F26B43"/>
          </p15:clr>
        </p15:guide>
        <p15:guide id="7" orient="horz" pos="2981" userDrawn="1">
          <p15:clr>
            <a:srgbClr val="F26B43"/>
          </p15:clr>
        </p15:guide>
        <p15:guide id="8" pos="5511" userDrawn="1">
          <p15:clr>
            <a:srgbClr val="F26B43"/>
          </p15:clr>
        </p15:guide>
        <p15:guide id="9" orient="horz" pos="2799" userDrawn="1">
          <p15:clr>
            <a:srgbClr val="F26B43"/>
          </p15:clr>
        </p15:guide>
        <p15:guide id="10" orient="horz" pos="564" userDrawn="1">
          <p15:clr>
            <a:srgbClr val="F26B43"/>
          </p15:clr>
        </p15:guide>
        <p15:guide id="11" orient="horz" pos="75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37512" y="1899913"/>
            <a:ext cx="5638744" cy="1051057"/>
          </a:xfrm>
        </p:spPr>
        <p:txBody>
          <a:bodyPr/>
          <a:lstStyle/>
          <a:p>
            <a:r>
              <a:rPr lang="en-US" dirty="0" smtClean="0"/>
              <a:t>Sync and share is dead</a:t>
            </a:r>
            <a:endParaRPr lang="en-AU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Long Live Sync and Share – A Contention</a:t>
            </a:r>
            <a:endParaRPr lang="en-US" dirty="0"/>
          </a:p>
          <a:p>
            <a:pPr lvl="1"/>
            <a:r>
              <a:rPr lang="en-US" dirty="0" smtClean="0"/>
              <a:t>30 January 2018, David Jericho, </a:t>
            </a:r>
            <a:r>
              <a:rPr lang="en-US" dirty="0" err="1" smtClean="0"/>
              <a:t>AARNet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95859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01B45F-83E6-41DD-81FE-3D61A4139122}" type="slidenum">
              <a:rPr lang="en-AU" smtClean="0"/>
              <a:pPr/>
              <a:t>10</a:t>
            </a:fld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03225" y="367886"/>
            <a:ext cx="6789015" cy="369460"/>
          </a:xfrm>
        </p:spPr>
        <p:txBody>
          <a:bodyPr/>
          <a:lstStyle/>
          <a:p>
            <a:r>
              <a:rPr lang="en-AU" dirty="0" smtClean="0"/>
              <a:t>Avoiding the irrelevance</a:t>
            </a:r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AU" smtClean="0"/>
              <a:t>© AARNet Pty Ltd </a:t>
            </a:r>
            <a:r>
              <a:rPr lang="en-AU" smtClean="0">
                <a:solidFill>
                  <a:schemeClr val="accent1"/>
                </a:solidFill>
              </a:rPr>
              <a:t>|</a:t>
            </a:r>
            <a:endParaRPr lang="en-AU" dirty="0">
              <a:solidFill>
                <a:schemeClr val="accent1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algn="ctr"/>
            <a:endParaRPr lang="en-AU" dirty="0" smtClean="0"/>
          </a:p>
          <a:p>
            <a:pPr algn="ctr"/>
            <a:endParaRPr lang="en-AU" dirty="0"/>
          </a:p>
          <a:p>
            <a:pPr algn="ctr"/>
            <a:endParaRPr lang="en-AU" dirty="0" smtClean="0"/>
          </a:p>
          <a:p>
            <a:pPr algn="ctr"/>
            <a:endParaRPr lang="en-AU" dirty="0"/>
          </a:p>
          <a:p>
            <a:pPr algn="ctr"/>
            <a:r>
              <a:rPr lang="en-AU" dirty="0" smtClean="0"/>
              <a:t>IT IS NOT THE END OF THE WORLD</a:t>
            </a:r>
          </a:p>
          <a:p>
            <a:pPr algn="ctr"/>
            <a:r>
              <a:rPr lang="en-AU" dirty="0" smtClean="0"/>
              <a:t>(2 value adding things we can do)</a:t>
            </a:r>
            <a:endParaRPr lang="en-AU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1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8380" y="1571561"/>
            <a:ext cx="3901440" cy="2359152"/>
          </a:xfrm>
        </p:spPr>
      </p:pic>
    </p:spTree>
    <p:extLst>
      <p:ext uri="{BB962C8B-B14F-4D97-AF65-F5344CB8AC3E}">
        <p14:creationId xmlns:p14="http://schemas.microsoft.com/office/powerpoint/2010/main" val="1821251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01B45F-83E6-41DD-81FE-3D61A4139122}" type="slidenum">
              <a:rPr lang="en-AU" smtClean="0"/>
              <a:pPr/>
              <a:t>11</a:t>
            </a:fld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03225" y="367886"/>
            <a:ext cx="6789015" cy="369460"/>
          </a:xfrm>
        </p:spPr>
        <p:txBody>
          <a:bodyPr/>
          <a:lstStyle/>
          <a:p>
            <a:r>
              <a:rPr lang="en-AU" dirty="0" err="1" smtClean="0"/>
              <a:t>ENABLe</a:t>
            </a:r>
            <a:r>
              <a:rPr lang="en-AU" dirty="0" smtClean="0"/>
              <a:t> user specific tooling</a:t>
            </a:r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AU" smtClean="0"/>
              <a:t>© AARNet Pty Ltd </a:t>
            </a:r>
            <a:r>
              <a:rPr lang="en-AU" smtClean="0">
                <a:solidFill>
                  <a:schemeClr val="accent1"/>
                </a:solidFill>
              </a:rPr>
              <a:t>|</a:t>
            </a:r>
            <a:endParaRPr lang="en-AU" dirty="0">
              <a:solidFill>
                <a:schemeClr val="accent1"/>
              </a:solidFill>
            </a:endParaRP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117" y="1451165"/>
            <a:ext cx="3901440" cy="2599944"/>
          </a:xfrm>
        </p:spPr>
      </p:pic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5"/>
          </p:nvPr>
        </p:nvSpPr>
        <p:spPr/>
        <p:txBody>
          <a:bodyPr>
            <a:normAutofit lnSpcReduction="10000"/>
          </a:bodyPr>
          <a:lstStyle/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AU" dirty="0" smtClean="0"/>
              <a:t>The big vendors can’t provide a unified face to discipline specific tools</a:t>
            </a:r>
          </a:p>
          <a:p>
            <a:pPr marL="465750" lvl="2" indent="-285750"/>
            <a:r>
              <a:rPr lang="en-AU" dirty="0" smtClean="0"/>
              <a:t>It’s not their money source</a:t>
            </a:r>
          </a:p>
          <a:p>
            <a:pPr marL="465750" lvl="2" indent="-285750"/>
            <a:endParaRPr lang="en-AU" dirty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AU" dirty="0" smtClean="0"/>
              <a:t>Don’t reinvent the wheel</a:t>
            </a:r>
          </a:p>
          <a:p>
            <a:pPr marL="465750" lvl="2" indent="-285750"/>
            <a:r>
              <a:rPr lang="en-AU" dirty="0" smtClean="0"/>
              <a:t>Hijack commodity tooling where we can</a:t>
            </a:r>
          </a:p>
          <a:p>
            <a:pPr marL="465750" lvl="2" indent="-285750"/>
            <a:r>
              <a:rPr lang="en-AU" dirty="0" smtClean="0"/>
              <a:t>Example – Use Office365 for document editing</a:t>
            </a:r>
          </a:p>
          <a:p>
            <a:pPr marL="645750" lvl="3" indent="-285750"/>
            <a:r>
              <a:rPr lang="en-AU" dirty="0" smtClean="0"/>
              <a:t>Don’t write your own, really, please, don’t</a:t>
            </a:r>
          </a:p>
          <a:p>
            <a:pPr marL="465750" lvl="2" indent="-285750"/>
            <a:r>
              <a:rPr lang="en-AU" dirty="0" smtClean="0"/>
              <a:t>Can you make it an API?</a:t>
            </a:r>
          </a:p>
          <a:p>
            <a:pPr marL="645750" lvl="3" indent="-285750"/>
            <a:r>
              <a:rPr lang="en-AU" dirty="0" smtClean="0"/>
              <a:t>Make it an API</a:t>
            </a:r>
          </a:p>
          <a:p>
            <a:pPr marL="645750" lvl="3" indent="-285750"/>
            <a:endParaRPr lang="en-AU" dirty="0" smtClean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AU" dirty="0" smtClean="0"/>
              <a:t>METADATA!</a:t>
            </a:r>
          </a:p>
          <a:p>
            <a:pPr marL="465750" lvl="2" indent="-285750"/>
            <a:r>
              <a:rPr lang="en-AU" dirty="0" smtClean="0"/>
              <a:t>Indexed too!</a:t>
            </a:r>
            <a:endParaRPr lang="en-AU" dirty="0"/>
          </a:p>
          <a:p>
            <a:pPr marL="645750" lvl="3" indent="-285750"/>
            <a:endParaRPr lang="en-AU" dirty="0"/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631927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01B45F-83E6-41DD-81FE-3D61A4139122}" type="slidenum">
              <a:rPr lang="en-AU" smtClean="0"/>
              <a:pPr/>
              <a:t>12</a:t>
            </a:fld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03225" y="367886"/>
            <a:ext cx="6789015" cy="369460"/>
          </a:xfrm>
        </p:spPr>
        <p:txBody>
          <a:bodyPr/>
          <a:lstStyle/>
          <a:p>
            <a:r>
              <a:rPr lang="en-AU" dirty="0" smtClean="0"/>
              <a:t>Federate</a:t>
            </a:r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AU" smtClean="0"/>
              <a:t>© AARNet Pty Ltd </a:t>
            </a:r>
            <a:r>
              <a:rPr lang="en-AU" smtClean="0">
                <a:solidFill>
                  <a:schemeClr val="accent1"/>
                </a:solidFill>
              </a:rPr>
              <a:t>|</a:t>
            </a:r>
            <a:endParaRPr lang="en-AU" dirty="0">
              <a:solidFill>
                <a:schemeClr val="accent1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AU" dirty="0" smtClean="0"/>
              <a:t>Sync and share is sticky</a:t>
            </a:r>
          </a:p>
          <a:p>
            <a:pPr marL="465750" lvl="2" indent="-285750"/>
            <a:r>
              <a:rPr lang="en-AU" dirty="0" smtClean="0"/>
              <a:t>Moving data can be effort</a:t>
            </a:r>
          </a:p>
          <a:p>
            <a:pPr marL="465750" lvl="2" indent="-285750"/>
            <a:r>
              <a:rPr lang="en-AU" dirty="0" smtClean="0"/>
              <a:t>Users hate effort</a:t>
            </a:r>
          </a:p>
          <a:p>
            <a:pPr marL="465750" lvl="2" indent="-285750"/>
            <a:endParaRPr lang="en-AU" dirty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AU" dirty="0" smtClean="0"/>
              <a:t>Enable easy triple-A</a:t>
            </a:r>
          </a:p>
          <a:p>
            <a:pPr marL="465750" lvl="2" indent="-285750"/>
            <a:r>
              <a:rPr lang="en-AU" dirty="0" err="1" smtClean="0"/>
              <a:t>edugain</a:t>
            </a:r>
            <a:r>
              <a:rPr lang="en-AU" dirty="0"/>
              <a:t> </a:t>
            </a:r>
            <a:r>
              <a:rPr lang="en-AU" dirty="0" smtClean="0"/>
              <a:t>is just one possible solution</a:t>
            </a:r>
          </a:p>
          <a:p>
            <a:pPr marL="465750" lvl="2" indent="-285750"/>
            <a:endParaRPr lang="en-AU" dirty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AU" dirty="0" smtClean="0"/>
              <a:t>Think global collaboration</a:t>
            </a:r>
          </a:p>
          <a:p>
            <a:pPr marL="465750" lvl="2" indent="-285750"/>
            <a:r>
              <a:rPr lang="en-AU" dirty="0" smtClean="0"/>
              <a:t>Share code, and knowledge</a:t>
            </a:r>
          </a:p>
          <a:p>
            <a:pPr marL="465750" lvl="2" indent="-285750"/>
            <a:r>
              <a:rPr lang="en-AU" dirty="0" smtClean="0"/>
              <a:t>Be vocal</a:t>
            </a:r>
          </a:p>
          <a:p>
            <a:pPr marL="645750" lvl="3" indent="-285750"/>
            <a:r>
              <a:rPr lang="en-AU" dirty="0" smtClean="0"/>
              <a:t>Small sites often know things large sites haven’t thought of</a:t>
            </a:r>
            <a:endParaRPr lang="en-AU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1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8380" y="1420685"/>
            <a:ext cx="3901440" cy="2660904"/>
          </a:xfrm>
        </p:spPr>
      </p:pic>
    </p:spTree>
    <p:extLst>
      <p:ext uri="{BB962C8B-B14F-4D97-AF65-F5344CB8AC3E}">
        <p14:creationId xmlns:p14="http://schemas.microsoft.com/office/powerpoint/2010/main" val="3560677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/>
          <p:cNvPicPr>
            <a:picLocks noGrp="1" noChangeAspect="1"/>
          </p:cNvPicPr>
          <p:nvPr>
            <p:ph type="pic" sz="quarter" idx="12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1875" b="21875"/>
          <a:stretch>
            <a:fillRect/>
          </a:stretch>
        </p:blipFill>
        <p:spPr/>
      </p:pic>
      <p:sp>
        <p:nvSpPr>
          <p:cNvPr id="17" name="Text Placeholder 16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01B45F-83E6-41DD-81FE-3D61A4139122}" type="slidenum">
              <a:rPr lang="en-AU" smtClean="0"/>
              <a:pPr/>
              <a:t>13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© AARNet Pty Ltd |</a:t>
            </a:r>
            <a:endParaRPr lang="en-AU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23"/>
          </p:nvPr>
        </p:nvSpPr>
        <p:spPr>
          <a:xfrm>
            <a:off x="323528" y="3694358"/>
            <a:ext cx="3024712" cy="1422695"/>
          </a:xfr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Thankyou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132371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01B45F-83E6-41DD-81FE-3D61A4139122}" type="slidenum">
              <a:rPr lang="en-AU" smtClean="0"/>
              <a:pPr/>
              <a:t>2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AU"/>
              <a:t>© AARNet Pty Ltd |</a:t>
            </a:r>
            <a:endParaRPr lang="en-AU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AU" dirty="0" smtClean="0"/>
              <a:t>Users don’t care</a:t>
            </a:r>
            <a:endParaRPr lang="en-AU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5"/>
          </p:nvPr>
        </p:nvSpPr>
        <p:spPr>
          <a:xfrm>
            <a:off x="5364000" y="2793900"/>
            <a:ext cx="3095625" cy="276999"/>
          </a:xfrm>
        </p:spPr>
        <p:txBody>
          <a:bodyPr/>
          <a:lstStyle/>
          <a:p>
            <a:r>
              <a:rPr lang="en-AU" dirty="0" smtClean="0"/>
              <a:t>The value of User Experience</a:t>
            </a:r>
            <a:endParaRPr lang="en-AU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AU" dirty="0" smtClean="0"/>
              <a:t>Avoiding irrelevance</a:t>
            </a:r>
            <a:endParaRPr lang="en-AU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AU" dirty="0" smtClean="0"/>
              <a:t>Pricing race to the bottom </a:t>
            </a:r>
            <a:endParaRPr lang="en-AU" dirty="0"/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22" name="Text Placeholder 21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23" name="Text Placeholder 22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0996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01B45F-83E6-41DD-81FE-3D61A4139122}" type="slidenum">
              <a:rPr lang="en-AU" smtClean="0"/>
              <a:pPr/>
              <a:t>3</a:t>
            </a:fld>
            <a:endParaRPr lang="en-AU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1"/>
          </p:nvPr>
        </p:nvSpPr>
        <p:spPr>
          <a:xfrm>
            <a:off x="403225" y="367886"/>
            <a:ext cx="6789015" cy="369460"/>
          </a:xfrm>
        </p:spPr>
        <p:txBody>
          <a:bodyPr/>
          <a:lstStyle/>
          <a:p>
            <a:r>
              <a:rPr lang="en-AU" dirty="0" smtClean="0"/>
              <a:t>Users </a:t>
            </a:r>
            <a:r>
              <a:rPr lang="en-AU" dirty="0" err="1" smtClean="0"/>
              <a:t>DON’t</a:t>
            </a:r>
            <a:r>
              <a:rPr lang="en-AU" dirty="0" smtClean="0"/>
              <a:t> care</a:t>
            </a:r>
            <a:endParaRPr lang="en-AU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AU" dirty="0" smtClean="0"/>
              <a:t>Fungible</a:t>
            </a:r>
            <a:endParaRPr lang="en-AU" dirty="0"/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6"/>
          </p:nvPr>
        </p:nvSpPr>
        <p:spPr/>
        <p:txBody>
          <a:bodyPr/>
          <a:lstStyle/>
          <a:p>
            <a:r>
              <a:rPr lang="en-AU" dirty="0" smtClean="0"/>
              <a:t>Most users don’t have huge stores</a:t>
            </a:r>
            <a:endParaRPr lang="en-AU" dirty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AU" dirty="0" smtClean="0"/>
              <a:t>Reliable enough</a:t>
            </a:r>
            <a:endParaRPr lang="en-AU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AU" dirty="0" smtClean="0"/>
              <a:t>The top of the long tail has solved </a:t>
            </a:r>
            <a:r>
              <a:rPr lang="en-AU" i="1" dirty="0" smtClean="0"/>
              <a:t>their</a:t>
            </a:r>
            <a:r>
              <a:rPr lang="en-AU" dirty="0" smtClean="0"/>
              <a:t> problems themselves</a:t>
            </a:r>
            <a:endParaRPr lang="en-AU" dirty="0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AU" dirty="0" smtClean="0"/>
              <a:t>1</a:t>
            </a:r>
            <a:endParaRPr lang="en-AU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20"/>
          </p:nvPr>
        </p:nvSpPr>
        <p:spPr/>
        <p:txBody>
          <a:bodyPr/>
          <a:lstStyle/>
          <a:p>
            <a:r>
              <a:rPr lang="en-AU" dirty="0" smtClean="0"/>
              <a:t>2</a:t>
            </a:r>
            <a:endParaRPr lang="en-AU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r>
              <a:rPr lang="en-AU" dirty="0" smtClean="0"/>
              <a:t>3</a:t>
            </a:r>
            <a:endParaRPr lang="en-AU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AU" dirty="0" smtClean="0"/>
              <a:t>4</a:t>
            </a:r>
            <a:endParaRPr lang="en-A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8332788" y="4722813"/>
            <a:ext cx="811212" cy="122237"/>
          </a:xfrm>
        </p:spPr>
        <p:txBody>
          <a:bodyPr/>
          <a:lstStyle/>
          <a:p>
            <a:r>
              <a:rPr lang="en-AU" smtClean="0"/>
              <a:t>© AARNet Pty Ltd </a:t>
            </a:r>
            <a:r>
              <a:rPr lang="en-AU" smtClean="0">
                <a:solidFill>
                  <a:schemeClr val="accent1"/>
                </a:solidFill>
              </a:rPr>
              <a:t>|</a:t>
            </a:r>
            <a:endParaRPr lang="en-AU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2060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01B45F-83E6-41DD-81FE-3D61A4139122}" type="slidenum">
              <a:rPr lang="en-AU" smtClean="0"/>
              <a:pPr/>
              <a:t>4</a:t>
            </a:fld>
            <a:endParaRPr lang="en-AU"/>
          </a:p>
        </p:txBody>
      </p:sp>
      <p:sp>
        <p:nvSpPr>
          <p:cNvPr id="17" name="Text Placeholder 16"/>
          <p:cNvSpPr>
            <a:spLocks noGrp="1"/>
          </p:cNvSpPr>
          <p:nvPr>
            <p:ph type="body" sz="quarter" idx="11"/>
          </p:nvPr>
        </p:nvSpPr>
        <p:spPr>
          <a:xfrm>
            <a:off x="403225" y="367886"/>
            <a:ext cx="6789015" cy="369460"/>
          </a:xfrm>
        </p:spPr>
        <p:txBody>
          <a:bodyPr/>
          <a:lstStyle/>
          <a:p>
            <a:r>
              <a:rPr lang="en-AU" dirty="0" smtClean="0"/>
              <a:t>Fungible</a:t>
            </a:r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AU" smtClean="0"/>
              <a:t>© AARNet Pty Ltd </a:t>
            </a:r>
            <a:r>
              <a:rPr lang="en-AU" smtClean="0">
                <a:solidFill>
                  <a:schemeClr val="accent1"/>
                </a:solidFill>
              </a:rPr>
              <a:t>|</a:t>
            </a:r>
            <a:endParaRPr lang="en-AU" dirty="0">
              <a:solidFill>
                <a:schemeClr val="accent1"/>
              </a:solidFill>
            </a:endParaRPr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AU" dirty="0" smtClean="0"/>
              <a:t>Challenge</a:t>
            </a:r>
          </a:p>
          <a:p>
            <a:pPr marL="465750" lvl="2" indent="-285750"/>
            <a:r>
              <a:rPr lang="en-AU" dirty="0" smtClean="0"/>
              <a:t>How many sync clients are you running right this instant?</a:t>
            </a:r>
          </a:p>
          <a:p>
            <a:pPr marL="465750" lvl="2" indent="-285750"/>
            <a:endParaRPr lang="en-AU" dirty="0" smtClean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AU" dirty="0" smtClean="0"/>
              <a:t>Second challenge</a:t>
            </a:r>
          </a:p>
          <a:p>
            <a:pPr marL="465750" lvl="2" indent="-285750"/>
            <a:r>
              <a:rPr lang="en-AU" dirty="0" smtClean="0"/>
              <a:t>When is the last time you actually cared?</a:t>
            </a:r>
          </a:p>
          <a:p>
            <a:pPr marL="465750" lvl="2" indent="-285750"/>
            <a:endParaRPr lang="en-AU" dirty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AU" dirty="0" smtClean="0"/>
              <a:t>Vendors ship automatically</a:t>
            </a:r>
          </a:p>
          <a:p>
            <a:pPr marL="465750" lvl="2" indent="-285750"/>
            <a:r>
              <a:rPr lang="en-AU" dirty="0" smtClean="0"/>
              <a:t>Google Drive</a:t>
            </a:r>
          </a:p>
          <a:p>
            <a:pPr marL="465750" lvl="2" indent="-285750"/>
            <a:r>
              <a:rPr lang="en-AU" dirty="0" smtClean="0"/>
              <a:t>Microsoft OneDrive</a:t>
            </a:r>
          </a:p>
          <a:p>
            <a:pPr marL="465750" lvl="2" indent="-285750"/>
            <a:r>
              <a:rPr lang="en-AU" dirty="0" smtClean="0"/>
              <a:t>Apple iCloud</a:t>
            </a:r>
          </a:p>
          <a:p>
            <a:pPr lvl="2" indent="0">
              <a:buNone/>
            </a:pPr>
            <a:endParaRPr lang="en-AU" dirty="0" smtClean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AU" dirty="0" smtClean="0"/>
              <a:t>“It’s my platform” isn’t a justification</a:t>
            </a:r>
            <a:endParaRPr lang="en-AU" dirty="0"/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AU" dirty="0"/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21" name="Content Placeholder 20"/>
          <p:cNvPicPr>
            <a:picLocks noGrp="1" noChangeAspect="1"/>
          </p:cNvPicPr>
          <p:nvPr>
            <p:ph sz="quarter" idx="1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9488" y="1431911"/>
            <a:ext cx="3959225" cy="2638452"/>
          </a:xfrm>
        </p:spPr>
      </p:pic>
    </p:spTree>
    <p:extLst>
      <p:ext uri="{BB962C8B-B14F-4D97-AF65-F5344CB8AC3E}">
        <p14:creationId xmlns:p14="http://schemas.microsoft.com/office/powerpoint/2010/main" val="1528231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01B45F-83E6-41DD-81FE-3D61A4139122}" type="slidenum">
              <a:rPr lang="en-AU" smtClean="0"/>
              <a:pPr/>
              <a:t>5</a:t>
            </a:fld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03225" y="367886"/>
            <a:ext cx="6789015" cy="369460"/>
          </a:xfrm>
        </p:spPr>
        <p:txBody>
          <a:bodyPr/>
          <a:lstStyle/>
          <a:p>
            <a:r>
              <a:rPr lang="en-AU" dirty="0" smtClean="0"/>
              <a:t>Not big data stores</a:t>
            </a:r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AU" smtClean="0"/>
              <a:t>© AARNet Pty Ltd </a:t>
            </a:r>
            <a:r>
              <a:rPr lang="en-AU" smtClean="0">
                <a:solidFill>
                  <a:schemeClr val="accent1"/>
                </a:solidFill>
              </a:rPr>
              <a:t>|</a:t>
            </a:r>
            <a:endParaRPr lang="en-AU" dirty="0">
              <a:solidFill>
                <a:schemeClr val="accent1"/>
              </a:solidFill>
            </a:endParaRP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225" y="1807728"/>
            <a:ext cx="3959225" cy="1886818"/>
          </a:xfrm>
        </p:spPr>
      </p:pic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5"/>
          </p:nvPr>
        </p:nvSpPr>
        <p:spPr/>
        <p:txBody>
          <a:bodyPr>
            <a:normAutofit lnSpcReduction="10000"/>
          </a:bodyPr>
          <a:lstStyle/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AU" dirty="0" smtClean="0"/>
              <a:t>The sync and share story isn’t terabytes or petabytes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AU" dirty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AU" dirty="0" smtClean="0"/>
              <a:t> Many users don’t sync all their data either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AU" dirty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AU" dirty="0" smtClean="0"/>
              <a:t>A lot of idle data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AU" dirty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AU" dirty="0" smtClean="0"/>
              <a:t>Even days to sync generally doesn’t bother users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AU" dirty="0" smtClean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AU" dirty="0" smtClean="0"/>
              <a:t>The archiving of big data sets is mostly a solved problem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AU" dirty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AU" dirty="0" smtClean="0"/>
              <a:t>Therefore big data isn’t a justification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711381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01B45F-83E6-41DD-81FE-3D61A4139122}" type="slidenum">
              <a:rPr lang="en-AU" smtClean="0"/>
              <a:pPr/>
              <a:t>6</a:t>
            </a:fld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03225" y="367886"/>
            <a:ext cx="6789015" cy="369460"/>
          </a:xfrm>
        </p:spPr>
        <p:txBody>
          <a:bodyPr/>
          <a:lstStyle/>
          <a:p>
            <a:r>
              <a:rPr lang="en-AU" dirty="0" smtClean="0"/>
              <a:t>Reliable enough</a:t>
            </a:r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AU" smtClean="0"/>
              <a:t>© AARNet Pty Ltd </a:t>
            </a:r>
            <a:r>
              <a:rPr lang="en-AU" smtClean="0">
                <a:solidFill>
                  <a:schemeClr val="accent1"/>
                </a:solidFill>
              </a:rPr>
              <a:t>|</a:t>
            </a:r>
            <a:endParaRPr lang="en-AU" dirty="0">
              <a:solidFill>
                <a:schemeClr val="accent1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20000"/>
          </a:bodyPr>
          <a:lstStyle/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AU" dirty="0" smtClean="0"/>
              <a:t>The User Experience (UX) of commercial solutions is far superior</a:t>
            </a:r>
          </a:p>
          <a:p>
            <a:pPr marL="465750" lvl="2" indent="-285750"/>
            <a:endParaRPr lang="en-AU" dirty="0" smtClean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AU" dirty="0" smtClean="0"/>
              <a:t>High throughput is mostly unimportant</a:t>
            </a:r>
          </a:p>
          <a:p>
            <a:pPr marL="465750" lvl="2" indent="-285750"/>
            <a:r>
              <a:rPr lang="en-AU" dirty="0" smtClean="0"/>
              <a:t>96% of </a:t>
            </a:r>
            <a:r>
              <a:rPr lang="en-AU" dirty="0" err="1" smtClean="0"/>
              <a:t>CloudStor’s</a:t>
            </a:r>
            <a:r>
              <a:rPr lang="en-AU" dirty="0" smtClean="0"/>
              <a:t> data is under 10MB per object</a:t>
            </a:r>
          </a:p>
          <a:p>
            <a:pPr marL="465750" lvl="2" indent="-285750"/>
            <a:r>
              <a:rPr lang="en-AU" dirty="0" smtClean="0"/>
              <a:t>92% is below 1MB per object</a:t>
            </a:r>
          </a:p>
          <a:p>
            <a:pPr marL="465750" lvl="2" indent="-285750"/>
            <a:endParaRPr lang="en-AU" dirty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AU" dirty="0" smtClean="0"/>
              <a:t>Larger platforms can use their scale to hide failure – standard cloud computing paradigm</a:t>
            </a:r>
          </a:p>
          <a:p>
            <a:pPr marL="465750" lvl="2" indent="-285750"/>
            <a:endParaRPr lang="en-AU" dirty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AU" dirty="0" smtClean="0"/>
              <a:t>Errors occur, users understand</a:t>
            </a:r>
          </a:p>
          <a:p>
            <a:pPr marL="465750" lvl="2" indent="-285750"/>
            <a:r>
              <a:rPr lang="en-AU" dirty="0" smtClean="0"/>
              <a:t>They self repair with no panic on their side</a:t>
            </a:r>
          </a:p>
          <a:p>
            <a:pPr marL="465750" lvl="2" indent="-285750"/>
            <a:r>
              <a:rPr lang="en-AU" dirty="0" smtClean="0"/>
              <a:t>Do many users actually notice data corruption?</a:t>
            </a:r>
          </a:p>
          <a:p>
            <a:pPr marL="465750" lvl="2" indent="-285750"/>
            <a:endParaRPr lang="en-AU" dirty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AU" dirty="0" smtClean="0"/>
              <a:t>Therefore we can’t justify on reliability</a:t>
            </a:r>
            <a:endParaRPr lang="en-AU" dirty="0"/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AU" dirty="0" smtClean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15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8380" y="1451165"/>
            <a:ext cx="3901440" cy="2599944"/>
          </a:xfrm>
        </p:spPr>
      </p:pic>
    </p:spTree>
    <p:extLst>
      <p:ext uri="{BB962C8B-B14F-4D97-AF65-F5344CB8AC3E}">
        <p14:creationId xmlns:p14="http://schemas.microsoft.com/office/powerpoint/2010/main" val="3355093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01B45F-83E6-41DD-81FE-3D61A4139122}" type="slidenum">
              <a:rPr lang="en-AU" smtClean="0"/>
              <a:pPr/>
              <a:t>7</a:t>
            </a:fld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03225" y="367886"/>
            <a:ext cx="6789015" cy="369460"/>
          </a:xfrm>
        </p:spPr>
        <p:txBody>
          <a:bodyPr/>
          <a:lstStyle/>
          <a:p>
            <a:r>
              <a:rPr lang="en-AU" dirty="0" smtClean="0"/>
              <a:t>The bottom of the long tail </a:t>
            </a:r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AU" smtClean="0"/>
              <a:t>© AARNet Pty Ltd </a:t>
            </a:r>
            <a:r>
              <a:rPr lang="en-AU" smtClean="0">
                <a:solidFill>
                  <a:schemeClr val="accent1"/>
                </a:solidFill>
              </a:rPr>
              <a:t>|</a:t>
            </a:r>
            <a:endParaRPr lang="en-AU" dirty="0">
              <a:solidFill>
                <a:schemeClr val="accent1"/>
              </a:solidFill>
            </a:endParaRP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117" y="1647761"/>
            <a:ext cx="3901440" cy="2206752"/>
          </a:xfrm>
        </p:spPr>
      </p:pic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5"/>
          </p:nvPr>
        </p:nvSpPr>
        <p:spPr/>
        <p:txBody>
          <a:bodyPr>
            <a:normAutofit lnSpcReduction="10000"/>
          </a:bodyPr>
          <a:lstStyle/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AU" dirty="0" smtClean="0"/>
              <a:t>Simply put, big science and data does not use sync and share</a:t>
            </a:r>
          </a:p>
          <a:p>
            <a:pPr marL="465750" lvl="2" indent="-285750"/>
            <a:r>
              <a:rPr lang="en-AU" dirty="0" smtClean="0"/>
              <a:t>They’ve worked on their own tooling</a:t>
            </a:r>
          </a:p>
          <a:p>
            <a:pPr marL="465750" lvl="2" indent="-285750"/>
            <a:endParaRPr lang="en-AU" dirty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AU" dirty="0" smtClean="0"/>
              <a:t>We’re chasing small users</a:t>
            </a:r>
          </a:p>
          <a:p>
            <a:pPr marL="465750" lvl="2" indent="-285750"/>
            <a:r>
              <a:rPr lang="en-AU" dirty="0" smtClean="0"/>
              <a:t>With increasingly smaller financial and data transactions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AU" dirty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AU" dirty="0" smtClean="0"/>
              <a:t>And “because it’s research policy” doesn’t solve the problem of people going around policy</a:t>
            </a:r>
          </a:p>
          <a:p>
            <a:pPr marL="465750" lvl="2" indent="-285750"/>
            <a:r>
              <a:rPr lang="en-AU" dirty="0" smtClean="0"/>
              <a:t>Because going around policy only becomes a problem when there’s a fault</a:t>
            </a:r>
          </a:p>
          <a:p>
            <a:pPr marL="465750" lvl="2" indent="-285750"/>
            <a:endParaRPr lang="en-AU" dirty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AU" dirty="0" smtClean="0"/>
              <a:t>Therefore “because we’re here” isn’t a justification</a:t>
            </a:r>
          </a:p>
          <a:p>
            <a:pPr marL="465750" lvl="2" indent="-285750"/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2410571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01B45F-83E6-41DD-81FE-3D61A4139122}" type="slidenum">
              <a:rPr lang="en-AU" smtClean="0"/>
              <a:pPr/>
              <a:t>8</a:t>
            </a:fld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03225" y="367886"/>
            <a:ext cx="6789015" cy="369460"/>
          </a:xfrm>
        </p:spPr>
        <p:txBody>
          <a:bodyPr/>
          <a:lstStyle/>
          <a:p>
            <a:r>
              <a:rPr lang="en-AU" dirty="0" smtClean="0"/>
              <a:t>Race to the </a:t>
            </a:r>
            <a:r>
              <a:rPr lang="en-AU" smtClean="0"/>
              <a:t>Pricing bottom</a:t>
            </a:r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AU" smtClean="0"/>
              <a:t>© AARNet Pty Ltd </a:t>
            </a:r>
            <a:r>
              <a:rPr lang="en-AU" smtClean="0">
                <a:solidFill>
                  <a:schemeClr val="accent1"/>
                </a:solidFill>
              </a:rPr>
              <a:t>|</a:t>
            </a:r>
            <a:endParaRPr lang="en-AU" dirty="0">
              <a:solidFill>
                <a:schemeClr val="accent1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AU" dirty="0" smtClean="0"/>
              <a:t>We cannot win a pricing race to the bottom</a:t>
            </a:r>
          </a:p>
          <a:p>
            <a:pPr marL="465750" lvl="2" indent="-285750"/>
            <a:r>
              <a:rPr lang="en-AU" dirty="0" smtClean="0"/>
              <a:t>Even with global partnership with tier 0 hardware manufacturers</a:t>
            </a:r>
          </a:p>
          <a:p>
            <a:pPr marL="465750" lvl="2" indent="-285750"/>
            <a:endParaRPr lang="en-AU" dirty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AU" dirty="0" smtClean="0"/>
              <a:t>Data points in AUD, from the published </a:t>
            </a:r>
            <a:r>
              <a:rPr lang="en-AU" smtClean="0"/>
              <a:t>list price:</a:t>
            </a:r>
            <a:endParaRPr lang="en-AU" dirty="0" smtClean="0"/>
          </a:p>
          <a:p>
            <a:pPr marL="465750" lvl="2" indent="-285750"/>
            <a:r>
              <a:rPr lang="en-AU" dirty="0" err="1" smtClean="0"/>
              <a:t>DropBox</a:t>
            </a:r>
            <a:r>
              <a:rPr lang="en-AU" dirty="0" smtClean="0"/>
              <a:t> Professional is $0.13/GB/year</a:t>
            </a:r>
          </a:p>
          <a:p>
            <a:pPr marL="465750" lvl="2" indent="-285750"/>
            <a:r>
              <a:rPr lang="en-AU" dirty="0" smtClean="0"/>
              <a:t>Google Drive is $0.124/GB/year</a:t>
            </a:r>
          </a:p>
          <a:p>
            <a:pPr marL="465750" lvl="2" indent="-285750"/>
            <a:r>
              <a:rPr lang="en-AU" dirty="0" smtClean="0"/>
              <a:t>Microsoft One Drive is $0.069/GB/year</a:t>
            </a:r>
          </a:p>
          <a:p>
            <a:pPr marL="465750" lvl="2" indent="-285750"/>
            <a:r>
              <a:rPr lang="en-AU" dirty="0" err="1" smtClean="0"/>
              <a:t>CloudStor</a:t>
            </a:r>
            <a:r>
              <a:rPr lang="en-AU" dirty="0" smtClean="0"/>
              <a:t> TCO is &gt; $0.60/GB/year</a:t>
            </a:r>
          </a:p>
          <a:p>
            <a:pPr marL="465750" lvl="2" indent="-285750"/>
            <a:endParaRPr lang="en-AU" dirty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AU" dirty="0" smtClean="0"/>
              <a:t>Many of these companies are at a scale where they’re designing their own hardware</a:t>
            </a:r>
          </a:p>
          <a:p>
            <a:pPr marL="465750" lvl="2" indent="-285750"/>
            <a:endParaRPr lang="en-AU" dirty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AU" dirty="0" smtClean="0"/>
              <a:t>We can never win a price race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15"/>
          </p:nvPr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0063" y="1203325"/>
            <a:ext cx="2578075" cy="3095625"/>
          </a:xfrm>
        </p:spPr>
      </p:pic>
    </p:spTree>
    <p:extLst>
      <p:ext uri="{BB962C8B-B14F-4D97-AF65-F5344CB8AC3E}">
        <p14:creationId xmlns:p14="http://schemas.microsoft.com/office/powerpoint/2010/main" val="1835496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5220072" y="2715766"/>
            <a:ext cx="3240360" cy="288032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 sz="1400" dirty="0" err="1" smtClean="0">
              <a:solidFill>
                <a:schemeClr val="bg1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15"/>
          </p:nvPr>
        </p:nvSpPr>
        <p:spPr/>
        <p:txBody>
          <a:bodyPr>
            <a:normAutofit fontScale="77500" lnSpcReduction="20000"/>
          </a:bodyPr>
          <a:lstStyle/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AU" dirty="0" smtClean="0"/>
              <a:t>Users don’t like tools that don’t let them achieve</a:t>
            </a:r>
          </a:p>
          <a:p>
            <a:pPr marL="465750" lvl="2" indent="-285750"/>
            <a:r>
              <a:rPr lang="en-AU" dirty="0" smtClean="0"/>
              <a:t>Corollary: users prefer tools that give them a sense of achievement</a:t>
            </a:r>
          </a:p>
          <a:p>
            <a:pPr marL="465750" lvl="2" indent="-285750"/>
            <a:r>
              <a:rPr lang="en-AU" dirty="0" smtClean="0"/>
              <a:t>Example –</a:t>
            </a:r>
            <a:r>
              <a:rPr lang="en-AU" dirty="0"/>
              <a:t> </a:t>
            </a:r>
            <a:r>
              <a:rPr lang="en-AU" dirty="0" smtClean="0"/>
              <a:t>A major manufacturer’s washing </a:t>
            </a:r>
            <a:r>
              <a:rPr lang="en-AU" smtClean="0"/>
              <a:t>machines </a:t>
            </a:r>
            <a:r>
              <a:rPr lang="en-AU" smtClean="0"/>
              <a:t>that </a:t>
            </a:r>
            <a:r>
              <a:rPr lang="en-AU" dirty="0" smtClean="0"/>
              <a:t>caught fire, but the replacement didn’t play the notification tune of achievement, resulting in a low replacement rate</a:t>
            </a:r>
          </a:p>
          <a:p>
            <a:pPr marL="645750" lvl="3" indent="-285750"/>
            <a:r>
              <a:rPr lang="en-AU" dirty="0" smtClean="0"/>
              <a:t>Very literally, users preferred to run the risk of their house burning down, in return for the sense of achievement</a:t>
            </a:r>
          </a:p>
          <a:p>
            <a:pPr marL="645750" lvl="3" indent="-285750"/>
            <a:endParaRPr lang="en-AU" dirty="0" smtClean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AU" dirty="0" smtClean="0"/>
              <a:t>UX is a growing field</a:t>
            </a:r>
          </a:p>
          <a:p>
            <a:pPr marL="465750" lvl="2" indent="-285750"/>
            <a:r>
              <a:rPr lang="en-AU" dirty="0" smtClean="0">
                <a:ln w="0"/>
                <a:solidFill>
                  <a:srgbClr val="FFFF00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Serifed yellow text on a black background isn’t accepted anymore</a:t>
            </a:r>
          </a:p>
          <a:p>
            <a:pPr marL="465750" lvl="2" indent="-285750"/>
            <a:r>
              <a:rPr lang="en-AU" dirty="0" smtClean="0"/>
              <a:t>It’s specialist knowledge</a:t>
            </a:r>
          </a:p>
          <a:p>
            <a:pPr marL="465750" lvl="2" indent="-285750"/>
            <a:endParaRPr lang="en-AU" dirty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AU" dirty="0" smtClean="0"/>
              <a:t> Big providers know this and can deal with it</a:t>
            </a:r>
          </a:p>
          <a:p>
            <a:pPr marL="465750" lvl="2" indent="-285750"/>
            <a:r>
              <a:rPr lang="en-AU" dirty="0" smtClean="0"/>
              <a:t>Example, Google Drive reports a polite error that reassures</a:t>
            </a:r>
          </a:p>
          <a:p>
            <a:pPr marL="465750" lvl="2" indent="-285750"/>
            <a:endParaRPr lang="en-AU" dirty="0"/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AU" dirty="0" smtClean="0"/>
              <a:t>Big red box of failure terrifies our </a:t>
            </a:r>
            <a:r>
              <a:rPr lang="en-AU" dirty="0" err="1" smtClean="0"/>
              <a:t>ownCloud</a:t>
            </a:r>
            <a:r>
              <a:rPr lang="en-AU" dirty="0" smtClean="0"/>
              <a:t> users</a:t>
            </a:r>
            <a:endParaRPr lang="en-AU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01B45F-83E6-41DD-81FE-3D61A4139122}" type="slidenum">
              <a:rPr lang="en-AU" smtClean="0"/>
              <a:pPr/>
              <a:t>9</a:t>
            </a:fld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03225" y="367886"/>
            <a:ext cx="6789015" cy="369460"/>
          </a:xfrm>
        </p:spPr>
        <p:txBody>
          <a:bodyPr/>
          <a:lstStyle/>
          <a:p>
            <a:r>
              <a:rPr lang="en-AU" dirty="0" smtClean="0"/>
              <a:t>The value of user experience</a:t>
            </a:r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AU" smtClean="0"/>
              <a:t>© AARNet Pty Ltd </a:t>
            </a:r>
            <a:r>
              <a:rPr lang="en-AU" smtClean="0">
                <a:solidFill>
                  <a:schemeClr val="accent1"/>
                </a:solidFill>
              </a:rPr>
              <a:t>|</a:t>
            </a:r>
            <a:endParaRPr lang="en-AU" dirty="0">
              <a:solidFill>
                <a:schemeClr val="accent1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403225" y="4443413"/>
            <a:ext cx="5107167" cy="110800"/>
          </a:xfrm>
        </p:spPr>
        <p:txBody>
          <a:bodyPr/>
          <a:lstStyle/>
          <a:p>
            <a:r>
              <a:rPr lang="en-AU" dirty="0"/>
              <a:t>Image source: https://www.thechronicle.com.au/news/man-save-home-carries-burning-washing-machine-outs/3186435/</a:t>
            </a:r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225" y="1269621"/>
            <a:ext cx="3959225" cy="2963032"/>
          </a:xfrm>
        </p:spPr>
      </p:pic>
    </p:spTree>
    <p:extLst>
      <p:ext uri="{BB962C8B-B14F-4D97-AF65-F5344CB8AC3E}">
        <p14:creationId xmlns:p14="http://schemas.microsoft.com/office/powerpoint/2010/main" val="1325327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AARNet">
      <a:dk1>
        <a:sysClr val="windowText" lastClr="000000"/>
      </a:dk1>
      <a:lt1>
        <a:sysClr val="window" lastClr="FFFFFF"/>
      </a:lt1>
      <a:dk2>
        <a:srgbClr val="393939"/>
      </a:dk2>
      <a:lt2>
        <a:srgbClr val="F7F7F7"/>
      </a:lt2>
      <a:accent1>
        <a:srgbClr val="F7941E"/>
      </a:accent1>
      <a:accent2>
        <a:srgbClr val="8A8C8E"/>
      </a:accent2>
      <a:accent3>
        <a:srgbClr val="000000"/>
      </a:accent3>
      <a:accent4>
        <a:srgbClr val="B9B9B9"/>
      </a:accent4>
      <a:accent5>
        <a:srgbClr val="393939"/>
      </a:accent5>
      <a:accent6>
        <a:srgbClr val="7C7C7C"/>
      </a:accent6>
      <a:hlink>
        <a:srgbClr val="F7941E"/>
      </a:hlink>
      <a:folHlink>
        <a:srgbClr val="B9B9B9"/>
      </a:folHlink>
    </a:clrScheme>
    <a:fontScheme name="AARNet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>
          <a:defRPr sz="1400" dirty="0" err="1" smtClean="0">
            <a:solidFill>
              <a:schemeClr val="bg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accent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0" rIns="0" bIns="0" rtlCol="0">
        <a:spAutoFit/>
      </a:bodyPr>
      <a:lstStyle>
        <a:defPPr>
          <a:defRPr sz="1400" dirty="0" err="1" smtClean="0">
            <a:solidFill>
              <a:schemeClr val="tx2"/>
            </a:solidFill>
          </a:defRPr>
        </a:defPPr>
      </a:lstStyle>
    </a:txDef>
  </a:objectDefaults>
  <a:extraClrSchemeLst/>
  <a:custClrLst>
    <a:custClr name="Custom Color 1">
      <a:srgbClr val="74D0F6"/>
    </a:custClr>
    <a:custClr name="Custom Color 2">
      <a:srgbClr val="867FB7"/>
    </a:custClr>
    <a:custClr name="Custom Color 3">
      <a:srgbClr val="174F62"/>
    </a:custClr>
    <a:custClr name="Custom Color 4">
      <a:srgbClr val="7BAE92"/>
    </a:custClr>
    <a:custClr name="Custom Color 5">
      <a:srgbClr val="EBDED3"/>
    </a:custClr>
  </a:custClrLst>
  <a:extLst>
    <a:ext uri="{05A4C25C-085E-4340-85A3-A5531E510DB2}">
      <thm15:themeFamily xmlns:thm15="http://schemas.microsoft.com/office/thememl/2012/main" name="AAR_004_Template_V03" id="{B2B9013F-FCA6-184C-8848-778FB92784B6}" vid="{51FA7293-6D7A-7E45-A135-0EB0900FEBF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AAR_004_Template_V03</Template>
  <TotalTime>109</TotalTime>
  <Words>714</Words>
  <Application>Microsoft Office PowerPoint</Application>
  <PresentationFormat>On-screen Show (16:9)</PresentationFormat>
  <Paragraphs>152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Helvetica</vt:lpstr>
      <vt:lpstr>Times New Roman</vt:lpstr>
      <vt:lpstr>Office Theme</vt:lpstr>
      <vt:lpstr>Sync and share is dead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AARNet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David Jericho</dc:creator>
  <cp:keywords/>
  <dc:description/>
  <cp:lastModifiedBy>David Jericho</cp:lastModifiedBy>
  <cp:revision>11</cp:revision>
  <dcterms:created xsi:type="dcterms:W3CDTF">2018-01-24T00:52:48Z</dcterms:created>
  <dcterms:modified xsi:type="dcterms:W3CDTF">2018-01-29T10:21:10Z</dcterms:modified>
  <cp:category/>
</cp:coreProperties>
</file>