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13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6168-A60B-4C04-9F40-6A9F791EE3A2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0F7F-6490-49FC-9B64-F01BFBDB55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638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6168-A60B-4C04-9F40-6A9F791EE3A2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0F7F-6490-49FC-9B64-F01BFBDB55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102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6168-A60B-4C04-9F40-6A9F791EE3A2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0F7F-6490-49FC-9B64-F01BFBDB55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912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6168-A60B-4C04-9F40-6A9F791EE3A2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0F7F-6490-49FC-9B64-F01BFBDB55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86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6168-A60B-4C04-9F40-6A9F791EE3A2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0F7F-6490-49FC-9B64-F01BFBDB55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1114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6168-A60B-4C04-9F40-6A9F791EE3A2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0F7F-6490-49FC-9B64-F01BFBDB55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627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6168-A60B-4C04-9F40-6A9F791EE3A2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0F7F-6490-49FC-9B64-F01BFBDB55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310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6168-A60B-4C04-9F40-6A9F791EE3A2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0F7F-6490-49FC-9B64-F01BFBDB55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717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6168-A60B-4C04-9F40-6A9F791EE3A2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0F7F-6490-49FC-9B64-F01BFBDB55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267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6168-A60B-4C04-9F40-6A9F791EE3A2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0F7F-6490-49FC-9B64-F01BFBDB55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268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6168-A60B-4C04-9F40-6A9F791EE3A2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0F7F-6490-49FC-9B64-F01BFBDB55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510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26168-A60B-4C04-9F40-6A9F791EE3A2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30F7F-6490-49FC-9B64-F01BFBDB55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801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581746" y="515006"/>
            <a:ext cx="73325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Follow-up of AOB from 29 August 2017, request for additional BPMs in the Booster transfer lines (GP di Giovanni)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 flipH="1">
            <a:off x="581745" y="1992334"/>
            <a:ext cx="733254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LIU approval obtained. ABT will drive the activity in collaboration </a:t>
            </a:r>
            <a:r>
              <a:rPr lang="en-GB" dirty="0" smtClean="0"/>
              <a:t>with </a:t>
            </a:r>
            <a:r>
              <a:rPr lang="en-GB" dirty="0"/>
              <a:t>OP, BI and ACE </a:t>
            </a:r>
            <a:r>
              <a:rPr lang="en-GB"/>
              <a:t>and </a:t>
            </a:r>
            <a:r>
              <a:rPr lang="en-GB" smtClean="0"/>
              <a:t>report back </a:t>
            </a:r>
            <a:r>
              <a:rPr lang="en-GB" dirty="0" smtClean="0"/>
              <a:t>to LIU-PSB</a:t>
            </a:r>
          </a:p>
          <a:p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BI generate WUs (done)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LIU-PSB arrange with Sylvie budget and spending profile (in progress)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PLAN declaration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DIC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ECR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…</a:t>
            </a:r>
          </a:p>
          <a:p>
            <a:endParaRPr lang="en-US" dirty="0"/>
          </a:p>
          <a:p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4657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67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Klaus Hanke</dc:creator>
  <cp:lastModifiedBy>Klaus Hanke</cp:lastModifiedBy>
  <cp:revision>4</cp:revision>
  <dcterms:created xsi:type="dcterms:W3CDTF">2017-09-12T07:04:10Z</dcterms:created>
  <dcterms:modified xsi:type="dcterms:W3CDTF">2017-09-12T08:49:45Z</dcterms:modified>
</cp:coreProperties>
</file>