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7" r:id="rId3"/>
    <p:sldId id="262" r:id="rId4"/>
    <p:sldId id="256" r:id="rId5"/>
    <p:sldId id="260" r:id="rId6"/>
    <p:sldId id="257" r:id="rId7"/>
    <p:sldId id="258" r:id="rId8"/>
    <p:sldId id="264" r:id="rId9"/>
    <p:sldId id="266" r:id="rId10"/>
    <p:sldId id="263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k Andersson" initials="PA" lastIdx="0" clrIdx="0">
    <p:extLst>
      <p:ext uri="{19B8F6BF-5375-455C-9EA6-DF929625EA0E}">
        <p15:presenceInfo xmlns:p15="http://schemas.microsoft.com/office/powerpoint/2012/main" userId="S-1-5-21-1526224874-1540688658-1361462980-11089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645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453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299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346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86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06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082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491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431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575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72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85FAC-FD84-43C1-AA80-99511BB6C969}" type="datetimeFigureOut">
              <a:rPr lang="en-GB" smtClean="0"/>
              <a:t>05/09/2017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FD238-04D3-4177-8520-0A798A82C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4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30829"/>
            <a:ext cx="9144000" cy="1779134"/>
          </a:xfrm>
        </p:spPr>
        <p:txBody>
          <a:bodyPr/>
          <a:lstStyle/>
          <a:p>
            <a:r>
              <a:rPr lang="en-GB" dirty="0" smtClean="0"/>
              <a:t>Electronics status 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7341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2872" y="602095"/>
            <a:ext cx="4655295" cy="839150"/>
          </a:xfrm>
        </p:spPr>
        <p:txBody>
          <a:bodyPr>
            <a:normAutofit/>
          </a:bodyPr>
          <a:lstStyle/>
          <a:p>
            <a:r>
              <a:rPr lang="en-GB" dirty="0" smtClean="0"/>
              <a:t>Capacitor</a:t>
            </a:r>
            <a:r>
              <a:rPr lang="fr-CH" dirty="0" smtClean="0"/>
              <a:t> Charger</a:t>
            </a:r>
            <a:endParaRPr lang="fr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108" y="1596359"/>
            <a:ext cx="5863608" cy="439770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448800" y="-14905"/>
            <a:ext cx="2743200" cy="365125"/>
          </a:xfrm>
        </p:spPr>
        <p:txBody>
          <a:bodyPr/>
          <a:lstStyle/>
          <a:p>
            <a:fld id="{4B6B1D62-D202-43A9-B72B-51F9948BD523}" type="slidenum">
              <a:rPr lang="fr-CH" smtClean="0"/>
              <a:t>10</a:t>
            </a:fld>
            <a:endParaRPr lang="fr-CH" dirty="0"/>
          </a:p>
        </p:txBody>
      </p:sp>
      <p:sp>
        <p:nvSpPr>
          <p:cNvPr id="27" name="TextBox 26"/>
          <p:cNvSpPr txBox="1"/>
          <p:nvPr/>
        </p:nvSpPr>
        <p:spPr>
          <a:xfrm>
            <a:off x="687962" y="1596359"/>
            <a:ext cx="1769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	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Delivered June 2017.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Function Test </a:t>
            </a:r>
          </a:p>
          <a:p>
            <a:r>
              <a:rPr lang="en-GB" dirty="0"/>
              <a:t> </a:t>
            </a:r>
            <a:r>
              <a:rPr lang="en-GB" dirty="0" smtClean="0"/>
              <a:t>     July 2017.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89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			Conclusion Charger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Charging12mF to 310Vdc.</a:t>
            </a:r>
          </a:p>
          <a:p>
            <a:r>
              <a:rPr lang="en-GB" dirty="0" smtClean="0"/>
              <a:t>EMC Radiation noise.</a:t>
            </a:r>
          </a:p>
          <a:p>
            <a:r>
              <a:rPr lang="en-GB" dirty="0" smtClean="0"/>
              <a:t> Need to charge faster. </a:t>
            </a:r>
          </a:p>
          <a:p>
            <a:pPr marL="0" indent="0">
              <a:buNone/>
            </a:pPr>
            <a:r>
              <a:rPr lang="en-GB" dirty="0" smtClean="0"/>
              <a:t>So change of </a:t>
            </a:r>
            <a:r>
              <a:rPr lang="en-GB" dirty="0" err="1" smtClean="0"/>
              <a:t>Mosfet</a:t>
            </a:r>
            <a:r>
              <a:rPr lang="en-GB" dirty="0" smtClean="0"/>
              <a:t> to improved </a:t>
            </a:r>
          </a:p>
          <a:p>
            <a:pPr marL="0" indent="0">
              <a:buNone/>
            </a:pPr>
            <a:r>
              <a:rPr lang="en-GB" dirty="0" smtClean="0"/>
              <a:t>current tolerance and maybe </a:t>
            </a:r>
          </a:p>
          <a:p>
            <a:pPr marL="0" indent="0">
              <a:buNone/>
            </a:pPr>
            <a:r>
              <a:rPr lang="en-GB" dirty="0" smtClean="0"/>
              <a:t>also change Transformer.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251" y="1825625"/>
            <a:ext cx="2790825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048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9808"/>
            <a:ext cx="10515600" cy="726622"/>
          </a:xfrm>
        </p:spPr>
        <p:txBody>
          <a:bodyPr/>
          <a:lstStyle/>
          <a:p>
            <a:r>
              <a:rPr lang="en-GB" dirty="0" smtClean="0"/>
              <a:t> 					BWS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52" y="717038"/>
            <a:ext cx="5822497" cy="55891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534" y="717038"/>
            <a:ext cx="4416879" cy="534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689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			Inverter Overview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39" y="1825625"/>
            <a:ext cx="6667721" cy="4351338"/>
          </a:xfrm>
        </p:spPr>
      </p:pic>
      <p:sp>
        <p:nvSpPr>
          <p:cNvPr id="5" name="TextBox 4"/>
          <p:cNvSpPr txBox="1"/>
          <p:nvPr/>
        </p:nvSpPr>
        <p:spPr>
          <a:xfrm>
            <a:off x="277586" y="1902279"/>
            <a:ext cx="23141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Key </a:t>
            </a:r>
            <a:r>
              <a:rPr lang="sv-SE" b="1" u="sng" dirty="0"/>
              <a:t>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600Vdc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48A continues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100A Peak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Safety CPLD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Current(100A) and </a:t>
            </a:r>
          </a:p>
          <a:p>
            <a:r>
              <a:rPr lang="en-GB" dirty="0"/>
              <a:t>voltage measurement.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7396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0521" y="342899"/>
            <a:ext cx="9144000" cy="1052513"/>
          </a:xfrm>
        </p:spPr>
        <p:txBody>
          <a:bodyPr/>
          <a:lstStyle/>
          <a:p>
            <a:r>
              <a:rPr lang="en-GB" dirty="0" smtClean="0"/>
              <a:t>Motor </a:t>
            </a:r>
            <a:r>
              <a:rPr lang="en-GB" dirty="0" smtClean="0"/>
              <a:t>Inverter.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876" y="1345825"/>
            <a:ext cx="6411937" cy="48046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5171" y="1673679"/>
            <a:ext cx="260263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	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Delivered </a:t>
            </a:r>
            <a:r>
              <a:rPr lang="en-GB" dirty="0" smtClean="0"/>
              <a:t> May 2017.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Function Test </a:t>
            </a:r>
          </a:p>
          <a:p>
            <a:r>
              <a:rPr lang="en-GB" dirty="0"/>
              <a:t> </a:t>
            </a:r>
            <a:r>
              <a:rPr lang="en-GB" dirty="0" smtClean="0"/>
              <a:t>     June 2017.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Temperature Test </a:t>
            </a:r>
          </a:p>
          <a:p>
            <a:r>
              <a:rPr lang="en-GB" dirty="0" smtClean="0"/>
              <a:t>       August 2017(</a:t>
            </a:r>
            <a:r>
              <a:rPr lang="en-GB" dirty="0" err="1" smtClean="0"/>
              <a:t>Dspace</a:t>
            </a:r>
            <a:r>
              <a:rPr lang="en-GB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636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49" y="727664"/>
            <a:ext cx="10515600" cy="841238"/>
          </a:xfrm>
        </p:spPr>
        <p:txBody>
          <a:bodyPr>
            <a:normAutofit/>
          </a:bodyPr>
          <a:lstStyle/>
          <a:p>
            <a:r>
              <a:rPr lang="en-GB" dirty="0" smtClean="0"/>
              <a:t>  </a:t>
            </a:r>
            <a:r>
              <a:rPr lang="en-GB" dirty="0" smtClean="0"/>
              <a:t>	Temperature </a:t>
            </a:r>
            <a:r>
              <a:rPr lang="en-GB" dirty="0" smtClean="0"/>
              <a:t>measure points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065" y="1789857"/>
            <a:ext cx="8014998" cy="467381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209027" y="3471369"/>
            <a:ext cx="145997" cy="10757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/>
          <p:cNvSpPr/>
          <p:nvPr/>
        </p:nvSpPr>
        <p:spPr>
          <a:xfrm>
            <a:off x="4165370" y="3453598"/>
            <a:ext cx="145997" cy="10757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Oval 44"/>
          <p:cNvSpPr/>
          <p:nvPr/>
        </p:nvSpPr>
        <p:spPr>
          <a:xfrm>
            <a:off x="5131316" y="3453600"/>
            <a:ext cx="145997" cy="10757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Oval 48"/>
          <p:cNvSpPr/>
          <p:nvPr/>
        </p:nvSpPr>
        <p:spPr>
          <a:xfrm>
            <a:off x="6095822" y="3469925"/>
            <a:ext cx="145997" cy="10757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Oval 49"/>
          <p:cNvSpPr/>
          <p:nvPr/>
        </p:nvSpPr>
        <p:spPr>
          <a:xfrm>
            <a:off x="7061288" y="3453601"/>
            <a:ext cx="145997" cy="10757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1" name="Oval 50"/>
          <p:cNvSpPr/>
          <p:nvPr/>
        </p:nvSpPr>
        <p:spPr>
          <a:xfrm>
            <a:off x="8013787" y="3453596"/>
            <a:ext cx="145997" cy="10757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" name="Oval 54"/>
          <p:cNvSpPr/>
          <p:nvPr/>
        </p:nvSpPr>
        <p:spPr>
          <a:xfrm>
            <a:off x="5536965" y="2752595"/>
            <a:ext cx="145997" cy="10757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989807" y="2466138"/>
            <a:ext cx="18673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Orange dot =</a:t>
            </a:r>
          </a:p>
          <a:p>
            <a:r>
              <a:rPr lang="en-GB" dirty="0" smtClean="0">
                <a:solidFill>
                  <a:schemeClr val="accent4"/>
                </a:solidFill>
              </a:rPr>
              <a:t>Temperature </a:t>
            </a:r>
          </a:p>
          <a:p>
            <a:r>
              <a:rPr lang="en-GB" dirty="0" smtClean="0">
                <a:solidFill>
                  <a:schemeClr val="accent4"/>
                </a:solidFill>
              </a:rPr>
              <a:t>Sensor placement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448798" y="-2089"/>
            <a:ext cx="2743200" cy="365125"/>
          </a:xfrm>
        </p:spPr>
        <p:txBody>
          <a:bodyPr/>
          <a:lstStyle/>
          <a:p>
            <a:fld id="{4B6B1D62-D202-43A9-B72B-51F9948BD523}" type="slidenum">
              <a:rPr lang="fr-CH" smtClean="0"/>
              <a:t>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807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07" y="1836964"/>
            <a:ext cx="2865664" cy="775608"/>
          </a:xfrm>
        </p:spPr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100" dirty="0"/>
              <a:t>-</a:t>
            </a:r>
            <a:r>
              <a:rPr lang="en-GB" sz="3100" dirty="0" smtClean="0"/>
              <a:t>133Rad/s</a:t>
            </a:r>
            <a:br>
              <a:rPr lang="en-GB" sz="3100" dirty="0" smtClean="0"/>
            </a:br>
            <a:r>
              <a:rPr lang="en-GB" sz="3100" dirty="0" smtClean="0"/>
              <a:t>- 1 Scan every 3sec.</a:t>
            </a: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dirty="0" smtClean="0"/>
              <a:t>-309 Dc-Bus </a:t>
            </a:r>
            <a:br>
              <a:rPr lang="en-GB" sz="3100" dirty="0" smtClean="0"/>
            </a:br>
            <a:r>
              <a:rPr lang="en-GB" sz="3100" dirty="0" smtClean="0"/>
              <a:t>-12mF Cond.</a:t>
            </a:r>
            <a:br>
              <a:rPr lang="en-GB" sz="3100" dirty="0" smtClean="0"/>
            </a:br>
            <a:r>
              <a:rPr lang="en-GB" sz="3100" dirty="0" smtClean="0"/>
              <a:t>-100M Cable</a:t>
            </a:r>
            <a:br>
              <a:rPr lang="en-GB" sz="3100" dirty="0" smtClean="0"/>
            </a:br>
            <a:r>
              <a:rPr lang="en-GB" sz="3100" dirty="0" smtClean="0"/>
              <a:t>-Filter 5040-10-83</a:t>
            </a:r>
            <a:br>
              <a:rPr lang="en-GB" sz="3100" dirty="0" smtClean="0"/>
            </a:br>
            <a:r>
              <a:rPr lang="en-GB" sz="3100" dirty="0" smtClean="0"/>
              <a:t>-Air Temp 28C.</a:t>
            </a:r>
            <a:endParaRPr lang="en-GB" sz="31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9174" y="1197504"/>
            <a:ext cx="8053514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3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4235" y="1992086"/>
            <a:ext cx="2925536" cy="1363435"/>
          </a:xfrm>
        </p:spPr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100" dirty="0"/>
              <a:t>-</a:t>
            </a:r>
            <a:r>
              <a:rPr lang="en-GB" sz="3100" dirty="0"/>
              <a:t>133Rad/s</a:t>
            </a:r>
            <a:br>
              <a:rPr lang="en-GB" sz="3100" dirty="0"/>
            </a:br>
            <a:r>
              <a:rPr lang="en-GB" sz="3100" dirty="0"/>
              <a:t>- 1 Scan every 3sec.</a:t>
            </a: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dirty="0" smtClean="0"/>
              <a:t>-309 Dc-Bus </a:t>
            </a:r>
            <a:br>
              <a:rPr lang="en-GB" sz="3100" dirty="0" smtClean="0"/>
            </a:br>
            <a:r>
              <a:rPr lang="en-GB" sz="3100" dirty="0" smtClean="0"/>
              <a:t>-12mF Cond.</a:t>
            </a:r>
            <a:br>
              <a:rPr lang="en-GB" sz="3100" dirty="0" smtClean="0"/>
            </a:br>
            <a:r>
              <a:rPr lang="en-GB" sz="3100" dirty="0" smtClean="0"/>
              <a:t>-100M Cable</a:t>
            </a:r>
            <a:br>
              <a:rPr lang="en-GB" sz="3100" dirty="0" smtClean="0"/>
            </a:br>
            <a:r>
              <a:rPr lang="en-GB" sz="3100" dirty="0" smtClean="0"/>
              <a:t>-Filter 5040-10-83</a:t>
            </a:r>
            <a:br>
              <a:rPr lang="en-GB" sz="3100" dirty="0" smtClean="0"/>
            </a:br>
            <a:r>
              <a:rPr lang="en-GB" sz="3100" dirty="0" smtClean="0"/>
              <a:t>-Air Temp 28C.</a:t>
            </a:r>
            <a:br>
              <a:rPr lang="en-GB" sz="3100" dirty="0" smtClean="0"/>
            </a:br>
            <a:r>
              <a:rPr lang="en-GB" sz="3100" dirty="0" smtClean="0">
                <a:solidFill>
                  <a:srgbClr val="FF0000"/>
                </a:solidFill>
              </a:rPr>
              <a:t>-No Fan</a:t>
            </a:r>
            <a:endParaRPr lang="en-GB" sz="3100" dirty="0">
              <a:solidFill>
                <a:srgbClr val="FF000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9771" y="928810"/>
            <a:ext cx="7992836" cy="461951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667250" y="1992086"/>
            <a:ext cx="228600" cy="12368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895850" y="3228975"/>
            <a:ext cx="504825" cy="466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00675" y="3695700"/>
            <a:ext cx="1142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Labview</a:t>
            </a:r>
            <a:r>
              <a:rPr lang="en-GB" sz="1200" dirty="0" smtClean="0"/>
              <a:t> restart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3960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			Conclusion Inverter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Working with the ALXION motor 145STK2M</a:t>
            </a:r>
          </a:p>
          <a:p>
            <a:r>
              <a:rPr lang="en-GB" dirty="0" smtClean="0"/>
              <a:t>EMC Radiation noise, Need to think about it when it is around other electronic equipment.  </a:t>
            </a:r>
            <a:endParaRPr lang="en-GB" dirty="0"/>
          </a:p>
          <a:p>
            <a:r>
              <a:rPr lang="en-GB" dirty="0" smtClean="0"/>
              <a:t>Need to change IGBT because they are now obsolete.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8148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	Capacitor charger (DC bus)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865" y="1392252"/>
            <a:ext cx="7652387" cy="5296994"/>
          </a:xfrm>
        </p:spPr>
      </p:pic>
      <p:sp>
        <p:nvSpPr>
          <p:cNvPr id="5" name="TextBox 4"/>
          <p:cNvSpPr txBox="1"/>
          <p:nvPr/>
        </p:nvSpPr>
        <p:spPr>
          <a:xfrm>
            <a:off x="123906" y="1596359"/>
            <a:ext cx="31989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u="sng" dirty="0" smtClean="0"/>
              <a:t>Key Features</a:t>
            </a:r>
          </a:p>
          <a:p>
            <a:endParaRPr lang="sv-S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 </a:t>
            </a:r>
            <a:r>
              <a:rPr lang="en-GB" dirty="0" smtClean="0"/>
              <a:t>Charge</a:t>
            </a:r>
            <a:r>
              <a:rPr lang="sv-SE" dirty="0" smtClean="0"/>
              <a:t> any size of capacitor</a:t>
            </a:r>
          </a:p>
          <a:p>
            <a:r>
              <a:rPr lang="sv-SE" dirty="0" smtClean="0"/>
              <a:t>Up </a:t>
            </a:r>
            <a:r>
              <a:rPr lang="sv-SE" dirty="0" smtClean="0"/>
              <a:t>500V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AC/DC</a:t>
            </a:r>
            <a:r>
              <a:rPr lang="sv-SE" dirty="0" smtClean="0"/>
              <a:t>, for </a:t>
            </a:r>
            <a:r>
              <a:rPr lang="sv-SE" dirty="0" smtClean="0"/>
              <a:t>12</a:t>
            </a:r>
            <a:r>
              <a:rPr lang="sv-SE" dirty="0" smtClean="0"/>
              <a:t>V</a:t>
            </a:r>
            <a:r>
              <a:rPr lang="sv-SE" dirty="0" smtClean="0"/>
              <a:t>, </a:t>
            </a:r>
            <a:r>
              <a:rPr lang="sv-SE" dirty="0" smtClean="0"/>
              <a:t>42</a:t>
            </a:r>
            <a:r>
              <a:rPr lang="sv-SE" dirty="0" smtClean="0"/>
              <a:t>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33964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113</Words>
  <Application>Microsoft Office PowerPoint</Application>
  <PresentationFormat>Widescreen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Electronics status September 2017</vt:lpstr>
      <vt:lpstr>      BWS</vt:lpstr>
      <vt:lpstr>   Inverter Overview</vt:lpstr>
      <vt:lpstr>Motor Inverter.</vt:lpstr>
      <vt:lpstr>   Temperature measure points </vt:lpstr>
      <vt:lpstr>  -133Rad/s - 1 Scan every 3sec. -309 Dc-Bus  -12mF Cond. -100M Cable -Filter 5040-10-83 -Air Temp 28C.</vt:lpstr>
      <vt:lpstr>  -133Rad/s - 1 Scan every 3sec. -309 Dc-Bus  -12mF Cond. -100M Cable -Filter 5040-10-83 -Air Temp 28C. -No Fan</vt:lpstr>
      <vt:lpstr>   Conclusion Inverter</vt:lpstr>
      <vt:lpstr> Capacitor charger (DC bus)</vt:lpstr>
      <vt:lpstr>Capacitor Charger</vt:lpstr>
      <vt:lpstr>   Conclusion Charger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Temperature Measurement Motor Inverter.</dc:title>
  <dc:creator>Patrik Andersson</dc:creator>
  <cp:lastModifiedBy>Patrik Andersson</cp:lastModifiedBy>
  <cp:revision>14</cp:revision>
  <dcterms:created xsi:type="dcterms:W3CDTF">2017-08-31T12:33:49Z</dcterms:created>
  <dcterms:modified xsi:type="dcterms:W3CDTF">2017-09-05T10:10:08Z</dcterms:modified>
</cp:coreProperties>
</file>