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howSpecialPlsOnTitleSld="0" saveSubsetFonts="1" autoCompressPictures="0">
  <p:sldMasterIdLst>
    <p:sldMasterId id="2147483770" r:id="rId1"/>
  </p:sldMasterIdLst>
  <p:notesMasterIdLst>
    <p:notesMasterId r:id="rId14"/>
  </p:notesMasterIdLst>
  <p:sldIdLst>
    <p:sldId id="256" r:id="rId2"/>
    <p:sldId id="277" r:id="rId3"/>
    <p:sldId id="260" r:id="rId4"/>
    <p:sldId id="273" r:id="rId5"/>
    <p:sldId id="272" r:id="rId6"/>
    <p:sldId id="278" r:id="rId7"/>
    <p:sldId id="279" r:id="rId8"/>
    <p:sldId id="275" r:id="rId9"/>
    <p:sldId id="280" r:id="rId10"/>
    <p:sldId id="259" r:id="rId11"/>
    <p:sldId id="274" r:id="rId12"/>
    <p:sldId id="268" r:id="rId13"/>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24">
          <p15:clr>
            <a:srgbClr val="A4A3A4"/>
          </p15:clr>
        </p15:guide>
        <p15:guide id="3" orient="horz" pos="1620">
          <p15:clr>
            <a:srgbClr val="A4A3A4"/>
          </p15:clr>
        </p15:guide>
        <p15:guide id="4" pos="288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90" d="100"/>
          <a:sy n="90" d="100"/>
        </p:scale>
        <p:origin x="-816" y="-126"/>
      </p:cViewPr>
      <p:guideLst>
        <p:guide orient="horz" pos="2160"/>
        <p:guide orient="horz" pos="1620"/>
        <p:guide pos="224"/>
        <p:guide pos="2880"/>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613EF4F-78C0-4D22-8987-7FE635A5B979}" type="datetimeFigureOut">
              <a:rPr lang="en-US" smtClean="0"/>
              <a:t>10/30/2017</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D406973-6D8A-40EC-892D-ED497C33FDDC}" type="slidenum">
              <a:rPr lang="en-US" smtClean="0"/>
              <a:t>‹#›</a:t>
            </a:fld>
            <a:endParaRPr lang="en-US"/>
          </a:p>
        </p:txBody>
      </p:sp>
    </p:spTree>
    <p:extLst>
      <p:ext uri="{BB962C8B-B14F-4D97-AF65-F5344CB8AC3E}">
        <p14:creationId xmlns:p14="http://schemas.microsoft.com/office/powerpoint/2010/main" val="383985728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spcBef>
                <a:spcPts val="0"/>
              </a:spcBef>
              <a:buFont typeface="Arial" panose="020B0604020202020204" pitchFamily="34" charset="0"/>
              <a:buChar char="•"/>
            </a:pPr>
            <a:endParaRPr lang="en-US" sz="1100" dirty="0"/>
          </a:p>
        </p:txBody>
      </p:sp>
      <p:sp>
        <p:nvSpPr>
          <p:cNvPr id="4" name="Slide Number Placeholder 3"/>
          <p:cNvSpPr>
            <a:spLocks noGrp="1"/>
          </p:cNvSpPr>
          <p:nvPr>
            <p:ph type="sldNum" sz="quarter" idx="10"/>
          </p:nvPr>
        </p:nvSpPr>
        <p:spPr/>
        <p:txBody>
          <a:bodyPr/>
          <a:lstStyle/>
          <a:p>
            <a:fld id="{AE21087C-0AEF-4D2E-AFBF-3D2E043B4241}" type="slidenum">
              <a:rPr lang="en-US" smtClean="0"/>
              <a:t>2</a:t>
            </a:fld>
            <a:endParaRPr lang="en-US" dirty="0"/>
          </a:p>
        </p:txBody>
      </p:sp>
    </p:spTree>
    <p:extLst>
      <p:ext uri="{BB962C8B-B14F-4D97-AF65-F5344CB8AC3E}">
        <p14:creationId xmlns:p14="http://schemas.microsoft.com/office/powerpoint/2010/main" val="1252072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981F8ED-CEC2-4A76-85B5-D62B57BD95D5}" type="slidenum">
              <a:rPr lang="en-US" smtClean="0"/>
              <a:pPr/>
              <a:t>7</a:t>
            </a:fld>
            <a:endParaRPr lang="en-US"/>
          </a:p>
        </p:txBody>
      </p:sp>
      <p:sp>
        <p:nvSpPr>
          <p:cNvPr id="5" name="Footer Placeholder 4"/>
          <p:cNvSpPr>
            <a:spLocks noGrp="1"/>
          </p:cNvSpPr>
          <p:nvPr>
            <p:ph type="ftr" sz="quarter" idx="11"/>
          </p:nvPr>
        </p:nvSpPr>
        <p:spPr/>
        <p:txBody>
          <a:bodyPr/>
          <a:lstStyle/>
          <a:p>
            <a:r>
              <a:rPr lang="en-US" smtClean="0"/>
              <a:t>http://www.journals.elsevier.com/data-in-brief/</a:t>
            </a:r>
            <a:endParaRPr lang="en-US"/>
          </a:p>
        </p:txBody>
      </p:sp>
    </p:spTree>
    <p:extLst>
      <p:ext uri="{BB962C8B-B14F-4D97-AF65-F5344CB8AC3E}">
        <p14:creationId xmlns:p14="http://schemas.microsoft.com/office/powerpoint/2010/main" val="18719853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0D406973-6D8A-40EC-892D-ED497C33FDDC}" type="slidenum">
              <a:rPr lang="en-US" smtClean="0"/>
              <a:t>8</a:t>
            </a:fld>
            <a:endParaRPr lang="en-US"/>
          </a:p>
        </p:txBody>
      </p:sp>
    </p:spTree>
    <p:extLst>
      <p:ext uri="{BB962C8B-B14F-4D97-AF65-F5344CB8AC3E}">
        <p14:creationId xmlns:p14="http://schemas.microsoft.com/office/powerpoint/2010/main" val="95209350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 Id="rId5" Type="http://schemas.openxmlformats.org/officeDocument/2006/relationships/image" Target="../media/image6.png"/><Relationship Id="rId4" Type="http://schemas.openxmlformats.org/officeDocument/2006/relationships/image" Target="../media/image5.png"/></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5.png"/></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5.png"/></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Master" Target="../slideMasters/slideMaster1.xml"/><Relationship Id="rId5" Type="http://schemas.openxmlformats.org/officeDocument/2006/relationships/image" Target="../media/image5.png"/><Relationship Id="rId4"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Main Title Slide">
    <p:spTree>
      <p:nvGrpSpPr>
        <p:cNvPr id="1" name=""/>
        <p:cNvGrpSpPr/>
        <p:nvPr/>
      </p:nvGrpSpPr>
      <p:grpSpPr>
        <a:xfrm>
          <a:off x="0" y="0"/>
          <a:ext cx="0" cy="0"/>
          <a:chOff x="0" y="0"/>
          <a:chExt cx="0" cy="0"/>
        </a:xfrm>
      </p:grpSpPr>
      <p:sp>
        <p:nvSpPr>
          <p:cNvPr id="8" name="Text Placeholder 7"/>
          <p:cNvSpPr>
            <a:spLocks noGrp="1"/>
          </p:cNvSpPr>
          <p:nvPr>
            <p:ph type="body" sz="quarter" idx="17" hasCustomPrompt="1"/>
          </p:nvPr>
        </p:nvSpPr>
        <p:spPr>
          <a:xfrm>
            <a:off x="257178" y="3532369"/>
            <a:ext cx="5483225" cy="395288"/>
          </a:xfrm>
          <a:prstGeom prst="rect">
            <a:avLst/>
          </a:prstGeom>
        </p:spPr>
        <p:txBody>
          <a:bodyPr>
            <a:normAutofit/>
          </a:bodyPr>
          <a:lstStyle>
            <a:lvl1pPr marL="0" indent="0">
              <a:buNone/>
              <a:defRPr sz="2000"/>
            </a:lvl1pPr>
          </a:lstStyle>
          <a:p>
            <a:pPr lvl="0"/>
            <a:r>
              <a:rPr lang="en-US" dirty="0" smtClean="0"/>
              <a:t>Click to add author’s name and job title</a:t>
            </a:r>
            <a:endParaRPr lang="en-GB" dirty="0"/>
          </a:p>
        </p:txBody>
      </p:sp>
      <p:sp>
        <p:nvSpPr>
          <p:cNvPr id="13" name="Rectangle 12"/>
          <p:cNvSpPr/>
          <p:nvPr/>
        </p:nvSpPr>
        <p:spPr>
          <a:xfrm>
            <a:off x="-18440" y="1995925"/>
            <a:ext cx="9144000"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5" name="Title 1"/>
          <p:cNvSpPr>
            <a:spLocks noGrp="1"/>
          </p:cNvSpPr>
          <p:nvPr>
            <p:ph type="ctrTitle"/>
          </p:nvPr>
        </p:nvSpPr>
        <p:spPr>
          <a:xfrm>
            <a:off x="257175" y="2085976"/>
            <a:ext cx="7032625" cy="1102519"/>
          </a:xfrm>
          <a:prstGeom prst="rect">
            <a:avLst/>
          </a:prstGeom>
        </p:spPr>
        <p:txBody>
          <a:bodyPr anchor="ctr" anchorCtr="0">
            <a:noAutofit/>
          </a:bodyPr>
          <a:lstStyle>
            <a:lvl1pPr>
              <a:defRPr sz="3600" b="1" i="0" baseline="0">
                <a:solidFill>
                  <a:schemeClr val="bg1"/>
                </a:solidFill>
                <a:latin typeface="Arial" panose="020B0604020202020204" pitchFamily="34" charset="0"/>
                <a:cs typeface="Arial" panose="020B0604020202020204" pitchFamily="34" charset="0"/>
              </a:defRPr>
            </a:lvl1pPr>
          </a:lstStyle>
          <a:p>
            <a:r>
              <a:rPr lang="en-US" smtClean="0"/>
              <a:t>Click to edit Master title style</a:t>
            </a:r>
            <a:endParaRPr lang="en-US" dirty="0"/>
          </a:p>
        </p:txBody>
      </p:sp>
      <p:sp>
        <p:nvSpPr>
          <p:cNvPr id="2" name="Rectangle 1"/>
          <p:cNvSpPr/>
          <p:nvPr/>
        </p:nvSpPr>
        <p:spPr>
          <a:xfrm>
            <a:off x="0" y="-6234"/>
            <a:ext cx="9144000" cy="41774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p:cNvSpPr>
            <a:spLocks noGrp="1"/>
          </p:cNvSpPr>
          <p:nvPr>
            <p:ph type="body" sz="quarter" idx="18" hasCustomPrompt="1"/>
          </p:nvPr>
        </p:nvSpPr>
        <p:spPr>
          <a:xfrm>
            <a:off x="257178" y="3977509"/>
            <a:ext cx="3508375" cy="330561"/>
          </a:xfrm>
          <a:prstGeom prst="rect">
            <a:avLst/>
          </a:prstGeom>
        </p:spPr>
        <p:txBody>
          <a:bodyPr/>
          <a:lstStyle>
            <a:lvl1pPr marL="0" indent="0">
              <a:buNone/>
              <a:defRPr sz="1400" b="0"/>
            </a:lvl1pPr>
          </a:lstStyle>
          <a:p>
            <a:pPr lvl="0"/>
            <a:r>
              <a:rPr lang="en-US" dirty="0" smtClean="0"/>
              <a:t>Click to add date</a:t>
            </a:r>
          </a:p>
        </p:txBody>
      </p:sp>
      <p:sp>
        <p:nvSpPr>
          <p:cNvPr id="24" name="Rectangle 23"/>
          <p:cNvSpPr/>
          <p:nvPr userDrawn="1"/>
        </p:nvSpPr>
        <p:spPr>
          <a:xfrm>
            <a:off x="-18440" y="1995925"/>
            <a:ext cx="9144000"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37" name="Picture 2" descr="C:\Users\jamesc\Documents\Product Information\ERI General\Artfile Archive\Product Logos\Elsevier_Logos_2014\Presentation - Elsevier\Non_Solus_Logo\ELS_NS_Logo_2C_RGB.png"/>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8244408" y="195486"/>
            <a:ext cx="648468" cy="716218"/>
          </a:xfrm>
          <a:prstGeom prst="rect">
            <a:avLst/>
          </a:prstGeom>
          <a:noFill/>
          <a:extLst>
            <a:ext uri="{909E8E84-426E-40DD-AFC4-6F175D3DCCD1}">
              <a14:hiddenFill xmlns:a14="http://schemas.microsoft.com/office/drawing/2010/main">
                <a:solidFill>
                  <a:srgbClr val="FFFFFF"/>
                </a:solidFill>
              </a14:hiddenFill>
            </a:ext>
          </a:extLst>
        </p:spPr>
      </p:pic>
      <p:pic>
        <p:nvPicPr>
          <p:cNvPr id="40" name="Picture 39"/>
          <p:cNvPicPr>
            <a:picLocks noChangeAspect="1"/>
          </p:cNvPicPr>
          <p:nvPr userDrawn="1"/>
        </p:nvPicPr>
        <p:blipFill rotWithShape="1">
          <a:blip r:embed="rId3" cstate="screen">
            <a:extLst>
              <a:ext uri="{28A0092B-C50C-407E-A947-70E740481C1C}">
                <a14:useLocalDpi xmlns:a14="http://schemas.microsoft.com/office/drawing/2010/main"/>
              </a:ext>
            </a:extLst>
          </a:blip>
          <a:srcRect/>
          <a:stretch/>
        </p:blipFill>
        <p:spPr>
          <a:xfrm>
            <a:off x="7680037" y="979954"/>
            <a:ext cx="1454438" cy="3183592"/>
          </a:xfrm>
          <a:prstGeom prst="rect">
            <a:avLst/>
          </a:prstGeom>
        </p:spPr>
      </p:pic>
      <p:pic>
        <p:nvPicPr>
          <p:cNvPr id="44" name="Picture 13"/>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7346270" y="4837905"/>
            <a:ext cx="15748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46" name="Picture 2" descr="C:\Users\jamesc\Documents\Product Information\ERI General\Artfile Archive\Product Logos\Product Logos\Solution Suite Wordmarks 151 Orange\Ppt and Web\ELS_RI_Wordmark_151_RGB.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439267" y="1473837"/>
            <a:ext cx="3453293" cy="264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43133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Image slide to right">
    <p:spTree>
      <p:nvGrpSpPr>
        <p:cNvPr id="1" name=""/>
        <p:cNvGrpSpPr/>
        <p:nvPr/>
      </p:nvGrpSpPr>
      <p:grpSpPr>
        <a:xfrm>
          <a:off x="0" y="0"/>
          <a:ext cx="0" cy="0"/>
          <a:chOff x="0" y="0"/>
          <a:chExt cx="0" cy="0"/>
        </a:xfrm>
      </p:grpSpPr>
      <p:pic>
        <p:nvPicPr>
          <p:cNvPr id="7" name="Picture 6"/>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643443" y="1131094"/>
            <a:ext cx="4251321" cy="3667599"/>
          </a:xfrm>
          <a:prstGeom prst="rect">
            <a:avLst/>
          </a:prstGeom>
        </p:spPr>
      </p:pic>
      <p:sp>
        <p:nvSpPr>
          <p:cNvPr id="9" name="Picture Placeholder 8"/>
          <p:cNvSpPr>
            <a:spLocks noGrp="1"/>
          </p:cNvSpPr>
          <p:nvPr>
            <p:ph type="pic" sz="quarter" idx="17"/>
          </p:nvPr>
        </p:nvSpPr>
        <p:spPr>
          <a:xfrm>
            <a:off x="4775200" y="1227533"/>
            <a:ext cx="4000500" cy="3464817"/>
          </a:xfrm>
          <a:prstGeom prst="rect">
            <a:avLst/>
          </a:prstGeom>
        </p:spPr>
        <p:txBody>
          <a:bodyPr/>
          <a:lstStyle/>
          <a:p>
            <a:r>
              <a:rPr lang="en-US" smtClean="0"/>
              <a:t>Click icon to add picture</a:t>
            </a:r>
            <a:endParaRPr lang="en-GB" dirty="0"/>
          </a:p>
        </p:txBody>
      </p:sp>
      <p:sp>
        <p:nvSpPr>
          <p:cNvPr id="6" name="Title Placeholder 1"/>
          <p:cNvSpPr>
            <a:spLocks noGrp="1"/>
          </p:cNvSpPr>
          <p:nvPr>
            <p:ph type="title"/>
          </p:nvPr>
        </p:nvSpPr>
        <p:spPr>
          <a:xfrm>
            <a:off x="457202" y="528903"/>
            <a:ext cx="8238319" cy="313984"/>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8" name="Content Placeholder 1"/>
          <p:cNvSpPr>
            <a:spLocks noGrp="1"/>
          </p:cNvSpPr>
          <p:nvPr>
            <p:ph idx="1"/>
          </p:nvPr>
        </p:nvSpPr>
        <p:spPr>
          <a:xfrm>
            <a:off x="393031" y="1125082"/>
            <a:ext cx="4012006" cy="3673610"/>
          </a:xfrm>
          <a:prstGeom prst="rect">
            <a:avLst/>
          </a:prstGeo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10" name="Picture 9"/>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4643443" y="1131094"/>
            <a:ext cx="4251321" cy="3667599"/>
          </a:xfrm>
          <a:prstGeom prst="rect">
            <a:avLst/>
          </a:prstGeom>
        </p:spPr>
      </p:pic>
    </p:spTree>
    <p:extLst>
      <p:ext uri="{BB962C8B-B14F-4D97-AF65-F5344CB8AC3E}">
        <p14:creationId xmlns:p14="http://schemas.microsoft.com/office/powerpoint/2010/main" val="12116525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1 Picture Content Slide (grey)">
    <p:spTree>
      <p:nvGrpSpPr>
        <p:cNvPr id="1" name=""/>
        <p:cNvGrpSpPr/>
        <p:nvPr/>
      </p:nvGrpSpPr>
      <p:grpSpPr>
        <a:xfrm>
          <a:off x="0" y="0"/>
          <a:ext cx="0" cy="0"/>
          <a:chOff x="0" y="0"/>
          <a:chExt cx="0" cy="0"/>
        </a:xfrm>
      </p:grpSpPr>
      <p:pic>
        <p:nvPicPr>
          <p:cNvPr id="10" name="Picture 9"/>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994959"/>
            <a:ext cx="9144000" cy="3703654"/>
          </a:xfrm>
          <a:prstGeom prst="rect">
            <a:avLst/>
          </a:prstGeom>
        </p:spPr>
      </p:pic>
      <p:sp>
        <p:nvSpPr>
          <p:cNvPr id="6" name="Picture Placeholder 5"/>
          <p:cNvSpPr>
            <a:spLocks noGrp="1"/>
          </p:cNvSpPr>
          <p:nvPr>
            <p:ph type="pic" sz="quarter" idx="11"/>
          </p:nvPr>
        </p:nvSpPr>
        <p:spPr>
          <a:xfrm>
            <a:off x="139700" y="1076326"/>
            <a:ext cx="8839200" cy="3343275"/>
          </a:xfrm>
          <a:prstGeom prst="rect">
            <a:avLst/>
          </a:prstGeom>
        </p:spPr>
        <p:txBody>
          <a:bodyPr/>
          <a:lstStyle/>
          <a:p>
            <a:r>
              <a:rPr lang="en-US" smtClean="0"/>
              <a:t>Click icon to add picture</a:t>
            </a:r>
            <a:endParaRPr lang="en-GB" dirty="0"/>
          </a:p>
        </p:txBody>
      </p:sp>
      <p:sp>
        <p:nvSpPr>
          <p:cNvPr id="5" name="Text Placeholder 22"/>
          <p:cNvSpPr>
            <a:spLocks noGrp="1"/>
          </p:cNvSpPr>
          <p:nvPr>
            <p:ph type="body" sz="quarter" idx="16" hasCustomPrompt="1"/>
          </p:nvPr>
        </p:nvSpPr>
        <p:spPr>
          <a:xfrm>
            <a:off x="198599" y="4883586"/>
            <a:ext cx="6672263" cy="170260"/>
          </a:xfrm>
        </p:spPr>
        <p:txBody>
          <a:bodyPr>
            <a:noAutofit/>
          </a:bodyPr>
          <a:lstStyle>
            <a:lvl1pPr>
              <a:buNone/>
              <a:defRPr sz="900"/>
            </a:lvl1pPr>
            <a:lvl2pPr>
              <a:buNone/>
              <a:defRPr sz="1100"/>
            </a:lvl2pPr>
            <a:lvl3pPr>
              <a:buNone/>
              <a:defRPr sz="1100"/>
            </a:lvl3pPr>
            <a:lvl4pPr>
              <a:buNone/>
              <a:defRPr sz="1100"/>
            </a:lvl4pPr>
            <a:lvl5pPr>
              <a:buNone/>
              <a:defRPr sz="1100"/>
            </a:lvl5pPr>
          </a:lstStyle>
          <a:p>
            <a:pPr lvl="0"/>
            <a:r>
              <a:rPr lang="en-US" dirty="0" smtClean="0"/>
              <a:t>Sources &amp; Notes:</a:t>
            </a:r>
            <a:endParaRPr lang="en-US" dirty="0"/>
          </a:p>
        </p:txBody>
      </p:sp>
      <p:sp>
        <p:nvSpPr>
          <p:cNvPr id="7" name="Title 1"/>
          <p:cNvSpPr>
            <a:spLocks noGrp="1"/>
          </p:cNvSpPr>
          <p:nvPr>
            <p:ph type="title"/>
          </p:nvPr>
        </p:nvSpPr>
        <p:spPr>
          <a:xfrm>
            <a:off x="457202" y="528903"/>
            <a:ext cx="8238319" cy="313984"/>
          </a:xfrm>
        </p:spPr>
        <p:txBody>
          <a:bodyPr/>
          <a:lstStyle/>
          <a:p>
            <a:r>
              <a:rPr lang="en-US" smtClean="0"/>
              <a:t>Click to edit Master title style</a:t>
            </a:r>
            <a:endParaRPr lang="en-US" dirty="0"/>
          </a:p>
        </p:txBody>
      </p:sp>
      <p:pic>
        <p:nvPicPr>
          <p:cNvPr id="8" name="Picture 7"/>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994959"/>
            <a:ext cx="9144000" cy="3703654"/>
          </a:xfrm>
          <a:prstGeom prst="rect">
            <a:avLst/>
          </a:prstGeom>
        </p:spPr>
      </p:pic>
    </p:spTree>
    <p:extLst>
      <p:ext uri="{BB962C8B-B14F-4D97-AF65-F5344CB8AC3E}">
        <p14:creationId xmlns:p14="http://schemas.microsoft.com/office/powerpoint/2010/main" val="212942643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Pics &amp; Text Content Slide">
    <p:spTree>
      <p:nvGrpSpPr>
        <p:cNvPr id="1" name=""/>
        <p:cNvGrpSpPr/>
        <p:nvPr/>
      </p:nvGrpSpPr>
      <p:grpSpPr>
        <a:xfrm>
          <a:off x="0" y="0"/>
          <a:ext cx="0" cy="0"/>
          <a:chOff x="0" y="0"/>
          <a:chExt cx="0" cy="0"/>
        </a:xfrm>
      </p:grpSpPr>
      <p:sp>
        <p:nvSpPr>
          <p:cNvPr id="7" name="Picture Placeholder 6"/>
          <p:cNvSpPr>
            <a:spLocks noGrp="1"/>
          </p:cNvSpPr>
          <p:nvPr>
            <p:ph type="pic" sz="quarter" idx="11"/>
          </p:nvPr>
        </p:nvSpPr>
        <p:spPr>
          <a:xfrm>
            <a:off x="101600" y="1121165"/>
            <a:ext cx="2806700" cy="1657350"/>
          </a:xfrm>
          <a:prstGeom prst="rect">
            <a:avLst/>
          </a:prstGeom>
        </p:spPr>
        <p:txBody>
          <a:bodyPr/>
          <a:lstStyle/>
          <a:p>
            <a:r>
              <a:rPr lang="en-US" smtClean="0"/>
              <a:t>Click icon to add picture</a:t>
            </a:r>
            <a:endParaRPr lang="en-GB"/>
          </a:p>
        </p:txBody>
      </p:sp>
      <p:sp>
        <p:nvSpPr>
          <p:cNvPr id="10" name="Picture Placeholder 6"/>
          <p:cNvSpPr>
            <a:spLocks noGrp="1"/>
          </p:cNvSpPr>
          <p:nvPr>
            <p:ph type="pic" sz="quarter" idx="12"/>
          </p:nvPr>
        </p:nvSpPr>
        <p:spPr>
          <a:xfrm>
            <a:off x="6076950" y="1121165"/>
            <a:ext cx="2806700" cy="1657350"/>
          </a:xfrm>
          <a:prstGeom prst="rect">
            <a:avLst/>
          </a:prstGeom>
        </p:spPr>
        <p:txBody>
          <a:bodyPr/>
          <a:lstStyle/>
          <a:p>
            <a:r>
              <a:rPr lang="en-US" smtClean="0"/>
              <a:t>Click icon to add picture</a:t>
            </a:r>
            <a:endParaRPr lang="en-GB"/>
          </a:p>
        </p:txBody>
      </p:sp>
      <p:sp>
        <p:nvSpPr>
          <p:cNvPr id="11" name="Picture Placeholder 6"/>
          <p:cNvSpPr>
            <a:spLocks noGrp="1"/>
          </p:cNvSpPr>
          <p:nvPr>
            <p:ph type="pic" sz="quarter" idx="13"/>
          </p:nvPr>
        </p:nvSpPr>
        <p:spPr>
          <a:xfrm>
            <a:off x="3089275" y="1121165"/>
            <a:ext cx="2806700" cy="1657350"/>
          </a:xfrm>
          <a:prstGeom prst="rect">
            <a:avLst/>
          </a:prstGeom>
        </p:spPr>
        <p:txBody>
          <a:bodyPr/>
          <a:lstStyle/>
          <a:p>
            <a:r>
              <a:rPr lang="en-US" smtClean="0"/>
              <a:t>Click icon to add picture</a:t>
            </a:r>
            <a:endParaRPr lang="en-GB"/>
          </a:p>
        </p:txBody>
      </p:sp>
      <p:sp>
        <p:nvSpPr>
          <p:cNvPr id="9" name="Picture Placeholder 8"/>
          <p:cNvSpPr>
            <a:spLocks noGrp="1"/>
          </p:cNvSpPr>
          <p:nvPr>
            <p:ph type="pic" sz="quarter" idx="14"/>
          </p:nvPr>
        </p:nvSpPr>
        <p:spPr>
          <a:xfrm>
            <a:off x="126208" y="2904723"/>
            <a:ext cx="2782092" cy="1676803"/>
          </a:xfrm>
          <a:prstGeom prst="rect">
            <a:avLst/>
          </a:prstGeom>
        </p:spPr>
        <p:txBody>
          <a:bodyPr/>
          <a:lstStyle/>
          <a:p>
            <a:r>
              <a:rPr lang="en-US" smtClean="0"/>
              <a:t>Click icon to add picture</a:t>
            </a:r>
            <a:endParaRPr lang="en-GB"/>
          </a:p>
        </p:txBody>
      </p:sp>
      <p:sp>
        <p:nvSpPr>
          <p:cNvPr id="14" name="Picture Placeholder 8"/>
          <p:cNvSpPr>
            <a:spLocks noGrp="1"/>
          </p:cNvSpPr>
          <p:nvPr>
            <p:ph type="pic" sz="quarter" idx="15"/>
          </p:nvPr>
        </p:nvSpPr>
        <p:spPr>
          <a:xfrm>
            <a:off x="3113883" y="2917817"/>
            <a:ext cx="2782092" cy="1676803"/>
          </a:xfrm>
          <a:prstGeom prst="rect">
            <a:avLst/>
          </a:prstGeom>
        </p:spPr>
        <p:txBody>
          <a:bodyPr/>
          <a:lstStyle/>
          <a:p>
            <a:r>
              <a:rPr lang="en-US" smtClean="0"/>
              <a:t>Click icon to add picture</a:t>
            </a:r>
            <a:endParaRPr lang="en-GB"/>
          </a:p>
        </p:txBody>
      </p:sp>
      <p:sp>
        <p:nvSpPr>
          <p:cNvPr id="16" name="Picture Placeholder 8"/>
          <p:cNvSpPr>
            <a:spLocks noGrp="1"/>
          </p:cNvSpPr>
          <p:nvPr>
            <p:ph type="pic" sz="quarter" idx="16"/>
          </p:nvPr>
        </p:nvSpPr>
        <p:spPr>
          <a:xfrm>
            <a:off x="6076950" y="2917816"/>
            <a:ext cx="2782092" cy="1676803"/>
          </a:xfrm>
          <a:prstGeom prst="rect">
            <a:avLst/>
          </a:prstGeom>
        </p:spPr>
        <p:txBody>
          <a:bodyPr/>
          <a:lstStyle/>
          <a:p>
            <a:r>
              <a:rPr lang="en-US" smtClean="0"/>
              <a:t>Click icon to add picture</a:t>
            </a:r>
            <a:endParaRPr lang="en-GB"/>
          </a:p>
        </p:txBody>
      </p:sp>
      <p:sp>
        <p:nvSpPr>
          <p:cNvPr id="12" name="Text Placeholder 22"/>
          <p:cNvSpPr>
            <a:spLocks noGrp="1"/>
          </p:cNvSpPr>
          <p:nvPr>
            <p:ph type="body" sz="quarter" idx="17" hasCustomPrompt="1"/>
          </p:nvPr>
        </p:nvSpPr>
        <p:spPr>
          <a:xfrm>
            <a:off x="198599" y="4883586"/>
            <a:ext cx="6672263" cy="170260"/>
          </a:xfrm>
        </p:spPr>
        <p:txBody>
          <a:bodyPr>
            <a:noAutofit/>
          </a:bodyPr>
          <a:lstStyle>
            <a:lvl1pPr>
              <a:buNone/>
              <a:defRPr sz="900"/>
            </a:lvl1pPr>
            <a:lvl2pPr>
              <a:buNone/>
              <a:defRPr sz="1100"/>
            </a:lvl2pPr>
            <a:lvl3pPr>
              <a:buNone/>
              <a:defRPr sz="1100"/>
            </a:lvl3pPr>
            <a:lvl4pPr>
              <a:buNone/>
              <a:defRPr sz="1100"/>
            </a:lvl4pPr>
            <a:lvl5pPr>
              <a:buNone/>
              <a:defRPr sz="1100"/>
            </a:lvl5pPr>
          </a:lstStyle>
          <a:p>
            <a:pPr lvl="0"/>
            <a:r>
              <a:rPr lang="en-US" dirty="0" smtClean="0"/>
              <a:t>Sources &amp; Notes:</a:t>
            </a:r>
            <a:endParaRPr lang="en-US" dirty="0"/>
          </a:p>
        </p:txBody>
      </p:sp>
      <p:sp>
        <p:nvSpPr>
          <p:cNvPr id="13" name="Title 1"/>
          <p:cNvSpPr>
            <a:spLocks noGrp="1"/>
          </p:cNvSpPr>
          <p:nvPr>
            <p:ph type="title"/>
          </p:nvPr>
        </p:nvSpPr>
        <p:spPr>
          <a:xfrm>
            <a:off x="457202" y="528903"/>
            <a:ext cx="8238319" cy="313984"/>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2086254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2 Halves Content Slide">
    <p:spTree>
      <p:nvGrpSpPr>
        <p:cNvPr id="1" name=""/>
        <p:cNvGrpSpPr/>
        <p:nvPr/>
      </p:nvGrpSpPr>
      <p:grpSpPr>
        <a:xfrm>
          <a:off x="0" y="0"/>
          <a:ext cx="0" cy="0"/>
          <a:chOff x="0" y="0"/>
          <a:chExt cx="0" cy="0"/>
        </a:xfrm>
      </p:grpSpPr>
      <p:sp>
        <p:nvSpPr>
          <p:cNvPr id="7" name="Content Placeholder 1"/>
          <p:cNvSpPr>
            <a:spLocks noGrp="1"/>
          </p:cNvSpPr>
          <p:nvPr>
            <p:ph idx="1"/>
          </p:nvPr>
        </p:nvSpPr>
        <p:spPr>
          <a:xfrm>
            <a:off x="393031" y="1125082"/>
            <a:ext cx="4012006" cy="3673610"/>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8" name="Content Placeholder 4"/>
          <p:cNvSpPr>
            <a:spLocks noGrp="1"/>
          </p:cNvSpPr>
          <p:nvPr>
            <p:ph idx="11"/>
          </p:nvPr>
        </p:nvSpPr>
        <p:spPr>
          <a:xfrm>
            <a:off x="4698220" y="1125082"/>
            <a:ext cx="4028595" cy="3673610"/>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13" name="Title Placeholder 1"/>
          <p:cNvSpPr>
            <a:spLocks noGrp="1"/>
          </p:cNvSpPr>
          <p:nvPr>
            <p:ph type="title"/>
          </p:nvPr>
        </p:nvSpPr>
        <p:spPr>
          <a:xfrm>
            <a:off x="457202" y="528903"/>
            <a:ext cx="8269613" cy="313984"/>
          </a:xfrm>
          <a:prstGeom prst="rect">
            <a:avLst/>
          </a:prstGeom>
        </p:spPr>
        <p:txBody>
          <a:bodyPr vert="horz" lIns="91440" tIns="45720" rIns="91440" bIns="45720" rtlCol="0" anchor="ctr">
            <a:noAutofit/>
          </a:bodyPr>
          <a:lstStyle>
            <a:lvl1pPr>
              <a:defRPr b="1"/>
            </a:lvl1pPr>
          </a:lstStyle>
          <a:p>
            <a:r>
              <a:rPr lang="en-US" smtClean="0"/>
              <a:t>Click to edit Master title style</a:t>
            </a:r>
            <a:endParaRPr lang="en-US" dirty="0"/>
          </a:p>
        </p:txBody>
      </p:sp>
      <p:sp>
        <p:nvSpPr>
          <p:cNvPr id="6" name="Text Placeholder 22"/>
          <p:cNvSpPr>
            <a:spLocks noGrp="1"/>
          </p:cNvSpPr>
          <p:nvPr>
            <p:ph type="body" sz="quarter" idx="16" hasCustomPrompt="1"/>
          </p:nvPr>
        </p:nvSpPr>
        <p:spPr>
          <a:xfrm>
            <a:off x="198599" y="4883586"/>
            <a:ext cx="6672263" cy="170260"/>
          </a:xfrm>
        </p:spPr>
        <p:txBody>
          <a:bodyPr>
            <a:noAutofit/>
          </a:bodyPr>
          <a:lstStyle>
            <a:lvl1pPr>
              <a:buNone/>
              <a:defRPr sz="900"/>
            </a:lvl1pPr>
            <a:lvl2pPr>
              <a:buNone/>
              <a:defRPr sz="1100"/>
            </a:lvl2pPr>
            <a:lvl3pPr>
              <a:buNone/>
              <a:defRPr sz="1100"/>
            </a:lvl3pPr>
            <a:lvl4pPr>
              <a:buNone/>
              <a:defRPr sz="1100"/>
            </a:lvl4pPr>
            <a:lvl5pPr>
              <a:buNone/>
              <a:defRPr sz="1100"/>
            </a:lvl5pPr>
          </a:lstStyle>
          <a:p>
            <a:pPr lvl="0"/>
            <a:r>
              <a:rPr lang="en-US" dirty="0" smtClean="0"/>
              <a:t>Sources &amp; Notes:</a:t>
            </a:r>
            <a:endParaRPr lang="en-US" dirty="0"/>
          </a:p>
        </p:txBody>
      </p:sp>
    </p:spTree>
    <p:extLst>
      <p:ext uri="{BB962C8B-B14F-4D97-AF65-F5344CB8AC3E}">
        <p14:creationId xmlns:p14="http://schemas.microsoft.com/office/powerpoint/2010/main" val="24613225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1 Picture Content Slide">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393030" y="4262748"/>
            <a:ext cx="8238320" cy="535945"/>
          </a:xfrm>
          <a:prstGeom prst="rect">
            <a:avLst/>
          </a:prstGeom>
        </p:spPr>
        <p:txBody>
          <a:bodyPr/>
          <a:lstStyle>
            <a:lvl1pPr>
              <a:buNone/>
              <a:defRPr sz="1600">
                <a:solidFill>
                  <a:srgbClr val="53565A"/>
                </a:solidFill>
              </a:defRPr>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p:txBody>
      </p:sp>
      <p:sp>
        <p:nvSpPr>
          <p:cNvPr id="12" name="Picture Placeholder 2"/>
          <p:cNvSpPr>
            <a:spLocks noGrp="1"/>
          </p:cNvSpPr>
          <p:nvPr>
            <p:ph type="pic" idx="1" hasCustomPrompt="1"/>
          </p:nvPr>
        </p:nvSpPr>
        <p:spPr>
          <a:xfrm>
            <a:off x="393030" y="1125084"/>
            <a:ext cx="8238320" cy="2908525"/>
          </a:xfrm>
          <a:prstGeom prst="rect">
            <a:avLst/>
          </a:prstGeom>
        </p:spPr>
        <p:txBody>
          <a:bodyPr>
            <a:normAutofit/>
          </a:bodyPr>
          <a:lstStyle>
            <a:lvl1pPr marL="0" indent="0" algn="ctr">
              <a:buNone/>
              <a:defRPr sz="2400">
                <a:solidFill>
                  <a:schemeClr val="tx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Place Picture here</a:t>
            </a:r>
            <a:endParaRPr lang="en-US" dirty="0"/>
          </a:p>
        </p:txBody>
      </p:sp>
      <p:sp>
        <p:nvSpPr>
          <p:cNvPr id="8" name="Title Placeholder 1"/>
          <p:cNvSpPr>
            <a:spLocks noGrp="1"/>
          </p:cNvSpPr>
          <p:nvPr>
            <p:ph type="title"/>
          </p:nvPr>
        </p:nvSpPr>
        <p:spPr>
          <a:xfrm>
            <a:off x="457202" y="528903"/>
            <a:ext cx="8238319" cy="313984"/>
          </a:xfrm>
          <a:prstGeom prst="rect">
            <a:avLst/>
          </a:prstGeom>
        </p:spPr>
        <p:txBody>
          <a:bodyPr vert="horz" lIns="91440" tIns="45720" rIns="91440" bIns="45720" rtlCol="0" anchor="ctr">
            <a:noAutofit/>
          </a:bodyPr>
          <a:lstStyle>
            <a:lvl1pPr>
              <a:defRPr b="1"/>
            </a:lvl1pPr>
          </a:lstStyle>
          <a:p>
            <a:r>
              <a:rPr lang="en-US" smtClean="0"/>
              <a:t>Click to edit Master title style</a:t>
            </a:r>
            <a:endParaRPr lang="en-US" dirty="0"/>
          </a:p>
        </p:txBody>
      </p:sp>
      <p:sp>
        <p:nvSpPr>
          <p:cNvPr id="7" name="Text Placeholder 22"/>
          <p:cNvSpPr>
            <a:spLocks noGrp="1"/>
          </p:cNvSpPr>
          <p:nvPr>
            <p:ph type="body" sz="quarter" idx="16" hasCustomPrompt="1"/>
          </p:nvPr>
        </p:nvSpPr>
        <p:spPr>
          <a:xfrm>
            <a:off x="198599" y="4883586"/>
            <a:ext cx="6672263" cy="170260"/>
          </a:xfrm>
        </p:spPr>
        <p:txBody>
          <a:bodyPr>
            <a:noAutofit/>
          </a:bodyPr>
          <a:lstStyle>
            <a:lvl1pPr>
              <a:buNone/>
              <a:defRPr sz="900"/>
            </a:lvl1pPr>
            <a:lvl2pPr>
              <a:buNone/>
              <a:defRPr sz="1100"/>
            </a:lvl2pPr>
            <a:lvl3pPr>
              <a:buNone/>
              <a:defRPr sz="1100"/>
            </a:lvl3pPr>
            <a:lvl4pPr>
              <a:buNone/>
              <a:defRPr sz="1100"/>
            </a:lvl4pPr>
            <a:lvl5pPr>
              <a:buNone/>
              <a:defRPr sz="1100"/>
            </a:lvl5pPr>
          </a:lstStyle>
          <a:p>
            <a:pPr lvl="0"/>
            <a:r>
              <a:rPr lang="en-US" dirty="0" smtClean="0"/>
              <a:t>Sources &amp; Notes:</a:t>
            </a:r>
            <a:endParaRPr lang="en-US" dirty="0"/>
          </a:p>
        </p:txBody>
      </p:sp>
    </p:spTree>
    <p:extLst>
      <p:ext uri="{BB962C8B-B14F-4D97-AF65-F5344CB8AC3E}">
        <p14:creationId xmlns:p14="http://schemas.microsoft.com/office/powerpoint/2010/main" val="33845153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Section header 1 ">
    <p:spTree>
      <p:nvGrpSpPr>
        <p:cNvPr id="1" name=""/>
        <p:cNvGrpSpPr/>
        <p:nvPr/>
      </p:nvGrpSpPr>
      <p:grpSpPr>
        <a:xfrm>
          <a:off x="0" y="0"/>
          <a:ext cx="0" cy="0"/>
          <a:chOff x="0" y="0"/>
          <a:chExt cx="0" cy="0"/>
        </a:xfrm>
      </p:grpSpPr>
      <p:sp>
        <p:nvSpPr>
          <p:cNvPr id="7" name="Rectangle 6"/>
          <p:cNvSpPr/>
          <p:nvPr/>
        </p:nvSpPr>
        <p:spPr>
          <a:xfrm>
            <a:off x="0" y="-6234"/>
            <a:ext cx="9144000" cy="42533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5" name="Picture 14"/>
          <p:cNvPicPr>
            <a:picLocks noChangeAspect="1"/>
          </p:cNvPicPr>
          <p:nvPr userDrawn="1"/>
        </p:nvPicPr>
        <p:blipFill rotWithShape="1">
          <a:blip r:embed="rId2" cstate="screen">
            <a:extLst>
              <a:ext uri="{28A0092B-C50C-407E-A947-70E740481C1C}">
                <a14:useLocalDpi xmlns:a14="http://schemas.microsoft.com/office/drawing/2010/main"/>
              </a:ext>
            </a:extLst>
          </a:blip>
          <a:srcRect t="12287" b="12287"/>
          <a:stretch/>
        </p:blipFill>
        <p:spPr>
          <a:xfrm>
            <a:off x="-2" y="-6234"/>
            <a:ext cx="6870189" cy="5149734"/>
          </a:xfrm>
          <a:prstGeom prst="rect">
            <a:avLst/>
          </a:prstGeom>
        </p:spPr>
      </p:pic>
      <p:sp>
        <p:nvSpPr>
          <p:cNvPr id="8" name="Rectangle 7"/>
          <p:cNvSpPr/>
          <p:nvPr/>
        </p:nvSpPr>
        <p:spPr>
          <a:xfrm>
            <a:off x="0" y="1993901"/>
            <a:ext cx="9144000"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32449" y="1993901"/>
            <a:ext cx="1714500" cy="1285875"/>
          </a:xfrm>
          <a:prstGeom prst="rect">
            <a:avLst/>
          </a:prstGeom>
        </p:spPr>
      </p:pic>
      <p:sp>
        <p:nvSpPr>
          <p:cNvPr id="12" name="Text Placeholder 21"/>
          <p:cNvSpPr>
            <a:spLocks noGrp="1"/>
          </p:cNvSpPr>
          <p:nvPr>
            <p:ph type="body" sz="quarter" idx="13" hasCustomPrompt="1"/>
          </p:nvPr>
        </p:nvSpPr>
        <p:spPr>
          <a:xfrm>
            <a:off x="300041" y="2076104"/>
            <a:ext cx="6511923" cy="1128453"/>
          </a:xfrm>
          <a:prstGeom prst="rect">
            <a:avLst/>
          </a:prstGeom>
        </p:spPr>
        <p:txBody>
          <a:bodyPr anchor="ctr" anchorCtr="0">
            <a:noAutofit/>
          </a:bodyPr>
          <a:lstStyle>
            <a:lvl1pPr marL="0" indent="0">
              <a:buNone/>
              <a:defRPr sz="3200" b="1" baseline="0">
                <a:solidFill>
                  <a:schemeClr val="bg1"/>
                </a:solidFill>
                <a:latin typeface="Arial" panose="020B0604020202020204" pitchFamily="34" charset="0"/>
                <a:cs typeface="Arial" panose="020B0604020202020204" pitchFamily="34" charset="0"/>
              </a:defRPr>
            </a:lvl1pPr>
          </a:lstStyle>
          <a:p>
            <a:pPr lvl="0"/>
            <a:r>
              <a:rPr lang="en-GB" dirty="0" smtClean="0"/>
              <a:t>Add section header </a:t>
            </a:r>
          </a:p>
        </p:txBody>
      </p:sp>
      <p:pic>
        <p:nvPicPr>
          <p:cNvPr id="16" name="Picture 13"/>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7317684" y="4828568"/>
            <a:ext cx="1572904" cy="158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Rectangle 13"/>
          <p:cNvSpPr/>
          <p:nvPr userDrawn="1"/>
        </p:nvSpPr>
        <p:spPr>
          <a:xfrm>
            <a:off x="0" y="1993901"/>
            <a:ext cx="9144000"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9" name="Picture 18"/>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859183" y="1991782"/>
            <a:ext cx="1284817" cy="1284817"/>
          </a:xfrm>
          <a:prstGeom prst="rect">
            <a:avLst/>
          </a:prstGeom>
        </p:spPr>
      </p:pic>
      <p:pic>
        <p:nvPicPr>
          <p:cNvPr id="13" name="Picture 2" descr="C:\Users\jamesc\Documents\Product Information\ERI General\Artfile Archive\Product Logos\Elsevier_Logos_2014\Presentation - Elsevier\Non_Solus_Logo\ELS_NS_Logo_2C_RGB.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8244408" y="195486"/>
            <a:ext cx="648468" cy="716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16915469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p:cSld name="Section header 2">
    <p:spTree>
      <p:nvGrpSpPr>
        <p:cNvPr id="1" name=""/>
        <p:cNvGrpSpPr/>
        <p:nvPr/>
      </p:nvGrpSpPr>
      <p:grpSpPr>
        <a:xfrm>
          <a:off x="0" y="0"/>
          <a:ext cx="0" cy="0"/>
          <a:chOff x="0" y="0"/>
          <a:chExt cx="0" cy="0"/>
        </a:xfrm>
      </p:grpSpPr>
      <p:sp>
        <p:nvSpPr>
          <p:cNvPr id="7" name="Rectangle 6"/>
          <p:cNvSpPr/>
          <p:nvPr/>
        </p:nvSpPr>
        <p:spPr>
          <a:xfrm>
            <a:off x="0" y="-6234"/>
            <a:ext cx="9144000" cy="4062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p:cNvPicPr>
            <a:picLocks noChangeAspect="1"/>
          </p:cNvPicPr>
          <p:nvPr userDrawn="1"/>
        </p:nvPicPr>
        <p:blipFill rotWithShape="1">
          <a:blip r:embed="rId2" cstate="screen">
            <a:extLst>
              <a:ext uri="{28A0092B-C50C-407E-A947-70E740481C1C}">
                <a14:useLocalDpi xmlns:a14="http://schemas.microsoft.com/office/drawing/2010/main"/>
              </a:ext>
            </a:extLst>
          </a:blip>
          <a:srcRect t="25233"/>
          <a:stretch/>
        </p:blipFill>
        <p:spPr>
          <a:xfrm>
            <a:off x="-17463" y="-6234"/>
            <a:ext cx="6887651" cy="5149734"/>
          </a:xfrm>
          <a:prstGeom prst="rect">
            <a:avLst/>
          </a:prstGeom>
        </p:spPr>
      </p:pic>
      <p:sp>
        <p:nvSpPr>
          <p:cNvPr id="11" name="Text Placeholder 21"/>
          <p:cNvSpPr>
            <a:spLocks noGrp="1"/>
          </p:cNvSpPr>
          <p:nvPr>
            <p:ph type="body" sz="quarter" idx="13" hasCustomPrompt="1"/>
          </p:nvPr>
        </p:nvSpPr>
        <p:spPr>
          <a:xfrm>
            <a:off x="300041" y="2076104"/>
            <a:ext cx="6511923" cy="1128453"/>
          </a:xfrm>
          <a:prstGeom prst="rect">
            <a:avLst/>
          </a:prstGeom>
        </p:spPr>
        <p:txBody>
          <a:bodyPr anchor="ctr" anchorCtr="0">
            <a:noAutofit/>
          </a:bodyPr>
          <a:lstStyle>
            <a:lvl1pPr marL="0" indent="0">
              <a:buNone/>
              <a:defRPr sz="3200" b="1" baseline="0">
                <a:solidFill>
                  <a:schemeClr val="bg1"/>
                </a:solidFill>
                <a:latin typeface="Arial" panose="020B0604020202020204" pitchFamily="34" charset="0"/>
                <a:cs typeface="Arial" panose="020B0604020202020204" pitchFamily="34" charset="0"/>
              </a:defRPr>
            </a:lvl1pPr>
          </a:lstStyle>
          <a:p>
            <a:pPr lvl="0"/>
            <a:r>
              <a:rPr lang="en-GB" dirty="0" smtClean="0"/>
              <a:t>Add section header </a:t>
            </a:r>
          </a:p>
        </p:txBody>
      </p:sp>
      <p:sp>
        <p:nvSpPr>
          <p:cNvPr id="15" name="Rectangle 14"/>
          <p:cNvSpPr/>
          <p:nvPr userDrawn="1"/>
        </p:nvSpPr>
        <p:spPr>
          <a:xfrm>
            <a:off x="-17462" y="1993901"/>
            <a:ext cx="9161462"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20" name="Picture 19"/>
          <p:cNvPicPr>
            <a:picLocks/>
          </p:cNvPicPr>
          <p:nvPr userDrawn="1"/>
        </p:nvPicPr>
        <p:blipFill>
          <a:blip r:embed="rId3" cstate="screen">
            <a:extLst>
              <a:ext uri="{28A0092B-C50C-407E-A947-70E740481C1C}">
                <a14:useLocalDpi xmlns:a14="http://schemas.microsoft.com/office/drawing/2010/main"/>
              </a:ext>
            </a:extLst>
          </a:blip>
          <a:stretch>
            <a:fillRect/>
          </a:stretch>
        </p:blipFill>
        <p:spPr>
          <a:xfrm>
            <a:off x="7849658" y="1982259"/>
            <a:ext cx="1294341" cy="1294341"/>
          </a:xfrm>
          <a:prstGeom prst="rect">
            <a:avLst/>
          </a:prstGeom>
        </p:spPr>
      </p:pic>
      <p:pic>
        <p:nvPicPr>
          <p:cNvPr id="12" name="Picture 2" descr="C:\Users\jamesc\Documents\Product Information\ERI General\Artfile Archive\Product Logos\Elsevier_Logos_2014\Presentation - Elsevier\Non_Solus_Logo\ELS_NS_Logo_2C_RGB.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8244408" y="195486"/>
            <a:ext cx="648468" cy="716218"/>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13"/>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7317684" y="4828568"/>
            <a:ext cx="1572904" cy="158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914432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p:cSld name="Section header 3">
    <p:spTree>
      <p:nvGrpSpPr>
        <p:cNvPr id="1" name=""/>
        <p:cNvGrpSpPr/>
        <p:nvPr/>
      </p:nvGrpSpPr>
      <p:grpSpPr>
        <a:xfrm>
          <a:off x="0" y="0"/>
          <a:ext cx="0" cy="0"/>
          <a:chOff x="0" y="0"/>
          <a:chExt cx="0" cy="0"/>
        </a:xfrm>
      </p:grpSpPr>
      <p:sp>
        <p:nvSpPr>
          <p:cNvPr id="6" name="Rectangle 5"/>
          <p:cNvSpPr/>
          <p:nvPr/>
        </p:nvSpPr>
        <p:spPr>
          <a:xfrm>
            <a:off x="0" y="-6234"/>
            <a:ext cx="9144000" cy="493122"/>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17"/>
          <p:cNvPicPr>
            <a:picLocks noChangeAspect="1"/>
          </p:cNvPicPr>
          <p:nvPr userDrawn="1"/>
        </p:nvPicPr>
        <p:blipFill rotWithShape="1">
          <a:blip r:embed="rId2" cstate="screen">
            <a:extLst>
              <a:ext uri="{28A0092B-C50C-407E-A947-70E740481C1C}">
                <a14:useLocalDpi xmlns:a14="http://schemas.microsoft.com/office/drawing/2010/main"/>
              </a:ext>
            </a:extLst>
          </a:blip>
          <a:srcRect t="24999"/>
          <a:stretch/>
        </p:blipFill>
        <p:spPr>
          <a:xfrm>
            <a:off x="-2" y="-6234"/>
            <a:ext cx="6870191" cy="5152642"/>
          </a:xfrm>
          <a:prstGeom prst="rect">
            <a:avLst/>
          </a:prstGeom>
        </p:spPr>
      </p:pic>
      <p:sp>
        <p:nvSpPr>
          <p:cNvPr id="7" name="Rectangle 6"/>
          <p:cNvSpPr/>
          <p:nvPr/>
        </p:nvSpPr>
        <p:spPr>
          <a:xfrm>
            <a:off x="0" y="1994750"/>
            <a:ext cx="9178922"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63292" y="1993901"/>
            <a:ext cx="1715633" cy="1286725"/>
          </a:xfrm>
          <a:prstGeom prst="rect">
            <a:avLst/>
          </a:prstGeom>
        </p:spPr>
      </p:pic>
      <p:sp>
        <p:nvSpPr>
          <p:cNvPr id="11" name="Text Placeholder 21"/>
          <p:cNvSpPr>
            <a:spLocks noGrp="1"/>
          </p:cNvSpPr>
          <p:nvPr>
            <p:ph type="body" sz="quarter" idx="13" hasCustomPrompt="1"/>
          </p:nvPr>
        </p:nvSpPr>
        <p:spPr>
          <a:xfrm>
            <a:off x="300041" y="2076104"/>
            <a:ext cx="6511923" cy="1128453"/>
          </a:xfrm>
          <a:prstGeom prst="rect">
            <a:avLst/>
          </a:prstGeom>
        </p:spPr>
        <p:txBody>
          <a:bodyPr anchor="ctr" anchorCtr="0">
            <a:noAutofit/>
          </a:bodyPr>
          <a:lstStyle>
            <a:lvl1pPr marL="0" indent="0">
              <a:buNone/>
              <a:defRPr sz="3200" b="1" baseline="0">
                <a:solidFill>
                  <a:schemeClr val="bg1"/>
                </a:solidFill>
                <a:latin typeface="Arial" panose="020B0604020202020204" pitchFamily="34" charset="0"/>
                <a:cs typeface="Arial" panose="020B0604020202020204" pitchFamily="34" charset="0"/>
              </a:defRPr>
            </a:lvl1pPr>
          </a:lstStyle>
          <a:p>
            <a:pPr lvl="0"/>
            <a:r>
              <a:rPr lang="en-GB" dirty="0" smtClean="0"/>
              <a:t>Add section header </a:t>
            </a:r>
          </a:p>
        </p:txBody>
      </p:sp>
      <p:sp>
        <p:nvSpPr>
          <p:cNvPr id="13" name="Rectangle 12"/>
          <p:cNvSpPr/>
          <p:nvPr userDrawn="1"/>
        </p:nvSpPr>
        <p:spPr>
          <a:xfrm>
            <a:off x="0" y="1994750"/>
            <a:ext cx="9178922"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7894190" y="1993903"/>
            <a:ext cx="1284732" cy="1284732"/>
          </a:xfrm>
          <a:prstGeom prst="rect">
            <a:avLst/>
          </a:prstGeom>
        </p:spPr>
      </p:pic>
      <p:pic>
        <p:nvPicPr>
          <p:cNvPr id="17" name="Picture 2" descr="C:\Users\jamesc\Documents\Product Information\ERI General\Artfile Archive\Product Logos\Elsevier_Logos_2014\Presentation - Elsevier\Non_Solus_Logo\ELS_NS_Logo_2C_RGB.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8244408" y="195486"/>
            <a:ext cx="648468" cy="71621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3"/>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7317684" y="4828568"/>
            <a:ext cx="1572904" cy="1585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802061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p:cSld name="Section header 4">
    <p:spTree>
      <p:nvGrpSpPr>
        <p:cNvPr id="1" name=""/>
        <p:cNvGrpSpPr/>
        <p:nvPr/>
      </p:nvGrpSpPr>
      <p:grpSpPr>
        <a:xfrm>
          <a:off x="0" y="0"/>
          <a:ext cx="0" cy="0"/>
          <a:chOff x="0" y="0"/>
          <a:chExt cx="0" cy="0"/>
        </a:xfrm>
      </p:grpSpPr>
      <p:sp>
        <p:nvSpPr>
          <p:cNvPr id="6" name="Rectangle 5"/>
          <p:cNvSpPr/>
          <p:nvPr userDrawn="1"/>
        </p:nvSpPr>
        <p:spPr>
          <a:xfrm>
            <a:off x="0" y="-6235"/>
            <a:ext cx="9144000" cy="5168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p:cNvPicPr>
            <a:picLocks noChangeAspect="1"/>
          </p:cNvPicPr>
          <p:nvPr userDrawn="1"/>
        </p:nvPicPr>
        <p:blipFill rotWithShape="1">
          <a:blip r:embed="rId2" cstate="screen">
            <a:extLst>
              <a:ext uri="{28A0092B-C50C-407E-A947-70E740481C1C}">
                <a14:useLocalDpi xmlns:a14="http://schemas.microsoft.com/office/drawing/2010/main"/>
              </a:ext>
            </a:extLst>
          </a:blip>
          <a:srcRect b="25042"/>
          <a:stretch/>
        </p:blipFill>
        <p:spPr>
          <a:xfrm>
            <a:off x="-2" y="-6236"/>
            <a:ext cx="6870192" cy="5149736"/>
          </a:xfrm>
          <a:prstGeom prst="rect">
            <a:avLst/>
          </a:prstGeom>
        </p:spPr>
      </p:pic>
      <p:sp>
        <p:nvSpPr>
          <p:cNvPr id="8" name="Rectangle 7"/>
          <p:cNvSpPr/>
          <p:nvPr/>
        </p:nvSpPr>
        <p:spPr>
          <a:xfrm>
            <a:off x="0" y="1993901"/>
            <a:ext cx="9144000"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29502" y="1993899"/>
            <a:ext cx="1714501" cy="1285876"/>
          </a:xfrm>
          <a:prstGeom prst="rect">
            <a:avLst/>
          </a:prstGeom>
        </p:spPr>
      </p:pic>
      <p:sp>
        <p:nvSpPr>
          <p:cNvPr id="11" name="Text Placeholder 21"/>
          <p:cNvSpPr>
            <a:spLocks noGrp="1"/>
          </p:cNvSpPr>
          <p:nvPr>
            <p:ph type="body" sz="quarter" idx="13" hasCustomPrompt="1"/>
          </p:nvPr>
        </p:nvSpPr>
        <p:spPr>
          <a:xfrm>
            <a:off x="300041" y="2076104"/>
            <a:ext cx="6511923" cy="1128453"/>
          </a:xfrm>
          <a:prstGeom prst="rect">
            <a:avLst/>
          </a:prstGeom>
        </p:spPr>
        <p:txBody>
          <a:bodyPr anchor="ctr" anchorCtr="0">
            <a:noAutofit/>
          </a:bodyPr>
          <a:lstStyle>
            <a:lvl1pPr marL="0" indent="0">
              <a:buNone/>
              <a:defRPr sz="3200" b="1" baseline="0">
                <a:solidFill>
                  <a:schemeClr val="bg1"/>
                </a:solidFill>
                <a:latin typeface="Arial" panose="020B0604020202020204" pitchFamily="34" charset="0"/>
                <a:cs typeface="Arial" panose="020B0604020202020204" pitchFamily="34" charset="0"/>
              </a:defRPr>
            </a:lvl1pPr>
          </a:lstStyle>
          <a:p>
            <a:pPr lvl="0"/>
            <a:r>
              <a:rPr lang="en-GB" dirty="0" smtClean="0"/>
              <a:t>Add section header </a:t>
            </a:r>
          </a:p>
        </p:txBody>
      </p:sp>
      <p:sp>
        <p:nvSpPr>
          <p:cNvPr id="13" name="Rectangle 12"/>
          <p:cNvSpPr/>
          <p:nvPr userDrawn="1"/>
        </p:nvSpPr>
        <p:spPr>
          <a:xfrm>
            <a:off x="0" y="1993901"/>
            <a:ext cx="9144000"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rotWithShape="1">
          <a:blip r:embed="rId3" cstate="screen">
            <a:extLst>
              <a:ext uri="{28A0092B-C50C-407E-A947-70E740481C1C}">
                <a14:useLocalDpi xmlns:a14="http://schemas.microsoft.com/office/drawing/2010/main"/>
              </a:ext>
            </a:extLst>
          </a:blip>
          <a:srcRect b="24933"/>
          <a:stretch/>
        </p:blipFill>
        <p:spPr>
          <a:xfrm>
            <a:off x="7429502" y="1993899"/>
            <a:ext cx="1712976" cy="1285880"/>
          </a:xfrm>
          <a:prstGeom prst="rect">
            <a:avLst/>
          </a:prstGeom>
        </p:spPr>
      </p:pic>
      <p:pic>
        <p:nvPicPr>
          <p:cNvPr id="17" name="Picture 13"/>
          <p:cNvPicPr>
            <a:picLocks noChangeAspect="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7346270" y="4837905"/>
            <a:ext cx="15748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 name="Picture 2" descr="C:\Users\jamesc\Documents\Product Information\ERI General\Artfile Archive\Product Logos\Elsevier_Logos_2014\Presentation - Elsevier\Non_Solus_Logo\ELS_NS_Logo_2C_RGB.png"/>
          <p:cNvPicPr>
            <a:picLocks noChangeAspect="1" noChangeArrowheads="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8244408" y="195486"/>
            <a:ext cx="648468" cy="7162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9105175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p:cSld name="Section Header 5">
    <p:spTree>
      <p:nvGrpSpPr>
        <p:cNvPr id="1" name=""/>
        <p:cNvGrpSpPr/>
        <p:nvPr/>
      </p:nvGrpSpPr>
      <p:grpSpPr>
        <a:xfrm>
          <a:off x="0" y="0"/>
          <a:ext cx="0" cy="0"/>
          <a:chOff x="0" y="0"/>
          <a:chExt cx="0" cy="0"/>
        </a:xfrm>
      </p:grpSpPr>
      <p:sp>
        <p:nvSpPr>
          <p:cNvPr id="6" name="Rectangle 5"/>
          <p:cNvSpPr/>
          <p:nvPr/>
        </p:nvSpPr>
        <p:spPr>
          <a:xfrm>
            <a:off x="0" y="-6235"/>
            <a:ext cx="9144000" cy="4421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170" y="-6235"/>
            <a:ext cx="6691477" cy="5149735"/>
          </a:xfrm>
          <a:prstGeom prst="rect">
            <a:avLst/>
          </a:prstGeom>
        </p:spPr>
      </p:pic>
      <p:sp>
        <p:nvSpPr>
          <p:cNvPr id="9" name="Rectangle 8"/>
          <p:cNvSpPr/>
          <p:nvPr/>
        </p:nvSpPr>
        <p:spPr>
          <a:xfrm>
            <a:off x="0" y="1993901"/>
            <a:ext cx="9144000"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4" name="Picture 3"/>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7429500" y="1993901"/>
            <a:ext cx="1714500" cy="1285875"/>
          </a:xfrm>
          <a:prstGeom prst="rect">
            <a:avLst/>
          </a:prstGeom>
        </p:spPr>
      </p:pic>
      <p:sp>
        <p:nvSpPr>
          <p:cNvPr id="12" name="Text Placeholder 21"/>
          <p:cNvSpPr>
            <a:spLocks noGrp="1"/>
          </p:cNvSpPr>
          <p:nvPr>
            <p:ph type="body" sz="quarter" idx="13" hasCustomPrompt="1"/>
          </p:nvPr>
        </p:nvSpPr>
        <p:spPr>
          <a:xfrm>
            <a:off x="300041" y="2076104"/>
            <a:ext cx="6511923" cy="1128453"/>
          </a:xfrm>
          <a:prstGeom prst="rect">
            <a:avLst/>
          </a:prstGeom>
        </p:spPr>
        <p:txBody>
          <a:bodyPr anchor="ctr" anchorCtr="0">
            <a:noAutofit/>
          </a:bodyPr>
          <a:lstStyle>
            <a:lvl1pPr marL="0" indent="0">
              <a:buNone/>
              <a:defRPr sz="3200" b="1" baseline="0">
                <a:solidFill>
                  <a:schemeClr val="bg1"/>
                </a:solidFill>
                <a:latin typeface="Arial" panose="020B0604020202020204" pitchFamily="34" charset="0"/>
                <a:cs typeface="Arial" panose="020B0604020202020204" pitchFamily="34" charset="0"/>
              </a:defRPr>
            </a:lvl1pPr>
          </a:lstStyle>
          <a:p>
            <a:pPr lvl="0"/>
            <a:r>
              <a:rPr lang="en-GB" dirty="0" smtClean="0"/>
              <a:t>Add section header </a:t>
            </a:r>
          </a:p>
        </p:txBody>
      </p:sp>
      <p:pic>
        <p:nvPicPr>
          <p:cNvPr id="11" name="Picture 10"/>
          <p:cNvPicPr>
            <a:picLocks noChangeAspect="1"/>
          </p:cNvPicPr>
          <p:nvPr userDrawn="1"/>
        </p:nvPicPr>
        <p:blipFill rotWithShape="1">
          <a:blip r:embed="rId2" cstate="screen">
            <a:extLst>
              <a:ext uri="{28A0092B-C50C-407E-A947-70E740481C1C}">
                <a14:useLocalDpi xmlns:a14="http://schemas.microsoft.com/office/drawing/2010/main"/>
              </a:ext>
            </a:extLst>
          </a:blip>
          <a:srcRect b="25042"/>
          <a:stretch/>
        </p:blipFill>
        <p:spPr>
          <a:xfrm>
            <a:off x="-9197" y="-6236"/>
            <a:ext cx="6699504" cy="5149736"/>
          </a:xfrm>
          <a:prstGeom prst="rect">
            <a:avLst/>
          </a:prstGeom>
        </p:spPr>
      </p:pic>
      <p:sp>
        <p:nvSpPr>
          <p:cNvPr id="13" name="Rectangle 12"/>
          <p:cNvSpPr/>
          <p:nvPr userDrawn="1"/>
        </p:nvSpPr>
        <p:spPr>
          <a:xfrm>
            <a:off x="0" y="1993901"/>
            <a:ext cx="9144000"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4" name="Picture 13"/>
          <p:cNvPicPr>
            <a:picLocks noChangeAspect="1"/>
          </p:cNvPicPr>
          <p:nvPr userDrawn="1"/>
        </p:nvPicPr>
        <p:blipFill rotWithShape="1">
          <a:blip r:embed="rId3" cstate="screen">
            <a:extLst>
              <a:ext uri="{28A0092B-C50C-407E-A947-70E740481C1C}">
                <a14:useLocalDpi xmlns:a14="http://schemas.microsoft.com/office/drawing/2010/main"/>
              </a:ext>
            </a:extLst>
          </a:blip>
          <a:srcRect b="24933"/>
          <a:stretch/>
        </p:blipFill>
        <p:spPr>
          <a:xfrm>
            <a:off x="7429500" y="1993900"/>
            <a:ext cx="1712976" cy="1285876"/>
          </a:xfrm>
          <a:prstGeom prst="rect">
            <a:avLst/>
          </a:prstGeom>
        </p:spPr>
      </p:pic>
      <p:pic>
        <p:nvPicPr>
          <p:cNvPr id="17" name="Picture 2" descr="C:\Users\jamesc\Documents\Product Information\ERI General\Artfile Archive\Product Logos\Elsevier_Logos_2014\Presentation - Elsevier\Non_Solus_Logo\ELS_NS_Logo_2C_RGB.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8244408" y="195486"/>
            <a:ext cx="648468" cy="716218"/>
          </a:xfrm>
          <a:prstGeom prst="rect">
            <a:avLst/>
          </a:prstGeom>
          <a:noFill/>
          <a:extLst>
            <a:ext uri="{909E8E84-426E-40DD-AFC4-6F175D3DCCD1}">
              <a14:hiddenFill xmlns:a14="http://schemas.microsoft.com/office/drawing/2010/main">
                <a:solidFill>
                  <a:srgbClr val="FFFFFF"/>
                </a:solidFill>
              </a14:hiddenFill>
            </a:ext>
          </a:extLst>
        </p:spPr>
      </p:pic>
      <p:pic>
        <p:nvPicPr>
          <p:cNvPr id="16" name="Picture 13"/>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7346270" y="4837905"/>
            <a:ext cx="15748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9294454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le Only Content Slide">
    <p:spTree>
      <p:nvGrpSpPr>
        <p:cNvPr id="1" name=""/>
        <p:cNvGrpSpPr/>
        <p:nvPr/>
      </p:nvGrpSpPr>
      <p:grpSpPr>
        <a:xfrm>
          <a:off x="0" y="0"/>
          <a:ext cx="0" cy="0"/>
          <a:chOff x="0" y="0"/>
          <a:chExt cx="0" cy="0"/>
        </a:xfrm>
      </p:grpSpPr>
      <p:sp>
        <p:nvSpPr>
          <p:cNvPr id="3" name="Title 1"/>
          <p:cNvSpPr>
            <a:spLocks noGrp="1"/>
          </p:cNvSpPr>
          <p:nvPr>
            <p:ph type="title"/>
          </p:nvPr>
        </p:nvSpPr>
        <p:spPr>
          <a:xfrm>
            <a:off x="457202" y="528903"/>
            <a:ext cx="8238319" cy="313984"/>
          </a:xfrm>
        </p:spPr>
        <p:txBody>
          <a:bodyPr/>
          <a:lstStyle/>
          <a:p>
            <a:r>
              <a:rPr lang="en-US" smtClean="0"/>
              <a:t>Click to edit Master title style</a:t>
            </a:r>
            <a:endParaRPr lang="en-US" dirty="0"/>
          </a:p>
        </p:txBody>
      </p:sp>
    </p:spTree>
    <p:extLst>
      <p:ext uri="{BB962C8B-B14F-4D97-AF65-F5344CB8AC3E}">
        <p14:creationId xmlns:p14="http://schemas.microsoft.com/office/powerpoint/2010/main" val="42709295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p:cSld name="Section Header 6">
    <p:spTree>
      <p:nvGrpSpPr>
        <p:cNvPr id="1" name=""/>
        <p:cNvGrpSpPr/>
        <p:nvPr/>
      </p:nvGrpSpPr>
      <p:grpSpPr>
        <a:xfrm>
          <a:off x="0" y="0"/>
          <a:ext cx="0" cy="0"/>
          <a:chOff x="0" y="0"/>
          <a:chExt cx="0" cy="0"/>
        </a:xfrm>
      </p:grpSpPr>
      <p:sp>
        <p:nvSpPr>
          <p:cNvPr id="13" name="Rectangle 12"/>
          <p:cNvSpPr/>
          <p:nvPr userDrawn="1"/>
        </p:nvSpPr>
        <p:spPr>
          <a:xfrm>
            <a:off x="0" y="1994626"/>
            <a:ext cx="9144000"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6" name="Rectangle 5"/>
          <p:cNvSpPr/>
          <p:nvPr/>
        </p:nvSpPr>
        <p:spPr>
          <a:xfrm>
            <a:off x="0" y="-6235"/>
            <a:ext cx="9144000" cy="44215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 name="Pictur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 y="-6236"/>
            <a:ext cx="5152644" cy="5152644"/>
          </a:xfrm>
          <a:prstGeom prst="rect">
            <a:avLst/>
          </a:prstGeom>
        </p:spPr>
      </p:pic>
      <p:sp>
        <p:nvSpPr>
          <p:cNvPr id="11" name="Rectangle 10"/>
          <p:cNvSpPr/>
          <p:nvPr/>
        </p:nvSpPr>
        <p:spPr>
          <a:xfrm>
            <a:off x="0" y="1994626"/>
            <a:ext cx="9144000"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5" name="Picture 4"/>
          <p:cNvPicPr>
            <a:picLocks noChangeAspect="1"/>
          </p:cNvPicPr>
          <p:nvPr/>
        </p:nvPicPr>
        <p:blipFill rotWithShape="1">
          <a:blip r:embed="rId3" cstate="screen">
            <a:extLst>
              <a:ext uri="{28A0092B-C50C-407E-A947-70E740481C1C}">
                <a14:useLocalDpi xmlns:a14="http://schemas.microsoft.com/office/drawing/2010/main"/>
              </a:ext>
            </a:extLst>
          </a:blip>
          <a:srcRect t="12486" b="12486"/>
          <a:stretch/>
        </p:blipFill>
        <p:spPr>
          <a:xfrm>
            <a:off x="7448400" y="1995300"/>
            <a:ext cx="1712976" cy="1285201"/>
          </a:xfrm>
          <a:prstGeom prst="rect">
            <a:avLst/>
          </a:prstGeom>
        </p:spPr>
      </p:pic>
      <p:sp>
        <p:nvSpPr>
          <p:cNvPr id="10" name="Text Placeholder 21"/>
          <p:cNvSpPr>
            <a:spLocks noGrp="1"/>
          </p:cNvSpPr>
          <p:nvPr>
            <p:ph type="body" sz="quarter" idx="13" hasCustomPrompt="1"/>
          </p:nvPr>
        </p:nvSpPr>
        <p:spPr>
          <a:xfrm>
            <a:off x="300041" y="2076104"/>
            <a:ext cx="6511923" cy="1128453"/>
          </a:xfrm>
          <a:prstGeom prst="rect">
            <a:avLst/>
          </a:prstGeom>
        </p:spPr>
        <p:txBody>
          <a:bodyPr anchor="ctr" anchorCtr="0">
            <a:noAutofit/>
          </a:bodyPr>
          <a:lstStyle>
            <a:lvl1pPr marL="0" indent="0">
              <a:buNone/>
              <a:defRPr sz="3200" b="1" baseline="0">
                <a:solidFill>
                  <a:schemeClr val="bg1"/>
                </a:solidFill>
                <a:latin typeface="Arial" panose="020B0604020202020204" pitchFamily="34" charset="0"/>
                <a:cs typeface="Arial" panose="020B0604020202020204" pitchFamily="34" charset="0"/>
              </a:defRPr>
            </a:lvl1pPr>
          </a:lstStyle>
          <a:p>
            <a:pPr lvl="0"/>
            <a:r>
              <a:rPr lang="en-GB" dirty="0" smtClean="0"/>
              <a:t>Add section header </a:t>
            </a:r>
          </a:p>
        </p:txBody>
      </p:sp>
      <p:pic>
        <p:nvPicPr>
          <p:cNvPr id="17" name="Picture 2" descr="C:\Users\jamesc\Documents\Product Information\ERI General\Artfile Archive\Product Logos\Elsevier_Logos_2014\Presentation - Elsevier\Non_Solus_Logo\ELS_NS_Logo_2C_RGB.png"/>
          <p:cNvPicPr>
            <a:picLocks noChangeAspect="1" noChangeArrowheads="1"/>
          </p:cNvPicPr>
          <p:nvPr userDrawn="1"/>
        </p:nvPicPr>
        <p:blipFill>
          <a:blip r:embed="rId4" cstate="screen">
            <a:extLst>
              <a:ext uri="{28A0092B-C50C-407E-A947-70E740481C1C}">
                <a14:useLocalDpi xmlns:a14="http://schemas.microsoft.com/office/drawing/2010/main"/>
              </a:ext>
            </a:extLst>
          </a:blip>
          <a:srcRect/>
          <a:stretch>
            <a:fillRect/>
          </a:stretch>
        </p:blipFill>
        <p:spPr bwMode="auto">
          <a:xfrm>
            <a:off x="8244408" y="195486"/>
            <a:ext cx="648468" cy="716218"/>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3"/>
          <p:cNvPicPr>
            <a:picLocks noChangeAspect="1"/>
          </p:cNvPicPr>
          <p:nvPr userDrawn="1"/>
        </p:nvPicPr>
        <p:blipFill>
          <a:blip r:embed="rId5" cstate="screen">
            <a:extLst>
              <a:ext uri="{28A0092B-C50C-407E-A947-70E740481C1C}">
                <a14:useLocalDpi xmlns:a14="http://schemas.microsoft.com/office/drawing/2010/main"/>
              </a:ext>
            </a:extLst>
          </a:blip>
          <a:srcRect/>
          <a:stretch>
            <a:fillRect/>
          </a:stretch>
        </p:blipFill>
        <p:spPr bwMode="auto">
          <a:xfrm>
            <a:off x="7346270" y="4837905"/>
            <a:ext cx="1574800" cy="1603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19295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p:cSld name="End Slide">
    <p:spTree>
      <p:nvGrpSpPr>
        <p:cNvPr id="1" name=""/>
        <p:cNvGrpSpPr/>
        <p:nvPr/>
      </p:nvGrpSpPr>
      <p:grpSpPr>
        <a:xfrm>
          <a:off x="0" y="0"/>
          <a:ext cx="0" cy="0"/>
          <a:chOff x="0" y="0"/>
          <a:chExt cx="0" cy="0"/>
        </a:xfrm>
      </p:grpSpPr>
      <p:sp>
        <p:nvSpPr>
          <p:cNvPr id="12" name="Rectangle 11"/>
          <p:cNvSpPr/>
          <p:nvPr/>
        </p:nvSpPr>
        <p:spPr>
          <a:xfrm>
            <a:off x="0" y="-6234"/>
            <a:ext cx="9144000" cy="44438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21"/>
          <p:cNvSpPr txBox="1">
            <a:spLocks noChangeArrowheads="1"/>
          </p:cNvSpPr>
          <p:nvPr/>
        </p:nvSpPr>
        <p:spPr bwMode="auto">
          <a:xfrm>
            <a:off x="300038" y="4741070"/>
            <a:ext cx="4089082" cy="3077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sz="2400">
                <a:solidFill>
                  <a:schemeClr val="tx1"/>
                </a:solidFill>
                <a:latin typeface="Arial" panose="020B0604020202020204" pitchFamily="34" charset="0"/>
                <a:ea typeface="ＭＳ Ｐゴシック" panose="020B0600070205080204" pitchFamily="34" charset="-128"/>
              </a:defRPr>
            </a:lvl1pPr>
            <a:lvl2pPr marL="37931725" indent="-37474525" eaLnBrk="0" hangingPunct="0">
              <a:defRPr sz="2400">
                <a:solidFill>
                  <a:schemeClr val="tx1"/>
                </a:solidFill>
                <a:latin typeface="Arial" panose="020B0604020202020204" pitchFamily="34" charset="0"/>
                <a:ea typeface="ＭＳ Ｐゴシック" panose="020B0600070205080204" pitchFamily="34" charset="-128"/>
              </a:defRPr>
            </a:lvl2pPr>
            <a:lvl3pPr eaLnBrk="0" hangingPunct="0">
              <a:defRPr sz="2400">
                <a:solidFill>
                  <a:schemeClr val="tx1"/>
                </a:solidFill>
                <a:latin typeface="Arial" panose="020B0604020202020204" pitchFamily="34" charset="0"/>
                <a:ea typeface="ＭＳ Ｐゴシック" panose="020B0600070205080204" pitchFamily="34" charset="-128"/>
              </a:defRPr>
            </a:lvl3pPr>
            <a:lvl4pPr eaLnBrk="0" hangingPunct="0">
              <a:defRPr sz="2400">
                <a:solidFill>
                  <a:schemeClr val="tx1"/>
                </a:solidFill>
                <a:latin typeface="Arial" panose="020B0604020202020204" pitchFamily="34" charset="0"/>
                <a:ea typeface="ＭＳ Ｐゴシック" panose="020B0600070205080204" pitchFamily="34" charset="-128"/>
              </a:defRPr>
            </a:lvl4pPr>
            <a:lvl5pPr eaLnBrk="0" hangingPunct="0">
              <a:defRPr sz="2400">
                <a:solidFill>
                  <a:schemeClr val="tx1"/>
                </a:solidFill>
                <a:latin typeface="Arial" panose="020B0604020202020204" pitchFamily="34" charset="0"/>
                <a:ea typeface="ＭＳ Ｐゴシック" panose="020B0600070205080204" pitchFamily="34" charset="-128"/>
              </a:defRPr>
            </a:lvl5pPr>
            <a:lvl6pPr marL="4572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6pPr>
            <a:lvl7pPr marL="9144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7pPr>
            <a:lvl8pPr marL="13716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8pPr>
            <a:lvl9pPr marL="1828800" eaLnBrk="0" fontAlgn="base" hangingPunct="0">
              <a:spcBef>
                <a:spcPct val="0"/>
              </a:spcBef>
              <a:spcAft>
                <a:spcPct val="0"/>
              </a:spcAft>
              <a:defRPr sz="2400">
                <a:solidFill>
                  <a:schemeClr val="tx1"/>
                </a:solidFill>
                <a:latin typeface="Arial" panose="020B0604020202020204" pitchFamily="34" charset="0"/>
                <a:ea typeface="ＭＳ Ｐゴシック" panose="020B0600070205080204" pitchFamily="34" charset="-128"/>
              </a:defRPr>
            </a:lvl9pPr>
          </a:lstStyle>
          <a:p>
            <a:pPr eaLnBrk="1" hangingPunct="1"/>
            <a:r>
              <a:rPr lang="en-US" sz="1400" dirty="0" smtClean="0">
                <a:solidFill>
                  <a:srgbClr val="FF8200"/>
                </a:solidFill>
                <a:latin typeface="NexusSansOT" pitchFamily="-104" charset="0"/>
              </a:rPr>
              <a:t>www.elsevier.com/research-intelligence</a:t>
            </a:r>
            <a:endParaRPr lang="en-US" sz="1400" dirty="0">
              <a:solidFill>
                <a:srgbClr val="53565A"/>
              </a:solidFill>
              <a:latin typeface="NexusSansOT" pitchFamily="-104" charset="0"/>
            </a:endParaRPr>
          </a:p>
        </p:txBody>
      </p:sp>
      <p:sp>
        <p:nvSpPr>
          <p:cNvPr id="10" name="Rectangle 9"/>
          <p:cNvSpPr/>
          <p:nvPr/>
        </p:nvSpPr>
        <p:spPr>
          <a:xfrm>
            <a:off x="0" y="1993901"/>
            <a:ext cx="9144000"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 Placeholder 21"/>
          <p:cNvSpPr>
            <a:spLocks noGrp="1"/>
          </p:cNvSpPr>
          <p:nvPr>
            <p:ph type="body" sz="quarter" idx="13" hasCustomPrompt="1"/>
          </p:nvPr>
        </p:nvSpPr>
        <p:spPr>
          <a:xfrm>
            <a:off x="300041" y="2076104"/>
            <a:ext cx="6511923" cy="1128453"/>
          </a:xfrm>
          <a:prstGeom prst="rect">
            <a:avLst/>
          </a:prstGeom>
        </p:spPr>
        <p:txBody>
          <a:bodyPr anchor="ctr" anchorCtr="0">
            <a:noAutofit/>
          </a:bodyPr>
          <a:lstStyle>
            <a:lvl1pPr marL="0" indent="0">
              <a:buNone/>
              <a:defRPr sz="3200" b="1" baseline="0">
                <a:solidFill>
                  <a:schemeClr val="bg1"/>
                </a:solidFill>
                <a:latin typeface="Arial" panose="020B0604020202020204" pitchFamily="34" charset="0"/>
                <a:cs typeface="Arial" panose="020B0604020202020204" pitchFamily="34" charset="0"/>
              </a:defRPr>
            </a:lvl1pPr>
          </a:lstStyle>
          <a:p>
            <a:pPr lvl="0"/>
            <a:r>
              <a:rPr lang="en-GB" dirty="0" smtClean="0"/>
              <a:t>End slide</a:t>
            </a:r>
          </a:p>
        </p:txBody>
      </p:sp>
      <p:sp>
        <p:nvSpPr>
          <p:cNvPr id="17" name="Rectangle 16"/>
          <p:cNvSpPr/>
          <p:nvPr userDrawn="1"/>
        </p:nvSpPr>
        <p:spPr>
          <a:xfrm>
            <a:off x="0" y="1993901"/>
            <a:ext cx="9144000" cy="1285875"/>
          </a:xfrm>
          <a:prstGeom prst="rect">
            <a:avLst/>
          </a:prstGeom>
          <a:solidFill>
            <a:srgbClr val="FF82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pic>
        <p:nvPicPr>
          <p:cNvPr id="19" name="Picture 18"/>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7689562" y="979954"/>
            <a:ext cx="1454438" cy="3183592"/>
          </a:xfrm>
          <a:prstGeom prst="rect">
            <a:avLst/>
          </a:prstGeom>
        </p:spPr>
      </p:pic>
      <p:sp>
        <p:nvSpPr>
          <p:cNvPr id="22" name="Rectangle 21"/>
          <p:cNvSpPr/>
          <p:nvPr userDrawn="1"/>
        </p:nvSpPr>
        <p:spPr>
          <a:xfrm>
            <a:off x="7689850" y="939800"/>
            <a:ext cx="1454150" cy="3288134"/>
          </a:xfrm>
          <a:prstGeom prst="rect">
            <a:avLst/>
          </a:prstGeom>
          <a:solidFill>
            <a:schemeClr val="bg1">
              <a:alpha val="73000"/>
            </a:schemeClr>
          </a:solidFill>
          <a:ln>
            <a:noFill/>
          </a:ln>
          <a:effectLst/>
        </p:spPr>
        <p:style>
          <a:lnRef idx="1">
            <a:schemeClr val="accent1"/>
          </a:lnRef>
          <a:fillRef idx="3">
            <a:schemeClr val="accent1"/>
          </a:fillRef>
          <a:effectRef idx="2">
            <a:schemeClr val="accent1"/>
          </a:effectRef>
          <a:fontRef idx="minor">
            <a:schemeClr val="lt1"/>
          </a:fontRef>
        </p:style>
        <p:txBody>
          <a:bodyPr anchor="ctr"/>
          <a:lstStyle/>
          <a:p>
            <a:pPr algn="ctr" fontAlgn="auto">
              <a:spcBef>
                <a:spcPts val="0"/>
              </a:spcBef>
              <a:spcAft>
                <a:spcPts val="0"/>
              </a:spcAft>
              <a:defRPr/>
            </a:pPr>
            <a:endParaRPr lang="en-US"/>
          </a:p>
        </p:txBody>
      </p:sp>
      <p:pic>
        <p:nvPicPr>
          <p:cNvPr id="25" name="Picture 2" descr="C:\Users\jamesc\Documents\Product Information\ERI General\Artfile Archive\Product Logos\Product Logos\Solution Suite Wordmarks 151 Orange\Ppt and Web\ELS_RI_Wordmark_151_RGB.png"/>
          <p:cNvPicPr>
            <a:picLocks noChangeAspect="1" noChangeArrowheads="1"/>
          </p:cNvPicPr>
          <p:nvPr userDrawn="1"/>
        </p:nvPicPr>
        <p:blipFill>
          <a:blip r:embed="rId3" cstate="screen">
            <a:extLst>
              <a:ext uri="{28A0092B-C50C-407E-A947-70E740481C1C}">
                <a14:useLocalDpi xmlns:a14="http://schemas.microsoft.com/office/drawing/2010/main"/>
              </a:ext>
            </a:extLst>
          </a:blip>
          <a:srcRect/>
          <a:stretch>
            <a:fillRect/>
          </a:stretch>
        </p:blipFill>
        <p:spPr bwMode="auto">
          <a:xfrm>
            <a:off x="419099" y="1567131"/>
            <a:ext cx="3453293" cy="26453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833605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sp>
        <p:nvSpPr>
          <p:cNvPr id="6" name="Content Placeholder 5"/>
          <p:cNvSpPr>
            <a:spLocks noGrp="1"/>
          </p:cNvSpPr>
          <p:nvPr>
            <p:ph sz="quarter" idx="4"/>
          </p:nvPr>
        </p:nvSpPr>
        <p:spPr>
          <a:xfrm>
            <a:off x="457198" y="4262747"/>
            <a:ext cx="8238320" cy="535945"/>
          </a:xfrm>
          <a:prstGeom prst="rect">
            <a:avLst/>
          </a:prstGeom>
        </p:spPr>
        <p:txBody>
          <a:bodyPr/>
          <a:lstStyle>
            <a:lvl1pPr>
              <a:defRPr sz="1200">
                <a:solidFill>
                  <a:srgbClr val="53565A"/>
                </a:solidFill>
              </a:defRPr>
            </a:lvl1pPr>
            <a:lvl2pPr>
              <a:defRPr sz="1500"/>
            </a:lvl2pPr>
            <a:lvl3pPr>
              <a:defRPr sz="1350"/>
            </a:lvl3pPr>
            <a:lvl4pPr>
              <a:defRPr sz="1200"/>
            </a:lvl4pPr>
            <a:lvl5pPr>
              <a:defRPr sz="1200"/>
            </a:lvl5pPr>
            <a:lvl6pPr>
              <a:defRPr sz="1200"/>
            </a:lvl6pPr>
            <a:lvl7pPr>
              <a:defRPr sz="1200"/>
            </a:lvl7pPr>
            <a:lvl8pPr>
              <a:defRPr sz="1200"/>
            </a:lvl8pPr>
            <a:lvl9pPr>
              <a:defRPr sz="1200"/>
            </a:lvl9pPr>
          </a:lstStyle>
          <a:p>
            <a:pPr lvl="0"/>
            <a:r>
              <a:rPr lang="en-US" dirty="0" smtClean="0"/>
              <a:t>Click to edit Master text styles</a:t>
            </a:r>
          </a:p>
        </p:txBody>
      </p:sp>
      <p:sp>
        <p:nvSpPr>
          <p:cNvPr id="12" name="Picture Placeholder 2"/>
          <p:cNvSpPr>
            <a:spLocks noGrp="1"/>
          </p:cNvSpPr>
          <p:nvPr>
            <p:ph type="pic" idx="1" hasCustomPrompt="1"/>
          </p:nvPr>
        </p:nvSpPr>
        <p:spPr>
          <a:xfrm>
            <a:off x="457198" y="1125083"/>
            <a:ext cx="8238320" cy="2908525"/>
          </a:xfrm>
          <a:prstGeom prst="rect">
            <a:avLst/>
          </a:prstGeom>
        </p:spPr>
        <p:txBody>
          <a:bodyPr>
            <a:normAutofit/>
          </a:bodyPr>
          <a:lstStyle>
            <a:lvl1pPr marL="0" indent="0" algn="ctr">
              <a:buNone/>
              <a:defRPr sz="1800">
                <a:solidFill>
                  <a:schemeClr val="tx1"/>
                </a:solidFill>
              </a:defRPr>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n-US" dirty="0" smtClean="0"/>
              <a:t>Place Picture here</a:t>
            </a:r>
            <a:endParaRPr lang="en-US" dirty="0"/>
          </a:p>
        </p:txBody>
      </p:sp>
      <p:sp>
        <p:nvSpPr>
          <p:cNvPr id="7" name="Slide Number Placeholder 7"/>
          <p:cNvSpPr>
            <a:spLocks noGrp="1"/>
          </p:cNvSpPr>
          <p:nvPr>
            <p:ph type="sldNum" sz="quarter" idx="10"/>
          </p:nvPr>
        </p:nvSpPr>
        <p:spPr>
          <a:xfrm>
            <a:off x="8556216" y="4877608"/>
            <a:ext cx="587784" cy="265892"/>
          </a:xfrm>
          <a:prstGeom prst="rect">
            <a:avLst/>
          </a:prstGeom>
        </p:spPr>
        <p:txBody>
          <a:bodyPr vert="horz" lIns="91440" tIns="45720" rIns="91440" bIns="45720" rtlCol="0" anchor="ctr"/>
          <a:lstStyle>
            <a:lvl1pPr algn="r">
              <a:defRPr sz="525">
                <a:solidFill>
                  <a:schemeClr val="tx1"/>
                </a:solidFill>
                <a:latin typeface="Arial" panose="020B0604020202020204" pitchFamily="34" charset="0"/>
                <a:cs typeface="Arial" panose="020B0604020202020204" pitchFamily="34" charset="0"/>
              </a:defRPr>
            </a:lvl1pPr>
          </a:lstStyle>
          <a:p>
            <a:r>
              <a:rPr lang="en-US" smtClean="0"/>
              <a:t>   |   </a:t>
            </a:r>
            <a:fld id="{DA15E891-66B8-4B28-AB8F-05A4B1DE573C}" type="slidenum">
              <a:rPr lang="en-US" smtClean="0"/>
              <a:pPr/>
              <a:t>‹#›</a:t>
            </a:fld>
            <a:endParaRPr lang="en-US" dirty="0"/>
          </a:p>
        </p:txBody>
      </p:sp>
      <p:sp>
        <p:nvSpPr>
          <p:cNvPr id="8" name="Title Placeholder 1"/>
          <p:cNvSpPr>
            <a:spLocks noGrp="1"/>
          </p:cNvSpPr>
          <p:nvPr>
            <p:ph type="title"/>
          </p:nvPr>
        </p:nvSpPr>
        <p:spPr>
          <a:xfrm>
            <a:off x="457200" y="528903"/>
            <a:ext cx="8238319" cy="313984"/>
          </a:xfrm>
          <a:prstGeom prst="rect">
            <a:avLst/>
          </a:prstGeom>
        </p:spPr>
        <p:txBody>
          <a:bodyPr vert="horz" lIns="91440" tIns="45720" rIns="91440" bIns="45720" rtlCol="0" anchor="ctr">
            <a:noAutofit/>
          </a:bodyPr>
          <a:lstStyle>
            <a:lvl1pPr>
              <a:defRPr b="0"/>
            </a:lvl1pPr>
          </a:lstStyle>
          <a:p>
            <a:r>
              <a:rPr lang="en-US" dirty="0" smtClean="0"/>
              <a:t>Title of Slide</a:t>
            </a:r>
            <a:endParaRPr lang="en-US" dirty="0"/>
          </a:p>
        </p:txBody>
      </p:sp>
    </p:spTree>
    <p:extLst>
      <p:ext uri="{BB962C8B-B14F-4D97-AF65-F5344CB8AC3E}">
        <p14:creationId xmlns:p14="http://schemas.microsoft.com/office/powerpoint/2010/main" val="30056239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ontent: All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3788" y="1203891"/>
            <a:ext cx="7429500" cy="3602832"/>
          </a:xfrm>
          <a:prstGeom prst="rect">
            <a:avLst/>
          </a:prstGeom>
        </p:spPr>
        <p:txBody>
          <a:bodyPr>
            <a:normAutofit/>
          </a:bodyPr>
          <a:lstStyle>
            <a:lvl1pPr>
              <a:defRPr sz="1125" b="1">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975">
                <a:solidFill>
                  <a:srgbClr val="75787B"/>
                </a:solidFill>
                <a:latin typeface="Arial" panose="020B0604020202020204" pitchFamily="34" charset="0"/>
                <a:ea typeface="Verdana" panose="020B0604030504040204" pitchFamily="34" charset="0"/>
                <a:cs typeface="Arial" panose="020B0604020202020204" pitchFamily="34" charset="0"/>
              </a:defRPr>
            </a:lvl2pPr>
            <a:lvl3pPr>
              <a:defRPr sz="825">
                <a:solidFill>
                  <a:srgbClr val="75787B"/>
                </a:solidFill>
                <a:latin typeface="Arial" panose="020B0604020202020204" pitchFamily="34" charset="0"/>
                <a:ea typeface="Verdana" panose="020B0604030504040204" pitchFamily="34" charset="0"/>
                <a:cs typeface="Arial" panose="020B0604020202020204" pitchFamily="34" charset="0"/>
              </a:defRPr>
            </a:lvl3pPr>
            <a:lvl4pPr>
              <a:defRPr sz="788">
                <a:latin typeface="Lucida Sans Unicode" panose="020B0602030504020204" pitchFamily="34" charset="0"/>
                <a:ea typeface="Verdana" panose="020B0604030504040204" pitchFamily="34" charset="0"/>
                <a:cs typeface="Lucida Sans Unicode" panose="020B0602030504020204" pitchFamily="34" charset="0"/>
              </a:defRPr>
            </a:lvl4pPr>
            <a:lvl5pPr>
              <a:defRPr sz="788">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2" name="Slide Number Placeholder 7"/>
          <p:cNvSpPr>
            <a:spLocks noGrp="1"/>
          </p:cNvSpPr>
          <p:nvPr>
            <p:ph type="sldNum" sz="quarter" idx="4"/>
          </p:nvPr>
        </p:nvSpPr>
        <p:spPr>
          <a:xfrm>
            <a:off x="8548008" y="18679"/>
            <a:ext cx="457200" cy="245950"/>
          </a:xfrm>
          <a:prstGeom prst="rect">
            <a:avLst/>
          </a:prstGeom>
        </p:spPr>
        <p:txBody>
          <a:bodyPr vert="horz" lIns="91440" tIns="45720" rIns="91440" bIns="45720" rtlCol="0" anchor="ctr"/>
          <a:lstStyle>
            <a:lvl1pPr algn="r">
              <a:defRPr sz="525">
                <a:solidFill>
                  <a:schemeClr val="bg1"/>
                </a:solidFill>
              </a:defRPr>
            </a:lvl1pPr>
          </a:lstStyle>
          <a:p>
            <a:fld id="{DA15E891-66B8-4B28-AB8F-05A4B1DE573C}" type="slidenum">
              <a:rPr lang="en-US" smtClean="0"/>
              <a:pPr/>
              <a:t>‹#›</a:t>
            </a:fld>
            <a:endParaRPr lang="en-US" dirty="0"/>
          </a:p>
        </p:txBody>
      </p:sp>
      <p:sp>
        <p:nvSpPr>
          <p:cNvPr id="14" name="Text Placeholder 13"/>
          <p:cNvSpPr>
            <a:spLocks noGrp="1"/>
          </p:cNvSpPr>
          <p:nvPr>
            <p:ph type="body" sz="quarter" idx="10" hasCustomPrompt="1"/>
          </p:nvPr>
        </p:nvSpPr>
        <p:spPr>
          <a:xfrm>
            <a:off x="1093788" y="716075"/>
            <a:ext cx="7429500" cy="214313"/>
          </a:xfrm>
        </p:spPr>
        <p:txBody>
          <a:bodyPr>
            <a:noAutofit/>
          </a:bodyPr>
          <a:lstStyle>
            <a:lvl1pPr marL="0" indent="0">
              <a:buNone/>
              <a:defRPr sz="1350" baseline="0">
                <a:solidFill>
                  <a:srgbClr val="007398"/>
                </a:solidFill>
                <a:latin typeface="Arial" panose="020B0604020202020204" pitchFamily="34" charset="0"/>
                <a:cs typeface="Arial" panose="020B0604020202020204" pitchFamily="34" charset="0"/>
              </a:defRPr>
            </a:lvl1pPr>
          </a:lstStyle>
          <a:p>
            <a:pPr lvl="0"/>
            <a:r>
              <a:rPr lang="en-US" dirty="0" smtClean="0"/>
              <a:t>Title of Slide</a:t>
            </a:r>
            <a:endParaRPr lang="en-US" dirty="0"/>
          </a:p>
        </p:txBody>
      </p:sp>
    </p:spTree>
    <p:extLst>
      <p:ext uri="{BB962C8B-B14F-4D97-AF65-F5344CB8AC3E}">
        <p14:creationId xmlns:p14="http://schemas.microsoft.com/office/powerpoint/2010/main" val="76040895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Content: Two Column Text">
    <p:spTree>
      <p:nvGrpSpPr>
        <p:cNvPr id="1" name=""/>
        <p:cNvGrpSpPr/>
        <p:nvPr/>
      </p:nvGrpSpPr>
      <p:grpSpPr>
        <a:xfrm>
          <a:off x="0" y="0"/>
          <a:ext cx="0" cy="0"/>
          <a:chOff x="0" y="0"/>
          <a:chExt cx="0" cy="0"/>
        </a:xfrm>
      </p:grpSpPr>
      <p:sp>
        <p:nvSpPr>
          <p:cNvPr id="3" name="Content Placeholder 2"/>
          <p:cNvSpPr>
            <a:spLocks noGrp="1"/>
          </p:cNvSpPr>
          <p:nvPr>
            <p:ph idx="1"/>
          </p:nvPr>
        </p:nvSpPr>
        <p:spPr>
          <a:xfrm>
            <a:off x="1093788" y="1203889"/>
            <a:ext cx="3706812" cy="3602834"/>
          </a:xfrm>
          <a:prstGeom prst="rect">
            <a:avLst/>
          </a:prstGeom>
        </p:spPr>
        <p:txBody>
          <a:bodyPr>
            <a:normAutofit/>
          </a:bodyPr>
          <a:lstStyle>
            <a:lvl1pPr>
              <a:defRPr sz="1500" b="1">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Arial" panose="020B0604020202020204" pitchFamily="34" charset="0"/>
                <a:ea typeface="Verdana" panose="020B0604030504040204" pitchFamily="34" charset="0"/>
                <a:cs typeface="Arial" panose="020B0604020202020204" pitchFamily="34" charset="0"/>
              </a:defRPr>
            </a:lvl2pPr>
            <a:lvl3pPr>
              <a:defRPr sz="1100">
                <a:solidFill>
                  <a:srgbClr val="75787B"/>
                </a:solidFill>
                <a:latin typeface="Arial" panose="020B0604020202020204" pitchFamily="34" charset="0"/>
                <a:ea typeface="Verdana" panose="020B0604030504040204" pitchFamily="34" charset="0"/>
                <a:cs typeface="Arial" panose="020B0604020202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p:txBody>
      </p:sp>
      <p:sp>
        <p:nvSpPr>
          <p:cNvPr id="12" name="Slide Number Placeholder 7"/>
          <p:cNvSpPr>
            <a:spLocks noGrp="1"/>
          </p:cNvSpPr>
          <p:nvPr>
            <p:ph type="sldNum" sz="quarter" idx="4"/>
          </p:nvPr>
        </p:nvSpPr>
        <p:spPr>
          <a:xfrm>
            <a:off x="8548008" y="18679"/>
            <a:ext cx="457200" cy="245950"/>
          </a:xfrm>
          <a:prstGeom prst="rect">
            <a:avLst/>
          </a:prstGeom>
        </p:spPr>
        <p:txBody>
          <a:bodyPr vert="horz" lIns="91440" tIns="45720" rIns="91440" bIns="45720" rtlCol="0" anchor="ctr"/>
          <a:lstStyle>
            <a:lvl1pPr algn="r">
              <a:defRPr sz="700">
                <a:solidFill>
                  <a:schemeClr val="bg1"/>
                </a:solidFill>
              </a:defRPr>
            </a:lvl1pPr>
          </a:lstStyle>
          <a:p>
            <a:fld id="{DA15E891-66B8-4B28-AB8F-05A4B1DE573C}" type="slidenum">
              <a:rPr lang="en-US" smtClean="0"/>
              <a:pPr/>
              <a:t>‹#›</a:t>
            </a:fld>
            <a:endParaRPr lang="en-US" dirty="0"/>
          </a:p>
        </p:txBody>
      </p:sp>
      <p:sp>
        <p:nvSpPr>
          <p:cNvPr id="14" name="Text Placeholder 13"/>
          <p:cNvSpPr>
            <a:spLocks noGrp="1"/>
          </p:cNvSpPr>
          <p:nvPr>
            <p:ph type="body" sz="quarter" idx="10" hasCustomPrompt="1"/>
          </p:nvPr>
        </p:nvSpPr>
        <p:spPr>
          <a:xfrm>
            <a:off x="1093788" y="716075"/>
            <a:ext cx="7429500" cy="214313"/>
          </a:xfrm>
        </p:spPr>
        <p:txBody>
          <a:bodyPr>
            <a:noAutofit/>
          </a:bodyPr>
          <a:lstStyle>
            <a:lvl1pPr marL="0" indent="0">
              <a:buNone/>
              <a:defRPr sz="1800" baseline="0">
                <a:solidFill>
                  <a:srgbClr val="007398"/>
                </a:solidFill>
                <a:latin typeface="Arial" panose="020B0604020202020204" pitchFamily="34" charset="0"/>
                <a:cs typeface="Arial" panose="020B0604020202020204" pitchFamily="34" charset="0"/>
              </a:defRPr>
            </a:lvl1pPr>
          </a:lstStyle>
          <a:p>
            <a:pPr lvl="0"/>
            <a:r>
              <a:rPr lang="en-US" dirty="0" smtClean="0"/>
              <a:t>Title of Slide</a:t>
            </a:r>
            <a:endParaRPr lang="en-US" dirty="0"/>
          </a:p>
        </p:txBody>
      </p:sp>
      <p:sp>
        <p:nvSpPr>
          <p:cNvPr id="6" name="Content Placeholder 2"/>
          <p:cNvSpPr>
            <a:spLocks noGrp="1"/>
          </p:cNvSpPr>
          <p:nvPr>
            <p:ph idx="11"/>
          </p:nvPr>
        </p:nvSpPr>
        <p:spPr>
          <a:xfrm>
            <a:off x="4816476" y="1203889"/>
            <a:ext cx="3706812" cy="3602834"/>
          </a:xfrm>
          <a:prstGeom prst="rect">
            <a:avLst/>
          </a:prstGeom>
        </p:spPr>
        <p:txBody>
          <a:bodyPr>
            <a:normAutofit/>
          </a:bodyPr>
          <a:lstStyle>
            <a:lvl1pPr>
              <a:defRPr sz="1500" b="1">
                <a:solidFill>
                  <a:srgbClr val="75787B"/>
                </a:solidFill>
                <a:latin typeface="Arial" panose="020B0604020202020204" pitchFamily="34" charset="0"/>
                <a:ea typeface="Verdana" panose="020B0604030504040204" pitchFamily="34" charset="0"/>
                <a:cs typeface="Arial" panose="020B0604020202020204" pitchFamily="34" charset="0"/>
              </a:defRPr>
            </a:lvl1pPr>
            <a:lvl2pPr>
              <a:defRPr sz="1300">
                <a:solidFill>
                  <a:srgbClr val="75787B"/>
                </a:solidFill>
                <a:latin typeface="Arial" panose="020B0604020202020204" pitchFamily="34" charset="0"/>
                <a:ea typeface="Verdana" panose="020B0604030504040204" pitchFamily="34" charset="0"/>
                <a:cs typeface="Arial" panose="020B0604020202020204" pitchFamily="34" charset="0"/>
              </a:defRPr>
            </a:lvl2pPr>
            <a:lvl3pPr>
              <a:defRPr sz="1100">
                <a:solidFill>
                  <a:srgbClr val="75787B"/>
                </a:solidFill>
                <a:latin typeface="Arial" panose="020B0604020202020204" pitchFamily="34" charset="0"/>
                <a:ea typeface="Verdana" panose="020B0604030504040204" pitchFamily="34" charset="0"/>
                <a:cs typeface="Arial" panose="020B0604020202020204" pitchFamily="34" charset="0"/>
              </a:defRPr>
            </a:lvl3pPr>
            <a:lvl4pPr>
              <a:defRPr sz="1050">
                <a:latin typeface="Lucida Sans Unicode" panose="020B0602030504020204" pitchFamily="34" charset="0"/>
                <a:ea typeface="Verdana" panose="020B0604030504040204" pitchFamily="34" charset="0"/>
                <a:cs typeface="Lucida Sans Unicode" panose="020B0602030504020204" pitchFamily="34" charset="0"/>
              </a:defRPr>
            </a:lvl4pPr>
            <a:lvl5pPr>
              <a:defRPr sz="1050">
                <a:latin typeface="Lucida Sans Unicode" panose="020B0602030504020204" pitchFamily="34" charset="0"/>
                <a:ea typeface="Verdana" panose="020B0604030504040204" pitchFamily="34" charset="0"/>
                <a:cs typeface="Lucida Sans Unicode" panose="020B0602030504020204" pitchFamily="34" charset="0"/>
              </a:defRPr>
            </a:lvl5pPr>
          </a:lstStyle>
          <a:p>
            <a:pPr lvl="0"/>
            <a:r>
              <a:rPr lang="en-US" dirty="0" smtClean="0"/>
              <a:t>Click to edit Master text styles</a:t>
            </a:r>
          </a:p>
          <a:p>
            <a:pPr lvl="1"/>
            <a:r>
              <a:rPr lang="en-US" dirty="0" smtClean="0"/>
              <a:t>Second level</a:t>
            </a:r>
          </a:p>
          <a:p>
            <a:pPr lvl="2"/>
            <a:r>
              <a:rPr lang="en-US" dirty="0" smtClean="0"/>
              <a:t>Third level</a:t>
            </a:r>
          </a:p>
        </p:txBody>
      </p:sp>
    </p:spTree>
    <p:extLst>
      <p:ext uri="{BB962C8B-B14F-4D97-AF65-F5344CB8AC3E}">
        <p14:creationId xmlns:p14="http://schemas.microsoft.com/office/powerpoint/2010/main" val="2998394382"/>
      </p:ext>
    </p:extLst>
  </p:cSld>
  <p:clrMapOvr>
    <a:masterClrMapping/>
  </p:clrMapOvr>
  <p:timing>
    <p:tnLst>
      <p:par>
        <p:cTn id="1" dur="indefinite" restart="never" nodeType="tmRoot"/>
      </p:par>
    </p:tnLst>
  </p:timing>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13_Title Slide Option 4">
    <p:spTree>
      <p:nvGrpSpPr>
        <p:cNvPr id="1" name=""/>
        <p:cNvGrpSpPr/>
        <p:nvPr/>
      </p:nvGrpSpPr>
      <p:grpSpPr>
        <a:xfrm>
          <a:off x="0" y="0"/>
          <a:ext cx="0" cy="0"/>
          <a:chOff x="0" y="0"/>
          <a:chExt cx="0" cy="0"/>
        </a:xfrm>
      </p:grpSpPr>
      <p:sp>
        <p:nvSpPr>
          <p:cNvPr id="2" name="Rectangle 1"/>
          <p:cNvSpPr/>
          <p:nvPr userDrawn="1"/>
        </p:nvSpPr>
        <p:spPr>
          <a:xfrm>
            <a:off x="7600950" y="21432"/>
            <a:ext cx="1390650" cy="221456"/>
          </a:xfrm>
          <a:prstGeom prst="rect">
            <a:avLst/>
          </a:prstGeom>
          <a:solidFill>
            <a:schemeClr val="accent2"/>
          </a:solidFill>
        </p:spPr>
        <p:style>
          <a:lnRef idx="2">
            <a:schemeClr val="accent2"/>
          </a:lnRef>
          <a:fillRef idx="1">
            <a:schemeClr val="lt1"/>
          </a:fillRef>
          <a:effectRef idx="0">
            <a:schemeClr val="accent2"/>
          </a:effectRef>
          <a:fontRef idx="minor">
            <a:schemeClr val="dk1"/>
          </a:fontRef>
        </p:style>
        <p:txBody>
          <a:bodyPr rtlCol="0" anchor="ctr"/>
          <a:lstStyle/>
          <a:p>
            <a:pPr algn="ctr"/>
            <a:endParaRPr lang="en-US"/>
          </a:p>
        </p:txBody>
      </p:sp>
    </p:spTree>
    <p:extLst>
      <p:ext uri="{BB962C8B-B14F-4D97-AF65-F5344CB8AC3E}">
        <p14:creationId xmlns:p14="http://schemas.microsoft.com/office/powerpoint/2010/main" val="1612699449"/>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 Box Content Slide">
    <p:spTree>
      <p:nvGrpSpPr>
        <p:cNvPr id="1" name=""/>
        <p:cNvGrpSpPr/>
        <p:nvPr/>
      </p:nvGrpSpPr>
      <p:grpSpPr>
        <a:xfrm>
          <a:off x="0" y="0"/>
          <a:ext cx="0" cy="0"/>
          <a:chOff x="0" y="0"/>
          <a:chExt cx="0" cy="0"/>
        </a:xfrm>
      </p:grpSpPr>
      <p:sp>
        <p:nvSpPr>
          <p:cNvPr id="6" name="Title Placeholder 1"/>
          <p:cNvSpPr>
            <a:spLocks noGrp="1"/>
          </p:cNvSpPr>
          <p:nvPr>
            <p:ph type="title"/>
          </p:nvPr>
        </p:nvSpPr>
        <p:spPr>
          <a:xfrm>
            <a:off x="457202" y="528903"/>
            <a:ext cx="8238319" cy="313984"/>
          </a:xfrm>
          <a:prstGeom prst="rect">
            <a:avLst/>
          </a:prstGeom>
        </p:spPr>
        <p:txBody>
          <a:bodyPr vert="horz" lIns="91440" tIns="45720" rIns="91440" bIns="45720" rtlCol="0" anchor="ctr">
            <a:noAutofit/>
          </a:bodyPr>
          <a:lstStyle>
            <a:lvl1pPr>
              <a:defRPr b="1"/>
            </a:lvl1pPr>
          </a:lstStyle>
          <a:p>
            <a:r>
              <a:rPr lang="en-US" smtClean="0"/>
              <a:t>Click to edit Master title style</a:t>
            </a:r>
            <a:endParaRPr lang="en-US" dirty="0"/>
          </a:p>
        </p:txBody>
      </p:sp>
      <p:sp>
        <p:nvSpPr>
          <p:cNvPr id="5" name="Content Placeholder 1"/>
          <p:cNvSpPr>
            <a:spLocks noGrp="1"/>
          </p:cNvSpPr>
          <p:nvPr>
            <p:ph idx="1"/>
          </p:nvPr>
        </p:nvSpPr>
        <p:spPr>
          <a:xfrm>
            <a:off x="393033" y="1125082"/>
            <a:ext cx="8238319" cy="3673610"/>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305066153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Sub Title Content Slide">
    <p:spTree>
      <p:nvGrpSpPr>
        <p:cNvPr id="1" name=""/>
        <p:cNvGrpSpPr/>
        <p:nvPr/>
      </p:nvGrpSpPr>
      <p:grpSpPr>
        <a:xfrm>
          <a:off x="0" y="0"/>
          <a:ext cx="0" cy="0"/>
          <a:chOff x="0" y="0"/>
          <a:chExt cx="0" cy="0"/>
        </a:xfrm>
      </p:grpSpPr>
      <p:sp>
        <p:nvSpPr>
          <p:cNvPr id="14" name="Title Placeholder 1"/>
          <p:cNvSpPr>
            <a:spLocks noGrp="1"/>
          </p:cNvSpPr>
          <p:nvPr>
            <p:ph type="title"/>
          </p:nvPr>
        </p:nvSpPr>
        <p:spPr>
          <a:xfrm>
            <a:off x="457202" y="528903"/>
            <a:ext cx="8238319" cy="313984"/>
          </a:xfrm>
          <a:prstGeom prst="rect">
            <a:avLst/>
          </a:prstGeom>
        </p:spPr>
        <p:txBody>
          <a:bodyPr vert="horz" lIns="91440" tIns="45720" rIns="91440" bIns="45720" rtlCol="0" anchor="ctr">
            <a:noAutofit/>
          </a:bodyPr>
          <a:lstStyle>
            <a:lvl1pPr>
              <a:defRPr b="1">
                <a:solidFill>
                  <a:schemeClr val="accent1"/>
                </a:solidFill>
              </a:defRPr>
            </a:lvl1pPr>
          </a:lstStyle>
          <a:p>
            <a:r>
              <a:rPr lang="en-US" smtClean="0"/>
              <a:t>Click to edit Master title style</a:t>
            </a:r>
            <a:endParaRPr lang="en-US" dirty="0"/>
          </a:p>
        </p:txBody>
      </p:sp>
      <p:sp>
        <p:nvSpPr>
          <p:cNvPr id="5" name="Text Placeholder 4"/>
          <p:cNvSpPr>
            <a:spLocks noGrp="1"/>
          </p:cNvSpPr>
          <p:nvPr>
            <p:ph type="body" sz="quarter" idx="10" hasCustomPrompt="1"/>
          </p:nvPr>
        </p:nvSpPr>
        <p:spPr>
          <a:xfrm>
            <a:off x="457200" y="931286"/>
            <a:ext cx="8238318" cy="262943"/>
          </a:xfrm>
        </p:spPr>
        <p:txBody>
          <a:bodyPr/>
          <a:lstStyle>
            <a:lvl1pPr marL="0" marR="0" indent="0" algn="l" defTabSz="457200" rtl="0" eaLnBrk="1" fontAlgn="auto" latinLnBrk="0" hangingPunct="1">
              <a:lnSpc>
                <a:spcPct val="100000"/>
              </a:lnSpc>
              <a:spcBef>
                <a:spcPct val="20000"/>
              </a:spcBef>
              <a:spcAft>
                <a:spcPts val="0"/>
              </a:spcAft>
              <a:buClrTx/>
              <a:buSzTx/>
              <a:buFont typeface="Arial"/>
              <a:buNone/>
              <a:tabLst/>
              <a:defRPr sz="1800">
                <a:solidFill>
                  <a:schemeClr val="accent1"/>
                </a:solidFill>
              </a:defRPr>
            </a:lvl1pPr>
          </a:lstStyle>
          <a:p>
            <a:r>
              <a:rPr lang="en-US" sz="1800" dirty="0" smtClean="0"/>
              <a:t>Subtitle of Slide</a:t>
            </a:r>
            <a:endParaRPr lang="en-US" sz="1800" dirty="0"/>
          </a:p>
        </p:txBody>
      </p:sp>
      <p:sp>
        <p:nvSpPr>
          <p:cNvPr id="9" name="Text Placeholder 8"/>
          <p:cNvSpPr>
            <a:spLocks noGrp="1"/>
          </p:cNvSpPr>
          <p:nvPr>
            <p:ph type="body" sz="quarter" idx="11" hasCustomPrompt="1"/>
          </p:nvPr>
        </p:nvSpPr>
        <p:spPr>
          <a:xfrm>
            <a:off x="457198" y="4345992"/>
            <a:ext cx="8238320" cy="277826"/>
          </a:xfrm>
        </p:spPr>
        <p:txBody>
          <a:bodyPr>
            <a:normAutofit/>
          </a:bodyPr>
          <a:lstStyle>
            <a:lvl1pPr marL="0" indent="0">
              <a:buNone/>
              <a:defRPr sz="1300">
                <a:solidFill>
                  <a:srgbClr val="53565A"/>
                </a:solidFill>
              </a:defRPr>
            </a:lvl1pPr>
            <a:lvl2pPr marL="457200" indent="0">
              <a:buNone/>
              <a:defRPr sz="1600">
                <a:latin typeface="Arial"/>
                <a:cs typeface="Arial"/>
              </a:defRPr>
            </a:lvl2pPr>
          </a:lstStyle>
          <a:p>
            <a:pPr lvl="0"/>
            <a:r>
              <a:rPr lang="en-US" dirty="0" smtClean="0"/>
              <a:t>Author Name</a:t>
            </a:r>
            <a:endParaRPr lang="en-US" dirty="0"/>
          </a:p>
        </p:txBody>
      </p:sp>
      <p:sp>
        <p:nvSpPr>
          <p:cNvPr id="18" name="Text Placeholder 17"/>
          <p:cNvSpPr>
            <a:spLocks noGrp="1"/>
          </p:cNvSpPr>
          <p:nvPr>
            <p:ph type="body" sz="quarter" idx="12" hasCustomPrompt="1"/>
          </p:nvPr>
        </p:nvSpPr>
        <p:spPr>
          <a:xfrm>
            <a:off x="457198" y="4623818"/>
            <a:ext cx="8238318" cy="268074"/>
          </a:xfrm>
        </p:spPr>
        <p:txBody>
          <a:bodyPr>
            <a:normAutofit/>
          </a:bodyPr>
          <a:lstStyle>
            <a:lvl1pPr marL="0" indent="0">
              <a:buNone/>
              <a:defRPr sz="1300">
                <a:solidFill>
                  <a:srgbClr val="53565A"/>
                </a:solidFill>
              </a:defRPr>
            </a:lvl1pPr>
          </a:lstStyle>
          <a:p>
            <a:pPr lvl="0"/>
            <a:r>
              <a:rPr lang="en-US" dirty="0" smtClean="0"/>
              <a:t>Click to edit text</a:t>
            </a:r>
            <a:endParaRPr lang="en-US" dirty="0"/>
          </a:p>
        </p:txBody>
      </p:sp>
      <p:sp>
        <p:nvSpPr>
          <p:cNvPr id="10" name="Content Placeholder 1"/>
          <p:cNvSpPr>
            <a:spLocks noGrp="1"/>
          </p:cNvSpPr>
          <p:nvPr>
            <p:ph idx="17"/>
          </p:nvPr>
        </p:nvSpPr>
        <p:spPr>
          <a:xfrm>
            <a:off x="393033" y="1457304"/>
            <a:ext cx="8238319" cy="2824192"/>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42392906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Logo on right side">
    <p:spTree>
      <p:nvGrpSpPr>
        <p:cNvPr id="1" name=""/>
        <p:cNvGrpSpPr/>
        <p:nvPr/>
      </p:nvGrpSpPr>
      <p:grpSpPr>
        <a:xfrm>
          <a:off x="0" y="0"/>
          <a:ext cx="0" cy="0"/>
          <a:chOff x="0" y="0"/>
          <a:chExt cx="0" cy="0"/>
        </a:xfrm>
      </p:grpSpPr>
      <p:sp>
        <p:nvSpPr>
          <p:cNvPr id="5" name="Title 1"/>
          <p:cNvSpPr>
            <a:spLocks noGrp="1"/>
          </p:cNvSpPr>
          <p:nvPr>
            <p:ph type="title"/>
          </p:nvPr>
        </p:nvSpPr>
        <p:spPr>
          <a:xfrm>
            <a:off x="457202" y="528903"/>
            <a:ext cx="8238319" cy="313984"/>
          </a:xfrm>
        </p:spPr>
        <p:txBody>
          <a:bodyPr/>
          <a:lstStyle/>
          <a:p>
            <a:r>
              <a:rPr lang="en-US" smtClean="0"/>
              <a:t>Click to edit Master title style</a:t>
            </a:r>
            <a:endParaRPr lang="en-US" dirty="0"/>
          </a:p>
        </p:txBody>
      </p:sp>
      <p:sp>
        <p:nvSpPr>
          <p:cNvPr id="6" name="Content Placeholder 1"/>
          <p:cNvSpPr>
            <a:spLocks noGrp="1"/>
          </p:cNvSpPr>
          <p:nvPr>
            <p:ph idx="1"/>
          </p:nvPr>
        </p:nvSpPr>
        <p:spPr>
          <a:xfrm>
            <a:off x="393030" y="1125082"/>
            <a:ext cx="6274469" cy="3673610"/>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7"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169729" y="1352550"/>
            <a:ext cx="1974271" cy="3308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90472707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ircles on right side">
    <p:spTree>
      <p:nvGrpSpPr>
        <p:cNvPr id="1" name=""/>
        <p:cNvGrpSpPr/>
        <p:nvPr/>
      </p:nvGrpSpPr>
      <p:grpSpPr>
        <a:xfrm>
          <a:off x="0" y="0"/>
          <a:ext cx="0" cy="0"/>
          <a:chOff x="0" y="0"/>
          <a:chExt cx="0" cy="0"/>
        </a:xfrm>
      </p:grpSpPr>
      <p:sp>
        <p:nvSpPr>
          <p:cNvPr id="5" name="Title 1"/>
          <p:cNvSpPr>
            <a:spLocks noGrp="1"/>
          </p:cNvSpPr>
          <p:nvPr>
            <p:ph type="title"/>
          </p:nvPr>
        </p:nvSpPr>
        <p:spPr>
          <a:xfrm>
            <a:off x="457202" y="528903"/>
            <a:ext cx="8238319" cy="313984"/>
          </a:xfrm>
        </p:spPr>
        <p:txBody>
          <a:bodyPr/>
          <a:lstStyle/>
          <a:p>
            <a:r>
              <a:rPr lang="en-US" smtClean="0"/>
              <a:t>Click to edit Master title style</a:t>
            </a:r>
            <a:endParaRPr lang="en-US" dirty="0"/>
          </a:p>
        </p:txBody>
      </p:sp>
      <p:sp>
        <p:nvSpPr>
          <p:cNvPr id="6" name="Content Placeholder 1"/>
          <p:cNvSpPr>
            <a:spLocks noGrp="1"/>
          </p:cNvSpPr>
          <p:nvPr>
            <p:ph idx="1"/>
          </p:nvPr>
        </p:nvSpPr>
        <p:spPr>
          <a:xfrm>
            <a:off x="393030" y="1125082"/>
            <a:ext cx="6591969" cy="3673610"/>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7" name="Picture 3"/>
          <p:cNvPicPr>
            <a:picLocks noChangeAspect="1" noChangeArrowheads="1"/>
          </p:cNvPicPr>
          <p:nvPr userDrawn="1"/>
        </p:nvPicPr>
        <p:blipFill>
          <a:blip r:embed="rId2" cstate="screen">
            <a:extLst>
              <a:ext uri="{28A0092B-C50C-407E-A947-70E740481C1C}">
                <a14:useLocalDpi xmlns:a14="http://schemas.microsoft.com/office/drawing/2010/main"/>
              </a:ext>
            </a:extLst>
          </a:blip>
          <a:srcRect/>
          <a:stretch>
            <a:fillRect/>
          </a:stretch>
        </p:blipFill>
        <p:spPr bwMode="auto">
          <a:xfrm>
            <a:off x="7645400" y="1125082"/>
            <a:ext cx="1498600" cy="369403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7201286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Squares on right side">
    <p:spTree>
      <p:nvGrpSpPr>
        <p:cNvPr id="1" name=""/>
        <p:cNvGrpSpPr/>
        <p:nvPr/>
      </p:nvGrpSpPr>
      <p:grpSpPr>
        <a:xfrm>
          <a:off x="0" y="0"/>
          <a:ext cx="0" cy="0"/>
          <a:chOff x="0" y="0"/>
          <a:chExt cx="0" cy="0"/>
        </a:xfrm>
      </p:grpSpPr>
      <p:sp>
        <p:nvSpPr>
          <p:cNvPr id="5" name="Title 1"/>
          <p:cNvSpPr>
            <a:spLocks noGrp="1"/>
          </p:cNvSpPr>
          <p:nvPr>
            <p:ph type="title"/>
          </p:nvPr>
        </p:nvSpPr>
        <p:spPr>
          <a:xfrm>
            <a:off x="457202" y="528903"/>
            <a:ext cx="8238319" cy="313984"/>
          </a:xfrm>
        </p:spPr>
        <p:txBody>
          <a:bodyPr/>
          <a:lstStyle/>
          <a:p>
            <a:r>
              <a:rPr lang="en-US" smtClean="0"/>
              <a:t>Click to edit Master title style</a:t>
            </a:r>
            <a:endParaRPr lang="en-US" dirty="0"/>
          </a:p>
        </p:txBody>
      </p:sp>
      <p:sp>
        <p:nvSpPr>
          <p:cNvPr id="6" name="Content Placeholder 1"/>
          <p:cNvSpPr>
            <a:spLocks noGrp="1"/>
          </p:cNvSpPr>
          <p:nvPr>
            <p:ph idx="1"/>
          </p:nvPr>
        </p:nvSpPr>
        <p:spPr>
          <a:xfrm>
            <a:off x="393030" y="1125082"/>
            <a:ext cx="6630070" cy="3673610"/>
          </a:xfr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pic>
        <p:nvPicPr>
          <p:cNvPr id="7" name="Picture 2"/>
          <p:cNvPicPr>
            <a:picLocks noChangeAspect="1" noChangeArrowheads="1"/>
          </p:cNvPicPr>
          <p:nvPr userDrawn="1"/>
        </p:nvPicPr>
        <p:blipFill rotWithShape="1">
          <a:blip r:embed="rId2" cstate="screen">
            <a:extLst>
              <a:ext uri="{28A0092B-C50C-407E-A947-70E740481C1C}">
                <a14:useLocalDpi xmlns:a14="http://schemas.microsoft.com/office/drawing/2010/main"/>
              </a:ext>
            </a:extLst>
          </a:blip>
          <a:srcRect/>
          <a:stretch/>
        </p:blipFill>
        <p:spPr bwMode="auto">
          <a:xfrm>
            <a:off x="7609315" y="1125460"/>
            <a:ext cx="1534685" cy="368784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79919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aptop photo and text">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1580851"/>
            <a:ext cx="9144000" cy="3561588"/>
          </a:xfrm>
          <a:prstGeom prst="rect">
            <a:avLst/>
          </a:prstGeom>
        </p:spPr>
      </p:pic>
      <p:pic>
        <p:nvPicPr>
          <p:cNvPr id="2" name="Picture 1"/>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2285405" y="1580542"/>
            <a:ext cx="6858595" cy="3561897"/>
          </a:xfrm>
          <a:prstGeom prst="rect">
            <a:avLst/>
          </a:prstGeom>
        </p:spPr>
      </p:pic>
      <p:sp>
        <p:nvSpPr>
          <p:cNvPr id="3" name="Rectangle 2"/>
          <p:cNvSpPr/>
          <p:nvPr/>
        </p:nvSpPr>
        <p:spPr>
          <a:xfrm>
            <a:off x="5950423" y="2146256"/>
            <a:ext cx="2746157" cy="173450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Picture Placeholder 8"/>
          <p:cNvSpPr>
            <a:spLocks noGrp="1"/>
          </p:cNvSpPr>
          <p:nvPr>
            <p:ph type="pic" sz="quarter" idx="17" hasCustomPrompt="1"/>
          </p:nvPr>
        </p:nvSpPr>
        <p:spPr>
          <a:xfrm>
            <a:off x="5977720" y="2142300"/>
            <a:ext cx="2691748" cy="1738459"/>
          </a:xfrm>
          <a:prstGeom prst="rect">
            <a:avLst/>
          </a:prstGeom>
          <a:ln>
            <a:solidFill>
              <a:schemeClr val="tx1"/>
            </a:solidFill>
          </a:ln>
        </p:spPr>
        <p:txBody>
          <a:bodyPr/>
          <a:lstStyle>
            <a:lvl1pPr>
              <a:defRPr/>
            </a:lvl1pPr>
          </a:lstStyle>
          <a:p>
            <a:r>
              <a:rPr lang="en-GB" dirty="0" smtClean="0"/>
              <a:t>Screenshot</a:t>
            </a:r>
            <a:endParaRPr lang="en-GB" dirty="0"/>
          </a:p>
        </p:txBody>
      </p:sp>
      <p:sp>
        <p:nvSpPr>
          <p:cNvPr id="12" name="Title Placeholder 1"/>
          <p:cNvSpPr>
            <a:spLocks noGrp="1"/>
          </p:cNvSpPr>
          <p:nvPr>
            <p:ph type="title"/>
          </p:nvPr>
        </p:nvSpPr>
        <p:spPr>
          <a:xfrm>
            <a:off x="457202" y="528903"/>
            <a:ext cx="8269613" cy="313984"/>
          </a:xfrm>
          <a:prstGeom prst="rect">
            <a:avLst/>
          </a:prstGeom>
        </p:spPr>
        <p:txBody>
          <a:bodyPr vert="horz" lIns="91440" tIns="45720" rIns="91440" bIns="45720" rtlCol="0" anchor="ctr">
            <a:noAutofit/>
          </a:bodyPr>
          <a:lstStyle>
            <a:lvl1pPr>
              <a:defRPr b="1"/>
            </a:lvl1pPr>
          </a:lstStyle>
          <a:p>
            <a:r>
              <a:rPr lang="en-US" smtClean="0"/>
              <a:t>Click to edit Master title style</a:t>
            </a:r>
            <a:endParaRPr lang="en-US" dirty="0"/>
          </a:p>
        </p:txBody>
      </p:sp>
      <p:sp>
        <p:nvSpPr>
          <p:cNvPr id="6" name="Content Placeholder 1"/>
          <p:cNvSpPr>
            <a:spLocks noGrp="1"/>
          </p:cNvSpPr>
          <p:nvPr>
            <p:ph idx="1"/>
          </p:nvPr>
        </p:nvSpPr>
        <p:spPr>
          <a:xfrm>
            <a:off x="393030" y="1125082"/>
            <a:ext cx="4888653" cy="3673610"/>
          </a:xfrm>
          <a:prstGeom prst="rect">
            <a:avLst/>
          </a:prstGeom>
        </p:spPr>
        <p:txBody>
          <a:bodyPr/>
          <a:lstStyle>
            <a:lvl1pPr>
              <a:defRPr>
                <a:solidFill>
                  <a:srgbClr val="53565A"/>
                </a:solidFill>
                <a:latin typeface="Arial"/>
                <a:cs typeface="Arial"/>
              </a:defRPr>
            </a:lvl1pPr>
            <a:lvl2pPr>
              <a:defRPr>
                <a:solidFill>
                  <a:srgbClr val="53565A"/>
                </a:solidFill>
                <a:latin typeface="Arial"/>
                <a:cs typeface="Arial"/>
              </a:defRPr>
            </a:lvl2pPr>
            <a:lvl3pPr>
              <a:defRPr>
                <a:solidFill>
                  <a:srgbClr val="53565A"/>
                </a:solidFill>
                <a:latin typeface="Arial"/>
                <a:cs typeface="Arial"/>
              </a:defRPr>
            </a:lvl3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Tree>
    <p:extLst>
      <p:ext uri="{BB962C8B-B14F-4D97-AF65-F5344CB8AC3E}">
        <p14:creationId xmlns:p14="http://schemas.microsoft.com/office/powerpoint/2010/main" val="16399075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s &amp; Text Content Slide (grey)">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0" y="994959"/>
            <a:ext cx="9144000" cy="3703654"/>
          </a:xfrm>
          <a:prstGeom prst="rect">
            <a:avLst/>
          </a:prstGeom>
        </p:spPr>
      </p:pic>
      <p:sp>
        <p:nvSpPr>
          <p:cNvPr id="7" name="Picture Placeholder 6"/>
          <p:cNvSpPr>
            <a:spLocks noGrp="1"/>
          </p:cNvSpPr>
          <p:nvPr>
            <p:ph type="pic" sz="quarter" idx="11"/>
          </p:nvPr>
        </p:nvSpPr>
        <p:spPr>
          <a:xfrm>
            <a:off x="101600" y="1121165"/>
            <a:ext cx="2806700" cy="1657350"/>
          </a:xfrm>
          <a:prstGeom prst="rect">
            <a:avLst/>
          </a:prstGeom>
        </p:spPr>
        <p:txBody>
          <a:bodyPr/>
          <a:lstStyle/>
          <a:p>
            <a:r>
              <a:rPr lang="en-US" smtClean="0"/>
              <a:t>Click icon to add picture</a:t>
            </a:r>
            <a:endParaRPr lang="en-GB"/>
          </a:p>
        </p:txBody>
      </p:sp>
      <p:sp>
        <p:nvSpPr>
          <p:cNvPr id="10" name="Picture Placeholder 6"/>
          <p:cNvSpPr>
            <a:spLocks noGrp="1"/>
          </p:cNvSpPr>
          <p:nvPr>
            <p:ph type="pic" sz="quarter" idx="12"/>
          </p:nvPr>
        </p:nvSpPr>
        <p:spPr>
          <a:xfrm>
            <a:off x="6076950" y="1121165"/>
            <a:ext cx="2806700" cy="1657350"/>
          </a:xfrm>
          <a:prstGeom prst="rect">
            <a:avLst/>
          </a:prstGeom>
        </p:spPr>
        <p:txBody>
          <a:bodyPr/>
          <a:lstStyle/>
          <a:p>
            <a:r>
              <a:rPr lang="en-US" smtClean="0"/>
              <a:t>Click icon to add picture</a:t>
            </a:r>
            <a:endParaRPr lang="en-GB"/>
          </a:p>
        </p:txBody>
      </p:sp>
      <p:sp>
        <p:nvSpPr>
          <p:cNvPr id="11" name="Picture Placeholder 6"/>
          <p:cNvSpPr>
            <a:spLocks noGrp="1"/>
          </p:cNvSpPr>
          <p:nvPr>
            <p:ph type="pic" sz="quarter" idx="13"/>
          </p:nvPr>
        </p:nvSpPr>
        <p:spPr>
          <a:xfrm>
            <a:off x="3089275" y="1121165"/>
            <a:ext cx="2806700" cy="1657350"/>
          </a:xfrm>
          <a:prstGeom prst="rect">
            <a:avLst/>
          </a:prstGeom>
        </p:spPr>
        <p:txBody>
          <a:bodyPr/>
          <a:lstStyle/>
          <a:p>
            <a:r>
              <a:rPr lang="en-US" smtClean="0"/>
              <a:t>Click icon to add picture</a:t>
            </a:r>
            <a:endParaRPr lang="en-GB"/>
          </a:p>
        </p:txBody>
      </p:sp>
      <p:sp>
        <p:nvSpPr>
          <p:cNvPr id="9" name="Picture Placeholder 8"/>
          <p:cNvSpPr>
            <a:spLocks noGrp="1"/>
          </p:cNvSpPr>
          <p:nvPr>
            <p:ph type="pic" sz="quarter" idx="14"/>
          </p:nvPr>
        </p:nvSpPr>
        <p:spPr>
          <a:xfrm>
            <a:off x="126208" y="2904723"/>
            <a:ext cx="2782092" cy="1676803"/>
          </a:xfrm>
          <a:prstGeom prst="rect">
            <a:avLst/>
          </a:prstGeom>
        </p:spPr>
        <p:txBody>
          <a:bodyPr/>
          <a:lstStyle/>
          <a:p>
            <a:r>
              <a:rPr lang="en-US" smtClean="0"/>
              <a:t>Click icon to add picture</a:t>
            </a:r>
            <a:endParaRPr lang="en-GB"/>
          </a:p>
        </p:txBody>
      </p:sp>
      <p:sp>
        <p:nvSpPr>
          <p:cNvPr id="14" name="Picture Placeholder 8"/>
          <p:cNvSpPr>
            <a:spLocks noGrp="1"/>
          </p:cNvSpPr>
          <p:nvPr>
            <p:ph type="pic" sz="quarter" idx="15"/>
          </p:nvPr>
        </p:nvSpPr>
        <p:spPr>
          <a:xfrm>
            <a:off x="3113883" y="2917817"/>
            <a:ext cx="2782092" cy="1676803"/>
          </a:xfrm>
          <a:prstGeom prst="rect">
            <a:avLst/>
          </a:prstGeom>
        </p:spPr>
        <p:txBody>
          <a:bodyPr/>
          <a:lstStyle/>
          <a:p>
            <a:r>
              <a:rPr lang="en-US" smtClean="0"/>
              <a:t>Click icon to add picture</a:t>
            </a:r>
            <a:endParaRPr lang="en-GB"/>
          </a:p>
        </p:txBody>
      </p:sp>
      <p:sp>
        <p:nvSpPr>
          <p:cNvPr id="16" name="Picture Placeholder 8"/>
          <p:cNvSpPr>
            <a:spLocks noGrp="1"/>
          </p:cNvSpPr>
          <p:nvPr>
            <p:ph type="pic" sz="quarter" idx="16"/>
          </p:nvPr>
        </p:nvSpPr>
        <p:spPr>
          <a:xfrm>
            <a:off x="6076950" y="2917816"/>
            <a:ext cx="2782092" cy="1676803"/>
          </a:xfrm>
          <a:prstGeom prst="rect">
            <a:avLst/>
          </a:prstGeom>
        </p:spPr>
        <p:txBody>
          <a:bodyPr/>
          <a:lstStyle/>
          <a:p>
            <a:r>
              <a:rPr lang="en-US" smtClean="0"/>
              <a:t>Click icon to add picture</a:t>
            </a:r>
            <a:endParaRPr lang="en-GB"/>
          </a:p>
        </p:txBody>
      </p:sp>
      <p:sp>
        <p:nvSpPr>
          <p:cNvPr id="12" name="Text Placeholder 22"/>
          <p:cNvSpPr>
            <a:spLocks noGrp="1"/>
          </p:cNvSpPr>
          <p:nvPr>
            <p:ph type="body" sz="quarter" idx="17" hasCustomPrompt="1"/>
          </p:nvPr>
        </p:nvSpPr>
        <p:spPr>
          <a:xfrm>
            <a:off x="198599" y="4883586"/>
            <a:ext cx="6672263" cy="170260"/>
          </a:xfrm>
        </p:spPr>
        <p:txBody>
          <a:bodyPr>
            <a:noAutofit/>
          </a:bodyPr>
          <a:lstStyle>
            <a:lvl1pPr>
              <a:buNone/>
              <a:defRPr sz="900"/>
            </a:lvl1pPr>
            <a:lvl2pPr>
              <a:buNone/>
              <a:defRPr sz="1100"/>
            </a:lvl2pPr>
            <a:lvl3pPr>
              <a:buNone/>
              <a:defRPr sz="1100"/>
            </a:lvl3pPr>
            <a:lvl4pPr>
              <a:buNone/>
              <a:defRPr sz="1100"/>
            </a:lvl4pPr>
            <a:lvl5pPr>
              <a:buNone/>
              <a:defRPr sz="1100"/>
            </a:lvl5pPr>
          </a:lstStyle>
          <a:p>
            <a:pPr lvl="0"/>
            <a:r>
              <a:rPr lang="en-US" dirty="0" smtClean="0"/>
              <a:t>Sources &amp; Notes:</a:t>
            </a:r>
            <a:endParaRPr lang="en-US" dirty="0"/>
          </a:p>
        </p:txBody>
      </p:sp>
      <p:sp>
        <p:nvSpPr>
          <p:cNvPr id="13" name="Title 1"/>
          <p:cNvSpPr>
            <a:spLocks noGrp="1"/>
          </p:cNvSpPr>
          <p:nvPr>
            <p:ph type="title"/>
          </p:nvPr>
        </p:nvSpPr>
        <p:spPr>
          <a:xfrm>
            <a:off x="457202" y="528903"/>
            <a:ext cx="8238319" cy="313984"/>
          </a:xfrm>
        </p:spPr>
        <p:txBody>
          <a:bodyPr/>
          <a:lstStyle/>
          <a:p>
            <a:r>
              <a:rPr lang="en-US" smtClean="0"/>
              <a:t>Click to edit Master title style</a:t>
            </a:r>
            <a:endParaRPr lang="en-US" dirty="0"/>
          </a:p>
        </p:txBody>
      </p:sp>
      <p:pic>
        <p:nvPicPr>
          <p:cNvPr id="15" name="Picture 14"/>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0" y="994959"/>
            <a:ext cx="9144000" cy="3703654"/>
          </a:xfrm>
          <a:prstGeom prst="rect">
            <a:avLst/>
          </a:prstGeom>
        </p:spPr>
      </p:pic>
    </p:spTree>
    <p:extLst>
      <p:ext uri="{BB962C8B-B14F-4D97-AF65-F5344CB8AC3E}">
        <p14:creationId xmlns:p14="http://schemas.microsoft.com/office/powerpoint/2010/main" val="13172379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theme" Target="../theme/theme1.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image" Target="../media/image1.jpe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15" name="Picture 14" descr="header.jpg"/>
          <p:cNvPicPr>
            <a:picLocks noChangeAspect="1"/>
          </p:cNvPicPr>
          <p:nvPr userDrawn="1"/>
        </p:nvPicPr>
        <p:blipFill>
          <a:blip r:embed="rId27"/>
          <a:stretch>
            <a:fillRect/>
          </a:stretch>
        </p:blipFill>
        <p:spPr>
          <a:xfrm>
            <a:off x="0" y="0"/>
            <a:ext cx="9144000" cy="375646"/>
          </a:xfrm>
          <a:prstGeom prst="rect">
            <a:avLst/>
          </a:prstGeom>
        </p:spPr>
      </p:pic>
      <p:sp>
        <p:nvSpPr>
          <p:cNvPr id="13" name="Title Placeholder 1"/>
          <p:cNvSpPr>
            <a:spLocks noGrp="1"/>
          </p:cNvSpPr>
          <p:nvPr>
            <p:ph type="title"/>
          </p:nvPr>
        </p:nvSpPr>
        <p:spPr>
          <a:xfrm>
            <a:off x="457202" y="528903"/>
            <a:ext cx="8238319" cy="313984"/>
          </a:xfrm>
          <a:prstGeom prst="rect">
            <a:avLst/>
          </a:prstGeom>
        </p:spPr>
        <p:txBody>
          <a:bodyPr vert="horz" lIns="91440" tIns="45720" rIns="91440" bIns="45720" rtlCol="0" anchor="ctr">
            <a:noAutofit/>
          </a:bodyPr>
          <a:lstStyle/>
          <a:p>
            <a:r>
              <a:rPr lang="en-US" dirty="0" smtClean="0"/>
              <a:t>Title of Slide</a:t>
            </a:r>
            <a:endParaRPr lang="en-US" dirty="0"/>
          </a:p>
        </p:txBody>
      </p:sp>
      <p:sp>
        <p:nvSpPr>
          <p:cNvPr id="14" name="Text Placeholder 8"/>
          <p:cNvSpPr>
            <a:spLocks noGrp="1"/>
          </p:cNvSpPr>
          <p:nvPr>
            <p:ph type="body" idx="1"/>
          </p:nvPr>
        </p:nvSpPr>
        <p:spPr>
          <a:xfrm>
            <a:off x="393031" y="1125082"/>
            <a:ext cx="8238318" cy="367361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pic>
        <p:nvPicPr>
          <p:cNvPr id="16" name="Picture 15"/>
          <p:cNvPicPr>
            <a:picLocks noChangeAspect="1"/>
          </p:cNvPicPr>
          <p:nvPr userDrawn="1"/>
        </p:nvPicPr>
        <p:blipFill>
          <a:blip r:embed="rId28" cstate="screen">
            <a:extLst>
              <a:ext uri="{28A0092B-C50C-407E-A947-70E740481C1C}">
                <a14:useLocalDpi xmlns:a14="http://schemas.microsoft.com/office/drawing/2010/main"/>
              </a:ext>
            </a:extLst>
          </a:blip>
          <a:stretch>
            <a:fillRect/>
          </a:stretch>
        </p:blipFill>
        <p:spPr>
          <a:xfrm rot="10800000" flipH="1" flipV="1">
            <a:off x="6522714" y="117710"/>
            <a:ext cx="1933450" cy="147285"/>
          </a:xfrm>
          <a:prstGeom prst="rect">
            <a:avLst/>
          </a:prstGeom>
        </p:spPr>
      </p:pic>
      <p:sp>
        <p:nvSpPr>
          <p:cNvPr id="17" name="TextBox 16"/>
          <p:cNvSpPr txBox="1"/>
          <p:nvPr userDrawn="1"/>
        </p:nvSpPr>
        <p:spPr>
          <a:xfrm>
            <a:off x="8316275" y="86049"/>
            <a:ext cx="592667" cy="200055"/>
          </a:xfrm>
          <a:prstGeom prst="rect">
            <a:avLst/>
          </a:prstGeom>
          <a:noFill/>
        </p:spPr>
        <p:txBody>
          <a:bodyPr wrap="square" rtlCol="0">
            <a:spAutoFit/>
          </a:bodyPr>
          <a:lstStyle/>
          <a:p>
            <a:pPr algn="r"/>
            <a:r>
              <a:rPr lang="en-US" sz="700" b="1" dirty="0" smtClean="0">
                <a:solidFill>
                  <a:prstClr val="white"/>
                </a:solidFill>
                <a:cs typeface="Arial" pitchFamily="34" charset="0"/>
              </a:rPr>
              <a:t>|     </a:t>
            </a:r>
            <a:fld id="{0458CB15-4049-3E44-A91F-E9E0F94EC727}" type="slidenum">
              <a:rPr lang="en-US" sz="700" b="1" smtClean="0">
                <a:solidFill>
                  <a:prstClr val="white"/>
                </a:solidFill>
                <a:cs typeface="Arial" pitchFamily="34" charset="0"/>
              </a:rPr>
              <a:pPr algn="r"/>
              <a:t>‹#›</a:t>
            </a:fld>
            <a:endParaRPr lang="en-US" sz="700" b="1" dirty="0" err="1" smtClean="0">
              <a:solidFill>
                <a:prstClr val="white"/>
              </a:solidFill>
              <a:cs typeface="Arial" pitchFamily="34" charset="0"/>
            </a:endParaRPr>
          </a:p>
        </p:txBody>
      </p:sp>
    </p:spTree>
    <p:extLst>
      <p:ext uri="{BB962C8B-B14F-4D97-AF65-F5344CB8AC3E}">
        <p14:creationId xmlns:p14="http://schemas.microsoft.com/office/powerpoint/2010/main" val="1659547583"/>
      </p:ext>
    </p:extLst>
  </p:cSld>
  <p:clrMap bg1="lt1" tx1="dk1" bg2="lt2" tx2="dk2" accent1="accent1" accent2="accent2" accent3="accent3" accent4="accent4" accent5="accent5" accent6="accent6" hlink="hlink" folHlink="folHlink"/>
  <p:sldLayoutIdLst>
    <p:sldLayoutId id="2147483771" r:id="rId1"/>
    <p:sldLayoutId id="2147483772" r:id="rId2"/>
    <p:sldLayoutId id="2147483773" r:id="rId3"/>
    <p:sldLayoutId id="2147483774" r:id="rId4"/>
    <p:sldLayoutId id="2147483775" r:id="rId5"/>
    <p:sldLayoutId id="2147483790" r:id="rId6"/>
    <p:sldLayoutId id="2147483791" r:id="rId7"/>
    <p:sldLayoutId id="2147483776" r:id="rId8"/>
    <p:sldLayoutId id="2147483777" r:id="rId9"/>
    <p:sldLayoutId id="2147483778" r:id="rId10"/>
    <p:sldLayoutId id="2147483779" r:id="rId11"/>
    <p:sldLayoutId id="2147483780" r:id="rId12"/>
    <p:sldLayoutId id="2147483781" r:id="rId13"/>
    <p:sldLayoutId id="2147483782" r:id="rId14"/>
    <p:sldLayoutId id="2147483792" r:id="rId15"/>
    <p:sldLayoutId id="2147483793" r:id="rId16"/>
    <p:sldLayoutId id="2147483794" r:id="rId17"/>
    <p:sldLayoutId id="2147483795" r:id="rId18"/>
    <p:sldLayoutId id="2147483796" r:id="rId19"/>
    <p:sldLayoutId id="2147483797" r:id="rId20"/>
    <p:sldLayoutId id="2147483789" r:id="rId21"/>
    <p:sldLayoutId id="2147483798" r:id="rId22"/>
    <p:sldLayoutId id="2147483799" r:id="rId23"/>
    <p:sldLayoutId id="2147483802" r:id="rId24"/>
    <p:sldLayoutId id="2147483803" r:id="rId25"/>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hf hdr="0" ftr="0" dt="0"/>
  <p:txStyles>
    <p:titleStyle>
      <a:lvl1pPr algn="l" defTabSz="457200" rtl="0" eaLnBrk="1" latinLnBrk="0" hangingPunct="1">
        <a:spcBef>
          <a:spcPct val="0"/>
        </a:spcBef>
        <a:buNone/>
        <a:defRPr sz="2400" b="1" i="0" kern="1200">
          <a:solidFill>
            <a:schemeClr val="accent1"/>
          </a:solidFill>
          <a:latin typeface="Arial Bold"/>
          <a:ea typeface="+mj-ea"/>
          <a:cs typeface="Arial Bold"/>
        </a:defRPr>
      </a:lvl1pPr>
    </p:titleStyle>
    <p:bodyStyle>
      <a:lvl1pPr marL="342900" indent="-256032" algn="l" defTabSz="457200" rtl="0" eaLnBrk="1" latinLnBrk="0" hangingPunct="1">
        <a:spcBef>
          <a:spcPct val="20000"/>
        </a:spcBef>
        <a:buFont typeface="Arial"/>
        <a:buChar char="•"/>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Arial" pitchFamily="34" charset="0"/>
        <a:buChar char="-"/>
        <a:defRPr sz="1800" kern="1200">
          <a:solidFill>
            <a:srgbClr val="53565A"/>
          </a:solidFill>
          <a:latin typeface="Arial"/>
          <a:ea typeface="+mn-ea"/>
          <a:cs typeface="+mn-cs"/>
        </a:defRPr>
      </a:lvl2pPr>
      <a:lvl3pPr marL="1143000" indent="-228600" algn="l" defTabSz="457200" rtl="0" eaLnBrk="1" latinLnBrk="0" hangingPunct="1">
        <a:spcBef>
          <a:spcPct val="20000"/>
        </a:spcBef>
        <a:buSzPct val="90000"/>
        <a:buFont typeface="Courier New" pitchFamily="49" charset="0"/>
        <a:buChar char="o"/>
        <a:defRPr sz="1600" kern="1200">
          <a:solidFill>
            <a:srgbClr val="53565A"/>
          </a:solidFill>
          <a:latin typeface="Arial"/>
          <a:ea typeface="+mn-ea"/>
          <a:cs typeface="+mn-cs"/>
        </a:defRPr>
      </a:lvl3pPr>
      <a:lvl4pPr marL="16002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4pPr>
      <a:lvl5pPr marL="20574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5pPr>
      <a:lvl6pPr marL="25146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6pPr>
      <a:lvl7pPr marL="29718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7pPr>
      <a:lvl8pPr marL="34290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8pPr>
      <a:lvl9pPr marL="38862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hyperlink" Target="https://www.journals.elsevier.com/softwarex/submit-your-software/you-can-now-submit-your-software-to-softwarex" TargetMode="Externa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8" Type="http://schemas.openxmlformats.org/officeDocument/2006/relationships/image" Target="../media/image32.png"/><Relationship Id="rId3" Type="http://schemas.openxmlformats.org/officeDocument/2006/relationships/image" Target="../media/image27.png"/><Relationship Id="rId7" Type="http://schemas.openxmlformats.org/officeDocument/2006/relationships/image" Target="../media/image31.png"/><Relationship Id="rId2" Type="http://schemas.openxmlformats.org/officeDocument/2006/relationships/notesSlide" Target="../notesSlides/notesSlide1.xml"/><Relationship Id="rId1" Type="http://schemas.openxmlformats.org/officeDocument/2006/relationships/slideLayout" Target="../slideLayouts/slideLayout22.xml"/><Relationship Id="rId6" Type="http://schemas.openxmlformats.org/officeDocument/2006/relationships/image" Target="../media/image30.png"/><Relationship Id="rId5" Type="http://schemas.openxmlformats.org/officeDocument/2006/relationships/image" Target="../media/image29.jpeg"/><Relationship Id="rId4" Type="http://schemas.openxmlformats.org/officeDocument/2006/relationships/image" Target="../media/image28.png"/></Relationships>
</file>

<file path=ppt/slides/_rels/slide4.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3.png"/><Relationship Id="rId1" Type="http://schemas.openxmlformats.org/officeDocument/2006/relationships/slideLayout" Target="../slideLayouts/slideLayout2.xml"/><Relationship Id="rId5" Type="http://schemas.openxmlformats.org/officeDocument/2006/relationships/image" Target="../media/image35.png"/><Relationship Id="rId4" Type="http://schemas.openxmlformats.org/officeDocument/2006/relationships/image" Target="../media/image34.png"/></Relationships>
</file>

<file path=ppt/slides/_rels/slide5.xml.rels><?xml version="1.0" encoding="UTF-8" standalone="yes"?>
<Relationships xmlns="http://schemas.openxmlformats.org/package/2006/relationships"><Relationship Id="rId3" Type="http://schemas.openxmlformats.org/officeDocument/2006/relationships/hyperlink" Target="http://www.elsevier.com/__data/assets/pdf_file/0010/97066/ReviewerForm.pdf" TargetMode="External"/><Relationship Id="rId2" Type="http://schemas.openxmlformats.org/officeDocument/2006/relationships/image" Target="../media/image36.png"/><Relationship Id="rId1" Type="http://schemas.openxmlformats.org/officeDocument/2006/relationships/slideLayout" Target="../slideLayouts/slideLayout23.xml"/><Relationship Id="rId5" Type="http://schemas.openxmlformats.org/officeDocument/2006/relationships/image" Target="../media/image38.gif"/><Relationship Id="rId4" Type="http://schemas.openxmlformats.org/officeDocument/2006/relationships/image" Target="../media/image37.jpeg"/></Relationships>
</file>

<file path=ppt/slides/_rels/slide6.xml.rels><?xml version="1.0" encoding="UTF-8" standalone="yes"?>
<Relationships xmlns="http://schemas.openxmlformats.org/package/2006/relationships"><Relationship Id="rId8" Type="http://schemas.openxmlformats.org/officeDocument/2006/relationships/image" Target="../media/image42.png"/><Relationship Id="rId3" Type="http://schemas.openxmlformats.org/officeDocument/2006/relationships/hyperlink" Target="http://www.sciencedirect.com/science/article/pii/S0926860X14003688" TargetMode="External"/><Relationship Id="rId7" Type="http://schemas.openxmlformats.org/officeDocument/2006/relationships/image" Target="../media/image41.png"/><Relationship Id="rId2" Type="http://schemas.openxmlformats.org/officeDocument/2006/relationships/hyperlink" Target="http://www.sciencedirect.com/science/article/pii/S0040402009001021" TargetMode="External"/><Relationship Id="rId1" Type="http://schemas.openxmlformats.org/officeDocument/2006/relationships/slideLayout" Target="../slideLayouts/slideLayout25.xml"/><Relationship Id="rId6" Type="http://schemas.openxmlformats.org/officeDocument/2006/relationships/image" Target="../media/image40.png"/><Relationship Id="rId11" Type="http://schemas.openxmlformats.org/officeDocument/2006/relationships/image" Target="../media/image45.png"/><Relationship Id="rId5" Type="http://schemas.openxmlformats.org/officeDocument/2006/relationships/image" Target="../media/image39.png"/><Relationship Id="rId10" Type="http://schemas.openxmlformats.org/officeDocument/2006/relationships/image" Target="../media/image44.png"/><Relationship Id="rId4" Type="http://schemas.openxmlformats.org/officeDocument/2006/relationships/hyperlink" Target="http://www.sciencedirect.com/science/article/pii/S0006320714004765" TargetMode="External"/><Relationship Id="rId9" Type="http://schemas.openxmlformats.org/officeDocument/2006/relationships/image" Target="../media/image43.gif"/></Relationships>
</file>

<file path=ppt/slides/_rels/slide7.xml.rels><?xml version="1.0" encoding="UTF-8" standalone="yes"?>
<Relationships xmlns="http://schemas.openxmlformats.org/package/2006/relationships"><Relationship Id="rId3" Type="http://schemas.openxmlformats.org/officeDocument/2006/relationships/image" Target="../media/image47.png"/><Relationship Id="rId2" Type="http://schemas.openxmlformats.org/officeDocument/2006/relationships/image" Target="../media/image46.png"/><Relationship Id="rId1" Type="http://schemas.openxmlformats.org/officeDocument/2006/relationships/slideLayout" Target="../slideLayouts/slideLayout25.xml"/><Relationship Id="rId4" Type="http://schemas.openxmlformats.org/officeDocument/2006/relationships/hyperlink" Target="http://www.elsevier.com/databaselinking" TargetMode="External"/></Relationships>
</file>

<file path=ppt/slides/_rels/slide8.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notesSlide" Target="../notesSlides/notesSlide2.xml"/><Relationship Id="rId1" Type="http://schemas.openxmlformats.org/officeDocument/2006/relationships/slideLayout" Target="../slideLayouts/slideLayout24.xml"/><Relationship Id="rId6" Type="http://schemas.openxmlformats.org/officeDocument/2006/relationships/image" Target="../media/image50.png"/><Relationship Id="rId5" Type="http://schemas.openxmlformats.org/officeDocument/2006/relationships/image" Target="../media/image49.png"/><Relationship Id="rId4" Type="http://schemas.openxmlformats.org/officeDocument/2006/relationships/hyperlink" Target="https://www.elsevier.com/dib-template" TargetMode="External"/></Relationships>
</file>

<file path=ppt/slides/_rels/slide9.xml.rels><?xml version="1.0" encoding="UTF-8" standalone="yes"?>
<Relationships xmlns="http://schemas.openxmlformats.org/package/2006/relationships"><Relationship Id="rId3" Type="http://schemas.openxmlformats.org/officeDocument/2006/relationships/image" Target="../media/image51.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53.png"/><Relationship Id="rId4" Type="http://schemas.openxmlformats.org/officeDocument/2006/relationships/image" Target="../media/image5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7"/>
          </p:nvPr>
        </p:nvSpPr>
        <p:spPr/>
        <p:txBody>
          <a:bodyPr>
            <a:normAutofit lnSpcReduction="10000"/>
          </a:bodyPr>
          <a:lstStyle/>
          <a:p>
            <a:r>
              <a:rPr lang="en-US" dirty="0" smtClean="0"/>
              <a:t>Dr. </a:t>
            </a:r>
            <a:r>
              <a:rPr lang="en-US" dirty="0" smtClean="0"/>
              <a:t>Chiara Farinelli – Publisher</a:t>
            </a:r>
            <a:r>
              <a:rPr lang="en-US" dirty="0" smtClean="0"/>
              <a:t>	</a:t>
            </a:r>
            <a:endParaRPr lang="en-US" dirty="0"/>
          </a:p>
        </p:txBody>
      </p:sp>
      <p:sp>
        <p:nvSpPr>
          <p:cNvPr id="3" name="Title 2"/>
          <p:cNvSpPr>
            <a:spLocks noGrp="1"/>
          </p:cNvSpPr>
          <p:nvPr>
            <p:ph type="ctrTitle"/>
          </p:nvPr>
        </p:nvSpPr>
        <p:spPr/>
        <p:txBody>
          <a:bodyPr/>
          <a:lstStyle/>
          <a:p>
            <a:r>
              <a:rPr lang="en-US" dirty="0" smtClean="0"/>
              <a:t>Publishing software and data</a:t>
            </a:r>
            <a:endParaRPr lang="en-US" dirty="0"/>
          </a:p>
        </p:txBody>
      </p:sp>
      <p:sp>
        <p:nvSpPr>
          <p:cNvPr id="4" name="Text Placeholder 3"/>
          <p:cNvSpPr>
            <a:spLocks noGrp="1"/>
          </p:cNvSpPr>
          <p:nvPr>
            <p:ph type="body" sz="quarter" idx="18"/>
          </p:nvPr>
        </p:nvSpPr>
        <p:spPr/>
        <p:txBody>
          <a:bodyPr/>
          <a:lstStyle/>
          <a:p>
            <a:r>
              <a:rPr lang="en-US" dirty="0" smtClean="0"/>
              <a:t>CERN Workshop, 31 October 2017</a:t>
            </a:r>
            <a:endParaRPr lang="en-US" dirty="0"/>
          </a:p>
        </p:txBody>
      </p:sp>
      <p:sp>
        <p:nvSpPr>
          <p:cNvPr id="5" name="Rectangle 4"/>
          <p:cNvSpPr/>
          <p:nvPr/>
        </p:nvSpPr>
        <p:spPr>
          <a:xfrm>
            <a:off x="276447" y="1222744"/>
            <a:ext cx="3891516" cy="574158"/>
          </a:xfrm>
          <a:prstGeom prst="rect">
            <a:avLst/>
          </a:prstGeom>
          <a:solidFill>
            <a:schemeClr val="bg1"/>
          </a:solidFill>
          <a:ln>
            <a:solidFill>
              <a:schemeClr val="bg1"/>
            </a:solidFill>
          </a:ln>
          <a:effectLst/>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729045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Placeholder 4"/>
          <p:cNvSpPr>
            <a:spLocks noGrp="1"/>
          </p:cNvSpPr>
          <p:nvPr>
            <p:ph type="body" sz="quarter" idx="13"/>
          </p:nvPr>
        </p:nvSpPr>
        <p:spPr/>
        <p:txBody>
          <a:bodyPr/>
          <a:lstStyle/>
          <a:p>
            <a:r>
              <a:rPr lang="en-US" dirty="0" smtClean="0"/>
              <a:t>Back-up slides</a:t>
            </a:r>
            <a:endParaRPr lang="en-US" dirty="0"/>
          </a:p>
        </p:txBody>
      </p:sp>
    </p:spTree>
    <p:extLst>
      <p:ext uri="{BB962C8B-B14F-4D97-AF65-F5344CB8AC3E}">
        <p14:creationId xmlns:p14="http://schemas.microsoft.com/office/powerpoint/2010/main" val="137323491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a:spLocks noGrp="1"/>
          </p:cNvSpPr>
          <p:nvPr>
            <p:ph type="title"/>
          </p:nvPr>
        </p:nvSpPr>
        <p:spPr>
          <a:xfrm>
            <a:off x="115309" y="528903"/>
            <a:ext cx="8238319" cy="313984"/>
          </a:xfrm>
        </p:spPr>
        <p:txBody>
          <a:bodyPr/>
          <a:lstStyle/>
          <a:p>
            <a:r>
              <a:rPr lang="en-GB" dirty="0" smtClean="0"/>
              <a:t>How to submit</a:t>
            </a:r>
            <a:br>
              <a:rPr lang="en-GB" dirty="0" smtClean="0"/>
            </a:br>
            <a:endParaRPr lang="en-US" sz="1200" dirty="0"/>
          </a:p>
        </p:txBody>
      </p:sp>
      <p:sp>
        <p:nvSpPr>
          <p:cNvPr id="4" name="Rectangle 3"/>
          <p:cNvSpPr/>
          <p:nvPr/>
        </p:nvSpPr>
        <p:spPr>
          <a:xfrm>
            <a:off x="365760" y="4475333"/>
            <a:ext cx="8485632" cy="584775"/>
          </a:xfrm>
          <a:prstGeom prst="rect">
            <a:avLst/>
          </a:prstGeom>
          <a:ln>
            <a:solidFill>
              <a:schemeClr val="accent1"/>
            </a:solidFill>
          </a:ln>
        </p:spPr>
        <p:txBody>
          <a:bodyPr wrap="square">
            <a:spAutoFit/>
          </a:bodyPr>
          <a:lstStyle/>
          <a:p>
            <a:r>
              <a:rPr lang="en-US" sz="1600" dirty="0">
                <a:hlinkClick r:id="rId2"/>
              </a:rPr>
              <a:t>https://</a:t>
            </a:r>
            <a:r>
              <a:rPr lang="en-US" sz="1600" dirty="0" smtClean="0">
                <a:hlinkClick r:id="rId2"/>
              </a:rPr>
              <a:t>www.journals.elsevier.com/softwarex/submit-your-software/you-can-now-submit-your-software-to-softwarex</a:t>
            </a:r>
            <a:r>
              <a:rPr lang="en-US" sz="1600" dirty="0" smtClean="0"/>
              <a:t> </a:t>
            </a:r>
            <a:endParaRPr lang="en-US" sz="1600" dirty="0"/>
          </a:p>
        </p:txBody>
      </p:sp>
      <p:sp>
        <p:nvSpPr>
          <p:cNvPr id="6" name="TextBox 5"/>
          <p:cNvSpPr txBox="1"/>
          <p:nvPr/>
        </p:nvSpPr>
        <p:spPr>
          <a:xfrm>
            <a:off x="70612" y="2451346"/>
            <a:ext cx="4064767" cy="369332"/>
          </a:xfrm>
          <a:prstGeom prst="rect">
            <a:avLst/>
          </a:prstGeom>
          <a:noFill/>
        </p:spPr>
        <p:txBody>
          <a:bodyPr wrap="none" rtlCol="0">
            <a:spAutoFit/>
          </a:bodyPr>
          <a:lstStyle/>
          <a:p>
            <a:pPr marL="285750" indent="-285750">
              <a:buFont typeface="Arial" panose="020B0604020202020204" pitchFamily="34" charset="0"/>
              <a:buChar char="•"/>
            </a:pPr>
            <a:r>
              <a:rPr lang="en-US" dirty="0" smtClean="0">
                <a:latin typeface="Calibri" panose="020F0502020204030204" pitchFamily="34" charset="0"/>
              </a:rPr>
              <a:t>Authors should include in their article:</a:t>
            </a:r>
            <a:endParaRPr lang="en-US" dirty="0">
              <a:latin typeface="Calibri" panose="020F0502020204030204" pitchFamily="34" charset="0"/>
            </a:endParaRPr>
          </a:p>
        </p:txBody>
      </p:sp>
      <p:sp>
        <p:nvSpPr>
          <p:cNvPr id="8" name="TextBox 7"/>
          <p:cNvSpPr txBox="1"/>
          <p:nvPr/>
        </p:nvSpPr>
        <p:spPr>
          <a:xfrm>
            <a:off x="694944" y="2796294"/>
            <a:ext cx="8156448" cy="1569660"/>
          </a:xfrm>
          <a:prstGeom prst="rect">
            <a:avLst/>
          </a:prstGeom>
          <a:noFill/>
        </p:spPr>
        <p:txBody>
          <a:bodyPr wrap="square" rtlCol="0">
            <a:spAutoFit/>
          </a:bodyPr>
          <a:lstStyle/>
          <a:p>
            <a:pPr marL="342900" indent="-342900">
              <a:buAutoNum type="arabicPeriod"/>
            </a:pPr>
            <a:r>
              <a:rPr lang="en-US" sz="1600" b="1" dirty="0" smtClean="0">
                <a:latin typeface="Calibri" panose="020F0502020204030204" pitchFamily="34" charset="0"/>
              </a:rPr>
              <a:t>Motivation and Significance </a:t>
            </a:r>
            <a:r>
              <a:rPr lang="en-US" sz="1600" dirty="0" smtClean="0">
                <a:latin typeface="Calibri" panose="020F0502020204030204" pitchFamily="34" charset="0"/>
              </a:rPr>
              <a:t>– scientific background and motivation for developing software</a:t>
            </a:r>
          </a:p>
          <a:p>
            <a:pPr marL="342900" indent="-342900">
              <a:buAutoNum type="arabicPeriod"/>
            </a:pPr>
            <a:r>
              <a:rPr lang="en-US" sz="1600" b="1" dirty="0" smtClean="0">
                <a:latin typeface="Calibri" panose="020F0502020204030204" pitchFamily="34" charset="0"/>
              </a:rPr>
              <a:t>Software Description</a:t>
            </a:r>
            <a:r>
              <a:rPr lang="en-US" sz="1600" dirty="0" smtClean="0">
                <a:latin typeface="Calibri" panose="020F0502020204030204" pitchFamily="34" charset="0"/>
              </a:rPr>
              <a:t> – architecture and functionalities</a:t>
            </a:r>
            <a:endParaRPr lang="en-US" sz="1600" b="1" dirty="0" smtClean="0">
              <a:latin typeface="Calibri" panose="020F0502020204030204" pitchFamily="34" charset="0"/>
            </a:endParaRPr>
          </a:p>
          <a:p>
            <a:pPr marL="342900" indent="-342900">
              <a:buAutoNum type="arabicPeriod"/>
            </a:pPr>
            <a:r>
              <a:rPr lang="en-US" sz="1600" b="1" dirty="0" smtClean="0">
                <a:latin typeface="Calibri" panose="020F0502020204030204" pitchFamily="34" charset="0"/>
              </a:rPr>
              <a:t>Illustrative Examples </a:t>
            </a:r>
            <a:r>
              <a:rPr lang="en-US" sz="1600" dirty="0" smtClean="0">
                <a:latin typeface="Calibri" panose="020F0502020204030204" pitchFamily="34" charset="0"/>
              </a:rPr>
              <a:t>– at least one example to demonstrate major functions</a:t>
            </a:r>
          </a:p>
          <a:p>
            <a:pPr marL="342900" indent="-342900">
              <a:buAutoNum type="arabicPeriod"/>
            </a:pPr>
            <a:r>
              <a:rPr lang="en-US" sz="1600" b="1" dirty="0" smtClean="0">
                <a:latin typeface="Calibri" panose="020F0502020204030204" pitchFamily="34" charset="0"/>
              </a:rPr>
              <a:t>Impact</a:t>
            </a:r>
            <a:r>
              <a:rPr lang="en-US" sz="1600" dirty="0" smtClean="0">
                <a:latin typeface="Calibri" panose="020F0502020204030204" pitchFamily="34" charset="0"/>
              </a:rPr>
              <a:t> -  key factor; should include how widespread software is and citations of </a:t>
            </a:r>
          </a:p>
          <a:p>
            <a:r>
              <a:rPr lang="en-US" sz="1600" dirty="0">
                <a:latin typeface="Calibri" panose="020F0502020204030204" pitchFamily="34" charset="0"/>
              </a:rPr>
              <a:t> </a:t>
            </a:r>
            <a:r>
              <a:rPr lang="en-US" sz="1600" dirty="0" smtClean="0">
                <a:latin typeface="Calibri" panose="020F0502020204030204" pitchFamily="34" charset="0"/>
              </a:rPr>
              <a:t>		     results obtained using this software</a:t>
            </a:r>
          </a:p>
          <a:p>
            <a:r>
              <a:rPr lang="en-US" sz="1600" b="1" dirty="0" smtClean="0">
                <a:latin typeface="Calibri" panose="020F0502020204030204" pitchFamily="34" charset="0"/>
              </a:rPr>
              <a:t>5.    Conclusions</a:t>
            </a:r>
            <a:endParaRPr lang="en-US" sz="1600" b="1" dirty="0">
              <a:latin typeface="Calibri" panose="020F0502020204030204" pitchFamily="34" charset="0"/>
            </a:endParaRPr>
          </a:p>
        </p:txBody>
      </p:sp>
      <p:sp>
        <p:nvSpPr>
          <p:cNvPr id="11" name="TextBox 10"/>
          <p:cNvSpPr txBox="1"/>
          <p:nvPr/>
        </p:nvSpPr>
        <p:spPr>
          <a:xfrm>
            <a:off x="70612" y="2007451"/>
            <a:ext cx="5931304" cy="369332"/>
          </a:xfrm>
          <a:prstGeom prst="rect">
            <a:avLst/>
          </a:prstGeom>
          <a:noFill/>
        </p:spPr>
        <p:txBody>
          <a:bodyPr wrap="none" rtlCol="0">
            <a:spAutoFit/>
          </a:bodyPr>
          <a:lstStyle/>
          <a:p>
            <a:pPr marL="285750" indent="-285750">
              <a:buFont typeface="Arial" panose="020B0604020202020204" pitchFamily="34" charset="0"/>
              <a:buChar char="•"/>
            </a:pPr>
            <a:r>
              <a:rPr lang="en-US" dirty="0" smtClean="0">
                <a:latin typeface="Calibri" panose="020F0502020204030204" pitchFamily="34" charset="0"/>
              </a:rPr>
              <a:t>All articles are published Open Access with OA fee of 500$</a:t>
            </a:r>
            <a:endParaRPr lang="en-US" dirty="0">
              <a:latin typeface="Calibri" panose="020F0502020204030204" pitchFamily="34" charset="0"/>
            </a:endParaRPr>
          </a:p>
        </p:txBody>
      </p:sp>
      <p:sp>
        <p:nvSpPr>
          <p:cNvPr id="13" name="Rectangle 12"/>
          <p:cNvSpPr/>
          <p:nvPr/>
        </p:nvSpPr>
        <p:spPr>
          <a:xfrm>
            <a:off x="70612" y="913877"/>
            <a:ext cx="8485632" cy="1000274"/>
          </a:xfrm>
          <a:prstGeom prst="rect">
            <a:avLst/>
          </a:prstGeom>
        </p:spPr>
        <p:txBody>
          <a:bodyPr wrap="square">
            <a:spAutoFit/>
          </a:bodyPr>
          <a:lstStyle/>
          <a:p>
            <a:pPr marL="285750" indent="-285750" fontAlgn="base">
              <a:spcBef>
                <a:spcPts val="600"/>
              </a:spcBef>
              <a:buFont typeface="Arial" panose="020B0604020202020204" pitchFamily="34" charset="0"/>
              <a:buChar char="•"/>
            </a:pPr>
            <a:r>
              <a:rPr lang="en-US" dirty="0">
                <a:latin typeface="Calibri" panose="020F0502020204030204" pitchFamily="34" charset="0"/>
              </a:rPr>
              <a:t>Submissions to </a:t>
            </a:r>
            <a:r>
              <a:rPr lang="en-US" i="1" dirty="0">
                <a:latin typeface="Calibri" panose="020F0502020204030204" pitchFamily="34" charset="0"/>
              </a:rPr>
              <a:t>SoftwareX</a:t>
            </a:r>
            <a:r>
              <a:rPr lang="en-US" dirty="0">
                <a:latin typeface="Calibri" panose="020F0502020204030204" pitchFamily="34" charset="0"/>
              </a:rPr>
              <a:t> consist of two major parts:</a:t>
            </a:r>
          </a:p>
          <a:p>
            <a:pPr marL="742950" lvl="1" indent="-285750" fontAlgn="base">
              <a:spcBef>
                <a:spcPts val="600"/>
              </a:spcBef>
              <a:buFont typeface="Arial" panose="020B0604020202020204" pitchFamily="34" charset="0"/>
              <a:buChar char="•"/>
            </a:pPr>
            <a:r>
              <a:rPr lang="en-US" dirty="0" smtClean="0">
                <a:latin typeface="Calibri" panose="020F0502020204030204" pitchFamily="34" charset="0"/>
              </a:rPr>
              <a:t>a </a:t>
            </a:r>
            <a:r>
              <a:rPr lang="en-US" dirty="0">
                <a:latin typeface="Calibri" panose="020F0502020204030204" pitchFamily="34" charset="0"/>
              </a:rPr>
              <a:t>short descriptive paper of max. </a:t>
            </a:r>
            <a:r>
              <a:rPr lang="en-US" dirty="0" smtClean="0">
                <a:latin typeface="Calibri" panose="020F0502020204030204" pitchFamily="34" charset="0"/>
              </a:rPr>
              <a:t>3000 words, max. 6 figures</a:t>
            </a:r>
            <a:endParaRPr lang="en-US" dirty="0">
              <a:latin typeface="Calibri" panose="020F0502020204030204" pitchFamily="34" charset="0"/>
            </a:endParaRPr>
          </a:p>
          <a:p>
            <a:pPr marL="742950" lvl="1" indent="-285750" fontAlgn="base">
              <a:buFont typeface="Arial" panose="020B0604020202020204" pitchFamily="34" charset="0"/>
              <a:buChar char="•"/>
            </a:pPr>
            <a:r>
              <a:rPr lang="en-US" dirty="0" smtClean="0">
                <a:latin typeface="Calibri" panose="020F0502020204030204" pitchFamily="34" charset="0"/>
              </a:rPr>
              <a:t>an </a:t>
            </a:r>
            <a:r>
              <a:rPr lang="en-US" dirty="0">
                <a:latin typeface="Calibri" panose="020F0502020204030204" pitchFamily="34" charset="0"/>
              </a:rPr>
              <a:t>open source software distribution with support material.</a:t>
            </a:r>
          </a:p>
        </p:txBody>
      </p:sp>
      <p:pic>
        <p:nvPicPr>
          <p:cNvPr id="14" name="Picture 2" descr="C:\Users\presanie\Documents\SoftwareX\SoftwareX Branding\For online material - vectors\Online png files - low resolution\logo\Elsevier-SoftwareX-logo+tagline-Def-RGB-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590346" y="481545"/>
            <a:ext cx="2480958" cy="86466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6249672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Content Placeholder 4"/>
          <p:cNvPicPr>
            <a:picLocks noGrp="1" noChangeAspect="1"/>
          </p:cNvPicPr>
          <p:nvPr>
            <p:ph idx="1"/>
          </p:nvPr>
        </p:nvPicPr>
        <p:blipFill rotWithShape="1">
          <a:blip r:embed="rId2"/>
          <a:srcRect l="13670" r="14374"/>
          <a:stretch/>
        </p:blipFill>
        <p:spPr>
          <a:xfrm>
            <a:off x="109182" y="1187355"/>
            <a:ext cx="5120640" cy="3303306"/>
          </a:xfrm>
          <a:prstGeom prst="rect">
            <a:avLst/>
          </a:prstGeom>
        </p:spPr>
      </p:pic>
      <p:sp>
        <p:nvSpPr>
          <p:cNvPr id="6" name="Title 3"/>
          <p:cNvSpPr txBox="1">
            <a:spLocks/>
          </p:cNvSpPr>
          <p:nvPr/>
        </p:nvSpPr>
        <p:spPr>
          <a:xfrm>
            <a:off x="895" y="419150"/>
            <a:ext cx="6540161" cy="313984"/>
          </a:xfrm>
          <a:prstGeom prst="rect">
            <a:avLst/>
          </a:prstGeom>
        </p:spPr>
        <p:txBody>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r>
              <a:rPr lang="en-GB" sz="2000" dirty="0" smtClean="0"/>
              <a:t>SoftwareX GitHub repository</a:t>
            </a:r>
            <a:endParaRPr lang="en-US" sz="2000" dirty="0"/>
          </a:p>
        </p:txBody>
      </p:sp>
      <p:sp>
        <p:nvSpPr>
          <p:cNvPr id="7" name="Rectangle 6"/>
          <p:cNvSpPr/>
          <p:nvPr/>
        </p:nvSpPr>
        <p:spPr>
          <a:xfrm>
            <a:off x="5229822" y="1085526"/>
            <a:ext cx="3693475" cy="3754874"/>
          </a:xfrm>
          <a:prstGeom prst="rect">
            <a:avLst/>
          </a:prstGeom>
        </p:spPr>
        <p:txBody>
          <a:bodyPr wrap="square">
            <a:spAutoFit/>
          </a:bodyPr>
          <a:lstStyle/>
          <a:p>
            <a:pPr marL="171450" indent="-171450">
              <a:buFont typeface="Arial" panose="020B0604020202020204" pitchFamily="34" charset="0"/>
              <a:buChar char="•"/>
            </a:pPr>
            <a:r>
              <a:rPr lang="en-US" sz="1400" b="1" dirty="0" smtClean="0">
                <a:latin typeface="Calibri" panose="020F0502020204030204" pitchFamily="34" charset="0"/>
              </a:rPr>
              <a:t>SoftwareX</a:t>
            </a:r>
            <a:r>
              <a:rPr lang="en-US" sz="1400" dirty="0" smtClean="0">
                <a:latin typeface="Calibri" panose="020F0502020204030204" pitchFamily="34" charset="0"/>
              </a:rPr>
              <a:t> is maintaining a curated GitHub repository</a:t>
            </a:r>
          </a:p>
          <a:p>
            <a:pPr marL="171450" indent="-171450">
              <a:buFont typeface="Arial" panose="020B0604020202020204" pitchFamily="34" charset="0"/>
              <a:buChar char="•"/>
            </a:pPr>
            <a:endParaRPr lang="en-US" sz="1400" dirty="0" smtClean="0">
              <a:latin typeface="Calibri" panose="020F0502020204030204" pitchFamily="34" charset="0"/>
            </a:endParaRPr>
          </a:p>
          <a:p>
            <a:pPr marL="171450" indent="-171450">
              <a:buFont typeface="Arial" panose="020B0604020202020204" pitchFamily="34" charset="0"/>
              <a:buChar char="•"/>
            </a:pPr>
            <a:r>
              <a:rPr lang="en-US" sz="1400" dirty="0" smtClean="0">
                <a:latin typeface="Calibri" panose="020F0502020204030204" pitchFamily="34" charset="0"/>
              </a:rPr>
              <a:t>A dedicated person is in charge of branching or copying submitted software in the SoftwareX repository</a:t>
            </a:r>
          </a:p>
          <a:p>
            <a:pPr marL="171450" indent="-171450">
              <a:buFont typeface="Arial" panose="020B0604020202020204" pitchFamily="34" charset="0"/>
              <a:buChar char="•"/>
            </a:pPr>
            <a:r>
              <a:rPr lang="en-US" sz="1400" dirty="0" smtClean="0">
                <a:latin typeface="Calibri" panose="020F0502020204030204" pitchFamily="34" charset="0"/>
              </a:rPr>
              <a:t>Elsevier takes responsibility to maintain availability of the submitted software, even if the authors retract/delete their own repository</a:t>
            </a:r>
          </a:p>
          <a:p>
            <a:pPr marL="171450" indent="-171450">
              <a:buFont typeface="Arial" panose="020B0604020202020204" pitchFamily="34" charset="0"/>
              <a:buChar char="•"/>
            </a:pPr>
            <a:r>
              <a:rPr lang="en-US" sz="1400" dirty="0" smtClean="0">
                <a:latin typeface="Calibri" panose="020F0502020204030204" pitchFamily="34" charset="0"/>
              </a:rPr>
              <a:t>Versioning is done following GitHub method</a:t>
            </a:r>
          </a:p>
          <a:p>
            <a:pPr marL="171450" indent="-171450">
              <a:buFont typeface="Arial" panose="020B0604020202020204" pitchFamily="34" charset="0"/>
              <a:buChar char="•"/>
            </a:pPr>
            <a:r>
              <a:rPr lang="en-US" sz="1400" dirty="0" smtClean="0">
                <a:latin typeface="Calibri" panose="020F0502020204030204" pitchFamily="34" charset="0"/>
              </a:rPr>
              <a:t>Each deposited software is peer reviewed (for relevance, re-usability and research value) by independent reviewers</a:t>
            </a:r>
          </a:p>
          <a:p>
            <a:pPr marL="171450" indent="-171450">
              <a:buFont typeface="Arial" panose="020B0604020202020204" pitchFamily="34" charset="0"/>
              <a:buChar char="•"/>
            </a:pPr>
            <a:r>
              <a:rPr lang="en-US" sz="1400" dirty="0" smtClean="0">
                <a:latin typeface="Calibri" panose="020F0502020204030204" pitchFamily="34" charset="0"/>
              </a:rPr>
              <a:t>Whenever possible, documentation is included in the repository</a:t>
            </a:r>
          </a:p>
          <a:p>
            <a:pPr marL="171450" indent="-171450">
              <a:buFont typeface="Arial" panose="020B0604020202020204" pitchFamily="34" charset="0"/>
              <a:buChar char="•"/>
            </a:pPr>
            <a:endParaRPr lang="en-US" sz="1400" dirty="0" smtClean="0">
              <a:latin typeface="Calibri" panose="020F0502020204030204" pitchFamily="34" charset="0"/>
            </a:endParaRPr>
          </a:p>
        </p:txBody>
      </p:sp>
    </p:spTree>
    <p:extLst>
      <p:ext uri="{BB962C8B-B14F-4D97-AF65-F5344CB8AC3E}">
        <p14:creationId xmlns:p14="http://schemas.microsoft.com/office/powerpoint/2010/main" val="416278085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27499" y="2558896"/>
            <a:ext cx="4833460" cy="250409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itle 1"/>
          <p:cNvSpPr>
            <a:spLocks noGrp="1"/>
          </p:cNvSpPr>
          <p:nvPr>
            <p:ph type="title"/>
          </p:nvPr>
        </p:nvSpPr>
        <p:spPr>
          <a:xfrm>
            <a:off x="67140" y="278067"/>
            <a:ext cx="5314950" cy="628650"/>
          </a:xfrm>
        </p:spPr>
        <p:txBody>
          <a:bodyPr/>
          <a:lstStyle/>
          <a:p>
            <a:r>
              <a:rPr lang="en-US" sz="1800" dirty="0">
                <a:latin typeface="Calibri" panose="020F0502020204030204" pitchFamily="34" charset="0"/>
              </a:rPr>
              <a:t>Why publish </a:t>
            </a:r>
            <a:r>
              <a:rPr lang="en-US" sz="1800" dirty="0" smtClean="0">
                <a:latin typeface="Calibri" panose="020F0502020204030204" pitchFamily="34" charset="0"/>
              </a:rPr>
              <a:t>data and software</a:t>
            </a:r>
            <a:r>
              <a:rPr lang="en-US" sz="1800" dirty="0">
                <a:latin typeface="Calibri" panose="020F0502020204030204" pitchFamily="34" charset="0"/>
              </a:rPr>
              <a:t>?</a:t>
            </a:r>
          </a:p>
        </p:txBody>
      </p:sp>
      <p:pic>
        <p:nvPicPr>
          <p:cNvPr id="4" name="Picture 2"/>
          <p:cNvPicPr>
            <a:picLocks noChangeAspect="1" noChangeArrowheads="1"/>
          </p:cNvPicPr>
          <p:nvPr/>
        </p:nvPicPr>
        <p:blipFill>
          <a:blip r:embed="rId3">
            <a:extLst>
              <a:ext uri="{28A0092B-C50C-407E-A947-70E740481C1C}">
                <a14:useLocalDpi xmlns:a14="http://schemas.microsoft.com/office/drawing/2010/main" val="0"/>
              </a:ext>
            </a:extLst>
          </a:blip>
          <a:srcRect t="7013"/>
          <a:stretch>
            <a:fillRect/>
          </a:stretch>
        </p:blipFill>
        <p:spPr bwMode="auto">
          <a:xfrm>
            <a:off x="187383" y="771390"/>
            <a:ext cx="4279842" cy="2535153"/>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Oval 4"/>
          <p:cNvSpPr/>
          <p:nvPr/>
        </p:nvSpPr>
        <p:spPr>
          <a:xfrm>
            <a:off x="3064633" y="2199568"/>
            <a:ext cx="954917" cy="274609"/>
          </a:xfrm>
          <a:prstGeom prst="ellipse">
            <a:avLst/>
          </a:prstGeom>
          <a:solidFill>
            <a:srgbClr val="00B0F0">
              <a:alpha val="20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6" name="Cloud 5"/>
          <p:cNvSpPr/>
          <p:nvPr/>
        </p:nvSpPr>
        <p:spPr>
          <a:xfrm>
            <a:off x="2777908" y="1013523"/>
            <a:ext cx="1030883" cy="242826"/>
          </a:xfrm>
          <a:prstGeom prst="cloud">
            <a:avLst/>
          </a:prstGeom>
          <a:solidFill>
            <a:srgbClr val="00B0F0">
              <a:alpha val="20000"/>
            </a:srgbClr>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88" b="1" dirty="0">
                <a:solidFill>
                  <a:schemeClr val="tx1">
                    <a:lumMod val="50000"/>
                  </a:schemeClr>
                </a:solidFill>
                <a:latin typeface="Calibri" panose="020F0502020204030204" pitchFamily="34" charset="0"/>
              </a:rPr>
              <a:t> move from </a:t>
            </a:r>
            <a:r>
              <a:rPr lang="en-US" sz="788" b="1" dirty="0" smtClean="0">
                <a:solidFill>
                  <a:schemeClr val="tx1">
                    <a:lumMod val="50000"/>
                  </a:schemeClr>
                </a:solidFill>
                <a:latin typeface="Calibri" panose="020F0502020204030204" pitchFamily="34" charset="0"/>
              </a:rPr>
              <a:t>down there </a:t>
            </a:r>
            <a:r>
              <a:rPr lang="en-US" sz="788" b="1" dirty="0">
                <a:solidFill>
                  <a:schemeClr val="tx1">
                    <a:lumMod val="50000"/>
                  </a:schemeClr>
                </a:solidFill>
                <a:latin typeface="Calibri" panose="020F0502020204030204" pitchFamily="34" charset="0"/>
              </a:rPr>
              <a:t>to up here</a:t>
            </a:r>
          </a:p>
        </p:txBody>
      </p:sp>
      <p:sp>
        <p:nvSpPr>
          <p:cNvPr id="7" name="Curved Right Arrow 6"/>
          <p:cNvSpPr/>
          <p:nvPr/>
        </p:nvSpPr>
        <p:spPr>
          <a:xfrm rot="10430846">
            <a:off x="3947678" y="999541"/>
            <a:ext cx="506562" cy="1313966"/>
          </a:xfrm>
          <a:prstGeom prst="curvedRightArrow">
            <a:avLst>
              <a:gd name="adj1" fmla="val 0"/>
              <a:gd name="adj2" fmla="val 36865"/>
              <a:gd name="adj3" fmla="val 2500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solidFill>
                <a:schemeClr val="tx1"/>
              </a:solidFill>
            </a:endParaRPr>
          </a:p>
        </p:txBody>
      </p:sp>
      <p:sp>
        <p:nvSpPr>
          <p:cNvPr id="8" name="Oval 7"/>
          <p:cNvSpPr/>
          <p:nvPr/>
        </p:nvSpPr>
        <p:spPr>
          <a:xfrm>
            <a:off x="3656391" y="809625"/>
            <a:ext cx="820359" cy="230061"/>
          </a:xfrm>
          <a:prstGeom prst="ellipse">
            <a:avLst/>
          </a:prstGeom>
          <a:noFill/>
          <a:ln w="3175">
            <a:solidFill>
              <a:srgbClr val="FF0000"/>
            </a:solidFill>
            <a:prstDash val="dash"/>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10" name="Title 7"/>
          <p:cNvSpPr txBox="1">
            <a:spLocks/>
          </p:cNvSpPr>
          <p:nvPr/>
        </p:nvSpPr>
        <p:spPr>
          <a:xfrm>
            <a:off x="357982" y="3756394"/>
            <a:ext cx="4084587" cy="4191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marL="342900" indent="-342900">
              <a:buFont typeface="+mj-lt"/>
              <a:buAutoNum type="arabicPeriod" startAt="2"/>
            </a:pPr>
            <a:r>
              <a:rPr lang="en-US" sz="1600" dirty="0" smtClean="0">
                <a:solidFill>
                  <a:schemeClr val="tx1">
                    <a:lumMod val="50000"/>
                  </a:schemeClr>
                </a:solidFill>
                <a:latin typeface="Calibri" panose="020F0502020204030204" pitchFamily="34" charset="0"/>
              </a:rPr>
              <a:t>Storage of data and software is very fragmented</a:t>
            </a:r>
            <a:endParaRPr lang="en-US" sz="1600" dirty="0">
              <a:solidFill>
                <a:schemeClr val="tx1">
                  <a:lumMod val="50000"/>
                </a:schemeClr>
              </a:solidFill>
              <a:latin typeface="Calibri" panose="020F0502020204030204" pitchFamily="34" charset="0"/>
            </a:endParaRPr>
          </a:p>
        </p:txBody>
      </p:sp>
      <p:sp>
        <p:nvSpPr>
          <p:cNvPr id="11" name="Title 7"/>
          <p:cNvSpPr txBox="1">
            <a:spLocks/>
          </p:cNvSpPr>
          <p:nvPr/>
        </p:nvSpPr>
        <p:spPr>
          <a:xfrm>
            <a:off x="4798615" y="1256349"/>
            <a:ext cx="4084587" cy="419100"/>
          </a:xfrm>
          <a:prstGeom prst="rect">
            <a:avLst/>
          </a:prstGeom>
        </p:spPr>
        <p:txBody>
          <a:bodyPr vert="horz" lIns="91440" tIns="45720" rIns="91440" bIns="45720" rtlCol="0" anchor="ctr">
            <a:noAutofit/>
          </a:bodyPr>
          <a:lstStyle>
            <a:lvl1pPr algn="l" defTabSz="457200" rtl="0" eaLnBrk="1" latinLnBrk="0" hangingPunct="1">
              <a:spcBef>
                <a:spcPct val="0"/>
              </a:spcBef>
              <a:buNone/>
              <a:defRPr sz="2400" b="1" i="0" kern="1200">
                <a:solidFill>
                  <a:schemeClr val="accent1"/>
                </a:solidFill>
                <a:latin typeface="Arial Bold"/>
                <a:ea typeface="+mj-ea"/>
                <a:cs typeface="Arial Bold"/>
              </a:defRPr>
            </a:lvl1pPr>
          </a:lstStyle>
          <a:p>
            <a:pPr marL="342900" indent="-342900">
              <a:buFont typeface="+mj-lt"/>
              <a:buAutoNum type="arabicPeriod"/>
            </a:pPr>
            <a:r>
              <a:rPr lang="en-US" sz="1600" dirty="0" smtClean="0">
                <a:solidFill>
                  <a:schemeClr val="tx1">
                    <a:lumMod val="50000"/>
                  </a:schemeClr>
                </a:solidFill>
                <a:latin typeface="Calibri" panose="020F0502020204030204" pitchFamily="34" charset="0"/>
              </a:rPr>
              <a:t>Data and software are important, but hard to access</a:t>
            </a:r>
            <a:endParaRPr lang="en-US" sz="1600" dirty="0">
              <a:solidFill>
                <a:schemeClr val="tx1">
                  <a:lumMod val="50000"/>
                </a:schemeClr>
              </a:solidFill>
              <a:latin typeface="Calibri" panose="020F0502020204030204" pitchFamily="34" charset="0"/>
            </a:endParaRPr>
          </a:p>
        </p:txBody>
      </p:sp>
      <p:sp>
        <p:nvSpPr>
          <p:cNvPr id="13" name="Rectangle 12"/>
          <p:cNvSpPr/>
          <p:nvPr/>
        </p:nvSpPr>
        <p:spPr>
          <a:xfrm>
            <a:off x="6405785" y="24556"/>
            <a:ext cx="2089628" cy="315682"/>
          </a:xfrm>
          <a:prstGeom prst="rect">
            <a:avLst/>
          </a:prstGeom>
          <a:solidFill>
            <a:schemeClr val="tx2"/>
          </a:solidFill>
          <a:ln>
            <a:solidFill>
              <a:schemeClr val="tx2"/>
            </a:solidFill>
          </a:ln>
          <a:effectLst/>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1642517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124144" y="507282"/>
            <a:ext cx="2918833" cy="313984"/>
          </a:xfrm>
        </p:spPr>
        <p:txBody>
          <a:bodyPr/>
          <a:lstStyle/>
          <a:p>
            <a:r>
              <a:rPr lang="en-GB" sz="1600" u="sng" dirty="0" smtClean="0">
                <a:solidFill>
                  <a:schemeClr val="tx1">
                    <a:lumMod val="50000"/>
                  </a:schemeClr>
                </a:solidFill>
                <a:latin typeface="Calibri" panose="020F0502020204030204" pitchFamily="34" charset="0"/>
              </a:rPr>
              <a:t>Original Software Publications</a:t>
            </a:r>
            <a:endParaRPr lang="en-US" sz="1600" u="sng" dirty="0">
              <a:solidFill>
                <a:schemeClr val="tx1">
                  <a:lumMod val="50000"/>
                </a:schemeClr>
              </a:solidFill>
              <a:latin typeface="Calibri" panose="020F0502020204030204" pitchFamily="34" charset="0"/>
            </a:endParaRPr>
          </a:p>
        </p:txBody>
      </p:sp>
      <p:pic>
        <p:nvPicPr>
          <p:cNvPr id="14" name="Picture 2" descr="http://upload.wikimedia.org/wikipedia/commons/thumb/0/00/VersionNumbers.svg/220px-VersionNumbers.svg.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973075" y="1426285"/>
            <a:ext cx="628651" cy="3314699"/>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6262356" y="1278353"/>
            <a:ext cx="880388" cy="618359"/>
          </a:xfrm>
          <a:prstGeom prst="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US" sz="525" dirty="0" smtClean="0"/>
              <a:t>Title </a:t>
            </a:r>
            <a:endParaRPr lang="en-US" sz="525" dirty="0"/>
          </a:p>
          <a:p>
            <a:pPr algn="ctr"/>
            <a:r>
              <a:rPr lang="en-US" sz="525" dirty="0" err="1"/>
              <a:t>doi</a:t>
            </a:r>
            <a:endParaRPr lang="en-US" sz="525" dirty="0"/>
          </a:p>
          <a:p>
            <a:pPr algn="ctr"/>
            <a:r>
              <a:rPr lang="en-US" sz="525" dirty="0"/>
              <a:t>Authors</a:t>
            </a:r>
          </a:p>
          <a:p>
            <a:pPr algn="ctr"/>
            <a:r>
              <a:rPr lang="en-US" sz="525" dirty="0"/>
              <a:t>Abstract</a:t>
            </a:r>
          </a:p>
          <a:p>
            <a:pPr algn="ctr"/>
            <a:r>
              <a:rPr lang="en-US" sz="525" dirty="0"/>
              <a:t>Text</a:t>
            </a:r>
          </a:p>
          <a:p>
            <a:pPr algn="ctr"/>
            <a:r>
              <a:rPr lang="en-US" sz="525" dirty="0"/>
              <a:t>Metadata</a:t>
            </a:r>
          </a:p>
          <a:p>
            <a:pPr algn="ctr"/>
            <a:r>
              <a:rPr lang="en-US" sz="525" dirty="0"/>
              <a:t>Ref list </a:t>
            </a:r>
          </a:p>
        </p:txBody>
      </p:sp>
      <p:sp>
        <p:nvSpPr>
          <p:cNvPr id="21" name="Rectangle 20"/>
          <p:cNvSpPr/>
          <p:nvPr/>
        </p:nvSpPr>
        <p:spPr>
          <a:xfrm>
            <a:off x="6465349" y="2082991"/>
            <a:ext cx="673681" cy="237256"/>
          </a:xfrm>
          <a:prstGeom prst="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US" sz="525" dirty="0"/>
              <a:t>Addendum</a:t>
            </a:r>
          </a:p>
          <a:p>
            <a:pPr algn="ctr"/>
            <a:r>
              <a:rPr lang="en-US" sz="525" dirty="0" smtClean="0"/>
              <a:t>V1.1</a:t>
            </a:r>
            <a:endParaRPr lang="en-US" sz="525" dirty="0"/>
          </a:p>
        </p:txBody>
      </p:sp>
      <p:sp>
        <p:nvSpPr>
          <p:cNvPr id="24" name="Rectangle 23"/>
          <p:cNvSpPr/>
          <p:nvPr/>
        </p:nvSpPr>
        <p:spPr>
          <a:xfrm>
            <a:off x="6480407" y="2494667"/>
            <a:ext cx="473697" cy="756500"/>
          </a:xfrm>
          <a:prstGeom prst="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US" sz="750" dirty="0"/>
              <a:t>OSP</a:t>
            </a:r>
          </a:p>
          <a:p>
            <a:pPr algn="ctr"/>
            <a:r>
              <a:rPr lang="en-US" sz="525" dirty="0"/>
              <a:t>Title </a:t>
            </a:r>
          </a:p>
          <a:p>
            <a:pPr algn="ctr"/>
            <a:r>
              <a:rPr lang="en-US" sz="525" dirty="0" err="1"/>
              <a:t>doi</a:t>
            </a:r>
            <a:endParaRPr lang="en-US" sz="525" dirty="0"/>
          </a:p>
          <a:p>
            <a:pPr algn="ctr"/>
            <a:r>
              <a:rPr lang="en-US" sz="525" dirty="0"/>
              <a:t>Authors</a:t>
            </a:r>
          </a:p>
          <a:p>
            <a:pPr algn="ctr"/>
            <a:r>
              <a:rPr lang="en-US" sz="525" dirty="0"/>
              <a:t>Abstract</a:t>
            </a:r>
          </a:p>
          <a:p>
            <a:pPr algn="ctr"/>
            <a:r>
              <a:rPr lang="en-US" sz="525" dirty="0"/>
              <a:t>Text</a:t>
            </a:r>
          </a:p>
          <a:p>
            <a:pPr algn="ctr"/>
            <a:r>
              <a:rPr lang="en-US" sz="525" dirty="0"/>
              <a:t>Metadata</a:t>
            </a:r>
          </a:p>
          <a:p>
            <a:pPr algn="ctr"/>
            <a:r>
              <a:rPr lang="en-US" sz="525" dirty="0"/>
              <a:t>Ref list </a:t>
            </a:r>
          </a:p>
        </p:txBody>
      </p:sp>
      <p:sp>
        <p:nvSpPr>
          <p:cNvPr id="26" name="Rectangle 25"/>
          <p:cNvSpPr/>
          <p:nvPr/>
        </p:nvSpPr>
        <p:spPr>
          <a:xfrm>
            <a:off x="6518357" y="3792229"/>
            <a:ext cx="567666" cy="237256"/>
          </a:xfrm>
          <a:prstGeom prst="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US" sz="525" dirty="0"/>
              <a:t>Addendum</a:t>
            </a:r>
          </a:p>
          <a:p>
            <a:pPr algn="ctr"/>
            <a:r>
              <a:rPr lang="en-US" sz="525" dirty="0"/>
              <a:t>V2.1</a:t>
            </a:r>
          </a:p>
        </p:txBody>
      </p:sp>
      <p:sp>
        <p:nvSpPr>
          <p:cNvPr id="27" name="Rectangle 26"/>
          <p:cNvSpPr/>
          <p:nvPr/>
        </p:nvSpPr>
        <p:spPr>
          <a:xfrm>
            <a:off x="6597799" y="4292687"/>
            <a:ext cx="567666" cy="237256"/>
          </a:xfrm>
          <a:prstGeom prst="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US" sz="525" dirty="0"/>
              <a:t>Addendum</a:t>
            </a:r>
          </a:p>
          <a:p>
            <a:pPr algn="ctr"/>
            <a:r>
              <a:rPr lang="en-US" sz="525" dirty="0"/>
              <a:t>V2.2</a:t>
            </a:r>
          </a:p>
        </p:txBody>
      </p:sp>
      <p:sp>
        <p:nvSpPr>
          <p:cNvPr id="28" name="Rectangle 27"/>
          <p:cNvSpPr/>
          <p:nvPr/>
        </p:nvSpPr>
        <p:spPr>
          <a:xfrm>
            <a:off x="8169164" y="1252931"/>
            <a:ext cx="473697" cy="756500"/>
          </a:xfrm>
          <a:prstGeom prst="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US" sz="750" dirty="0"/>
              <a:t>FLA</a:t>
            </a:r>
          </a:p>
          <a:p>
            <a:pPr algn="ctr"/>
            <a:r>
              <a:rPr lang="en-US" sz="525" dirty="0"/>
              <a:t>Title </a:t>
            </a:r>
          </a:p>
          <a:p>
            <a:pPr algn="ctr"/>
            <a:r>
              <a:rPr lang="en-US" sz="525" dirty="0" err="1"/>
              <a:t>doi</a:t>
            </a:r>
            <a:endParaRPr lang="en-US" sz="525" dirty="0"/>
          </a:p>
          <a:p>
            <a:pPr algn="ctr"/>
            <a:r>
              <a:rPr lang="en-US" sz="525" dirty="0"/>
              <a:t>Authors</a:t>
            </a:r>
          </a:p>
          <a:p>
            <a:pPr algn="ctr"/>
            <a:r>
              <a:rPr lang="en-US" sz="525" dirty="0"/>
              <a:t>Abstract</a:t>
            </a:r>
          </a:p>
          <a:p>
            <a:pPr algn="ctr"/>
            <a:r>
              <a:rPr lang="en-US" sz="525" dirty="0"/>
              <a:t>Text</a:t>
            </a:r>
          </a:p>
          <a:p>
            <a:pPr algn="ctr"/>
            <a:r>
              <a:rPr lang="en-US" sz="525" dirty="0"/>
              <a:t>Metadata</a:t>
            </a:r>
          </a:p>
          <a:p>
            <a:pPr algn="ctr"/>
            <a:r>
              <a:rPr lang="en-US" sz="525" dirty="0"/>
              <a:t>Ref list </a:t>
            </a:r>
          </a:p>
        </p:txBody>
      </p:sp>
      <p:cxnSp>
        <p:nvCxnSpPr>
          <p:cNvPr id="6" name="Straight Arrow Connector 5"/>
          <p:cNvCxnSpPr/>
          <p:nvPr/>
        </p:nvCxnSpPr>
        <p:spPr>
          <a:xfrm flipH="1">
            <a:off x="5385645" y="1705970"/>
            <a:ext cx="876711" cy="793686"/>
          </a:xfrm>
          <a:prstGeom prst="straightConnector1">
            <a:avLst/>
          </a:prstGeom>
          <a:ln w="19050">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9" name="Straight Connector 8"/>
          <p:cNvCxnSpPr>
            <a:stCxn id="2" idx="2"/>
            <a:endCxn id="21" idx="0"/>
          </p:cNvCxnSpPr>
          <p:nvPr/>
        </p:nvCxnSpPr>
        <p:spPr>
          <a:xfrm>
            <a:off x="6702550" y="1896712"/>
            <a:ext cx="99640" cy="186279"/>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31" name="Straight Arrow Connector 30"/>
          <p:cNvCxnSpPr>
            <a:endCxn id="21" idx="1"/>
          </p:cNvCxnSpPr>
          <p:nvPr/>
        </p:nvCxnSpPr>
        <p:spPr>
          <a:xfrm flipV="1">
            <a:off x="5307967" y="2201619"/>
            <a:ext cx="1157382" cy="818471"/>
          </a:xfrm>
          <a:prstGeom prst="straightConnector1">
            <a:avLst/>
          </a:prstGeom>
          <a:ln w="19050">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36" name="Straight Arrow Connector 35"/>
          <p:cNvCxnSpPr>
            <a:endCxn id="24" idx="1"/>
          </p:cNvCxnSpPr>
          <p:nvPr/>
        </p:nvCxnSpPr>
        <p:spPr>
          <a:xfrm flipV="1">
            <a:off x="5420637" y="2872917"/>
            <a:ext cx="1059770" cy="551549"/>
          </a:xfrm>
          <a:prstGeom prst="straightConnector1">
            <a:avLst/>
          </a:prstGeom>
          <a:ln w="19050">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39" name="Straight Arrow Connector 38"/>
          <p:cNvCxnSpPr>
            <a:endCxn id="26" idx="1"/>
          </p:cNvCxnSpPr>
          <p:nvPr/>
        </p:nvCxnSpPr>
        <p:spPr>
          <a:xfrm flipV="1">
            <a:off x="5484678" y="3910857"/>
            <a:ext cx="1033679" cy="130145"/>
          </a:xfrm>
          <a:prstGeom prst="straightConnector1">
            <a:avLst/>
          </a:prstGeom>
          <a:ln w="19050">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cxnSp>
        <p:nvCxnSpPr>
          <p:cNvPr id="42" name="Straight Arrow Connector 41"/>
          <p:cNvCxnSpPr>
            <a:endCxn id="27" idx="1"/>
          </p:cNvCxnSpPr>
          <p:nvPr/>
        </p:nvCxnSpPr>
        <p:spPr>
          <a:xfrm flipV="1">
            <a:off x="5510849" y="4411315"/>
            <a:ext cx="1086950" cy="221235"/>
          </a:xfrm>
          <a:prstGeom prst="straightConnector1">
            <a:avLst/>
          </a:prstGeom>
          <a:ln w="19050">
            <a:headEnd type="triangle" w="med" len="med"/>
            <a:tailEnd type="triangle" w="med" len="med"/>
          </a:ln>
        </p:spPr>
        <p:style>
          <a:lnRef idx="2">
            <a:schemeClr val="accent1"/>
          </a:lnRef>
          <a:fillRef idx="0">
            <a:schemeClr val="accent1"/>
          </a:fillRef>
          <a:effectRef idx="1">
            <a:schemeClr val="accent1"/>
          </a:effectRef>
          <a:fontRef idx="minor">
            <a:schemeClr val="tx1"/>
          </a:fontRef>
        </p:style>
      </p:cxnSp>
      <p:sp>
        <p:nvSpPr>
          <p:cNvPr id="45" name="Rectangle 44"/>
          <p:cNvSpPr/>
          <p:nvPr/>
        </p:nvSpPr>
        <p:spPr>
          <a:xfrm>
            <a:off x="8175178" y="2897363"/>
            <a:ext cx="473697" cy="756500"/>
          </a:xfrm>
          <a:prstGeom prst="rect">
            <a:avLst/>
          </a:prstGeom>
        </p:spPr>
        <p:style>
          <a:lnRef idx="1">
            <a:schemeClr val="accent1"/>
          </a:lnRef>
          <a:fillRef idx="3">
            <a:schemeClr val="accent1"/>
          </a:fillRef>
          <a:effectRef idx="2">
            <a:schemeClr val="accent1"/>
          </a:effectRef>
          <a:fontRef idx="minor">
            <a:schemeClr val="lt1"/>
          </a:fontRef>
        </p:style>
        <p:txBody>
          <a:bodyPr rtlCol="0" anchor="t" anchorCtr="0"/>
          <a:lstStyle/>
          <a:p>
            <a:pPr algn="ctr"/>
            <a:r>
              <a:rPr lang="en-US" sz="750" dirty="0"/>
              <a:t>FLA</a:t>
            </a:r>
          </a:p>
          <a:p>
            <a:pPr algn="ctr"/>
            <a:r>
              <a:rPr lang="en-US" sz="525" dirty="0"/>
              <a:t>Title </a:t>
            </a:r>
          </a:p>
          <a:p>
            <a:pPr algn="ctr"/>
            <a:r>
              <a:rPr lang="en-US" sz="525" dirty="0" err="1"/>
              <a:t>doi</a:t>
            </a:r>
            <a:endParaRPr lang="en-US" sz="525" dirty="0"/>
          </a:p>
          <a:p>
            <a:pPr algn="ctr"/>
            <a:r>
              <a:rPr lang="en-US" sz="525" dirty="0"/>
              <a:t>Authors</a:t>
            </a:r>
          </a:p>
          <a:p>
            <a:pPr algn="ctr"/>
            <a:r>
              <a:rPr lang="en-US" sz="525" dirty="0"/>
              <a:t>Abstract</a:t>
            </a:r>
          </a:p>
          <a:p>
            <a:pPr algn="ctr"/>
            <a:r>
              <a:rPr lang="en-US" sz="525" dirty="0"/>
              <a:t>Text</a:t>
            </a:r>
          </a:p>
          <a:p>
            <a:pPr algn="ctr"/>
            <a:r>
              <a:rPr lang="en-US" sz="525" dirty="0"/>
              <a:t>Metadata</a:t>
            </a:r>
          </a:p>
          <a:p>
            <a:pPr algn="ctr"/>
            <a:r>
              <a:rPr lang="en-US" sz="525" dirty="0"/>
              <a:t>Ref list </a:t>
            </a:r>
          </a:p>
        </p:txBody>
      </p:sp>
      <p:sp>
        <p:nvSpPr>
          <p:cNvPr id="46" name="TextBox 45"/>
          <p:cNvSpPr txBox="1"/>
          <p:nvPr/>
        </p:nvSpPr>
        <p:spPr>
          <a:xfrm>
            <a:off x="4609787" y="821266"/>
            <a:ext cx="1302292" cy="669414"/>
          </a:xfrm>
          <a:prstGeom prst="rect">
            <a:avLst/>
          </a:prstGeom>
          <a:noFill/>
        </p:spPr>
        <p:txBody>
          <a:bodyPr wrap="square" rtlCol="0">
            <a:spAutoFit/>
          </a:bodyPr>
          <a:lstStyle/>
          <a:p>
            <a:r>
              <a:rPr lang="en-US" sz="750" dirty="0">
                <a:latin typeface="Calibri" panose="020F0502020204030204" pitchFamily="34" charset="0"/>
                <a:cs typeface="Calibri" panose="020F0502020204030204" pitchFamily="34" charset="0"/>
              </a:rPr>
              <a:t>1 ) Actual Software &amp; code on developers platform use automated versioning systems we can persistently link to at scale… </a:t>
            </a:r>
          </a:p>
        </p:txBody>
      </p:sp>
      <p:sp>
        <p:nvSpPr>
          <p:cNvPr id="47" name="TextBox 46"/>
          <p:cNvSpPr txBox="1"/>
          <p:nvPr/>
        </p:nvSpPr>
        <p:spPr>
          <a:xfrm>
            <a:off x="5702282" y="3128719"/>
            <a:ext cx="866512" cy="611706"/>
          </a:xfrm>
          <a:prstGeom prst="rect">
            <a:avLst/>
          </a:prstGeom>
          <a:noFill/>
        </p:spPr>
        <p:txBody>
          <a:bodyPr wrap="square" rtlCol="0">
            <a:spAutoFit/>
          </a:bodyPr>
          <a:lstStyle/>
          <a:p>
            <a:pPr algn="ctr"/>
            <a:r>
              <a:rPr lang="en-US" sz="675" dirty="0">
                <a:latin typeface="Calibri" panose="020F0502020204030204" pitchFamily="34" charset="0"/>
                <a:cs typeface="Calibri" panose="020F0502020204030204" pitchFamily="34" charset="0"/>
              </a:rPr>
              <a:t>New MAYOR release 2.0 considered new “body of work” and publishable as such</a:t>
            </a:r>
          </a:p>
        </p:txBody>
      </p:sp>
      <p:cxnSp>
        <p:nvCxnSpPr>
          <p:cNvPr id="55" name="Straight Connector 54"/>
          <p:cNvCxnSpPr>
            <a:stCxn id="26" idx="0"/>
            <a:endCxn id="24" idx="2"/>
          </p:cNvCxnSpPr>
          <p:nvPr/>
        </p:nvCxnSpPr>
        <p:spPr>
          <a:xfrm flipH="1" flipV="1">
            <a:off x="6717256" y="3251167"/>
            <a:ext cx="84934" cy="541062"/>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61" name="Straight Connector 60"/>
          <p:cNvCxnSpPr>
            <a:stCxn id="27" idx="0"/>
            <a:endCxn id="26" idx="2"/>
          </p:cNvCxnSpPr>
          <p:nvPr/>
        </p:nvCxnSpPr>
        <p:spPr>
          <a:xfrm flipH="1" flipV="1">
            <a:off x="6802190" y="4029485"/>
            <a:ext cx="79442" cy="263202"/>
          </a:xfrm>
          <a:prstGeom prst="line">
            <a:avLst/>
          </a:prstGeom>
          <a:ln w="12700"/>
        </p:spPr>
        <p:style>
          <a:lnRef idx="2">
            <a:schemeClr val="accent1"/>
          </a:lnRef>
          <a:fillRef idx="0">
            <a:schemeClr val="accent1"/>
          </a:fillRef>
          <a:effectRef idx="1">
            <a:schemeClr val="accent1"/>
          </a:effectRef>
          <a:fontRef idx="minor">
            <a:schemeClr val="tx1"/>
          </a:fontRef>
        </p:style>
      </p:cxnSp>
      <p:cxnSp>
        <p:nvCxnSpPr>
          <p:cNvPr id="67" name="Curved Connector 66"/>
          <p:cNvCxnSpPr>
            <a:stCxn id="2" idx="2"/>
            <a:endCxn id="28" idx="1"/>
          </p:cNvCxnSpPr>
          <p:nvPr/>
        </p:nvCxnSpPr>
        <p:spPr>
          <a:xfrm rot="5400000" flipH="1" flipV="1">
            <a:off x="7303091" y="1030640"/>
            <a:ext cx="265531" cy="1466614"/>
          </a:xfrm>
          <a:prstGeom prst="curvedConnector4">
            <a:avLst>
              <a:gd name="adj1" fmla="val -86092"/>
              <a:gd name="adj2" fmla="val 65007"/>
            </a:avLst>
          </a:prstGeom>
          <a:ln w="19050">
            <a:solidFill>
              <a:schemeClr val="accent1">
                <a:lumMod val="40000"/>
                <a:lumOff val="60000"/>
              </a:schemeClr>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72" name="TextBox 71"/>
          <p:cNvSpPr txBox="1"/>
          <p:nvPr/>
        </p:nvSpPr>
        <p:spPr>
          <a:xfrm>
            <a:off x="6060621" y="779002"/>
            <a:ext cx="1723700" cy="553998"/>
          </a:xfrm>
          <a:prstGeom prst="rect">
            <a:avLst/>
          </a:prstGeom>
          <a:noFill/>
        </p:spPr>
        <p:txBody>
          <a:bodyPr wrap="square" rtlCol="0">
            <a:spAutoFit/>
          </a:bodyPr>
          <a:lstStyle/>
          <a:p>
            <a:r>
              <a:rPr lang="en-US" sz="750" dirty="0">
                <a:latin typeface="Calibri" panose="020F0502020204030204" pitchFamily="34" charset="0"/>
                <a:cs typeface="Calibri" panose="020F0502020204030204" pitchFamily="34" charset="0"/>
              </a:rPr>
              <a:t>2) Though OSP the Software &amp; code can now be searched, indexed, discovered, archived, cite</a:t>
            </a:r>
            <a:r>
              <a:rPr lang="en-US" sz="750" i="1" dirty="0">
                <a:latin typeface="Calibri" panose="020F0502020204030204" pitchFamily="34" charset="0"/>
                <a:cs typeface="Calibri" panose="020F0502020204030204" pitchFamily="34" charset="0"/>
              </a:rPr>
              <a:t> </a:t>
            </a:r>
            <a:r>
              <a:rPr lang="en-US" sz="750" dirty="0">
                <a:latin typeface="Calibri" panose="020F0502020204030204" pitchFamily="34" charset="0"/>
                <a:cs typeface="Calibri" panose="020F0502020204030204" pitchFamily="34" charset="0"/>
              </a:rPr>
              <a:t>other work </a:t>
            </a:r>
            <a:r>
              <a:rPr lang="en-US" sz="750" i="1" dirty="0">
                <a:latin typeface="Calibri" panose="020F0502020204030204" pitchFamily="34" charset="0"/>
                <a:cs typeface="Calibri" panose="020F0502020204030204" pitchFamily="34" charset="0"/>
              </a:rPr>
              <a:t>and </a:t>
            </a:r>
            <a:r>
              <a:rPr lang="en-US" sz="750" dirty="0">
                <a:latin typeface="Calibri" panose="020F0502020204030204" pitchFamily="34" charset="0"/>
                <a:cs typeface="Calibri" panose="020F0502020204030204" pitchFamily="34" charset="0"/>
              </a:rPr>
              <a:t>be cited…</a:t>
            </a:r>
          </a:p>
        </p:txBody>
      </p:sp>
      <p:sp>
        <p:nvSpPr>
          <p:cNvPr id="73" name="TextBox 72"/>
          <p:cNvSpPr txBox="1"/>
          <p:nvPr/>
        </p:nvSpPr>
        <p:spPr>
          <a:xfrm>
            <a:off x="7308666" y="1492681"/>
            <a:ext cx="866512" cy="300082"/>
          </a:xfrm>
          <a:prstGeom prst="rect">
            <a:avLst/>
          </a:prstGeom>
          <a:noFill/>
        </p:spPr>
        <p:txBody>
          <a:bodyPr wrap="square" rtlCol="0">
            <a:spAutoFit/>
          </a:bodyPr>
          <a:lstStyle/>
          <a:p>
            <a:pPr algn="ctr"/>
            <a:r>
              <a:rPr lang="en-US" sz="675" dirty="0">
                <a:latin typeface="Calibri" panose="020F0502020204030204" pitchFamily="34" charset="0"/>
                <a:cs typeface="Calibri" panose="020F0502020204030204" pitchFamily="34" charset="0"/>
              </a:rPr>
              <a:t>Software citing relevant theory </a:t>
            </a:r>
          </a:p>
        </p:txBody>
      </p:sp>
      <p:cxnSp>
        <p:nvCxnSpPr>
          <p:cNvPr id="99" name="Curved Connector 98"/>
          <p:cNvCxnSpPr>
            <a:stCxn id="45" idx="2"/>
            <a:endCxn id="24" idx="3"/>
          </p:cNvCxnSpPr>
          <p:nvPr/>
        </p:nvCxnSpPr>
        <p:spPr>
          <a:xfrm rot="5400000" flipH="1">
            <a:off x="7292593" y="2534429"/>
            <a:ext cx="780946" cy="1457923"/>
          </a:xfrm>
          <a:prstGeom prst="curvedConnector4">
            <a:avLst>
              <a:gd name="adj1" fmla="val -29272"/>
              <a:gd name="adj2" fmla="val 58123"/>
            </a:avLst>
          </a:prstGeom>
          <a:ln w="19050">
            <a:solidFill>
              <a:schemeClr val="accent1">
                <a:lumMod val="40000"/>
                <a:lumOff val="60000"/>
              </a:schemeClr>
            </a:solidFill>
            <a:prstDash val="sysDash"/>
            <a:tailEnd type="arrow"/>
          </a:ln>
        </p:spPr>
        <p:style>
          <a:lnRef idx="2">
            <a:schemeClr val="accent1"/>
          </a:lnRef>
          <a:fillRef idx="0">
            <a:schemeClr val="accent1"/>
          </a:fillRef>
          <a:effectRef idx="1">
            <a:schemeClr val="accent1"/>
          </a:effectRef>
          <a:fontRef idx="minor">
            <a:schemeClr val="tx1"/>
          </a:fontRef>
        </p:style>
      </p:cxnSp>
      <p:cxnSp>
        <p:nvCxnSpPr>
          <p:cNvPr id="100" name="Curved Connector 99"/>
          <p:cNvCxnSpPr>
            <a:stCxn id="24" idx="2"/>
            <a:endCxn id="2" idx="3"/>
          </p:cNvCxnSpPr>
          <p:nvPr/>
        </p:nvCxnSpPr>
        <p:spPr>
          <a:xfrm rot="5400000" flipH="1" flipV="1">
            <a:off x="6098183" y="2206606"/>
            <a:ext cx="1663634" cy="425488"/>
          </a:xfrm>
          <a:prstGeom prst="curvedConnector4">
            <a:avLst>
              <a:gd name="adj1" fmla="val -13741"/>
              <a:gd name="adj2" fmla="val 153727"/>
            </a:avLst>
          </a:prstGeom>
          <a:ln w="19050">
            <a:solidFill>
              <a:schemeClr val="accent1">
                <a:lumMod val="60000"/>
                <a:lumOff val="40000"/>
              </a:schemeClr>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08" name="TextBox 107"/>
          <p:cNvSpPr txBox="1"/>
          <p:nvPr/>
        </p:nvSpPr>
        <p:spPr>
          <a:xfrm>
            <a:off x="7789854" y="779002"/>
            <a:ext cx="1223128" cy="438582"/>
          </a:xfrm>
          <a:prstGeom prst="rect">
            <a:avLst/>
          </a:prstGeom>
          <a:noFill/>
        </p:spPr>
        <p:txBody>
          <a:bodyPr wrap="square" rtlCol="0">
            <a:spAutoFit/>
          </a:bodyPr>
          <a:lstStyle/>
          <a:p>
            <a:r>
              <a:rPr lang="en-US" sz="750" dirty="0">
                <a:latin typeface="Calibri" panose="020F0502020204030204" pitchFamily="34" charset="0"/>
                <a:cs typeface="Calibri" panose="020F0502020204030204" pitchFamily="34" charset="0"/>
              </a:rPr>
              <a:t>3) Creating a richer unified ecosystem for open science and discovery …</a:t>
            </a:r>
          </a:p>
        </p:txBody>
      </p:sp>
      <p:sp>
        <p:nvSpPr>
          <p:cNvPr id="109" name="TextBox 108"/>
          <p:cNvSpPr txBox="1"/>
          <p:nvPr/>
        </p:nvSpPr>
        <p:spPr>
          <a:xfrm>
            <a:off x="7368233" y="2856966"/>
            <a:ext cx="866512" cy="403957"/>
          </a:xfrm>
          <a:prstGeom prst="rect">
            <a:avLst/>
          </a:prstGeom>
          <a:noFill/>
        </p:spPr>
        <p:txBody>
          <a:bodyPr wrap="square" rtlCol="0">
            <a:spAutoFit/>
          </a:bodyPr>
          <a:lstStyle/>
          <a:p>
            <a:pPr algn="ctr"/>
            <a:r>
              <a:rPr lang="en-US" sz="675" dirty="0">
                <a:latin typeface="Calibri" panose="020F0502020204030204" pitchFamily="34" charset="0"/>
                <a:cs typeface="Calibri" panose="020F0502020204030204" pitchFamily="34" charset="0"/>
              </a:rPr>
              <a:t>Software citing relevant earlier software work </a:t>
            </a:r>
          </a:p>
        </p:txBody>
      </p:sp>
      <p:sp>
        <p:nvSpPr>
          <p:cNvPr id="110" name="TextBox 109"/>
          <p:cNvSpPr txBox="1"/>
          <p:nvPr/>
        </p:nvSpPr>
        <p:spPr>
          <a:xfrm>
            <a:off x="7552182" y="3841396"/>
            <a:ext cx="741358" cy="403957"/>
          </a:xfrm>
          <a:prstGeom prst="rect">
            <a:avLst/>
          </a:prstGeom>
          <a:noFill/>
        </p:spPr>
        <p:txBody>
          <a:bodyPr wrap="square" rtlCol="0">
            <a:spAutoFit/>
          </a:bodyPr>
          <a:lstStyle/>
          <a:p>
            <a:pPr algn="ctr"/>
            <a:r>
              <a:rPr lang="en-US" sz="675" dirty="0">
                <a:latin typeface="Calibri" panose="020F0502020204030204" pitchFamily="34" charset="0"/>
                <a:cs typeface="Calibri" panose="020F0502020204030204" pitchFamily="34" charset="0"/>
              </a:rPr>
              <a:t>Experiment citing relevant software   </a:t>
            </a:r>
          </a:p>
        </p:txBody>
      </p:sp>
      <p:sp>
        <p:nvSpPr>
          <p:cNvPr id="111" name="AutoShape 2" descr="data:image/jpeg;base64,/9j/4AAQSkZJRgABAQAAAQABAAD/2wCEAAkGBxMTERUUEhQWFRUWGBkaGBgYGBgcHhkiHiAfHh4bHR4gHCggHB8mHxgYITEhJikrLi4uGB8zODMsNygtLiwBCgoKDg0OGxAQGywkICYtLDc3LzI4NDczLTcsLzcsLSw3LDcsLCwsLC03LS0sNywsLCwtKywsLCwsLCwsLCw2LP/AABEIAI0BZQMBIgACEQEDEQH/xAAcAAACAwEBAQEAAAAAAAAAAAAABwUGCAQDAgH/xABREAACAQMBBAUGCAkKBQMFAAABAgMABBEFBhIhMQcTQVFhCCIycYGRNXN0obGys8EUIzRCUnKCk9EVGCUzU1RiksLTFySDovA2w9IWJkNkhf/EABoBAQADAQEBAAAAAAAAAAAAAAACAwQBBgX/xAAxEQEAAgECBAMFBwUAAAAAAAAAAQIRAwQSITFBExRRBTJhofAVIjNCkcHhUnGBsfH/2gAMAwEAAhEDEQA/AHjRRRQQm0G1lnZMi3c6xGTJUEMc45ngDgce2u3StZt7ld63mjlHejBsevB4Vm7p51Ay6xInHEMccY9o3zj2yVQ7G9khcSQu0bryZGKke0UG26KQmw3Tg6Yi1Ib69kyL5w/XUcG9YwfA1Naj0+2ykiC1mk8XZUB928aBw0UgJun+4z5lnEB4u5+gCvmPp/uc+daQkeDOP40GgaKS+n9P8J/r7ORe8xurfMwX6ar22/TZcTkx2ANvF/aHHWt6uJCD1ZPiKB7axtDa2ozc3EUWeQdgCfUOZr42e2ktb5We0lEqod1iAwwcZ5MAeXbWNp5mdizsWYnJZiST4kniabPk4agy308H5skO/wC1GUD5nb3Cg0NRRRQFFFFAUUUUBRRRQFFFFAUUUUBRRRQFFFFAUUUUBRRRQFFFFAUUUUBRRRQFFFFAUUUUBRRRQFFFFAUUVzalfxwQyTStuxxqWY9wAyaDMfTjZmPWZyeUqxuvq3Av0o1UGp/bfaiXUbt7iXgPRjTsRAThfnJJ7STUBQFFFFAUUUUBRRRQFNbyc7Rm1KWTHmpbsCfFmTA9wb3Uqaldl9fmsblLiA4ZDxHHDqeat3g/wPMUGzqKj9n9Yju7aK4iOUlUMPDvU+IOQfVUhQFFFFAUUUUBRRXld3KRo0kjBEQFmZjgKBxJJ7qD1opU3vTvYJIVSKeRAf6wBRnxVWYH34phbOa/b30Antn30JI5EFSOasDxB/iDyIoJSiiigKKKKAoqN2k1lLO1luZFZkiALBMbxGQOGSB299Ln/j3p/wDYXf8Ali/3aBsUVW9h9sYdTheWBJEVH3D1gUEnAPDdY8MMKslAUUUUBRRRQFFFFAUUUUBRXFrepLbW8tw4ZliRnYLjJCjJxkgZwO+lp/x70/8AsLv/ACxf7tA2KKq+wu3EGqLK0CSoIioPWBRneBPDdZu6rRQFFFFAUUUUBSr8ofVmi06OFTjr5QG/VQbxH+bc9xpqUjfKXz/yX6P473+Zj76BHUUU1+jHo8SWNbu8XeVuMUR5Efpt3g9g9tRveKxmU6Um84gq44mb0VJ9QJr6e3cc1YesGta6fpmFxDGqKOACgKPUAKJoiDhhx7jWedxPXhaY2sTOOLmyLRWsns4zzjQ+tVP3V+LZRDlGg9Sr/Cnmvg75OfVlJIGPJWPqBokgdfSVh6wRWs1UDkMequmXTXK+cmR3HB+akbiZ6VcnaxHWzH9FO7pD6N4pY2nsoxHMoyY1ACyDtwOQbuxwPLxpI1fTUi8Zhn1NOdOcS0D5N+rF7W4tic9VIrr4Bxgj1ZQn2mnFSA8msn8Ju+7qk+tw++n/AFNWKKKKAooooCld5Q946aWioSFluEV/EBXYL/mVT+zTRqH2t2div7WS2myFfBDDmjDirD1Hs7RkdtBjSnB5N17ILy4hBPVNBvkccbyuqr4Dg7evA7qh77oU1RJdyNY5UJ4SiRVAHeysQw9QBpzdGGwS6XAwZhJPLgyOBwGOSL24GTxPMn1CgutFc+oXiwxSSvndjVnbAycKMnA7TgVQP+Nelfpzfuj/ABoGPRVZ2Q25tNSaQWpcmIKW3kK+lnHr9E1ZqCp9Kw/oe8+K+8VkitcdKvwPe/FH6RWR6DRfk3/B0/ylvs46bFKfycPg2f5U32cdNigKKKKAooooCiiigKKKKCA2/wDgu++Sz/Uasd1sTb/4Lvvks/1GrHdA/fJq/J7z4yP6ppzUmfJq/J7z4yP6ppzUBRRRQFFFFAUoPKRtCbO2lHJJip/aUn/R89MkXndcI36qb30E1X9vdKa+sJ4AzMxXKDqJBl185eOO0jGfGgy7pNqJZ4oicCSREJ7t5gPvrVkcYACqMAYAA7AOAFZRtJmhmR8edG4bB4cVOcHu4itWW86uquhyrAMp7weINZNz2btn3V3pA2hmjnFvBI0SRKuShKlmIzxI44wRw7yamtnNWa6sw8hzJE5jZv0uAIPrwR7jUZtxsvNcSi5tl6wOoDqCAQRwzxIyMYHsqW0PSTaWixOR1juZJMdnAADPbwA+eo3zzz0+sNWdPw6RHvfP45dFFfjMACScAcyeyviCdXUMjBlPIg5FZk3bZMFLO3KNWc+yltHtrdifrzIxGcmLPmY/RA5cu3nTIsiuSr+i6lT7aoUfR9ddf1TAdVnjNlcbveBnO9jsxz8KvpxcMcJpzpRa3iY6d/mv1+Bv5XkwDD21mHpEslh1O5RBhd8MB3b6h8f91advXBfzfRACj1CswdIN4JtSunU5HWFQf1QF/wBNW6P4lsMO4/DrnqaHk02pzeydn4pB/wBxP3U8qVfQrpj22mK5Z0M7GUjqXbgQAuCBxBVQ37VX6S9wMtOEAGSWiKgestjFamJLVG6jtBawHE9xDEe55FU+4nNIjpE6V7iZ2gtHZLcHBlQFHl7Dg8d1M93E+3FKtmVjklsniScHJ7TQbI07aSznOIbmCQnkFkQn3ZzUrWH2AGMHPzYqx2nSDqccQiS8mCDl52SPAMQWA9vCg1vd3UcSF5XVEHEszBQPWTwFfU06opZ2VVHNiQAPaeFYs1DVZ5zmeaWU98kjP9YmtVdJy50W7+Jz7sGgnf5ctf7xD+9T+NdNreRygmKRHA4EowbHrwaxHWifJvX+j7g//sn7NP40F92m1W3Ftco00QbqpAVMig53TwxnOaxzVq6U/hi9+NP0CqrQOjycr6KI3nWyJHnqsb7KufT5ZPGndDq9u7BUniZjyAkQk+oA8axTVv6I/hmz+MP1WoNE9KvwPe/FH6RWR61x0q/A978UfpFZHoNF+Th8Gz/Km+zjpkXeu2sTbstxCjfotKin3E5rIthtTdwWrWsMzRRO5dgh3SxIC4LDjjCjhnFQ5NBtu0u45V3onSRe9GDD3g171ivRtZuLWQSW0rxOO1TjPgRyYeBBFab6LNvl1OAhwEuYsdYo5MOyRR3HkR2H1igu08yopZ2CqOZYgAesmuL+XLX+8Q/vU/jUZ0jpnSb0H+7yn3KT91Y/oNtWl/FLkRSxyY57jq2PXg8K6aR/k0RcL1u38UPrmnhQct1qMMZxJLGhIyAzqpx34Jrx/ly1/vEH71P40kPKUgAubR+1onX/ACtn/WaTdBsPbxgdKvSDkG1mII7fxbVjytb7SDGhTjusH+yNZIoH75NX5PefGR/VNNa81y1ibdluIY27nkRT7ic1kPTNpbq3gkggmaJJWDPuHdZsDGN4cQOPIHjUSzEnJ4k8zQbas76KVd6KRJF70ZWHvBrorFGl6pNbSCS3leJx+cjEew45jwPA1pTom6RBqUZin3VuoxlgOAkXlvqOziQCPEHtwAYdFFFB8u4AJPAAZPspcal0okSf8vAksW4H3jMqNjtyuDuY5YPGmTWfNuLSOHUXN1aGFGlQRpEcJcAkgt1pwkRxgsuByPLO9Vepx4+617S23iZ8eP8Af7c3v0j7CrfK2p6WpfeLdfCo4llOGdB+ce8DnzGc1HdGXSCkCC0vSUVTiOQ583j6D9oAPI9nI8Ke2y+oWssAFoU3IiYyiFT1ZHNTukjPiCc5zk1E7V9HWn35LTQhJT/+WPCuf1uGG/aBrtqcVcWUxqcN+KnR92t35u9G+VbiCpyD4gjgaGYk5JyaXz9D9/aknTtRIHMI+8g9uCyt7VqC2k1/XNL3Bdvbvv8Ao/1bFsduF3Wx4kdtZrbe3aWqu6p1mDT1CUBfOQsjZV8AnAIPEgDJHYccs5rx0gxgdXChESjgxyASTxAzxbvJ9lJxOmK+7Y7c/suP9dfTdMd7/ZW/+V//AJ1Dy91vm9PGOZ416m4fG7vHHdmkponSHqt7MILdbUSMDuggLnHYC8mCe3HPgatR2F1+64XN9HAh5rETn1EIq5/zVKNvf1V23Wn6Ze3SFt3FZxNFC4e5YYAU56vP5zdxHYvPl2Uvui/o4l1GVZZlZLRTlmOQZcfmJ28e1hy49tNfZroXsLch7gtdyDj+M4Jnv3ATn1MTTIijVVCqAqgYAAwAO4DsrTp6cUjEMmrqzqTmX7HGFAVQAAAABwAA5AUvenbXGttLZEOGuHEWQeIUgs/vC7v7VMSlD5SNuxsrZx6KzkH9pDj6pqxUz4shHIke2nz0WdF1tNZJc3ymV5hvIpJARc+aeB84tz48MEDHPKErXnRjdpJpNkUIIEKIfAoN1h7CpoKptt0Q2ktrI1qnVToCyboAD4GdxgOBz2NjIOOfKs3Vt67uVjjaRyFRFLMT2ADJPurENAxOiXYCDVDMZp3TqSnmIBkhs8d45A9EjGKe3SaMaPeDugalv5NFq3/Oy/mnqkHrG8T8xFMnpP8Agi9+JagyJWivJv8Ag6f5S32cdZ1rRXk3/B0/ylvs46CV206NtPkju7t4maYpJJvdY4wwUkYAOMcBwxWYK2dtX+Q3XxEv1DWMaBo9CextpqBufwtGfq+r3cOy43t7PIjPIU3NH6LNOtriO4gjkSSM5X8YxHIjiDnvqh+TRzvf+j/rp5UFU6Vfge9+KP0isj1rjpV+B734o/SKyPQW7YDo/udUc9XiOFDh5mGQDz3VGcs2CDjgB2kZGWjc9AFv1ZEd3KJMcCyoVz+qMHH7Xvrs8nD4Nn+VN9nHTYoMW7QaLNZ3D29wu7Ihwe0EcwyntBHEVJdHu0JsdQhnzhN4LL4o3Bs+r0vWopj+UppoEtpcAcWV42PfukMv1mpK0Gw+kH4Kvvk031DWPK1bq1312zkkv6ens3virKVA+vJpH4m8/Xi+hqdNJfyaf6i8+Mj+hqdFAhvKX/rbL9SX6UpK06vKX/rbL9SX6UpK0Gudp/gO4+QyfZGsjVrnaf4DuPkMn2RrI1BadhNhbnU5CsOEjTHWStyXPYBzZvD6KbB6Abbq8fhc3WY9LdTdz37nPHhve2vnya/ya7+NT6ppyUGNdrdnJtPuntp8by4IYcnU8mHgfmII7K/NkddeyvIblM/i3BYD85TwZfapPzU2fKVsBmznHP8AGRnx5Mvu8730jqDcMcgYBlOQQCCO0HkaKgOj25Mml2bsckwR5PeQAD9FFBYajNpNChvbd7edd5HHPtU9jL3EVJ0UGe9kNo5tLvZLa5Ys1vmNg8kUcZgUZXcBALS5beUFuIYjxp7aRrEFzGJIJFdT3cx4Mp4qePIgGlp0z9G8l6Rd2gBnVd2SPl1ijkV/xjljtGO7ilbrXbuN5hOD18m5vSSq4mXc5AHIKg4wRRHGOjXGpanDboZJ5UiQcy7BR8/0Vj/azX5L67luZScu3mjPoKPRUeAHz5PbX1qm0s0/WhhGqzFSVVBhd3luFssg7SAeOTUh0Xaek+rWkcgDIZCxB5HcVnwfDKijsKrXrc2zxsUkRkcc1YFSM8eIPEcCDXRrX5TN8bJ9Y1aumn4bu/XF9lHR1S4pCrBlJVlIIIOCCOIIPYRWvOjrXzfadBcP6bKVk/WUlSfbjPtrOu3mmIlnpUygBprUh8DmUbgx8cOBn/CKcnk/N/RA8JpMf9p++gZVFFFAVCbZbPrf2U1sxxvr5rc91hxVvYQM+Gam6KDE+q6dLbzPDMpSSNt1lPYfvBGCD2gg1N7Jbd3unZFtL5jHJjcbyE9+OYPDmCKanlD3VmqRI0Ae8cZWQHdMaA82x6YJyAp4cGPZxQwFBctqek7Ub6IxSyKkR9JIl3Q3gxySR4ZxVSs7V5XWONS7uQFVRkknsApl6D0H38yq8zxW6sM4bLOPWoGB6t7NN7YTo2tNN89MyzkYMzjiO8IvJB7z4mg6+jbZb+TrCOA4Mhy8pHIu3MDvAAC57d3NfvSf8EXvxLVaKq/Sf8EXvxLUGRK0V5N/wdP8pb7OOs61oryb/g6f5S32cdAxNq/yG6+Il+oaxjW09oYt60uF74ZB71NYsoHj5NHO9/6P+unlWevJy1iOO7nt3YK06KY8kDJQnKjvYhs47lNaAurpIkLyOqIoyzMQoA7yTwFBWelX4Hvfij9IrI9a46Vfge8+KP0isj0Gi/Jw+DZ/lTfZx02KU/k4fBs/ypvs46bFAmPKVP4iz+Mk+qKQdPrylj+Ks/15PoWkLQaiQf8A2t//ADT9jWXa1zsfaiXRLaI8pLNE4/4o8ffWSZomRirAhlJBB5gjgQaB7+TS46m8HbvxH5mp01mDoS2tjsb1lnYJDcKELnkjA5RmPYvFgf1geQrSkmqQLH1jTRCMDO+XULjv3s4x40CR8pf+tsv1JfpSkrTI6bdsbfULmJbbLJArr1nIOWIzujngbvM8/VxK3oNc7T/Adx8hk+yNZGrXO0/wHcfIZPsjWRqB/wDk1/k138an1TTkrO3QXtta2Rlt7purEzKyyn0QQMbrfo+vl6qel3tLZxRdc9zCI8ZD9YpB/VwfO9QzmgU3lLXg3LOLtJkf1ABR8+T7jSKq19Je1n8pXzzLkRKAkQPMKO0+JJJ9oHZVf0jT3uJ4oIxl5XVF9bHGfUOdBrPo1iK6TZA/2CH3jP30VP2dsscaRr6KKqj1AYH0UUHtRRRQFct7psM39dFHJ+uit9INdVfEkqqMsQB4nFHJmI5ygtY0S2itLgxW8MZ6mTikaL+ae4VnHoZ+G7T1yfZPWidsNegjsrlmbIEMnId6kAd3EkCs49EUhXWLVgM7pkJ/duPvqXBbMRhX42nNZtE8o6q5rX5TN8bJ9Y1a+msf03d/9L7KOqpqXnXMmOO9K3zsas/TFMX1e4YjGRH9mo+6ucM4ylxxxRXvP1+7u6RfgzRfk8v0pTW8n34J/wCvJ9C0o9vZy2m6Rw4LDIM9/Ffdypl9AWsxLprRkneSZ88P0gpHj3+413gtnGEfGpFeKZ5fUG5RXhBeRv6LA+GePur3rkxMdU62raM1nIoor5kkCgsxAABJJOAAOZJ7BXEmc/KLgcalE5zuNbqFPZ5rPvD18Qf2hS00q86meKXd3urkR93ON7dYHGezOMU2+l/pGsLyM20MJnKE7twSUCNyyna47OOAfHgaTVBs3ZvaS2vohLbSq4I4rkbyHuZeampasQQTuh3kZlPepIPvFWrQ+kvU7UjcunkUH0JvxgPh53nAeoig1rVW6UT/AERe/Et91RXRr0mQ6nmJ1ENyoyUzlXA5sh5+teY8edWjavRvwyzmtt/q+tXd393exxB5ZGeXfQYyrRXk3/B0/wApb7OOov8Am+J/f2/cD/dpgdHOxX8lQSQiYzCSTfyU3MeaFx6Rz6NBbGGRg8jWNdrtCeyvJrZwfxbndJ/OU8Vb2ritl1VNudgbXU1HXApKowkqY3gP0Tngy+B9hGaDJCMQQQcEcQR2V1XmpzyjEs0kgH6bs30mm9N5P0ufNvYyOzMTA+4Mak9E6A4VYNdXTSj9CNNwH1sSTj1AeugvnSr8D3nxR+kVketmbWaL+G2c1tv9X1qhd/d3scQeWRnljn20qf5vif39v3A/3aCV8m8/0dP8pb7OOmxVQ6ONiP5KiljE5mEjh+Kbm7gYP5xznA91W+gR3lLy/kS9/XH3bg++kbWqOkno6GqvCxuDCIQ4wI9/O8V453xj0apv83xP7+37gf7tAzOjv4Ksfk0P1RSH6cdkWtL5rlF/EXJ3gQOCvzdT4k5cd+T3GtDbM6V+CWkNuX6zqUCb+7u5A4Dhk44eNdGqabFcRNDPGskbjDKw4H+B8RxFBiev3NP7WugOB2LWt08QP5jp1gHqbeU49efXRovQHAjBrq5eYD8xE6sH1neY49WPXQIHdOM44cs/+euvytQbZdFMF5FbwwOLSO338Kke9vb+7xPnA583mck5qq/zfF/v7fuB/u0DC2mP9BXHyF/sjWR62XqeidbYPZ9Zu78Bh6zdzjK7pbdyPdmlV/N8T+/t+4H+7QIoqcZxwPKvytR6P0U2qWBsrk/hA6xpFk3erZCwA80hjjl34PaKqd35PyFj1V6yr2B4gxHtDgH3CgRFPPoE2FZW/lG4XHAi3VhxOeBl9WMqveCT3GrJsv0K2NswectdOOQcBY/XuDOfUxI8KZYGOVB+0UUUBRRRQQmp6wQSsfZzb+FQkkhY5Yknxr7urdo2Kt2dvf415V9jS06Vj7ryW519XUvPifp6Fxt9peoXkrQrJElsCCASwLHHN8KScHOAOHLtrystIg0W1ku2frrhh1aEDADMMhQP2clj2DgOPFhahCGQntHEGomGAOd0gHOSM8eI5f8AnjVsbWlom8Tz+Kyu6twRSfd7xHf/ACVfRxshLc3Ec0iFYI2DlmBG+RxCr38cZPLFWjpZ2RlmZbqBS7Bd2RFGTgZw4HM88EeA8auen3JVgPzTwx3V0aldEHdU47z91V+QiI8P17rL7/UnWjUjt2LTY1YNRsDYXBKSW5Lxv2qCcZ8cFt0qewjtHD40bZbULGcvaTQuG4ENvAOO5lx84Oe41fngCgNgZYZJx48M99SWkxDdLdpOKn5Ola5tOZjvHJy29tE24Y+7Paef93eK77PVZE5neXuP3GuCiuWpFoxLHp6t9OeKk4XO2nV1DLyNKnyiNfeG0hto2K/hDMXx2omMr6izL/lxyzTL0S3ZI/O4FjnHd/5ilJ5SunsYrSceijSRnwLgMPqNXx9SIi0xD1uha1tOLWjE4IhRk4HEmtJ7L9C1hFCv4WhuJiAWJd1VT3KFIyB45zWbFYg5HAitKbKdM9jPEoumNvMAN7eUlCe0qwzw8Dj21Bambroo0hxg2ir4o8qke58H20iOlbYcaXcqsbF4ZlLRlvSXBwynvxkHPcfCn5P0oaSqlvwxDjsUOT7AFpB9K+241S6VolKwwqVj3sbzZOWYjszgDHco76Cv7I6g0F9bSoSGSVDw7QSAR7QSPbWuNptaSytJrmQErEud0c2PIL4ZJAz41lLo90prnUrWJRn8arNwzhUO8xPsU1qra3QlvrOa2Zt0SrgMBndIIKnHbggcKBZaRtftDcwfhsNrbvbkndiAO+wBwd3zt48iPHHAVftsNsI9OsxcXKfjGwFhVs7zkZKhseiOOWx7MkClRbalrOzqrHPGtxZBsKQcquSThXxvITzwwI7u2vjpZ1SO/vNJbj+CzojceHpyBZAcHgQFAPdQSNrtrtJdJ+EW1kggPFRuekPDecM/rUcatXRp0mDUJGtrmLqLtATu8cPj0sA8VYdqnPf3gMNEAAAAAAwAOQA7BSQ24iWLauxeHg8hhMmOGSWZDn1oAKC0dIHSU9tcLY2EP4ReNjI4lUJGQMDizY4niABzPdz6Dru0CXUC39tH1EzhWZFBMec4yVc7vLGSMcQM8ag+hBBLqmpXEwzOGIGc5Xfdt/6ijwHDtp20C92c21uJ9curB1jEMKOykK28cGMDJ3sfnns7qkOlba1tOsDLFu9c7qkWRkZ5kkdoCg+0iqXsT/6s1D4uT60Vee214t/tHa2bMvUWmHk3iAu9jfbOeB4CNMd5PjQXvot2qbUdPWaTd65WZJd0YGQcg47MqVPvqO1LbS4j1+DTlWPqJE3mJB3/AEHbgd7HNB2d9VHowuVsNdvNPDAwzEtFg5GQN9ADnj+LZgfFa6tc/wDWNp8V/wC3LQOSo3aHW4bO3kuJzhIxk45k8gqjtJPAVJUnvKTmYWlqn5pmYn1hSB8zNQeNltxr2ob02n2caW4J3S+DvY7N5mUMezzRgEEZq66NtdJHpj3eqR9RJEzrIgUgkg4UKCeJbhjjg5znFWfSbWOKCKOIARoiqmOWAOFKzykZWFlbKPRafJ9YRsfS1BH23SFrt+Wk06yUQA4BIBz4b7Mqse8KOFTOw3SnLJd/gOpwC3uCd1Wwygt2KytyJ7CDg5HfTB2WtI4rK3jhAEaxJu49QOfaTnPjSj8o2JI5LK4Q7s4LgEcyFKsp/ZY8P1qCa27291GDVVsbGGGUvGrIrA7xJDE8d8DkteWmdK9xb3KW+sWZtd/gJRkKOzJByCvHiyscd1cWuE//AFhZ54Hql+zkqe8oC1jbSS743o5YzGe3JO6R/lJ4eA7qDp6SttbixubCOARsty5Vy4JOA0Y83DDsc9/ZURt50lzadq8cLBWtDGjSLu+eN4sCynwwDjtxjtzVO2snd4NnGkzvYxx4kgPCAfaAD7amNvdMiudqbaCdd+OSFQy5Iz5sp5ggjBAPsoHXZ3SSxrJGwdHAZWU5BB4giqH0Ybbz373guBEq27AKVBXhlsliWPYoqC2I1KXR786TeNm3kO9ZzHl5x4J3cSSCOxvBs1UNkZmTTteKcG4D2Mzq3zE0Fxm6R9Q1C5eHRbdGjj9KeXkfHiQFz2DiTjOBxx6aV0haja3sdnq9sB1xAjlhBPPhnAJDgHnjBHPFS3QPbIujxMmN6R5Wf1hioz+yq1G6r0xRwNmbTrld1mVXdQAe/dJHbjsoGrRXPp911sUcmCvWIr4PZvAHHz0UHRRRRQeVzbK4w4yKh7jQD+Y3sb+IqdoqymrenSWfW2ulre/HP1U6/wBLmCN5hPA+jx+ioGxhZZRvKw58wR2Uz6K2U9oWrWYmrBb2TT8tp+v0KRGGR6699Qb8Y3r+6mgYVPNR7hR1Cfor7hV/2pGc8Pz/AIQ+yZ/r+X8llcqSseBnzeypXSLGUpwjbmeYI+mr2BX7VV/aM2riKpR7Jr+a3y/6rcGhyH0iFHvP/ntqWstKjj4+k3efuFd1FY77i9+Uy2aOw0dKcxGZ+IqP1/Roby3kt513o5Bg947QwPYQcEHwqQoqlsZf2x6Ir+0ZmhQ3UPEhoxlwP8Sc8+K5HDs5VQJ4WRirqVYc1YEEesHiK2/XlPbo4w6qw/xAH6aDENTegbJXt4QLa3kcH8/dwg9bnC/PWvYtMgU5WGNT3hFH3V10FA6LejhNMQySFZLqQYZh6KDnuJnieIGT24FWLbZb02Uv8nlRc483exy7QueAbHLPCp2igRG1O1eqanaCwGlzRzOVErFXC+aQfN3lAQEgHJbgO/ORYdquitptItbeJl/CbRfNJOFfe4yJnsy3EE9wBxnIa1FAj7PpI1q2jEFxpsksyDdEhSQb2OAJCqQ/rUjNSHRzsZezagdV1UbsnExxkYYEjdBK/mKq5AU8c8Ty4uCigTe12yl9p2pNqelR9asmeuhAyfO4uN0cSrEBvN4g+FSOgdIWpXt1BEumyW8W+OukYO2F7cFkULn2nupp0UCf0DT7m32h1K7a2mMXUzFGEb4kIMZCocecTunAHOo3YHow/DhcXWrxzJLJKSqkmM97NjGcEtgfqmnlRQIvbfo4OnS2l3pMM0rRy5dBvSHh5yngMhThlPrFe+2yXsevQahbWNxcIkKHdCOOLK4KkhThhv8AEU7aKCsbD7RXV4spurKSzKFQocsd/OckZReWB386OkTZJdTsmgJ3XBDxOc4VwCBnHNSCQfXnmBVnooEfo22msaZGLS606S56vzY5F3+KjkN5UZXA4YPA99Wu40W41rR2S+j/AAa4aRniUqV6srkJkHzsFSQc8fOJ7qYtFAh9E2s1rSYxZz6e9wsfmxsA5wOwB0VlZR2do5dle+g7M6jrGox32pxmC3iKlImBXIByEVT52CeLM3PkPB40UCT6QLW+h2gjvbaymuVijXG6jlSSrqRvAHlvZr4vtG1nXpY1vYfwKzjbeKkYYnlkBvOZsEgEgKMn2u+igUfSzs7K1xpK2tvI8VuxB6tGYRqGixkgcOCnn3GvXaDRrhtqbS4WGUwLGoaUIxQHdk4FsYHMe8U16KCsdIWx8epWhibzZV86GT9BvH/CeRHt5gUvOhHZuRY9Str2GRBJuxuGUjeBDq263I8+Yz2U6qKBG6K2qbPSSQG1e9snbeRowxIJ7eAO6SAMqRjI4Hv/AG9tNQ2huoRNbPZ2ELbx394FuPHGQCWI4DAwvHie140UH4igAADAHADur8r6ooP/2Q=="/>
          <p:cNvSpPr>
            <a:spLocks noChangeAspect="1" noChangeArrowheads="1"/>
          </p:cNvSpPr>
          <p:nvPr/>
        </p:nvSpPr>
        <p:spPr bwMode="auto">
          <a:xfrm>
            <a:off x="1233488" y="-108347"/>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pic>
        <p:nvPicPr>
          <p:cNvPr id="112" name="Picture 1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74186" y="4705945"/>
            <a:ext cx="918315" cy="364159"/>
          </a:xfrm>
          <a:prstGeom prst="rect">
            <a:avLst/>
          </a:prstGeom>
        </p:spPr>
      </p:pic>
      <p:pic>
        <p:nvPicPr>
          <p:cNvPr id="1027" name="Picture 3"/>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055490" y="4411315"/>
            <a:ext cx="792956" cy="2428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14" name="Picture 113"/>
          <p:cNvPicPr/>
          <p:nvPr/>
        </p:nvPicPr>
        <p:blipFill>
          <a:blip r:embed="rId6">
            <a:extLst>
              <a:ext uri="{28A0092B-C50C-407E-A947-70E740481C1C}">
                <a14:useLocalDpi xmlns:a14="http://schemas.microsoft.com/office/drawing/2010/main" val="0"/>
              </a:ext>
            </a:extLst>
          </a:blip>
          <a:stretch>
            <a:fillRect/>
          </a:stretch>
        </p:blipFill>
        <p:spPr>
          <a:xfrm>
            <a:off x="6352861" y="4740984"/>
            <a:ext cx="1164431" cy="187166"/>
          </a:xfrm>
          <a:prstGeom prst="rect">
            <a:avLst/>
          </a:prstGeom>
        </p:spPr>
      </p:pic>
      <p:cxnSp>
        <p:nvCxnSpPr>
          <p:cNvPr id="164" name="Curved Connector 163"/>
          <p:cNvCxnSpPr>
            <a:stCxn id="45" idx="2"/>
            <a:endCxn id="28" idx="3"/>
          </p:cNvCxnSpPr>
          <p:nvPr/>
        </p:nvCxnSpPr>
        <p:spPr>
          <a:xfrm rot="5400000" flipH="1" flipV="1">
            <a:off x="7516102" y="2527105"/>
            <a:ext cx="2022682" cy="230834"/>
          </a:xfrm>
          <a:prstGeom prst="curvedConnector4">
            <a:avLst>
              <a:gd name="adj1" fmla="val -8476"/>
              <a:gd name="adj2" fmla="val 207509"/>
            </a:avLst>
          </a:prstGeom>
          <a:ln w="19050">
            <a:solidFill>
              <a:schemeClr val="accent1">
                <a:lumMod val="40000"/>
                <a:lumOff val="60000"/>
              </a:schemeClr>
            </a:solidFill>
            <a:prstDash val="sysDash"/>
            <a:tailEnd type="arrow"/>
          </a:ln>
        </p:spPr>
        <p:style>
          <a:lnRef idx="2">
            <a:schemeClr val="accent1"/>
          </a:lnRef>
          <a:fillRef idx="0">
            <a:schemeClr val="accent1"/>
          </a:fillRef>
          <a:effectRef idx="1">
            <a:schemeClr val="accent1"/>
          </a:effectRef>
          <a:fontRef idx="minor">
            <a:schemeClr val="tx1"/>
          </a:fontRef>
        </p:style>
      </p:cxnSp>
      <p:sp>
        <p:nvSpPr>
          <p:cNvPr id="167" name="TextBox 166"/>
          <p:cNvSpPr txBox="1"/>
          <p:nvPr/>
        </p:nvSpPr>
        <p:spPr>
          <a:xfrm>
            <a:off x="8365018" y="3841396"/>
            <a:ext cx="736343" cy="403957"/>
          </a:xfrm>
          <a:prstGeom prst="rect">
            <a:avLst/>
          </a:prstGeom>
          <a:noFill/>
        </p:spPr>
        <p:txBody>
          <a:bodyPr wrap="square" rtlCol="0">
            <a:spAutoFit/>
          </a:bodyPr>
          <a:lstStyle/>
          <a:p>
            <a:pPr algn="ctr"/>
            <a:r>
              <a:rPr lang="en-US" sz="675" dirty="0">
                <a:latin typeface="Calibri" panose="020F0502020204030204" pitchFamily="34" charset="0"/>
                <a:cs typeface="Calibri" panose="020F0502020204030204" pitchFamily="34" charset="0"/>
              </a:rPr>
              <a:t>Experiment  citing relevant theory </a:t>
            </a:r>
          </a:p>
        </p:txBody>
      </p:sp>
      <p:pic>
        <p:nvPicPr>
          <p:cNvPr id="37" name="Picture 2" descr="C:\Users\presanie\Documents\SoftwareX\SoftwareX Branding\For online material - vectors\Online png files - low resolution\logo\Elsevier-SoftwareX-logo+tagline-Def-RGB-200.pn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434967" y="2419350"/>
            <a:ext cx="1454666" cy="506980"/>
          </a:xfrm>
          <a:prstGeom prst="rect">
            <a:avLst/>
          </a:prstGeom>
          <a:noFill/>
          <a:extLst>
            <a:ext uri="{909E8E84-426E-40DD-AFC4-6F175D3DCCD1}">
              <a14:hiddenFill xmlns:a14="http://schemas.microsoft.com/office/drawing/2010/main">
                <a:solidFill>
                  <a:srgbClr val="FFFFFF"/>
                </a:solidFill>
              </a14:hiddenFill>
            </a:ext>
          </a:extLst>
        </p:spPr>
      </p:pic>
      <p:sp>
        <p:nvSpPr>
          <p:cNvPr id="38" name="Content Placeholder 2"/>
          <p:cNvSpPr txBox="1">
            <a:spLocks/>
          </p:cNvSpPr>
          <p:nvPr/>
        </p:nvSpPr>
        <p:spPr bwMode="auto">
          <a:xfrm>
            <a:off x="136445" y="872891"/>
            <a:ext cx="3727872" cy="21327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68580" tIns="34290" rIns="68580" bIns="34290" numCol="1" anchor="t" anchorCtr="0" compatLnSpc="1">
            <a:prstTxWarp prst="textNoShape">
              <a:avLst/>
            </a:prstTxWarp>
          </a:bodyPr>
          <a:lstStyle>
            <a:lvl1pPr marL="342900" indent="-342900" algn="l" rtl="0" eaLnBrk="1" fontAlgn="base" hangingPunct="1">
              <a:spcBef>
                <a:spcPct val="20000"/>
              </a:spcBef>
              <a:spcAft>
                <a:spcPct val="0"/>
              </a:spcAft>
              <a:buClr>
                <a:srgbClr val="000066"/>
              </a:buClr>
              <a:buSzPct val="75000"/>
              <a:buFont typeface="Wingdings" pitchFamily="2" charset="2"/>
              <a:buChar char="§"/>
              <a:defRPr sz="3200">
                <a:solidFill>
                  <a:srgbClr val="32323D"/>
                </a:solidFill>
                <a:latin typeface="+mn-lt"/>
                <a:ea typeface="+mn-ea"/>
                <a:cs typeface="+mn-cs"/>
              </a:defRPr>
            </a:lvl1pPr>
            <a:lvl2pPr marL="742950" indent="-285750" algn="l" rtl="0" eaLnBrk="1" fontAlgn="base" hangingPunct="1">
              <a:spcBef>
                <a:spcPct val="20000"/>
              </a:spcBef>
              <a:spcAft>
                <a:spcPct val="0"/>
              </a:spcAft>
              <a:buClr>
                <a:srgbClr val="000066"/>
              </a:buClr>
              <a:buSzPct val="75000"/>
              <a:buFont typeface="Wingdings" pitchFamily="2" charset="2"/>
              <a:buChar char="§"/>
              <a:defRPr sz="2800">
                <a:solidFill>
                  <a:srgbClr val="32323D"/>
                </a:solidFill>
                <a:latin typeface="+mn-lt"/>
              </a:defRPr>
            </a:lvl2pPr>
            <a:lvl3pPr marL="1143000" indent="-228600" algn="l" rtl="0" eaLnBrk="1" fontAlgn="base" hangingPunct="1">
              <a:spcBef>
                <a:spcPct val="20000"/>
              </a:spcBef>
              <a:spcAft>
                <a:spcPct val="0"/>
              </a:spcAft>
              <a:buClr>
                <a:srgbClr val="000066"/>
              </a:buClr>
              <a:buSzPct val="75000"/>
              <a:buFont typeface="Wingdings" pitchFamily="2" charset="2"/>
              <a:buChar char="§"/>
              <a:defRPr sz="2400">
                <a:solidFill>
                  <a:srgbClr val="32323D"/>
                </a:solidFill>
                <a:latin typeface="+mn-lt"/>
              </a:defRPr>
            </a:lvl3pPr>
            <a:lvl4pPr marL="16002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4pPr>
            <a:lvl5pPr marL="20574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5pPr>
            <a:lvl6pPr marL="25146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6pPr>
            <a:lvl7pPr marL="29718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7pPr>
            <a:lvl8pPr marL="34290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8pPr>
            <a:lvl9pPr marL="3886200" indent="-228600" algn="l" rtl="0" eaLnBrk="1" fontAlgn="base" hangingPunct="1">
              <a:spcBef>
                <a:spcPct val="20000"/>
              </a:spcBef>
              <a:spcAft>
                <a:spcPct val="0"/>
              </a:spcAft>
              <a:buClr>
                <a:srgbClr val="000066"/>
              </a:buClr>
              <a:buSzPct val="75000"/>
              <a:buFont typeface="Wingdings" pitchFamily="2" charset="2"/>
              <a:buChar char="§"/>
              <a:defRPr sz="2000">
                <a:solidFill>
                  <a:srgbClr val="32323D"/>
                </a:solidFill>
                <a:latin typeface="+mn-lt"/>
              </a:defRPr>
            </a:lvl9pPr>
          </a:lstStyle>
          <a:p>
            <a:r>
              <a:rPr lang="en-US" sz="1400" dirty="0" smtClean="0">
                <a:latin typeface="Calibri" panose="020F0502020204030204" pitchFamily="34" charset="0"/>
              </a:rPr>
              <a:t>E</a:t>
            </a:r>
            <a:r>
              <a:rPr lang="en-US" sz="1400" dirty="0" smtClean="0">
                <a:latin typeface="Calibri" panose="020F0502020204030204" pitchFamily="34" charset="0"/>
              </a:rPr>
              <a:t>very </a:t>
            </a:r>
            <a:r>
              <a:rPr lang="en-US" sz="1400" dirty="0">
                <a:latin typeface="Calibri" panose="020F0502020204030204" pitchFamily="34" charset="0"/>
              </a:rPr>
              <a:t>researcher uses software, a big fraction writes </a:t>
            </a:r>
            <a:r>
              <a:rPr lang="en-US" sz="1400" dirty="0" smtClean="0">
                <a:latin typeface="Calibri" panose="020F0502020204030204" pitchFamily="34" charset="0"/>
              </a:rPr>
              <a:t>software</a:t>
            </a:r>
          </a:p>
          <a:p>
            <a:r>
              <a:rPr lang="en-US" sz="1400" dirty="0" smtClean="0">
                <a:latin typeface="Calibri" panose="020F0502020204030204" pitchFamily="34" charset="0"/>
              </a:rPr>
              <a:t>Distribution </a:t>
            </a:r>
            <a:r>
              <a:rPr lang="en-US" sz="1400" dirty="0">
                <a:latin typeface="Calibri" panose="020F0502020204030204" pitchFamily="34" charset="0"/>
              </a:rPr>
              <a:t>is not organized and authors don’t get credit for their </a:t>
            </a:r>
            <a:r>
              <a:rPr lang="en-US" sz="1400" dirty="0" smtClean="0">
                <a:latin typeface="Calibri" panose="020F0502020204030204" pitchFamily="34" charset="0"/>
              </a:rPr>
              <a:t>work</a:t>
            </a:r>
          </a:p>
          <a:p>
            <a:r>
              <a:rPr lang="en-US" sz="1400" dirty="0">
                <a:latin typeface="Calibri" panose="020F0502020204030204" pitchFamily="34" charset="0"/>
              </a:rPr>
              <a:t>It is often considered only a “support” and not part of publishable research.</a:t>
            </a:r>
            <a:endParaRPr lang="en-US" sz="1400" dirty="0">
              <a:latin typeface="Calibri" panose="020F0502020204030204" pitchFamily="34" charset="0"/>
            </a:endParaRPr>
          </a:p>
          <a:p>
            <a:pPr lvl="1"/>
            <a:endParaRPr lang="en-US" sz="1400" dirty="0">
              <a:latin typeface="Calibri" panose="020F0502020204030204" pitchFamily="34" charset="0"/>
            </a:endParaRPr>
          </a:p>
        </p:txBody>
      </p:sp>
      <p:pic>
        <p:nvPicPr>
          <p:cNvPr id="40" name="Picture 4"/>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434967" y="3434572"/>
            <a:ext cx="2826960" cy="1598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1" name="Rectangle 40"/>
          <p:cNvSpPr/>
          <p:nvPr/>
        </p:nvSpPr>
        <p:spPr>
          <a:xfrm>
            <a:off x="380240" y="2786021"/>
            <a:ext cx="1288992" cy="272923"/>
          </a:xfrm>
          <a:prstGeom prst="rect">
            <a:avLst/>
          </a:prstGeom>
          <a:solidFill>
            <a:schemeClr val="bg1"/>
          </a:solidFill>
          <a:ln>
            <a:solidFill>
              <a:schemeClr val="bg1"/>
            </a:solidFill>
          </a:ln>
          <a:effectLst/>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43" name="Rectangle 42"/>
          <p:cNvSpPr/>
          <p:nvPr/>
        </p:nvSpPr>
        <p:spPr>
          <a:xfrm>
            <a:off x="124144" y="2459909"/>
            <a:ext cx="4432478" cy="954107"/>
          </a:xfrm>
          <a:prstGeom prst="rect">
            <a:avLst/>
          </a:prstGeom>
        </p:spPr>
        <p:txBody>
          <a:bodyPr wrap="square">
            <a:spAutoFit/>
          </a:bodyPr>
          <a:lstStyle/>
          <a:p>
            <a:pPr marL="285750" indent="-285750">
              <a:buFont typeface="Arial" panose="020B0604020202020204" pitchFamily="34" charset="0"/>
              <a:buChar char="•"/>
            </a:pPr>
            <a:r>
              <a:rPr lang="en-US" sz="1400" dirty="0" smtClean="0">
                <a:solidFill>
                  <a:schemeClr val="tx1">
                    <a:lumMod val="50000"/>
                  </a:schemeClr>
                </a:solidFill>
                <a:latin typeface="Calibri" panose="020F0502020204030204" pitchFamily="34" charset="0"/>
              </a:rPr>
              <a:t>                                    makes </a:t>
            </a:r>
            <a:r>
              <a:rPr lang="en-US" sz="1400" dirty="0">
                <a:solidFill>
                  <a:schemeClr val="tx1">
                    <a:lumMod val="50000"/>
                  </a:schemeClr>
                </a:solidFill>
                <a:latin typeface="Calibri" panose="020F0502020204030204" pitchFamily="34" charset="0"/>
              </a:rPr>
              <a:t>software indexed, peer reviewed and discoverable. Developers have the same credits of any other author and their work can be found and re-used by others</a:t>
            </a:r>
            <a:endParaRPr lang="en-US" sz="1400" dirty="0">
              <a:solidFill>
                <a:schemeClr val="tx1">
                  <a:lumMod val="50000"/>
                </a:schemeClr>
              </a:solidFill>
              <a:latin typeface="Calibri" panose="020F0502020204030204" pitchFamily="34" charset="0"/>
            </a:endParaRPr>
          </a:p>
        </p:txBody>
      </p:sp>
      <p:sp>
        <p:nvSpPr>
          <p:cNvPr id="44" name="Rectangle 43"/>
          <p:cNvSpPr/>
          <p:nvPr/>
        </p:nvSpPr>
        <p:spPr>
          <a:xfrm>
            <a:off x="6405785" y="24556"/>
            <a:ext cx="2089628" cy="315682"/>
          </a:xfrm>
          <a:prstGeom prst="rect">
            <a:avLst/>
          </a:prstGeom>
          <a:solidFill>
            <a:schemeClr val="tx2"/>
          </a:solidFill>
          <a:ln>
            <a:solidFill>
              <a:schemeClr val="tx2"/>
            </a:solidFill>
          </a:ln>
          <a:effectLst/>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73739944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flipH="1">
            <a:off x="47625" y="4466973"/>
            <a:ext cx="694225" cy="628422"/>
          </a:xfrm>
          <a:prstGeom prst="rect">
            <a:avLst/>
          </a:prstGeom>
        </p:spPr>
      </p:pic>
      <p:pic>
        <p:nvPicPr>
          <p:cNvPr id="14" name="Picture 2" descr="C:\Users\presanie\Documents\SoftwareX\SoftwareX Branding\For online material - vectors\Online png files - low resolution\logo\Elsevier-SoftwareX-logo+tagline-Def-RGB-200.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1800210" y="432598"/>
            <a:ext cx="1700214" cy="592558"/>
          </a:xfrm>
          <a:prstGeom prst="rect">
            <a:avLst/>
          </a:prstGeom>
          <a:noFill/>
          <a:extLst>
            <a:ext uri="{909E8E84-426E-40DD-AFC4-6F175D3DCCD1}">
              <a14:hiddenFill xmlns:a14="http://schemas.microsoft.com/office/drawing/2010/main">
                <a:solidFill>
                  <a:srgbClr val="FFFFFF"/>
                </a:solidFill>
              </a14:hiddenFill>
            </a:ext>
          </a:extLst>
        </p:spPr>
      </p:pic>
      <p:sp>
        <p:nvSpPr>
          <p:cNvPr id="15" name="Text Placeholder 3"/>
          <p:cNvSpPr txBox="1">
            <a:spLocks/>
          </p:cNvSpPr>
          <p:nvPr/>
        </p:nvSpPr>
        <p:spPr>
          <a:xfrm>
            <a:off x="134112" y="445818"/>
            <a:ext cx="6805777" cy="566118"/>
          </a:xfrm>
          <a:prstGeom prst="rect">
            <a:avLst/>
          </a:prstGeom>
        </p:spPr>
        <p:txBody>
          <a:bodyPr/>
          <a:lstStyle>
            <a:lvl1pPr marL="342900" indent="-256032" algn="l" defTabSz="457200" rtl="0" eaLnBrk="1" latinLnBrk="0" hangingPunct="1">
              <a:spcBef>
                <a:spcPct val="20000"/>
              </a:spcBef>
              <a:buFont typeface="Arial"/>
              <a:buChar char="•"/>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Arial" pitchFamily="34" charset="0"/>
              <a:buChar char="-"/>
              <a:defRPr sz="1800" kern="1200">
                <a:solidFill>
                  <a:srgbClr val="53565A"/>
                </a:solidFill>
                <a:latin typeface="Arial"/>
                <a:ea typeface="+mn-ea"/>
                <a:cs typeface="+mn-cs"/>
              </a:defRPr>
            </a:lvl2pPr>
            <a:lvl3pPr marL="1143000" indent="-228600" algn="l" defTabSz="457200" rtl="0" eaLnBrk="1" latinLnBrk="0" hangingPunct="1">
              <a:spcBef>
                <a:spcPct val="20000"/>
              </a:spcBef>
              <a:buSzPct val="90000"/>
              <a:buFont typeface="Courier New" pitchFamily="49" charset="0"/>
              <a:buChar char="o"/>
              <a:defRPr sz="1600" kern="1200">
                <a:solidFill>
                  <a:srgbClr val="53565A"/>
                </a:solidFill>
                <a:latin typeface="Arial"/>
                <a:ea typeface="+mn-ea"/>
                <a:cs typeface="+mn-cs"/>
              </a:defRPr>
            </a:lvl3pPr>
            <a:lvl4pPr marL="16002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4pPr>
            <a:lvl5pPr marL="20574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5pPr>
            <a:lvl6pPr marL="25146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6pPr>
            <a:lvl7pPr marL="29718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7pPr>
            <a:lvl8pPr marL="34290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8pPr>
            <a:lvl9pPr marL="38862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9pPr>
          </a:lstStyle>
          <a:p>
            <a:r>
              <a:rPr lang="en-US" b="1" dirty="0" smtClean="0">
                <a:solidFill>
                  <a:schemeClr val="accent1"/>
                </a:solidFill>
              </a:rPr>
              <a:t>What is a                           article?</a:t>
            </a:r>
            <a:endParaRPr lang="en-US" b="1" dirty="0">
              <a:solidFill>
                <a:schemeClr val="accent1"/>
              </a:solidFill>
            </a:endParaRPr>
          </a:p>
        </p:txBody>
      </p:sp>
      <p:sp>
        <p:nvSpPr>
          <p:cNvPr id="17" name="Rectangle 16"/>
          <p:cNvSpPr/>
          <p:nvPr/>
        </p:nvSpPr>
        <p:spPr>
          <a:xfrm>
            <a:off x="1800210" y="865632"/>
            <a:ext cx="1296558" cy="159524"/>
          </a:xfrm>
          <a:prstGeom prst="rect">
            <a:avLst/>
          </a:prstGeom>
          <a:solidFill>
            <a:schemeClr val="bg1"/>
          </a:solidFill>
          <a:ln>
            <a:solidFill>
              <a:schemeClr val="bg1"/>
            </a:solidFill>
          </a:ln>
          <a:effectLst/>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18" name="Content Placeholder 1"/>
          <p:cNvSpPr txBox="1">
            <a:spLocks/>
          </p:cNvSpPr>
          <p:nvPr/>
        </p:nvSpPr>
        <p:spPr>
          <a:xfrm>
            <a:off x="134111" y="909880"/>
            <a:ext cx="5023133" cy="3629354"/>
          </a:xfrm>
          <a:prstGeom prst="rect">
            <a:avLst/>
          </a:prstGeom>
        </p:spPr>
        <p:txBody>
          <a:bodyPr/>
          <a:lstStyle>
            <a:lvl1pPr marL="342900" indent="-256032" algn="l" defTabSz="457200" rtl="0" eaLnBrk="1" latinLnBrk="0" hangingPunct="1">
              <a:spcBef>
                <a:spcPct val="20000"/>
              </a:spcBef>
              <a:buFont typeface="Arial"/>
              <a:buChar char="•"/>
              <a:defRPr sz="2000" kern="1200">
                <a:solidFill>
                  <a:srgbClr val="53565A"/>
                </a:solidFill>
                <a:latin typeface="Arial"/>
                <a:ea typeface="+mn-ea"/>
                <a:cs typeface="Arial"/>
              </a:defRPr>
            </a:lvl1pPr>
            <a:lvl2pPr marL="742950" indent="-285750" algn="l" defTabSz="457200" rtl="0" eaLnBrk="1" latinLnBrk="0" hangingPunct="1">
              <a:spcBef>
                <a:spcPct val="20000"/>
              </a:spcBef>
              <a:buSzPct val="80000"/>
              <a:buFont typeface="Arial" pitchFamily="34" charset="0"/>
              <a:buChar char="-"/>
              <a:defRPr sz="1800" kern="1200">
                <a:solidFill>
                  <a:srgbClr val="53565A"/>
                </a:solidFill>
                <a:latin typeface="Arial"/>
                <a:ea typeface="+mn-ea"/>
                <a:cs typeface="+mn-cs"/>
              </a:defRPr>
            </a:lvl2pPr>
            <a:lvl3pPr marL="1143000" indent="-228600" algn="l" defTabSz="457200" rtl="0" eaLnBrk="1" latinLnBrk="0" hangingPunct="1">
              <a:spcBef>
                <a:spcPct val="20000"/>
              </a:spcBef>
              <a:buSzPct val="90000"/>
              <a:buFont typeface="Courier New" pitchFamily="49" charset="0"/>
              <a:buChar char="o"/>
              <a:defRPr sz="1600" kern="1200">
                <a:solidFill>
                  <a:srgbClr val="53565A"/>
                </a:solidFill>
                <a:latin typeface="Arial"/>
                <a:ea typeface="+mn-ea"/>
                <a:cs typeface="+mn-cs"/>
              </a:defRPr>
            </a:lvl3pPr>
            <a:lvl4pPr marL="16002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4pPr>
            <a:lvl5pPr marL="20574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5pPr>
            <a:lvl6pPr marL="25146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6pPr>
            <a:lvl7pPr marL="29718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7pPr>
            <a:lvl8pPr marL="34290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8pPr>
            <a:lvl9pPr marL="3886200" indent="-228600" algn="l" defTabSz="457200" rtl="0" eaLnBrk="1" latinLnBrk="0" hangingPunct="1">
              <a:spcBef>
                <a:spcPct val="20000"/>
              </a:spcBef>
              <a:buSzPct val="90000"/>
              <a:buFont typeface="Courier New"/>
              <a:buChar char="o"/>
              <a:defRPr sz="1600" kern="1200">
                <a:solidFill>
                  <a:srgbClr val="53565A"/>
                </a:solidFill>
                <a:latin typeface="Arial"/>
                <a:ea typeface="+mn-ea"/>
                <a:cs typeface="+mn-cs"/>
              </a:defRPr>
            </a:lvl9pPr>
          </a:lstStyle>
          <a:p>
            <a:r>
              <a:rPr lang="en-US" sz="1600" dirty="0" smtClean="0">
                <a:latin typeface="Calibri" panose="020F0502020204030204" pitchFamily="34" charset="0"/>
              </a:rPr>
              <a:t>Submissions to SoftwareX are composed of:</a:t>
            </a:r>
          </a:p>
          <a:p>
            <a:pPr lvl="1"/>
            <a:r>
              <a:rPr lang="en-US" sz="1400" dirty="0" smtClean="0">
                <a:latin typeface="Calibri" panose="020F0502020204030204" pitchFamily="34" charset="0"/>
              </a:rPr>
              <a:t>A </a:t>
            </a:r>
            <a:r>
              <a:rPr lang="en-US" sz="1400" b="1" u="sng" dirty="0" smtClean="0">
                <a:latin typeface="Calibri" panose="020F0502020204030204" pitchFamily="34" charset="0"/>
              </a:rPr>
              <a:t>short article</a:t>
            </a:r>
            <a:r>
              <a:rPr lang="en-US" sz="1400" dirty="0" smtClean="0">
                <a:latin typeface="Calibri" panose="020F0502020204030204" pitchFamily="34" charset="0"/>
              </a:rPr>
              <a:t> describing the software, with particular focus on the impact of the software in the research community and its re-usability across </a:t>
            </a:r>
            <a:r>
              <a:rPr lang="en-US" sz="1400" dirty="0" smtClean="0">
                <a:latin typeface="Calibri" panose="020F0502020204030204" pitchFamily="34" charset="0"/>
              </a:rPr>
              <a:t>disciplines</a:t>
            </a:r>
            <a:endParaRPr lang="en-US" sz="1400" dirty="0" smtClean="0">
              <a:latin typeface="Calibri" panose="020F0502020204030204" pitchFamily="34" charset="0"/>
            </a:endParaRPr>
          </a:p>
          <a:p>
            <a:pPr lvl="1"/>
            <a:r>
              <a:rPr lang="en-US" sz="1400" dirty="0" smtClean="0">
                <a:latin typeface="Calibri" panose="020F0502020204030204" pitchFamily="34" charset="0"/>
              </a:rPr>
              <a:t>A “</a:t>
            </a:r>
            <a:r>
              <a:rPr lang="en-US" sz="1400" b="1" u="sng" dirty="0" smtClean="0">
                <a:latin typeface="Calibri" panose="020F0502020204030204" pitchFamily="34" charset="0"/>
              </a:rPr>
              <a:t>metadata table</a:t>
            </a:r>
            <a:r>
              <a:rPr lang="en-US" sz="1400" dirty="0" smtClean="0">
                <a:latin typeface="Calibri" panose="020F0502020204030204" pitchFamily="34" charset="0"/>
              </a:rPr>
              <a:t>” containing information about the software and software </a:t>
            </a:r>
            <a:r>
              <a:rPr lang="en-US" sz="1400" dirty="0" smtClean="0">
                <a:latin typeface="Calibri" panose="020F0502020204030204" pitchFamily="34" charset="0"/>
              </a:rPr>
              <a:t>metrics</a:t>
            </a:r>
          </a:p>
          <a:p>
            <a:pPr lvl="1"/>
            <a:endParaRPr lang="en-US" sz="1400" dirty="0">
              <a:latin typeface="Calibri" panose="020F0502020204030204" pitchFamily="34" charset="0"/>
            </a:endParaRPr>
          </a:p>
          <a:p>
            <a:pPr lvl="1"/>
            <a:endParaRPr lang="en-US" sz="1400" dirty="0" smtClean="0">
              <a:latin typeface="Calibri" panose="020F0502020204030204" pitchFamily="34" charset="0"/>
            </a:endParaRPr>
          </a:p>
          <a:p>
            <a:pPr lvl="1"/>
            <a:endParaRPr lang="en-US" sz="1400" dirty="0">
              <a:latin typeface="Calibri" panose="020F0502020204030204" pitchFamily="34" charset="0"/>
            </a:endParaRPr>
          </a:p>
          <a:p>
            <a:pPr lvl="1"/>
            <a:endParaRPr lang="en-US" sz="1400" dirty="0" smtClean="0">
              <a:latin typeface="Calibri" panose="020F0502020204030204" pitchFamily="34" charset="0"/>
            </a:endParaRPr>
          </a:p>
          <a:p>
            <a:pPr lvl="1"/>
            <a:endParaRPr lang="en-US" sz="1400" dirty="0" smtClean="0">
              <a:latin typeface="Calibri" panose="020F0502020204030204" pitchFamily="34" charset="0"/>
            </a:endParaRPr>
          </a:p>
          <a:p>
            <a:pPr lvl="1"/>
            <a:endParaRPr lang="en-US" sz="1400" dirty="0">
              <a:latin typeface="Calibri" panose="020F0502020204030204" pitchFamily="34" charset="0"/>
            </a:endParaRPr>
          </a:p>
          <a:p>
            <a:pPr lvl="1"/>
            <a:endParaRPr lang="en-US" sz="1400" dirty="0" smtClean="0">
              <a:latin typeface="Calibri" panose="020F0502020204030204" pitchFamily="34" charset="0"/>
            </a:endParaRPr>
          </a:p>
          <a:p>
            <a:pPr lvl="1"/>
            <a:endParaRPr lang="en-US" sz="1400" dirty="0" smtClean="0">
              <a:latin typeface="Calibri" panose="020F0502020204030204" pitchFamily="34" charset="0"/>
            </a:endParaRPr>
          </a:p>
          <a:p>
            <a:pPr lvl="1"/>
            <a:r>
              <a:rPr lang="en-US" sz="1400" dirty="0" smtClean="0">
                <a:latin typeface="Calibri" panose="020F0502020204030204" pitchFamily="34" charset="0"/>
              </a:rPr>
              <a:t>A </a:t>
            </a:r>
            <a:r>
              <a:rPr lang="en-US" sz="1400" b="1" u="sng" dirty="0" smtClean="0">
                <a:latin typeface="Calibri" panose="020F0502020204030204" pitchFamily="34" charset="0"/>
              </a:rPr>
              <a:t>permanent link </a:t>
            </a:r>
            <a:r>
              <a:rPr lang="en-US" sz="1400" dirty="0" smtClean="0">
                <a:latin typeface="Calibri" panose="020F0502020204030204" pitchFamily="34" charset="0"/>
              </a:rPr>
              <a:t>to a software repository (GitHub) where the software and code is stored and maintained by Elsevier and made freely available</a:t>
            </a:r>
          </a:p>
        </p:txBody>
      </p:sp>
      <p:pic>
        <p:nvPicPr>
          <p:cNvPr id="19" name="Picture 18"/>
          <p:cNvPicPr>
            <a:picLocks noChangeAspect="1"/>
          </p:cNvPicPr>
          <p:nvPr/>
        </p:nvPicPr>
        <p:blipFill>
          <a:blip r:embed="rId4"/>
          <a:stretch>
            <a:fillRect/>
          </a:stretch>
        </p:blipFill>
        <p:spPr>
          <a:xfrm>
            <a:off x="5157244" y="678227"/>
            <a:ext cx="3853405" cy="4306132"/>
          </a:xfrm>
          <a:prstGeom prst="rect">
            <a:avLst/>
          </a:prstGeom>
        </p:spPr>
      </p:pic>
      <p:pic>
        <p:nvPicPr>
          <p:cNvPr id="7" name="Picture 6"/>
          <p:cNvPicPr>
            <a:picLocks noChangeAspect="1"/>
          </p:cNvPicPr>
          <p:nvPr/>
        </p:nvPicPr>
        <p:blipFill>
          <a:blip r:embed="rId5"/>
          <a:stretch>
            <a:fillRect/>
          </a:stretch>
        </p:blipFill>
        <p:spPr>
          <a:xfrm>
            <a:off x="1545011" y="2395292"/>
            <a:ext cx="2122114" cy="1976431"/>
          </a:xfrm>
          <a:prstGeom prst="rect">
            <a:avLst/>
          </a:prstGeom>
        </p:spPr>
      </p:pic>
      <p:sp>
        <p:nvSpPr>
          <p:cNvPr id="9" name="Rectangle 8"/>
          <p:cNvSpPr/>
          <p:nvPr/>
        </p:nvSpPr>
        <p:spPr>
          <a:xfrm>
            <a:off x="6405785" y="24556"/>
            <a:ext cx="2089628" cy="315682"/>
          </a:xfrm>
          <a:prstGeom prst="rect">
            <a:avLst/>
          </a:prstGeom>
          <a:solidFill>
            <a:schemeClr val="tx2"/>
          </a:solidFill>
          <a:ln>
            <a:solidFill>
              <a:schemeClr val="tx2"/>
            </a:solidFill>
          </a:ln>
          <a:effectLst/>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081084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Picture 1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1376" y="3238834"/>
            <a:ext cx="1448772" cy="334976"/>
          </a:xfrm>
          <a:prstGeom prst="rect">
            <a:avLst/>
          </a:prstGeom>
        </p:spPr>
      </p:pic>
      <p:sp>
        <p:nvSpPr>
          <p:cNvPr id="2" name="Content Placeholder 1"/>
          <p:cNvSpPr>
            <a:spLocks noGrp="1"/>
          </p:cNvSpPr>
          <p:nvPr>
            <p:ph idx="1"/>
          </p:nvPr>
        </p:nvSpPr>
        <p:spPr>
          <a:xfrm>
            <a:off x="477932" y="773725"/>
            <a:ext cx="8266018" cy="3602832"/>
          </a:xfrm>
        </p:spPr>
        <p:txBody>
          <a:bodyPr/>
          <a:lstStyle/>
          <a:p>
            <a:r>
              <a:rPr lang="en-US" sz="1400" b="0" dirty="0" smtClean="0">
                <a:solidFill>
                  <a:schemeClr val="tx1">
                    <a:lumMod val="50000"/>
                  </a:schemeClr>
                </a:solidFill>
                <a:latin typeface="Calibri" panose="020F0502020204030204" pitchFamily="34" charset="0"/>
              </a:rPr>
              <a:t>Software articles are judged based mainly on their IMPACT on science and research</a:t>
            </a:r>
          </a:p>
          <a:p>
            <a:r>
              <a:rPr lang="en-US" sz="1400" b="0" dirty="0" smtClean="0">
                <a:solidFill>
                  <a:schemeClr val="tx1">
                    <a:lumMod val="50000"/>
                  </a:schemeClr>
                </a:solidFill>
                <a:latin typeface="Calibri" panose="020F0502020204030204" pitchFamily="34" charset="0"/>
              </a:rPr>
              <a:t>Reviewers are asked to answer a set of questions to simplify their job and assess the value of the submitted software</a:t>
            </a:r>
          </a:p>
          <a:p>
            <a:r>
              <a:rPr lang="en-US" sz="1400" b="0" dirty="0" smtClean="0">
                <a:solidFill>
                  <a:schemeClr val="tx1">
                    <a:lumMod val="50000"/>
                  </a:schemeClr>
                </a:solidFill>
                <a:latin typeface="Calibri" panose="020F0502020204030204" pitchFamily="34" charset="0"/>
              </a:rPr>
              <a:t>Reviewing criteria are public and authors are encouraged to keep them in mind when submitting their work. They can </a:t>
            </a:r>
            <a:r>
              <a:rPr lang="en-US" sz="1400" b="0" dirty="0">
                <a:solidFill>
                  <a:schemeClr val="tx1">
                    <a:lumMod val="50000"/>
                  </a:schemeClr>
                </a:solidFill>
                <a:latin typeface="Calibri" panose="020F0502020204030204" pitchFamily="34" charset="0"/>
              </a:rPr>
              <a:t>be found at: </a:t>
            </a:r>
            <a:r>
              <a:rPr lang="en-US" sz="1400" b="0" dirty="0">
                <a:latin typeface="Calibri" panose="020F0502020204030204" pitchFamily="34" charset="0"/>
                <a:hlinkClick r:id="rId3"/>
              </a:rPr>
              <a:t>http://</a:t>
            </a:r>
            <a:r>
              <a:rPr lang="en-US" sz="1400" b="0" dirty="0" smtClean="0">
                <a:latin typeface="Calibri" panose="020F0502020204030204" pitchFamily="34" charset="0"/>
                <a:hlinkClick r:id="rId3"/>
              </a:rPr>
              <a:t>www.elsevier.com/data/assets/pdf_file/0010/97066/ReviewerForm.pdf</a:t>
            </a:r>
            <a:r>
              <a:rPr lang="en-US" sz="1400" b="0" dirty="0" smtClean="0">
                <a:latin typeface="Calibri" panose="020F0502020204030204" pitchFamily="34" charset="0"/>
              </a:rPr>
              <a:t> </a:t>
            </a:r>
            <a:r>
              <a:rPr lang="en-US" sz="1400" b="0" dirty="0" smtClean="0">
                <a:solidFill>
                  <a:schemeClr val="tx1">
                    <a:lumMod val="50000"/>
                  </a:schemeClr>
                </a:solidFill>
                <a:latin typeface="Calibri" panose="020F0502020204030204" pitchFamily="34" charset="0"/>
              </a:rPr>
              <a:t>(or via the Guide for Authors)</a:t>
            </a:r>
          </a:p>
          <a:p>
            <a:r>
              <a:rPr lang="en-US" sz="1400" b="0" dirty="0" smtClean="0">
                <a:solidFill>
                  <a:schemeClr val="tx1">
                    <a:lumMod val="50000"/>
                  </a:schemeClr>
                </a:solidFill>
                <a:latin typeface="Calibri" panose="020F0502020204030204" pitchFamily="34" charset="0"/>
              </a:rPr>
              <a:t>Reviewers are not expected to compile, run or debug the code, but they need to be convinced by the author that the software runs correctly. This can be done via videos, screencasts, examples or anything else the author can provide</a:t>
            </a:r>
          </a:p>
          <a:p>
            <a:endParaRPr lang="en-US" b="0" dirty="0">
              <a:latin typeface="Calibri" panose="020F0502020204030204" pitchFamily="34" charset="0"/>
            </a:endParaRPr>
          </a:p>
        </p:txBody>
      </p:sp>
      <p:sp>
        <p:nvSpPr>
          <p:cNvPr id="4" name="Text Placeholder 3"/>
          <p:cNvSpPr>
            <a:spLocks noGrp="1"/>
          </p:cNvSpPr>
          <p:nvPr>
            <p:ph type="body" sz="quarter" idx="10"/>
          </p:nvPr>
        </p:nvSpPr>
        <p:spPr>
          <a:xfrm>
            <a:off x="349985" y="444826"/>
            <a:ext cx="7429500" cy="214313"/>
          </a:xfrm>
        </p:spPr>
        <p:txBody>
          <a:bodyPr/>
          <a:lstStyle/>
          <a:p>
            <a:r>
              <a:rPr lang="en-US" sz="1800" dirty="0" smtClean="0">
                <a:latin typeface="Calibri" panose="020F0502020204030204" pitchFamily="34" charset="0"/>
              </a:rPr>
              <a:t>How to review a Software Article?</a:t>
            </a:r>
          </a:p>
          <a:p>
            <a:endParaRPr lang="en-US" sz="1800" dirty="0">
              <a:latin typeface="Calibri" panose="020F0502020204030204" pitchFamily="34" charset="0"/>
            </a:endParaRPr>
          </a:p>
        </p:txBody>
      </p:sp>
      <p:pic>
        <p:nvPicPr>
          <p:cNvPr id="2050" name="Picture 2" descr="Image result for work in progress"/>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93795" y="4140232"/>
            <a:ext cx="1292726" cy="86131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descr="Image result for work in progress"/>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346285" y="3128467"/>
            <a:ext cx="1387747" cy="890687"/>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p:cNvSpPr/>
          <p:nvPr/>
        </p:nvSpPr>
        <p:spPr>
          <a:xfrm>
            <a:off x="1809750" y="3244097"/>
            <a:ext cx="6343650" cy="1384995"/>
          </a:xfrm>
          <a:prstGeom prst="rect">
            <a:avLst/>
          </a:prstGeom>
        </p:spPr>
        <p:txBody>
          <a:bodyPr wrap="square">
            <a:spAutoFit/>
          </a:bodyPr>
          <a:lstStyle/>
          <a:p>
            <a:pPr marL="285750" indent="-285750">
              <a:buFont typeface="Arial" panose="020B0604020202020204" pitchFamily="34" charset="0"/>
              <a:buChar char="•"/>
            </a:pPr>
            <a:r>
              <a:rPr lang="en-US" sz="1400" dirty="0">
                <a:solidFill>
                  <a:schemeClr val="tx1">
                    <a:lumMod val="50000"/>
                  </a:schemeClr>
                </a:solidFill>
                <a:latin typeface="Calibri" panose="020F0502020204030204" pitchFamily="34" charset="0"/>
              </a:rPr>
              <a:t>Test the submitted software </a:t>
            </a:r>
            <a:r>
              <a:rPr lang="en-US" sz="1400" dirty="0" smtClean="0">
                <a:solidFill>
                  <a:schemeClr val="tx1">
                    <a:lumMod val="50000"/>
                  </a:schemeClr>
                </a:solidFill>
                <a:latin typeface="Calibri" panose="020F0502020204030204" pitchFamily="34" charset="0"/>
              </a:rPr>
              <a:t>(current pilot with                                      )</a:t>
            </a:r>
            <a:endParaRPr lang="en-US" sz="1400" dirty="0">
              <a:solidFill>
                <a:schemeClr val="tx1">
                  <a:lumMod val="50000"/>
                </a:schemeClr>
              </a:solidFill>
              <a:latin typeface="Calibri" panose="020F0502020204030204" pitchFamily="34" charset="0"/>
            </a:endParaRPr>
          </a:p>
          <a:p>
            <a:pPr marL="285750" indent="-285750">
              <a:buFont typeface="Arial" panose="020B0604020202020204" pitchFamily="34" charset="0"/>
              <a:buChar char="•"/>
            </a:pPr>
            <a:r>
              <a:rPr lang="en-US" sz="1400" dirty="0">
                <a:solidFill>
                  <a:schemeClr val="tx1">
                    <a:lumMod val="50000"/>
                  </a:schemeClr>
                </a:solidFill>
                <a:latin typeface="Calibri" panose="020F0502020204030204" pitchFamily="34" charset="0"/>
              </a:rPr>
              <a:t>Accompany software with example data (on Mendeley Data) – because software and data must go together</a:t>
            </a:r>
            <a:r>
              <a:rPr lang="en-US" sz="1400" dirty="0" smtClean="0">
                <a:solidFill>
                  <a:schemeClr val="tx1">
                    <a:lumMod val="50000"/>
                  </a:schemeClr>
                </a:solidFill>
                <a:latin typeface="Calibri" panose="020F0502020204030204" pitchFamily="34" charset="0"/>
              </a:rPr>
              <a:t>!</a:t>
            </a:r>
          </a:p>
          <a:p>
            <a:pPr marL="285750" indent="-285750">
              <a:buFont typeface="Arial" panose="020B0604020202020204" pitchFamily="34" charset="0"/>
              <a:buChar char="•"/>
            </a:pPr>
            <a:r>
              <a:rPr lang="en-US" sz="1400" dirty="0">
                <a:solidFill>
                  <a:schemeClr val="tx1">
                    <a:lumMod val="50000"/>
                  </a:schemeClr>
                </a:solidFill>
                <a:latin typeface="Calibri" panose="020F0502020204030204" pitchFamily="34" charset="0"/>
              </a:rPr>
              <a:t>Introduce a star system to acknowledge the extra step </a:t>
            </a:r>
            <a:endParaRPr lang="en-US" sz="1400" dirty="0" smtClean="0">
              <a:solidFill>
                <a:schemeClr val="tx1">
                  <a:lumMod val="50000"/>
                </a:schemeClr>
              </a:solidFill>
              <a:latin typeface="Calibri" panose="020F0502020204030204" pitchFamily="34" charset="0"/>
            </a:endParaRPr>
          </a:p>
          <a:p>
            <a:r>
              <a:rPr lang="en-US" sz="1400" dirty="0">
                <a:solidFill>
                  <a:schemeClr val="tx1">
                    <a:lumMod val="50000"/>
                  </a:schemeClr>
                </a:solidFill>
                <a:latin typeface="Calibri" panose="020F0502020204030204" pitchFamily="34" charset="0"/>
              </a:rPr>
              <a:t> </a:t>
            </a:r>
            <a:r>
              <a:rPr lang="en-US" sz="1400" dirty="0" smtClean="0">
                <a:solidFill>
                  <a:schemeClr val="tx1">
                    <a:lumMod val="50000"/>
                  </a:schemeClr>
                </a:solidFill>
                <a:latin typeface="Calibri" panose="020F0502020204030204" pitchFamily="34" charset="0"/>
              </a:rPr>
              <a:t>       from </a:t>
            </a:r>
            <a:r>
              <a:rPr lang="en-US" sz="1400" dirty="0">
                <a:solidFill>
                  <a:schemeClr val="tx1">
                    <a:lumMod val="50000"/>
                  </a:schemeClr>
                </a:solidFill>
                <a:latin typeface="Calibri" panose="020F0502020204030204" pitchFamily="34" charset="0"/>
              </a:rPr>
              <a:t>authors besides peer review, </a:t>
            </a:r>
            <a:r>
              <a:rPr lang="en-US" sz="1400" dirty="0" err="1">
                <a:solidFill>
                  <a:schemeClr val="tx1">
                    <a:lumMod val="50000"/>
                  </a:schemeClr>
                </a:solidFill>
                <a:latin typeface="Calibri" panose="020F0502020204030204" pitchFamily="34" charset="0"/>
              </a:rPr>
              <a:t>eg</a:t>
            </a:r>
            <a:r>
              <a:rPr lang="en-US" sz="1400" dirty="0">
                <a:solidFill>
                  <a:schemeClr val="tx1">
                    <a:lumMod val="50000"/>
                  </a:schemeClr>
                </a:solidFill>
                <a:latin typeface="Calibri" panose="020F0502020204030204" pitchFamily="34" charset="0"/>
              </a:rPr>
              <a:t>.</a:t>
            </a:r>
          </a:p>
          <a:p>
            <a:endParaRPr lang="en-US" sz="1400" dirty="0" smtClean="0">
              <a:solidFill>
                <a:schemeClr val="tx1">
                  <a:lumMod val="50000"/>
                </a:schemeClr>
              </a:solidFill>
              <a:latin typeface="Calibri" panose="020F0502020204030204" pitchFamily="34" charset="0"/>
            </a:endParaRPr>
          </a:p>
        </p:txBody>
      </p:sp>
      <p:sp>
        <p:nvSpPr>
          <p:cNvPr id="8" name="5-Point Star 7"/>
          <p:cNvSpPr/>
          <p:nvPr/>
        </p:nvSpPr>
        <p:spPr>
          <a:xfrm>
            <a:off x="6689966" y="3975450"/>
            <a:ext cx="169736" cy="170283"/>
          </a:xfrm>
          <a:prstGeom prst="star5">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1200">
              <a:latin typeface="Calibri" panose="020F0502020204030204" pitchFamily="34" charset="0"/>
            </a:endParaRPr>
          </a:p>
        </p:txBody>
      </p:sp>
      <p:sp>
        <p:nvSpPr>
          <p:cNvPr id="9" name="5-Point Star 8"/>
          <p:cNvSpPr/>
          <p:nvPr/>
        </p:nvSpPr>
        <p:spPr>
          <a:xfrm>
            <a:off x="6798844" y="4149757"/>
            <a:ext cx="169736" cy="170283"/>
          </a:xfrm>
          <a:prstGeom prst="star5">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1200">
              <a:latin typeface="Calibri" panose="020F0502020204030204" pitchFamily="34" charset="0"/>
            </a:endParaRPr>
          </a:p>
        </p:txBody>
      </p:sp>
      <p:sp>
        <p:nvSpPr>
          <p:cNvPr id="10" name="5-Point Star 9"/>
          <p:cNvSpPr/>
          <p:nvPr/>
        </p:nvSpPr>
        <p:spPr>
          <a:xfrm>
            <a:off x="6948527" y="4325541"/>
            <a:ext cx="169736" cy="170283"/>
          </a:xfrm>
          <a:prstGeom prst="star5">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1200">
              <a:latin typeface="Calibri" panose="020F0502020204030204" pitchFamily="34" charset="0"/>
            </a:endParaRPr>
          </a:p>
        </p:txBody>
      </p:sp>
      <p:sp>
        <p:nvSpPr>
          <p:cNvPr id="11" name="5-Point Star 10"/>
          <p:cNvSpPr/>
          <p:nvPr/>
        </p:nvSpPr>
        <p:spPr>
          <a:xfrm>
            <a:off x="7107194" y="4505349"/>
            <a:ext cx="169736" cy="170283"/>
          </a:xfrm>
          <a:prstGeom prst="star5">
            <a:avLst/>
          </a:prstGeom>
        </p:spPr>
        <p:style>
          <a:lnRef idx="1">
            <a:schemeClr val="accent2"/>
          </a:lnRef>
          <a:fillRef idx="3">
            <a:schemeClr val="accent2"/>
          </a:fillRef>
          <a:effectRef idx="2">
            <a:schemeClr val="accent2"/>
          </a:effectRef>
          <a:fontRef idx="minor">
            <a:schemeClr val="lt1"/>
          </a:fontRef>
        </p:style>
        <p:txBody>
          <a:bodyPr rtlCol="0" anchor="ctr"/>
          <a:lstStyle/>
          <a:p>
            <a:pPr algn="ctr"/>
            <a:endParaRPr lang="en-US" sz="1200">
              <a:latin typeface="Calibri" panose="020F0502020204030204" pitchFamily="34" charset="0"/>
            </a:endParaRPr>
          </a:p>
        </p:txBody>
      </p:sp>
      <p:sp>
        <p:nvSpPr>
          <p:cNvPr id="12" name="TextBox 11"/>
          <p:cNvSpPr txBox="1"/>
          <p:nvPr/>
        </p:nvSpPr>
        <p:spPr>
          <a:xfrm>
            <a:off x="6800850" y="3904855"/>
            <a:ext cx="1819275" cy="830997"/>
          </a:xfrm>
          <a:prstGeom prst="rect">
            <a:avLst/>
          </a:prstGeom>
          <a:noFill/>
        </p:spPr>
        <p:txBody>
          <a:bodyPr wrap="square" rtlCol="0">
            <a:spAutoFit/>
          </a:bodyPr>
          <a:lstStyle/>
          <a:p>
            <a:r>
              <a:rPr lang="en-US" sz="1200" dirty="0" smtClean="0">
                <a:latin typeface="Calibri" panose="020F0502020204030204" pitchFamily="34" charset="0"/>
              </a:rPr>
              <a:t> Documentation</a:t>
            </a:r>
            <a:r>
              <a:rPr lang="en-US" sz="1200" dirty="0" smtClean="0">
                <a:latin typeface="Calibri" panose="020F0502020204030204" pitchFamily="34" charset="0"/>
              </a:rPr>
              <a:t>!</a:t>
            </a:r>
          </a:p>
          <a:p>
            <a:r>
              <a:rPr lang="en-US" sz="1200" dirty="0" smtClean="0">
                <a:latin typeface="Calibri" panose="020F0502020204030204" pitchFamily="34" charset="0"/>
              </a:rPr>
              <a:t>     Debugged</a:t>
            </a:r>
            <a:r>
              <a:rPr lang="en-US" sz="1200" dirty="0" smtClean="0">
                <a:latin typeface="Calibri" panose="020F0502020204030204" pitchFamily="34" charset="0"/>
              </a:rPr>
              <a:t>!</a:t>
            </a:r>
          </a:p>
          <a:p>
            <a:r>
              <a:rPr lang="en-US" sz="1200" dirty="0" smtClean="0">
                <a:latin typeface="Calibri" panose="020F0502020204030204" pitchFamily="34" charset="0"/>
              </a:rPr>
              <a:t>         Has </a:t>
            </a:r>
            <a:r>
              <a:rPr lang="en-US" sz="1200" dirty="0" smtClean="0">
                <a:latin typeface="Calibri" panose="020F0502020204030204" pitchFamily="34" charset="0"/>
              </a:rPr>
              <a:t>example data!</a:t>
            </a:r>
          </a:p>
          <a:p>
            <a:r>
              <a:rPr lang="en-US" sz="1200" dirty="0" smtClean="0">
                <a:latin typeface="Calibri" panose="020F0502020204030204" pitchFamily="34" charset="0"/>
              </a:rPr>
              <a:t>             Is </a:t>
            </a:r>
            <a:r>
              <a:rPr lang="en-US" sz="1200" dirty="0" smtClean="0">
                <a:latin typeface="Calibri" panose="020F0502020204030204" pitchFamily="34" charset="0"/>
              </a:rPr>
              <a:t>portable!</a:t>
            </a:r>
            <a:endParaRPr lang="en-US" sz="1200" dirty="0">
              <a:latin typeface="Calibri" panose="020F0502020204030204" pitchFamily="34" charset="0"/>
            </a:endParaRPr>
          </a:p>
        </p:txBody>
      </p:sp>
      <p:sp>
        <p:nvSpPr>
          <p:cNvPr id="6" name="Rectangle 5"/>
          <p:cNvSpPr/>
          <p:nvPr/>
        </p:nvSpPr>
        <p:spPr>
          <a:xfrm>
            <a:off x="6610350" y="3866755"/>
            <a:ext cx="1895475" cy="952895"/>
          </a:xfrm>
          <a:prstGeom prst="rect">
            <a:avLst/>
          </a:prstGeom>
          <a:noFill/>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14" name="Rectangle 13"/>
          <p:cNvSpPr/>
          <p:nvPr/>
        </p:nvSpPr>
        <p:spPr>
          <a:xfrm>
            <a:off x="6405785" y="24556"/>
            <a:ext cx="2089628" cy="315682"/>
          </a:xfrm>
          <a:prstGeom prst="rect">
            <a:avLst/>
          </a:prstGeom>
          <a:solidFill>
            <a:schemeClr val="tx2"/>
          </a:solidFill>
          <a:ln>
            <a:solidFill>
              <a:schemeClr val="tx2"/>
            </a:solidFill>
          </a:ln>
          <a:effectLst/>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54888340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Isosceles Triangle 17"/>
          <p:cNvSpPr/>
          <p:nvPr/>
        </p:nvSpPr>
        <p:spPr>
          <a:xfrm rot="10800000">
            <a:off x="1296538" y="1145979"/>
            <a:ext cx="7055893" cy="2509898"/>
          </a:xfrm>
          <a:prstGeom prst="triangle">
            <a:avLst/>
          </a:prstGeom>
          <a:solidFill>
            <a:schemeClr val="bg1">
              <a:lumMod val="85000"/>
            </a:schemeClr>
          </a:solidFill>
          <a:ln>
            <a:no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4" name="Title 3"/>
          <p:cNvSpPr>
            <a:spLocks noGrp="1"/>
          </p:cNvSpPr>
          <p:nvPr>
            <p:ph type="title" idx="4294967295"/>
          </p:nvPr>
        </p:nvSpPr>
        <p:spPr>
          <a:xfrm>
            <a:off x="456080" y="528638"/>
            <a:ext cx="8237537" cy="314325"/>
          </a:xfrm>
        </p:spPr>
        <p:txBody>
          <a:bodyPr/>
          <a:lstStyle/>
          <a:p>
            <a:r>
              <a:rPr lang="en-US" dirty="0" smtClean="0">
                <a:solidFill>
                  <a:schemeClr val="tx1">
                    <a:lumMod val="50000"/>
                  </a:schemeClr>
                </a:solidFill>
                <a:latin typeface="Calibri" panose="020F0502020204030204" pitchFamily="34" charset="0"/>
              </a:rPr>
              <a:t>Elsevier &amp; research data</a:t>
            </a:r>
            <a:endParaRPr lang="en-US" dirty="0">
              <a:solidFill>
                <a:schemeClr val="tx1">
                  <a:lumMod val="50000"/>
                </a:schemeClr>
              </a:solidFill>
              <a:latin typeface="Calibri" panose="020F0502020204030204" pitchFamily="34" charset="0"/>
            </a:endParaRPr>
          </a:p>
        </p:txBody>
      </p:sp>
      <p:sp>
        <p:nvSpPr>
          <p:cNvPr id="5" name="Rectangle 4"/>
          <p:cNvSpPr/>
          <p:nvPr/>
        </p:nvSpPr>
        <p:spPr>
          <a:xfrm>
            <a:off x="996287" y="2470232"/>
            <a:ext cx="7699231" cy="511791"/>
          </a:xfrm>
          <a:prstGeom prst="rect">
            <a:avLst/>
          </a:prstGeom>
          <a:solidFill>
            <a:schemeClr val="tx2"/>
          </a:solidFill>
        </p:spPr>
        <p:style>
          <a:lnRef idx="1">
            <a:schemeClr val="dk1"/>
          </a:lnRef>
          <a:fillRef idx="2">
            <a:schemeClr val="dk1"/>
          </a:fillRef>
          <a:effectRef idx="1">
            <a:schemeClr val="dk1"/>
          </a:effectRef>
          <a:fontRef idx="minor">
            <a:schemeClr val="dk1"/>
          </a:fontRef>
        </p:style>
        <p:txBody>
          <a:bodyPr rtlCol="0" anchor="ctr"/>
          <a:lstStyle/>
          <a:p>
            <a:pPr algn="ctr"/>
            <a:r>
              <a:rPr lang="en-US" sz="1600" dirty="0" smtClean="0">
                <a:solidFill>
                  <a:schemeClr val="bg1"/>
                </a:solidFill>
              </a:rPr>
              <a:t>Elsevier Research Data Policy</a:t>
            </a:r>
            <a:endParaRPr lang="en-US" sz="1600" dirty="0">
              <a:solidFill>
                <a:schemeClr val="bg1"/>
              </a:solidFill>
            </a:endParaRPr>
          </a:p>
        </p:txBody>
      </p:sp>
      <p:sp>
        <p:nvSpPr>
          <p:cNvPr id="6" name="Rectangle 5"/>
          <p:cNvSpPr/>
          <p:nvPr/>
        </p:nvSpPr>
        <p:spPr>
          <a:xfrm>
            <a:off x="996287" y="1137825"/>
            <a:ext cx="7699230" cy="511791"/>
          </a:xfrm>
          <a:prstGeom prst="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US" sz="1600" b="1" u="sng" dirty="0" smtClean="0"/>
              <a:t>To help researchers store, share, discover and use data</a:t>
            </a:r>
            <a:endParaRPr lang="en-US" sz="1600" b="1" u="sng" dirty="0"/>
          </a:p>
        </p:txBody>
      </p:sp>
      <p:sp>
        <p:nvSpPr>
          <p:cNvPr id="7" name="Rectangle 6"/>
          <p:cNvSpPr/>
          <p:nvPr/>
        </p:nvSpPr>
        <p:spPr>
          <a:xfrm>
            <a:off x="996287" y="1804881"/>
            <a:ext cx="7699231" cy="511791"/>
          </a:xfrm>
          <a:prstGeom prst="rect">
            <a:avLst/>
          </a:prstGeom>
          <a:solidFill>
            <a:schemeClr val="tx2"/>
          </a:solidFill>
        </p:spPr>
        <p:style>
          <a:lnRef idx="1">
            <a:schemeClr val="dk1"/>
          </a:lnRef>
          <a:fillRef idx="2">
            <a:schemeClr val="dk1"/>
          </a:fillRef>
          <a:effectRef idx="1">
            <a:schemeClr val="dk1"/>
          </a:effectRef>
          <a:fontRef idx="minor">
            <a:schemeClr val="dk1"/>
          </a:fontRef>
        </p:style>
        <p:txBody>
          <a:bodyPr rtlCol="0" anchor="ctr"/>
          <a:lstStyle/>
          <a:p>
            <a:pPr algn="ctr"/>
            <a:r>
              <a:rPr lang="en-US" sz="1600" i="1" dirty="0">
                <a:solidFill>
                  <a:schemeClr val="bg1"/>
                </a:solidFill>
              </a:rPr>
              <a:t>“</a:t>
            </a:r>
            <a:r>
              <a:rPr lang="en-US" sz="1600" b="1" i="1" dirty="0" smtClean="0">
                <a:solidFill>
                  <a:schemeClr val="bg1"/>
                </a:solidFill>
              </a:rPr>
              <a:t>Raw</a:t>
            </a:r>
            <a:r>
              <a:rPr lang="en-US" sz="1600" i="1" dirty="0" smtClean="0">
                <a:solidFill>
                  <a:schemeClr val="bg1"/>
                </a:solidFill>
              </a:rPr>
              <a:t> </a:t>
            </a:r>
            <a:r>
              <a:rPr lang="en-US" sz="1600" i="1" dirty="0">
                <a:solidFill>
                  <a:schemeClr val="bg1"/>
                </a:solidFill>
              </a:rPr>
              <a:t>research data should be made freely available to all researchers wherever </a:t>
            </a:r>
            <a:r>
              <a:rPr lang="en-US" sz="1600" i="1" dirty="0" smtClean="0">
                <a:solidFill>
                  <a:schemeClr val="bg1"/>
                </a:solidFill>
              </a:rPr>
              <a:t>possible” </a:t>
            </a:r>
            <a:r>
              <a:rPr lang="en-US" sz="1600" dirty="0" smtClean="0">
                <a:solidFill>
                  <a:schemeClr val="bg1"/>
                </a:solidFill>
              </a:rPr>
              <a:t>– STM Brussels Declaration 2007</a:t>
            </a:r>
            <a:endParaRPr lang="en-US" sz="1600" dirty="0">
              <a:solidFill>
                <a:schemeClr val="bg1"/>
              </a:solidFill>
            </a:endParaRPr>
          </a:p>
        </p:txBody>
      </p:sp>
      <p:sp>
        <p:nvSpPr>
          <p:cNvPr id="10" name="Rectangle 9">
            <a:hlinkClick r:id="rId2"/>
          </p:cNvPr>
          <p:cNvSpPr/>
          <p:nvPr/>
        </p:nvSpPr>
        <p:spPr>
          <a:xfrm>
            <a:off x="996287" y="3519311"/>
            <a:ext cx="1332105" cy="1371600"/>
          </a:xfrm>
          <a:prstGeom prst="rect">
            <a:avLst/>
          </a:prstGeom>
        </p:spPr>
        <p:style>
          <a:lnRef idx="3">
            <a:schemeClr val="lt1"/>
          </a:lnRef>
          <a:fillRef idx="1">
            <a:schemeClr val="accent1"/>
          </a:fillRef>
          <a:effectRef idx="1">
            <a:schemeClr val="accent1"/>
          </a:effectRef>
          <a:fontRef idx="minor">
            <a:schemeClr val="lt1"/>
          </a:fontRef>
        </p:style>
        <p:txBody>
          <a:bodyPr rtlCol="0" anchor="t"/>
          <a:lstStyle/>
          <a:p>
            <a:pPr algn="ctr"/>
            <a:endParaRPr lang="en-US" sz="1400" dirty="0" smtClean="0"/>
          </a:p>
          <a:p>
            <a:pPr algn="ctr"/>
            <a:r>
              <a:rPr lang="en-US" sz="1400" dirty="0" smtClean="0"/>
              <a:t>Data-linking program</a:t>
            </a:r>
            <a:endParaRPr lang="en-US" sz="1400" dirty="0"/>
          </a:p>
        </p:txBody>
      </p:sp>
      <p:sp>
        <p:nvSpPr>
          <p:cNvPr id="11" name="Rectangle 10">
            <a:hlinkClick r:id="rId3"/>
          </p:cNvPr>
          <p:cNvSpPr/>
          <p:nvPr/>
        </p:nvSpPr>
        <p:spPr>
          <a:xfrm>
            <a:off x="2588069" y="3519311"/>
            <a:ext cx="1332105" cy="1371600"/>
          </a:xfrm>
          <a:prstGeom prst="rect">
            <a:avLst/>
          </a:prstGeom>
        </p:spPr>
        <p:style>
          <a:lnRef idx="3">
            <a:schemeClr val="lt1"/>
          </a:lnRef>
          <a:fillRef idx="1">
            <a:schemeClr val="accent1"/>
          </a:fillRef>
          <a:effectRef idx="1">
            <a:schemeClr val="accent1"/>
          </a:effectRef>
          <a:fontRef idx="minor">
            <a:schemeClr val="lt1"/>
          </a:fontRef>
        </p:style>
        <p:txBody>
          <a:bodyPr rtlCol="0" anchor="t"/>
          <a:lstStyle/>
          <a:p>
            <a:pPr algn="ctr"/>
            <a:endParaRPr lang="en-US" sz="1400" dirty="0" smtClean="0"/>
          </a:p>
          <a:p>
            <a:pPr algn="ctr"/>
            <a:r>
              <a:rPr lang="en-US" sz="1400" dirty="0" smtClean="0"/>
              <a:t>Data Repository </a:t>
            </a:r>
            <a:endParaRPr lang="en-US" sz="1400" dirty="0"/>
          </a:p>
        </p:txBody>
      </p:sp>
      <p:sp>
        <p:nvSpPr>
          <p:cNvPr id="12" name="Rectangle 11">
            <a:hlinkClick r:id="rId4"/>
          </p:cNvPr>
          <p:cNvSpPr/>
          <p:nvPr/>
        </p:nvSpPr>
        <p:spPr>
          <a:xfrm>
            <a:off x="4179850" y="3519311"/>
            <a:ext cx="1332105" cy="1371600"/>
          </a:xfrm>
          <a:prstGeom prst="rect">
            <a:avLst/>
          </a:prstGeom>
        </p:spPr>
        <p:style>
          <a:lnRef idx="3">
            <a:schemeClr val="lt1"/>
          </a:lnRef>
          <a:fillRef idx="1">
            <a:schemeClr val="accent1"/>
          </a:fillRef>
          <a:effectRef idx="1">
            <a:schemeClr val="accent1"/>
          </a:effectRef>
          <a:fontRef idx="minor">
            <a:schemeClr val="lt1"/>
          </a:fontRef>
        </p:style>
        <p:txBody>
          <a:bodyPr rtlCol="0" anchor="t"/>
          <a:lstStyle/>
          <a:p>
            <a:pPr algn="ctr"/>
            <a:endParaRPr lang="en-US" sz="1400" dirty="0" smtClean="0"/>
          </a:p>
          <a:p>
            <a:pPr algn="ctr"/>
            <a:r>
              <a:rPr lang="en-US" sz="1400" dirty="0" smtClean="0"/>
              <a:t>Open Data</a:t>
            </a:r>
            <a:endParaRPr lang="en-US" sz="1400" dirty="0"/>
          </a:p>
        </p:txBody>
      </p:sp>
      <p:sp>
        <p:nvSpPr>
          <p:cNvPr id="13" name="Rectangle 12"/>
          <p:cNvSpPr/>
          <p:nvPr/>
        </p:nvSpPr>
        <p:spPr>
          <a:xfrm>
            <a:off x="5771633" y="3519311"/>
            <a:ext cx="1332105" cy="1371600"/>
          </a:xfrm>
          <a:prstGeom prst="rect">
            <a:avLst/>
          </a:prstGeom>
        </p:spPr>
        <p:style>
          <a:lnRef idx="3">
            <a:schemeClr val="lt1"/>
          </a:lnRef>
          <a:fillRef idx="1">
            <a:schemeClr val="accent1"/>
          </a:fillRef>
          <a:effectRef idx="1">
            <a:schemeClr val="accent1"/>
          </a:effectRef>
          <a:fontRef idx="minor">
            <a:schemeClr val="lt1"/>
          </a:fontRef>
        </p:style>
        <p:txBody>
          <a:bodyPr rtlCol="0" anchor="t"/>
          <a:lstStyle/>
          <a:p>
            <a:pPr algn="ctr"/>
            <a:endParaRPr lang="en-US" sz="1400" dirty="0" smtClean="0"/>
          </a:p>
          <a:p>
            <a:pPr algn="ctr"/>
            <a:r>
              <a:rPr lang="en-US" sz="1400" dirty="0" smtClean="0"/>
              <a:t>Data articles</a:t>
            </a:r>
            <a:br>
              <a:rPr lang="en-US" sz="1400" dirty="0" smtClean="0"/>
            </a:br>
            <a:r>
              <a:rPr lang="en-US" sz="1400" dirty="0" smtClean="0"/>
              <a:t>(Data in Brief)</a:t>
            </a:r>
            <a:endParaRPr lang="en-US" sz="1400" dirty="0"/>
          </a:p>
        </p:txBody>
      </p:sp>
      <p:sp>
        <p:nvSpPr>
          <p:cNvPr id="14" name="Rectangle 13"/>
          <p:cNvSpPr/>
          <p:nvPr/>
        </p:nvSpPr>
        <p:spPr>
          <a:xfrm>
            <a:off x="7363414" y="3521979"/>
            <a:ext cx="1332105" cy="1371600"/>
          </a:xfrm>
          <a:prstGeom prst="rect">
            <a:avLst/>
          </a:prstGeom>
        </p:spPr>
        <p:style>
          <a:lnRef idx="3">
            <a:schemeClr val="lt1"/>
          </a:lnRef>
          <a:fillRef idx="1">
            <a:schemeClr val="accent1"/>
          </a:fillRef>
          <a:effectRef idx="1">
            <a:schemeClr val="accent1"/>
          </a:effectRef>
          <a:fontRef idx="minor">
            <a:schemeClr val="lt1"/>
          </a:fontRef>
        </p:style>
        <p:txBody>
          <a:bodyPr rtlCol="0" anchor="t"/>
          <a:lstStyle/>
          <a:p>
            <a:pPr algn="ctr"/>
            <a:endParaRPr lang="en-US" sz="1400" dirty="0" smtClean="0"/>
          </a:p>
          <a:p>
            <a:pPr algn="ctr"/>
            <a:r>
              <a:rPr lang="en-US" sz="1400" dirty="0" smtClean="0"/>
              <a:t>Standards bodies &amp; working groups</a:t>
            </a:r>
            <a:endParaRPr lang="en-US" sz="1400" dirty="0"/>
          </a:p>
        </p:txBody>
      </p:sp>
      <p:sp>
        <p:nvSpPr>
          <p:cNvPr id="15" name="TextBox 14"/>
          <p:cNvSpPr txBox="1"/>
          <p:nvPr/>
        </p:nvSpPr>
        <p:spPr>
          <a:xfrm rot="16200000">
            <a:off x="-623736" y="1853805"/>
            <a:ext cx="1935145" cy="369332"/>
          </a:xfrm>
          <a:prstGeom prst="rect">
            <a:avLst/>
          </a:prstGeom>
          <a:noFill/>
        </p:spPr>
        <p:txBody>
          <a:bodyPr wrap="none" rtlCol="0">
            <a:spAutoFit/>
          </a:bodyPr>
          <a:lstStyle/>
          <a:p>
            <a:pPr algn="ctr"/>
            <a:r>
              <a:rPr lang="en-US" dirty="0" smtClean="0">
                <a:latin typeface="Calibri" panose="020F0502020204030204" pitchFamily="34" charset="0"/>
              </a:rPr>
              <a:t>MISSION &amp; POLICY</a:t>
            </a:r>
            <a:endParaRPr lang="en-US" dirty="0">
              <a:latin typeface="Calibri" panose="020F0502020204030204" pitchFamily="34" charset="0"/>
            </a:endParaRPr>
          </a:p>
        </p:txBody>
      </p:sp>
      <p:sp>
        <p:nvSpPr>
          <p:cNvPr id="16" name="TextBox 15"/>
          <p:cNvSpPr txBox="1"/>
          <p:nvPr/>
        </p:nvSpPr>
        <p:spPr>
          <a:xfrm rot="16200000">
            <a:off x="-746239" y="3918085"/>
            <a:ext cx="2180149" cy="369332"/>
          </a:xfrm>
          <a:prstGeom prst="rect">
            <a:avLst/>
          </a:prstGeom>
          <a:noFill/>
        </p:spPr>
        <p:txBody>
          <a:bodyPr wrap="none" rtlCol="0">
            <a:spAutoFit/>
          </a:bodyPr>
          <a:lstStyle/>
          <a:p>
            <a:r>
              <a:rPr lang="en-US" dirty="0" smtClean="0">
                <a:latin typeface="Calibri" panose="020F0502020204030204" pitchFamily="34" charset="0"/>
              </a:rPr>
              <a:t>PROGRAMS &amp; PILOTS</a:t>
            </a:r>
            <a:endParaRPr lang="en-US" dirty="0">
              <a:latin typeface="Calibri" panose="020F0502020204030204" pitchFamily="34" charset="0"/>
            </a:endParaRPr>
          </a:p>
        </p:txBody>
      </p:sp>
      <p:grpSp>
        <p:nvGrpSpPr>
          <p:cNvPr id="21" name="Group 20"/>
          <p:cNvGrpSpPr/>
          <p:nvPr/>
        </p:nvGrpSpPr>
        <p:grpSpPr>
          <a:xfrm>
            <a:off x="1247354" y="4166635"/>
            <a:ext cx="657225" cy="243242"/>
            <a:chOff x="4524807" y="2324965"/>
            <a:chExt cx="657225" cy="356755"/>
          </a:xfrm>
        </p:grpSpPr>
        <p:sp>
          <p:nvSpPr>
            <p:cNvPr id="22" name="Rectangle 21"/>
            <p:cNvSpPr/>
            <p:nvPr/>
          </p:nvSpPr>
          <p:spPr>
            <a:xfrm>
              <a:off x="4524807" y="2357870"/>
              <a:ext cx="657225" cy="323850"/>
            </a:xfrm>
            <a:prstGeom prst="rect">
              <a:avLst/>
            </a:prstGeom>
            <a:solidFill>
              <a:schemeClr val="bg1"/>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pic>
          <p:nvPicPr>
            <p:cNvPr id="23" name="Picture 3"/>
            <p:cNvPicPr>
              <a:picLocks noChangeAspect="1" noChangeArrowheads="1"/>
            </p:cNvPicPr>
            <p:nvPr/>
          </p:nvPicPr>
          <p:blipFill>
            <a:blip r:embed="rId5">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586721" y="2324965"/>
              <a:ext cx="533400" cy="3238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4" name="Group 23"/>
          <p:cNvGrpSpPr/>
          <p:nvPr/>
        </p:nvGrpSpPr>
        <p:grpSpPr>
          <a:xfrm>
            <a:off x="1340185" y="4363055"/>
            <a:ext cx="657225" cy="271463"/>
            <a:chOff x="4102675" y="3319030"/>
            <a:chExt cx="657225" cy="361950"/>
          </a:xfrm>
        </p:grpSpPr>
        <p:sp>
          <p:nvSpPr>
            <p:cNvPr id="25" name="Rectangle 24"/>
            <p:cNvSpPr/>
            <p:nvPr/>
          </p:nvSpPr>
          <p:spPr>
            <a:xfrm>
              <a:off x="4102675" y="3357130"/>
              <a:ext cx="657225" cy="323850"/>
            </a:xfrm>
            <a:prstGeom prst="rect">
              <a:avLst/>
            </a:prstGeom>
            <a:solidFill>
              <a:schemeClr val="bg1"/>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pic>
          <p:nvPicPr>
            <p:cNvPr id="26" name="Picture 4"/>
            <p:cNvPicPr>
              <a:picLocks noChangeAspect="1" noChangeArrowheads="1"/>
            </p:cNvPicPr>
            <p:nvPr/>
          </p:nvPicPr>
          <p:blipFill>
            <a:blip r:embed="rId6">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4174112" y="3319030"/>
              <a:ext cx="514350" cy="3619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2" name="Group 1"/>
          <p:cNvGrpSpPr/>
          <p:nvPr/>
        </p:nvGrpSpPr>
        <p:grpSpPr>
          <a:xfrm>
            <a:off x="1486538" y="4572262"/>
            <a:ext cx="657225" cy="242888"/>
            <a:chOff x="1504665" y="3329954"/>
            <a:chExt cx="657225" cy="323850"/>
          </a:xfrm>
        </p:grpSpPr>
        <p:sp>
          <p:nvSpPr>
            <p:cNvPr id="27" name="Rectangle 26"/>
            <p:cNvSpPr/>
            <p:nvPr/>
          </p:nvSpPr>
          <p:spPr>
            <a:xfrm>
              <a:off x="1504665" y="3329954"/>
              <a:ext cx="657225" cy="323850"/>
            </a:xfrm>
            <a:prstGeom prst="rect">
              <a:avLst/>
            </a:prstGeom>
            <a:solidFill>
              <a:schemeClr val="bg1"/>
            </a:solidFill>
            <a:ln w="3175">
              <a:solidFill>
                <a:schemeClr val="bg1">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000"/>
            </a:p>
          </p:txBody>
        </p:sp>
        <p:pic>
          <p:nvPicPr>
            <p:cNvPr id="28" name="Picture 2"/>
            <p:cNvPicPr>
              <a:picLocks noChangeAspect="1" noChangeArrowheads="1"/>
            </p:cNvPicPr>
            <p:nvPr/>
          </p:nvPicPr>
          <p:blipFill>
            <a:blip r:embed="rId7">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1518952" y="3329954"/>
              <a:ext cx="628650" cy="32385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pic>
        <p:nvPicPr>
          <p:cNvPr id="1030" name="Picture 6"/>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432206" y="4478267"/>
            <a:ext cx="854689" cy="228935"/>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34" name="Picture 10" descr="http://cdn.elsevier.com/cover_img/734558.gif"/>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02308" y="4358054"/>
            <a:ext cx="496426" cy="372320"/>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rgbClr val="FFFFFF"/>
                </a:solidFill>
              </a14:hiddenFill>
            </a:ext>
          </a:extLst>
        </p:spPr>
      </p:pic>
      <p:grpSp>
        <p:nvGrpSpPr>
          <p:cNvPr id="29" name="Group 28"/>
          <p:cNvGrpSpPr/>
          <p:nvPr/>
        </p:nvGrpSpPr>
        <p:grpSpPr>
          <a:xfrm>
            <a:off x="6189471" y="4365235"/>
            <a:ext cx="496426" cy="372320"/>
            <a:chOff x="6252769" y="3506628"/>
            <a:chExt cx="496426" cy="496427"/>
          </a:xfrm>
        </p:grpSpPr>
        <p:sp>
          <p:nvSpPr>
            <p:cNvPr id="36" name="Rectangle 35"/>
            <p:cNvSpPr/>
            <p:nvPr/>
          </p:nvSpPr>
          <p:spPr>
            <a:xfrm>
              <a:off x="6348508" y="3572592"/>
              <a:ext cx="330622" cy="381556"/>
            </a:xfrm>
            <a:prstGeom prst="rect">
              <a:avLst/>
            </a:prstGeom>
            <a:solidFill>
              <a:schemeClr val="bg1"/>
            </a:solidFill>
            <a:ln>
              <a:no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sz="2000"/>
            </a:p>
          </p:txBody>
        </p:sp>
        <p:pic>
          <p:nvPicPr>
            <p:cNvPr id="37" name="Picture 10" descr="http://cdn.elsevier.com/cover_img/734558.gif"/>
            <p:cNvPicPr>
              <a:picLocks noChangeAspect="1" noChangeArrowheads="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6252769" y="3506628"/>
              <a:ext cx="496426" cy="496427"/>
            </a:xfrm>
            <a:prstGeom prst="rect">
              <a:avLst/>
            </a:prstGeom>
            <a:noFill/>
            <a:extLst>
              <a:ext uri="{909E8E84-426E-40DD-AFC4-6F175D3DCCD1}">
                <a14:hiddenFill xmlns:a14="http://schemas.microsoft.com/office/drawing/2010/main">
                  <a:solidFill>
                    <a:srgbClr val="FFFFFF"/>
                  </a:solidFill>
                </a14:hiddenFill>
              </a:ext>
            </a:extLst>
          </p:spPr>
        </p:pic>
      </p:grpSp>
      <p:sp>
        <p:nvSpPr>
          <p:cNvPr id="30" name="AutoShape 12" descr="Image result for research data alliance"/>
          <p:cNvSpPr>
            <a:spLocks noChangeAspect="1" noChangeArrowheads="1"/>
          </p:cNvSpPr>
          <p:nvPr/>
        </p:nvSpPr>
        <p:spPr bwMode="auto">
          <a:xfrm>
            <a:off x="155575" y="-108347"/>
            <a:ext cx="3048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AutoShape 14" descr="Image result for research data alliance"/>
          <p:cNvSpPr>
            <a:spLocks noChangeAspect="1" noChangeArrowheads="1"/>
          </p:cNvSpPr>
          <p:nvPr/>
        </p:nvSpPr>
        <p:spPr bwMode="auto">
          <a:xfrm>
            <a:off x="307975" y="5953"/>
            <a:ext cx="3048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41" name="Picture 17"/>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7677227" y="4472422"/>
            <a:ext cx="704477" cy="309727"/>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6" name="Picture 2"/>
          <p:cNvPicPr>
            <a:picLocks noChangeAspect="1" noChangeArrowheads="1"/>
          </p:cNvPicPr>
          <p:nvPr/>
        </p:nvPicPr>
        <p:blipFill>
          <a:blip r:embed="rId11">
            <a:extLst>
              <a:ext uri="{28A0092B-C50C-407E-A947-70E740481C1C}">
                <a14:useLocalDpi xmlns:a14="http://schemas.microsoft.com/office/drawing/2010/main" val="0"/>
              </a:ext>
            </a:extLst>
          </a:blip>
          <a:srcRect/>
          <a:stretch>
            <a:fillRect/>
          </a:stretch>
        </p:blipFill>
        <p:spPr bwMode="auto">
          <a:xfrm>
            <a:off x="2843786" y="4430013"/>
            <a:ext cx="820668" cy="30775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6405785" y="24556"/>
            <a:ext cx="2089628" cy="315682"/>
          </a:xfrm>
          <a:prstGeom prst="rect">
            <a:avLst/>
          </a:prstGeom>
          <a:solidFill>
            <a:schemeClr val="tx2"/>
          </a:solidFill>
          <a:ln>
            <a:solidFill>
              <a:schemeClr val="tx2"/>
            </a:solidFill>
          </a:ln>
          <a:effectLst/>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7868751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854201" y="2188719"/>
            <a:ext cx="2581275" cy="1250156"/>
          </a:xfrm>
          <a:prstGeom prst="rect">
            <a:avLst/>
          </a:prstGeom>
          <a:ln w="9525">
            <a:solidFill>
              <a:srgbClr val="A7A8AA"/>
            </a:solidFill>
            <a:miter lim="800000"/>
            <a:headEnd/>
            <a:tailEnd/>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12" name="Title 1"/>
          <p:cNvSpPr txBox="1">
            <a:spLocks/>
          </p:cNvSpPr>
          <p:nvPr/>
        </p:nvSpPr>
        <p:spPr>
          <a:xfrm>
            <a:off x="320675" y="118245"/>
            <a:ext cx="8229600" cy="85725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1800" b="1" kern="1200">
                <a:solidFill>
                  <a:srgbClr val="007398"/>
                </a:solidFill>
                <a:latin typeface="Arial" panose="020B0604020202020204" pitchFamily="34"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endParaRPr kumimoji="0" lang="en-US" sz="2400" b="1" i="0" u="none" strike="noStrike" kern="1200" cap="none" spc="0" normalizeH="0" baseline="0" noProof="0" dirty="0" smtClean="0">
              <a:ln>
                <a:noFill/>
              </a:ln>
              <a:solidFill>
                <a:srgbClr val="007398"/>
              </a:solidFill>
              <a:effectLst/>
              <a:uLnTx/>
              <a:uFillTx/>
              <a:latin typeface="Arial" panose="020B0604020202020204" pitchFamily="34" charset="0"/>
              <a:cs typeface="Arial" panose="020B0604020202020204" pitchFamily="34" charset="0"/>
            </a:endParaRPr>
          </a:p>
        </p:txBody>
      </p:sp>
      <p:pic>
        <p:nvPicPr>
          <p:cNvPr id="16" name="Picture 5"/>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129892" y="2202027"/>
            <a:ext cx="2705100" cy="1300163"/>
          </a:xfrm>
          <a:prstGeom prst="rect">
            <a:avLst/>
          </a:prstGeom>
          <a:ln>
            <a:solidFill>
              <a:srgbClr val="A7A8AA"/>
            </a:solid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Lst>
        </p:spPr>
      </p:pic>
      <p:sp>
        <p:nvSpPr>
          <p:cNvPr id="17" name="Rectangular Callout 16"/>
          <p:cNvSpPr/>
          <p:nvPr/>
        </p:nvSpPr>
        <p:spPr>
          <a:xfrm>
            <a:off x="278857" y="3575492"/>
            <a:ext cx="2865980" cy="696398"/>
          </a:xfrm>
          <a:prstGeom prst="wedgeRectCallout">
            <a:avLst>
              <a:gd name="adj1" fmla="val 42168"/>
              <a:gd name="adj2" fmla="val -144374"/>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600" b="0" i="0" u="none" strike="noStrike" kern="0" cap="none" spc="0" normalizeH="0" baseline="0" noProof="0" dirty="0" smtClean="0">
                <a:ln>
                  <a:noFill/>
                </a:ln>
                <a:solidFill>
                  <a:srgbClr val="FFFFFF"/>
                </a:solidFill>
                <a:effectLst/>
                <a:uLnTx/>
                <a:uFillTx/>
                <a:latin typeface="Arial" panose="020B0604020202020204" pitchFamily="34" charset="0"/>
                <a:ea typeface="ＭＳ Ｐゴシック" pitchFamily="13" charset="-128"/>
                <a:cs typeface="Arial" panose="020B0604020202020204" pitchFamily="34" charset="0"/>
              </a:rPr>
              <a:t>Linking through </a:t>
            </a:r>
            <a:r>
              <a:rPr kumimoji="0" lang="en-US" sz="1600" b="1" i="0" u="none" strike="noStrike" kern="0" cap="none" spc="0" normalizeH="0" baseline="0" noProof="0" dirty="0" smtClean="0">
                <a:ln>
                  <a:noFill/>
                </a:ln>
                <a:solidFill>
                  <a:srgbClr val="FFFFFF"/>
                </a:solidFill>
                <a:effectLst/>
                <a:uLnTx/>
                <a:uFillTx/>
                <a:latin typeface="Arial" panose="020B0604020202020204" pitchFamily="34" charset="0"/>
                <a:ea typeface="ＭＳ Ｐゴシック" pitchFamily="13" charset="-128"/>
                <a:cs typeface="Arial" panose="020B0604020202020204" pitchFamily="34" charset="0"/>
              </a:rPr>
              <a:t>in-article data accession numbers</a:t>
            </a:r>
            <a:endParaRPr kumimoji="0" lang="en-US" sz="1600" b="0" i="0" u="none" strike="noStrike" kern="0" cap="none" spc="0" normalizeH="0" baseline="0" noProof="0" dirty="0" smtClean="0">
              <a:ln>
                <a:noFill/>
              </a:ln>
              <a:solidFill>
                <a:srgbClr val="FFFFFF"/>
              </a:solidFill>
              <a:effectLst/>
              <a:uLnTx/>
              <a:uFillTx/>
              <a:latin typeface="Arial" panose="020B0604020202020204" pitchFamily="34" charset="0"/>
              <a:ea typeface="ＭＳ Ｐゴシック" pitchFamily="13" charset="-128"/>
              <a:cs typeface="Arial" panose="020B0604020202020204" pitchFamily="34" charset="0"/>
            </a:endParaRPr>
          </a:p>
        </p:txBody>
      </p:sp>
      <p:sp>
        <p:nvSpPr>
          <p:cNvPr id="19" name="Rectangular Callout 18"/>
          <p:cNvSpPr/>
          <p:nvPr/>
        </p:nvSpPr>
        <p:spPr>
          <a:xfrm>
            <a:off x="5300944" y="3701458"/>
            <a:ext cx="3243966" cy="601500"/>
          </a:xfrm>
          <a:prstGeom prst="wedgeRectCallout">
            <a:avLst>
              <a:gd name="adj1" fmla="val -28303"/>
              <a:gd name="adj2" fmla="val -101756"/>
            </a:avLst>
          </a:prstGeom>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defTabSz="914400" eaLnBrk="0" fontAlgn="auto" latinLnBrk="0" hangingPunct="0">
              <a:lnSpc>
                <a:spcPct val="100000"/>
              </a:lnSpc>
              <a:spcBef>
                <a:spcPct val="20000"/>
              </a:spcBef>
              <a:spcAft>
                <a:spcPts val="0"/>
              </a:spcAft>
              <a:buClr>
                <a:srgbClr val="FF6600"/>
              </a:buClr>
              <a:buSzPct val="85000"/>
              <a:buFontTx/>
              <a:buNone/>
              <a:tabLst/>
              <a:defRPr/>
            </a:pPr>
            <a:r>
              <a:rPr kumimoji="0" lang="en-US" sz="1600" b="1" i="0" u="none" strike="noStrike" kern="0" cap="none" spc="0" normalizeH="0" baseline="0" noProof="0" dirty="0">
                <a:ln>
                  <a:noFill/>
                </a:ln>
                <a:solidFill>
                  <a:srgbClr val="FFFFFF"/>
                </a:solidFill>
                <a:effectLst/>
                <a:uLnTx/>
                <a:uFillTx/>
                <a:latin typeface="Arial" panose="020B0604020202020204" pitchFamily="34" charset="0"/>
                <a:ea typeface="ＭＳ Ｐゴシック" pitchFamily="13" charset="-128"/>
                <a:cs typeface="Arial" panose="020B0604020202020204" pitchFamily="34" charset="0"/>
              </a:rPr>
              <a:t>Database banners </a:t>
            </a:r>
            <a:r>
              <a:rPr kumimoji="0" lang="en-US" sz="1600" b="0" i="0" u="none" strike="noStrike" kern="0" cap="none" spc="0" normalizeH="0" baseline="0" noProof="0" dirty="0">
                <a:ln>
                  <a:noFill/>
                </a:ln>
                <a:solidFill>
                  <a:srgbClr val="FFFFFF"/>
                </a:solidFill>
                <a:effectLst/>
                <a:uLnTx/>
                <a:uFillTx/>
                <a:latin typeface="Arial" panose="020B0604020202020204" pitchFamily="34" charset="0"/>
                <a:ea typeface="ＭＳ Ｐゴシック" pitchFamily="13" charset="-128"/>
                <a:cs typeface="Arial" panose="020B0604020202020204" pitchFamily="34" charset="0"/>
              </a:rPr>
              <a:t>shown next to the article on </a:t>
            </a:r>
            <a:r>
              <a:rPr kumimoji="0" lang="en-US" sz="1600" b="0" i="0" u="none" strike="noStrike" kern="0" cap="none" spc="0" normalizeH="0" baseline="0" noProof="0" dirty="0" err="1" smtClean="0">
                <a:ln>
                  <a:noFill/>
                </a:ln>
                <a:solidFill>
                  <a:srgbClr val="FFFFFF"/>
                </a:solidFill>
                <a:effectLst/>
                <a:uLnTx/>
                <a:uFillTx/>
                <a:latin typeface="Arial" panose="020B0604020202020204" pitchFamily="34" charset="0"/>
                <a:ea typeface="ＭＳ Ｐゴシック" pitchFamily="13" charset="-128"/>
                <a:cs typeface="Arial" panose="020B0604020202020204" pitchFamily="34" charset="0"/>
              </a:rPr>
              <a:t>ScienceDirect</a:t>
            </a:r>
            <a:endParaRPr kumimoji="0" lang="en-US" sz="1600" b="0" i="0" u="none" strike="noStrike" kern="0" cap="none" spc="0" normalizeH="0" baseline="0" noProof="0" dirty="0">
              <a:ln>
                <a:noFill/>
              </a:ln>
              <a:solidFill>
                <a:srgbClr val="FFFFFF"/>
              </a:solidFill>
              <a:effectLst/>
              <a:uLnTx/>
              <a:uFillTx/>
              <a:latin typeface="Arial" panose="020B0604020202020204" pitchFamily="34" charset="0"/>
              <a:ea typeface="ＭＳ Ｐゴシック" pitchFamily="13" charset="-128"/>
              <a:cs typeface="Arial" panose="020B0604020202020204" pitchFamily="34" charset="0"/>
            </a:endParaRPr>
          </a:p>
        </p:txBody>
      </p:sp>
      <p:sp>
        <p:nvSpPr>
          <p:cNvPr id="20" name="Rectangular Callout 19"/>
          <p:cNvSpPr/>
          <p:nvPr/>
        </p:nvSpPr>
        <p:spPr>
          <a:xfrm>
            <a:off x="212514" y="4670534"/>
            <a:ext cx="8710768" cy="402019"/>
          </a:xfrm>
          <a:prstGeom prst="wedgeRectCallout">
            <a:avLst>
              <a:gd name="adj1" fmla="val -20847"/>
              <a:gd name="adj2" fmla="val -103784"/>
            </a:avLst>
          </a:prstGeom>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lvl="0" algn="ctr">
              <a:defRPr/>
            </a:pPr>
            <a:r>
              <a:rPr lang="en-US" kern="0" dirty="0">
                <a:solidFill>
                  <a:srgbClr val="FFFFFF"/>
                </a:solidFill>
              </a:rPr>
              <a:t>See </a:t>
            </a:r>
            <a:r>
              <a:rPr lang="en-US" kern="0" dirty="0">
                <a:solidFill>
                  <a:srgbClr val="FFFFFF"/>
                </a:solidFill>
                <a:hlinkClick r:id="rId4"/>
              </a:rPr>
              <a:t>http://www.elsevier.com/databaselinking</a:t>
            </a:r>
            <a:r>
              <a:rPr lang="en-US" kern="0" dirty="0">
                <a:solidFill>
                  <a:srgbClr val="FFFFFF"/>
                </a:solidFill>
              </a:rPr>
              <a:t> </a:t>
            </a:r>
          </a:p>
        </p:txBody>
      </p:sp>
      <p:sp>
        <p:nvSpPr>
          <p:cNvPr id="14" name="Content Placeholder 6"/>
          <p:cNvSpPr txBox="1">
            <a:spLocks/>
          </p:cNvSpPr>
          <p:nvPr/>
        </p:nvSpPr>
        <p:spPr bwMode="auto">
          <a:xfrm>
            <a:off x="457200" y="837526"/>
            <a:ext cx="8087710" cy="1351193"/>
          </a:xfrm>
          <a:prstGeom prst="rect">
            <a:avLst/>
          </a:prstGeom>
          <a:noFill/>
          <a:ln w="9525">
            <a:noFill/>
            <a:miter lim="800000"/>
            <a:headEnd/>
            <a:tailEnd/>
          </a:ln>
        </p:spPr>
        <p:txBody>
          <a:bodyPr/>
          <a:lstStyle/>
          <a:p>
            <a:pPr marL="171450" indent="-171450" eaLnBrk="0" hangingPunct="0">
              <a:spcBef>
                <a:spcPct val="20000"/>
              </a:spcBef>
              <a:buClr>
                <a:srgbClr val="FF6600"/>
              </a:buClr>
              <a:buSzPct val="85000"/>
              <a:buFont typeface="Arial"/>
              <a:buChar char="•"/>
              <a:defRPr/>
            </a:pPr>
            <a:r>
              <a:rPr lang="nl-NL" sz="1600" kern="0" dirty="0" smtClean="0">
                <a:solidFill>
                  <a:schemeClr val="tx1">
                    <a:lumMod val="50000"/>
                  </a:schemeClr>
                </a:solidFill>
                <a:latin typeface="Calibri" panose="020F0502020204030204" pitchFamily="34" charset="0"/>
                <a:ea typeface="ＭＳ Ｐゴシック" pitchFamily="13" charset="-128"/>
                <a:cs typeface="Arial" panose="020B0604020202020204" pitchFamily="34" charset="0"/>
              </a:rPr>
              <a:t>Elsevier has an extensive program with </a:t>
            </a:r>
            <a:r>
              <a:rPr lang="nl-NL" sz="1600" kern="0" dirty="0" smtClean="0">
                <a:solidFill>
                  <a:schemeClr val="tx1">
                    <a:lumMod val="50000"/>
                  </a:schemeClr>
                </a:solidFill>
                <a:latin typeface="Calibri" panose="020F0502020204030204" pitchFamily="34" charset="0"/>
                <a:ea typeface="ＭＳ Ｐゴシック" pitchFamily="13" charset="-128"/>
                <a:cs typeface="Arial" panose="020B0604020202020204" pitchFamily="34" charset="0"/>
              </a:rPr>
              <a:t>90</a:t>
            </a:r>
            <a:r>
              <a:rPr lang="nl-NL" sz="1600" kern="0" dirty="0" smtClean="0">
                <a:solidFill>
                  <a:schemeClr val="tx1">
                    <a:lumMod val="50000"/>
                  </a:schemeClr>
                </a:solidFill>
                <a:latin typeface="Calibri" panose="020F0502020204030204" pitchFamily="34" charset="0"/>
                <a:ea typeface="ＭＳ Ｐゴシック" pitchFamily="13" charset="-128"/>
                <a:cs typeface="Arial" panose="020B0604020202020204" pitchFamily="34" charset="0"/>
              </a:rPr>
              <a:t>+ </a:t>
            </a:r>
            <a:r>
              <a:rPr lang="nl-NL" sz="1600" kern="0" dirty="0" smtClean="0">
                <a:solidFill>
                  <a:schemeClr val="tx1">
                    <a:lumMod val="50000"/>
                  </a:schemeClr>
                </a:solidFill>
                <a:latin typeface="Calibri" panose="020F0502020204030204" pitchFamily="34" charset="0"/>
                <a:ea typeface="ＭＳ Ｐゴシック" pitchFamily="13" charset="-128"/>
                <a:cs typeface="Arial" panose="020B0604020202020204" pitchFamily="34" charset="0"/>
              </a:rPr>
              <a:t>leading domain-specific data repositories to interlink articles and data </a:t>
            </a:r>
          </a:p>
          <a:p>
            <a:pPr marL="171450" indent="-171450" eaLnBrk="0" hangingPunct="0">
              <a:spcBef>
                <a:spcPct val="20000"/>
              </a:spcBef>
              <a:buClr>
                <a:srgbClr val="FF6600"/>
              </a:buClr>
              <a:buSzPct val="85000"/>
              <a:buFont typeface="Arial"/>
              <a:buChar char="•"/>
              <a:defRPr/>
            </a:pPr>
            <a:r>
              <a:rPr lang="nl-NL" sz="1600" kern="0" dirty="0" smtClean="0">
                <a:solidFill>
                  <a:schemeClr val="tx1">
                    <a:lumMod val="50000"/>
                  </a:schemeClr>
                </a:solidFill>
                <a:latin typeface="Calibri" panose="020F0502020204030204" pitchFamily="34" charset="0"/>
                <a:ea typeface="ＭＳ Ｐゴシック" pitchFamily="13" charset="-128"/>
                <a:cs typeface="Arial" panose="020B0604020202020204" pitchFamily="34" charset="0"/>
              </a:rPr>
              <a:t>Makes it easier to find relevant data and place data into the right context</a:t>
            </a:r>
          </a:p>
          <a:p>
            <a:pPr marL="171450" indent="-171450" eaLnBrk="0" hangingPunct="0">
              <a:spcBef>
                <a:spcPct val="20000"/>
              </a:spcBef>
              <a:buClr>
                <a:srgbClr val="FF6600"/>
              </a:buClr>
              <a:buSzPct val="85000"/>
              <a:buFont typeface="Arial"/>
              <a:buChar char="•"/>
              <a:defRPr/>
            </a:pPr>
            <a:r>
              <a:rPr lang="nl-NL" sz="1600" kern="0" dirty="0" smtClean="0">
                <a:solidFill>
                  <a:schemeClr val="tx1">
                    <a:lumMod val="50000"/>
                  </a:schemeClr>
                </a:solidFill>
                <a:latin typeface="Calibri" panose="020F0502020204030204" pitchFamily="34" charset="0"/>
                <a:ea typeface="ＭＳ Ｐゴシック" pitchFamily="13" charset="-128"/>
                <a:cs typeface="Arial" panose="020B0604020202020204" pitchFamily="34" charset="0"/>
              </a:rPr>
              <a:t>Linking through in-article accession numbers, data DOI’s, or data banners</a:t>
            </a:r>
          </a:p>
          <a:p>
            <a:pPr eaLnBrk="0" hangingPunct="0">
              <a:spcBef>
                <a:spcPct val="20000"/>
              </a:spcBef>
              <a:buClr>
                <a:srgbClr val="FF6600"/>
              </a:buClr>
              <a:buSzPct val="85000"/>
              <a:defRPr/>
            </a:pPr>
            <a:endParaRPr lang="nl-NL" sz="1600" kern="0" dirty="0" smtClean="0">
              <a:solidFill>
                <a:schemeClr val="tx1">
                  <a:lumMod val="50000"/>
                </a:schemeClr>
              </a:solidFill>
              <a:latin typeface="Calibri" panose="020F0502020204030204" pitchFamily="34" charset="0"/>
              <a:ea typeface="ＭＳ Ｐゴシック" pitchFamily="13" charset="-128"/>
              <a:cs typeface="Arial" panose="020B0604020202020204" pitchFamily="34" charset="0"/>
            </a:endParaRPr>
          </a:p>
          <a:p>
            <a:pPr marL="171450" indent="-171450" eaLnBrk="0" hangingPunct="0">
              <a:spcBef>
                <a:spcPct val="20000"/>
              </a:spcBef>
              <a:buClr>
                <a:srgbClr val="FF6600"/>
              </a:buClr>
              <a:buSzPct val="85000"/>
              <a:buFont typeface="Arial"/>
              <a:buChar char="•"/>
              <a:defRPr/>
            </a:pPr>
            <a:endParaRPr lang="nl-NL" sz="1600" kern="0" dirty="0">
              <a:solidFill>
                <a:schemeClr val="tx1">
                  <a:lumMod val="50000"/>
                </a:schemeClr>
              </a:solidFill>
              <a:latin typeface="Calibri" panose="020F0502020204030204" pitchFamily="34" charset="0"/>
              <a:ea typeface="ＭＳ Ｐゴシック" pitchFamily="13" charset="-128"/>
              <a:cs typeface="Arial" panose="020B0604020202020204" pitchFamily="34" charset="0"/>
            </a:endParaRPr>
          </a:p>
        </p:txBody>
      </p:sp>
      <p:sp>
        <p:nvSpPr>
          <p:cNvPr id="2" name="Title 1"/>
          <p:cNvSpPr>
            <a:spLocks noGrp="1"/>
          </p:cNvSpPr>
          <p:nvPr>
            <p:ph type="title" idx="4294967295"/>
          </p:nvPr>
        </p:nvSpPr>
        <p:spPr>
          <a:xfrm>
            <a:off x="456080" y="446485"/>
            <a:ext cx="8237537" cy="314325"/>
          </a:xfrm>
        </p:spPr>
        <p:txBody>
          <a:bodyPr/>
          <a:lstStyle/>
          <a:p>
            <a:pPr lvl="0"/>
            <a:r>
              <a:rPr lang="en-US" dirty="0">
                <a:solidFill>
                  <a:schemeClr val="tx1">
                    <a:lumMod val="50000"/>
                  </a:schemeClr>
                </a:solidFill>
                <a:latin typeface="Calibri" panose="020F0502020204030204" pitchFamily="34" charset="0"/>
                <a:cs typeface="Arial" panose="020B0604020202020204" pitchFamily="34" charset="0"/>
              </a:rPr>
              <a:t>Data-linking </a:t>
            </a:r>
            <a:endParaRPr lang="en-US" dirty="0">
              <a:solidFill>
                <a:schemeClr val="tx1">
                  <a:lumMod val="50000"/>
                </a:schemeClr>
              </a:solidFill>
              <a:latin typeface="Calibri" panose="020F0502020204030204" pitchFamily="34" charset="0"/>
            </a:endParaRPr>
          </a:p>
        </p:txBody>
      </p:sp>
    </p:spTree>
    <p:extLst>
      <p:ext uri="{BB962C8B-B14F-4D97-AF65-F5344CB8AC3E}">
        <p14:creationId xmlns:p14="http://schemas.microsoft.com/office/powerpoint/2010/main" val="573226933"/>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Content Placeholder 5"/>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25758" y="433572"/>
            <a:ext cx="921992" cy="785628"/>
          </a:xfrm>
        </p:spPr>
      </p:pic>
      <p:sp>
        <p:nvSpPr>
          <p:cNvPr id="4" name="Text Placeholder 3"/>
          <p:cNvSpPr>
            <a:spLocks noGrp="1"/>
          </p:cNvSpPr>
          <p:nvPr>
            <p:ph type="body" sz="quarter" idx="10"/>
          </p:nvPr>
        </p:nvSpPr>
        <p:spPr>
          <a:xfrm>
            <a:off x="9525" y="1180697"/>
            <a:ext cx="7237412" cy="219107"/>
          </a:xfrm>
        </p:spPr>
        <p:txBody>
          <a:bodyPr/>
          <a:lstStyle/>
          <a:p>
            <a:r>
              <a:rPr lang="en-US" sz="1600" dirty="0" smtClean="0">
                <a:latin typeface="Calibri" panose="020F0502020204030204" pitchFamily="34" charset="0"/>
              </a:rPr>
              <a:t>Data in </a:t>
            </a:r>
            <a:r>
              <a:rPr lang="en-US" sz="1600" dirty="0" smtClean="0">
                <a:latin typeface="Calibri" panose="020F0502020204030204" pitchFamily="34" charset="0"/>
              </a:rPr>
              <a:t>Brief</a:t>
            </a:r>
            <a:endParaRPr lang="en-US" sz="1600" dirty="0">
              <a:latin typeface="Calibri" panose="020F0502020204030204" pitchFamily="34" charset="0"/>
            </a:endParaRPr>
          </a:p>
        </p:txBody>
      </p:sp>
      <p:sp>
        <p:nvSpPr>
          <p:cNvPr id="9" name="Content Placeholder 4"/>
          <p:cNvSpPr>
            <a:spLocks noGrp="1"/>
          </p:cNvSpPr>
          <p:nvPr>
            <p:ph idx="11"/>
          </p:nvPr>
        </p:nvSpPr>
        <p:spPr>
          <a:xfrm>
            <a:off x="1057276" y="441998"/>
            <a:ext cx="7962900" cy="3602834"/>
          </a:xfrm>
        </p:spPr>
        <p:txBody>
          <a:bodyPr>
            <a:normAutofit/>
          </a:bodyPr>
          <a:lstStyle/>
          <a:p>
            <a:r>
              <a:rPr lang="en-US" sz="1400" b="0" dirty="0" smtClean="0">
                <a:solidFill>
                  <a:schemeClr val="tx1">
                    <a:lumMod val="50000"/>
                  </a:schemeClr>
                </a:solidFill>
                <a:latin typeface="Calibri" panose="020F0502020204030204" pitchFamily="34" charset="0"/>
              </a:rPr>
              <a:t>Place </a:t>
            </a:r>
            <a:r>
              <a:rPr lang="en-US" sz="1400" b="0" dirty="0" smtClean="0">
                <a:solidFill>
                  <a:schemeClr val="tx1">
                    <a:lumMod val="50000"/>
                  </a:schemeClr>
                </a:solidFill>
                <a:latin typeface="Calibri" panose="020F0502020204030204" pitchFamily="34" charset="0"/>
              </a:rPr>
              <a:t>to describe datasets in any scientific discipline.  </a:t>
            </a:r>
          </a:p>
          <a:p>
            <a:r>
              <a:rPr lang="en-US" sz="1400" b="0" dirty="0" smtClean="0">
                <a:solidFill>
                  <a:schemeClr val="tx1">
                    <a:lumMod val="50000"/>
                  </a:schemeClr>
                </a:solidFill>
                <a:latin typeface="Calibri" panose="020F0502020204030204" pitchFamily="34" charset="0"/>
              </a:rPr>
              <a:t>Data articles are purely descriptive and do not provide functional data nor interpretation.  </a:t>
            </a:r>
          </a:p>
          <a:p>
            <a:r>
              <a:rPr lang="en-US" sz="1400" b="0" dirty="0" smtClean="0">
                <a:solidFill>
                  <a:schemeClr val="tx1">
                    <a:lumMod val="50000"/>
                  </a:schemeClr>
                </a:solidFill>
                <a:latin typeface="Calibri" panose="020F0502020204030204" pitchFamily="34" charset="0"/>
              </a:rPr>
              <a:t>Data articles are intended to facilitate data reuse and reproducibility</a:t>
            </a:r>
          </a:p>
          <a:p>
            <a:r>
              <a:rPr lang="en-US" sz="1400" b="0" dirty="0" smtClean="0">
                <a:solidFill>
                  <a:schemeClr val="tx1">
                    <a:lumMod val="50000"/>
                  </a:schemeClr>
                </a:solidFill>
                <a:latin typeface="Calibri" panose="020F0502020204030204" pitchFamily="34" charset="0"/>
              </a:rPr>
              <a:t>All data described must be made publicly available, either with the article or in a public repository</a:t>
            </a:r>
          </a:p>
          <a:p>
            <a:r>
              <a:rPr lang="en-US" sz="1400" b="0" dirty="0">
                <a:solidFill>
                  <a:schemeClr val="tx1">
                    <a:lumMod val="50000"/>
                  </a:schemeClr>
                </a:solidFill>
                <a:latin typeface="Calibri" panose="020F0502020204030204" pitchFamily="34" charset="0"/>
              </a:rPr>
              <a:t>All authors fill in a standard data article </a:t>
            </a:r>
            <a:r>
              <a:rPr lang="en-US" sz="1400" b="0" dirty="0" smtClean="0">
                <a:solidFill>
                  <a:schemeClr val="tx1">
                    <a:lumMod val="50000"/>
                  </a:schemeClr>
                </a:solidFill>
                <a:latin typeface="Calibri" panose="020F0502020204030204" pitchFamily="34" charset="0"/>
              </a:rPr>
              <a:t>template available at: </a:t>
            </a:r>
            <a:r>
              <a:rPr lang="en-US" sz="1400" b="0" dirty="0">
                <a:solidFill>
                  <a:schemeClr val="accent4"/>
                </a:solidFill>
                <a:latin typeface="Calibri" panose="020F0502020204030204" pitchFamily="34" charset="0"/>
                <a:hlinkClick r:id="rId4"/>
              </a:rPr>
              <a:t>https://www.elsevier.com/dib-template</a:t>
            </a:r>
            <a:endParaRPr lang="en-US" sz="1400" b="0" dirty="0" smtClean="0">
              <a:solidFill>
                <a:schemeClr val="accent4"/>
              </a:solidFill>
              <a:latin typeface="Calibri" panose="020F0502020204030204" pitchFamily="34" charset="0"/>
            </a:endParaRPr>
          </a:p>
          <a:p>
            <a:r>
              <a:rPr lang="en-US" sz="1400" b="0" dirty="0" smtClean="0">
                <a:solidFill>
                  <a:schemeClr val="tx1">
                    <a:lumMod val="50000"/>
                  </a:schemeClr>
                </a:solidFill>
                <a:latin typeface="Calibri" panose="020F0502020204030204" pitchFamily="34" charset="0"/>
              </a:rPr>
              <a:t>Specifications </a:t>
            </a:r>
            <a:r>
              <a:rPr lang="en-US" sz="1400" b="0" dirty="0">
                <a:solidFill>
                  <a:schemeClr val="tx1">
                    <a:lumMod val="50000"/>
                  </a:schemeClr>
                </a:solidFill>
                <a:latin typeface="Calibri" panose="020F0502020204030204" pitchFamily="34" charset="0"/>
              </a:rPr>
              <a:t>t</a:t>
            </a:r>
            <a:r>
              <a:rPr lang="en-US" sz="1400" b="0" dirty="0" smtClean="0">
                <a:solidFill>
                  <a:schemeClr val="tx1">
                    <a:lumMod val="50000"/>
                  </a:schemeClr>
                </a:solidFill>
                <a:latin typeface="Calibri" panose="020F0502020204030204" pitchFamily="34" charset="0"/>
              </a:rPr>
              <a:t>able </a:t>
            </a:r>
            <a:r>
              <a:rPr lang="en-US" sz="1400" b="0" dirty="0">
                <a:solidFill>
                  <a:schemeClr val="tx1">
                    <a:lumMod val="50000"/>
                  </a:schemeClr>
                </a:solidFill>
                <a:latin typeface="Calibri" panose="020F0502020204030204" pitchFamily="34" charset="0"/>
              </a:rPr>
              <a:t>with direct link to data</a:t>
            </a:r>
          </a:p>
          <a:p>
            <a:pPr lvl="1"/>
            <a:r>
              <a:rPr lang="en-US" sz="1200" dirty="0">
                <a:solidFill>
                  <a:schemeClr val="tx1">
                    <a:lumMod val="50000"/>
                  </a:schemeClr>
                </a:solidFill>
                <a:latin typeface="Calibri" panose="020F0502020204030204" pitchFamily="34" charset="0"/>
              </a:rPr>
              <a:t>Value of the Data</a:t>
            </a:r>
          </a:p>
          <a:p>
            <a:pPr lvl="1"/>
            <a:r>
              <a:rPr lang="en-US" sz="1200" dirty="0">
                <a:solidFill>
                  <a:schemeClr val="tx1">
                    <a:lumMod val="50000"/>
                  </a:schemeClr>
                </a:solidFill>
                <a:latin typeface="Calibri" panose="020F0502020204030204" pitchFamily="34" charset="0"/>
              </a:rPr>
              <a:t>Materials and Methods</a:t>
            </a:r>
          </a:p>
          <a:p>
            <a:r>
              <a:rPr lang="en-US" sz="1400" b="0" dirty="0" smtClean="0">
                <a:solidFill>
                  <a:schemeClr val="tx1">
                    <a:lumMod val="50000"/>
                  </a:schemeClr>
                </a:solidFill>
                <a:latin typeface="Calibri" panose="020F0502020204030204" pitchFamily="34" charset="0"/>
              </a:rPr>
              <a:t>All </a:t>
            </a:r>
            <a:r>
              <a:rPr lang="en-US" sz="1400" b="0" i="1" dirty="0">
                <a:solidFill>
                  <a:schemeClr val="tx1">
                    <a:lumMod val="50000"/>
                  </a:schemeClr>
                </a:solidFill>
                <a:latin typeface="Calibri" panose="020F0502020204030204" pitchFamily="34" charset="0"/>
              </a:rPr>
              <a:t>Data in Brief </a:t>
            </a:r>
            <a:r>
              <a:rPr lang="en-US" sz="1400" b="0" dirty="0">
                <a:solidFill>
                  <a:schemeClr val="tx1">
                    <a:lumMod val="50000"/>
                  </a:schemeClr>
                </a:solidFill>
                <a:latin typeface="Calibri" panose="020F0502020204030204" pitchFamily="34" charset="0"/>
              </a:rPr>
              <a:t>articles </a:t>
            </a:r>
            <a:r>
              <a:rPr lang="en-US" sz="1400" b="0" dirty="0" smtClean="0">
                <a:solidFill>
                  <a:schemeClr val="tx1">
                    <a:lumMod val="50000"/>
                  </a:schemeClr>
                </a:solidFill>
                <a:latin typeface="Calibri" panose="020F0502020204030204" pitchFamily="34" charset="0"/>
              </a:rPr>
              <a:t>have </a:t>
            </a:r>
            <a:r>
              <a:rPr lang="en-US" sz="1400" b="0" dirty="0" smtClean="0">
                <a:solidFill>
                  <a:schemeClr val="tx1">
                    <a:lumMod val="50000"/>
                  </a:schemeClr>
                </a:solidFill>
                <a:latin typeface="Calibri" panose="020F0502020204030204" pitchFamily="34" charset="0"/>
              </a:rPr>
              <a:t>CC-BY license</a:t>
            </a:r>
            <a:endParaRPr lang="en-US" sz="1400" b="0" dirty="0">
              <a:solidFill>
                <a:schemeClr val="tx1">
                  <a:lumMod val="50000"/>
                </a:schemeClr>
              </a:solidFill>
              <a:latin typeface="Calibri" panose="020F0502020204030204" pitchFamily="34" charset="0"/>
            </a:endParaRPr>
          </a:p>
        </p:txBody>
      </p:sp>
      <p:pic>
        <p:nvPicPr>
          <p:cNvPr id="7" name="Picture 1"/>
          <p:cNvPicPr>
            <a:picLocks noChangeAspect="1" noChangeArrowheads="1"/>
          </p:cNvPicPr>
          <p:nvPr/>
        </p:nvPicPr>
        <p:blipFill rotWithShape="1">
          <a:blip r:embed="rId5">
            <a:extLst>
              <a:ext uri="{28A0092B-C50C-407E-A947-70E740481C1C}">
                <a14:useLocalDpi xmlns:a14="http://schemas.microsoft.com/office/drawing/2010/main" val="0"/>
              </a:ext>
            </a:extLst>
          </a:blip>
          <a:srcRect l="23922" t="19426" r="34701" b="9402"/>
          <a:stretch/>
        </p:blipFill>
        <p:spPr bwMode="auto">
          <a:xfrm>
            <a:off x="5018828" y="2000249"/>
            <a:ext cx="4066060" cy="3076575"/>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0" name="Picture 9"/>
          <p:cNvPicPr>
            <a:picLocks noChangeAspect="1"/>
          </p:cNvPicPr>
          <p:nvPr/>
        </p:nvPicPr>
        <p:blipFill>
          <a:blip r:embed="rId6"/>
          <a:stretch>
            <a:fillRect/>
          </a:stretch>
        </p:blipFill>
        <p:spPr>
          <a:xfrm>
            <a:off x="0" y="2700156"/>
            <a:ext cx="2562225" cy="2325416"/>
          </a:xfrm>
          <a:prstGeom prst="rect">
            <a:avLst/>
          </a:prstGeom>
        </p:spPr>
      </p:pic>
      <p:sp>
        <p:nvSpPr>
          <p:cNvPr id="11" name="Rectangular Callout 10"/>
          <p:cNvSpPr/>
          <p:nvPr/>
        </p:nvSpPr>
        <p:spPr>
          <a:xfrm>
            <a:off x="2929741" y="3362325"/>
            <a:ext cx="927883" cy="694895"/>
          </a:xfrm>
          <a:prstGeom prst="wedgeRectCallout">
            <a:avLst>
              <a:gd name="adj1" fmla="val -91172"/>
              <a:gd name="adj2" fmla="val 74443"/>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lumMod val="50000"/>
                  </a:schemeClr>
                </a:solidFill>
                <a:latin typeface="Calibri" panose="020F0502020204030204" pitchFamily="34" charset="0"/>
              </a:rPr>
              <a:t>links </a:t>
            </a:r>
            <a:r>
              <a:rPr lang="en-US" sz="1000" dirty="0" smtClean="0">
                <a:solidFill>
                  <a:schemeClr val="tx1">
                    <a:lumMod val="50000"/>
                  </a:schemeClr>
                </a:solidFill>
                <a:latin typeface="Calibri" panose="020F0502020204030204" pitchFamily="34" charset="0"/>
              </a:rPr>
              <a:t>back to related research article</a:t>
            </a:r>
            <a:endParaRPr lang="en-US" sz="1000" dirty="0">
              <a:solidFill>
                <a:schemeClr val="tx1">
                  <a:lumMod val="50000"/>
                </a:schemeClr>
              </a:solidFill>
              <a:latin typeface="Calibri" panose="020F0502020204030204" pitchFamily="34" charset="0"/>
            </a:endParaRPr>
          </a:p>
        </p:txBody>
      </p:sp>
      <p:sp>
        <p:nvSpPr>
          <p:cNvPr id="12" name="Rectangle 11"/>
          <p:cNvSpPr/>
          <p:nvPr/>
        </p:nvSpPr>
        <p:spPr>
          <a:xfrm>
            <a:off x="6405785" y="24556"/>
            <a:ext cx="2089628" cy="315682"/>
          </a:xfrm>
          <a:prstGeom prst="rect">
            <a:avLst/>
          </a:prstGeom>
          <a:solidFill>
            <a:schemeClr val="tx2"/>
          </a:solidFill>
          <a:ln>
            <a:solidFill>
              <a:schemeClr val="tx2"/>
            </a:solidFill>
          </a:ln>
          <a:effectLst/>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13" name="Rectangle 12"/>
          <p:cNvSpPr/>
          <p:nvPr/>
        </p:nvSpPr>
        <p:spPr>
          <a:xfrm>
            <a:off x="2589227" y="4558848"/>
            <a:ext cx="1780747" cy="549875"/>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1000" dirty="0" smtClean="0">
                <a:solidFill>
                  <a:schemeClr val="tx1">
                    <a:lumMod val="50000"/>
                  </a:schemeClr>
                </a:solidFill>
                <a:latin typeface="Calibri" panose="020F0502020204030204" pitchFamily="34" charset="0"/>
              </a:rPr>
              <a:t>Both articles cite each other in the reference list.</a:t>
            </a:r>
            <a:endParaRPr lang="en-US" sz="1000" dirty="0">
              <a:solidFill>
                <a:schemeClr val="tx1">
                  <a:lumMod val="50000"/>
                </a:schemeClr>
              </a:solidFill>
              <a:latin typeface="Calibri" panose="020F0502020204030204" pitchFamily="34" charset="0"/>
            </a:endParaRPr>
          </a:p>
        </p:txBody>
      </p:sp>
    </p:spTree>
    <p:extLst>
      <p:ext uri="{BB962C8B-B14F-4D97-AF65-F5344CB8AC3E}">
        <p14:creationId xmlns:p14="http://schemas.microsoft.com/office/powerpoint/2010/main" val="144687369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16"/>
          <p:cNvSpPr/>
          <p:nvPr/>
        </p:nvSpPr>
        <p:spPr>
          <a:xfrm>
            <a:off x="1800210" y="865633"/>
            <a:ext cx="1296558" cy="159524"/>
          </a:xfrm>
          <a:prstGeom prst="rect">
            <a:avLst/>
          </a:prstGeom>
          <a:solidFill>
            <a:schemeClr val="bg1"/>
          </a:solidFill>
          <a:ln>
            <a:solidFill>
              <a:schemeClr val="bg1"/>
            </a:solidFill>
          </a:ln>
          <a:effectLst/>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3" name="TextBox 2"/>
          <p:cNvSpPr txBox="1"/>
          <p:nvPr/>
        </p:nvSpPr>
        <p:spPr>
          <a:xfrm>
            <a:off x="97276" y="1639236"/>
            <a:ext cx="5516638" cy="338554"/>
          </a:xfrm>
          <a:prstGeom prst="rect">
            <a:avLst/>
          </a:prstGeom>
          <a:noFill/>
        </p:spPr>
        <p:txBody>
          <a:bodyPr wrap="none" rtlCol="0">
            <a:spAutoFit/>
          </a:bodyPr>
          <a:lstStyle/>
          <a:p>
            <a:r>
              <a:rPr lang="en-US" sz="1600" u="sng" dirty="0" smtClean="0">
                <a:solidFill>
                  <a:schemeClr val="accent3">
                    <a:lumMod val="50000"/>
                  </a:schemeClr>
                </a:solidFill>
                <a:latin typeface="Calibri" panose="020F0502020204030204" pitchFamily="34" charset="0"/>
              </a:rPr>
              <a:t>Link between </a:t>
            </a:r>
            <a:r>
              <a:rPr lang="en-US" sz="1600" u="sng" dirty="0" smtClean="0">
                <a:solidFill>
                  <a:schemeClr val="accent3">
                    <a:lumMod val="50000"/>
                  </a:schemeClr>
                </a:solidFill>
                <a:latin typeface="Calibri" panose="020F0502020204030204" pitchFamily="34" charset="0"/>
              </a:rPr>
              <a:t>dataset/program </a:t>
            </a:r>
            <a:r>
              <a:rPr lang="en-US" sz="1600" u="sng" dirty="0" smtClean="0">
                <a:solidFill>
                  <a:schemeClr val="accent3">
                    <a:lumMod val="50000"/>
                  </a:schemeClr>
                </a:solidFill>
                <a:latin typeface="Calibri" panose="020F0502020204030204" pitchFamily="34" charset="0"/>
              </a:rPr>
              <a:t>on Mendeley and journal article:</a:t>
            </a:r>
            <a:endParaRPr lang="en-US" sz="1600" u="sng" dirty="0">
              <a:solidFill>
                <a:schemeClr val="accent3">
                  <a:lumMod val="50000"/>
                </a:schemeClr>
              </a:solidFill>
              <a:latin typeface="Calibri" panose="020F0502020204030204" pitchFamily="34" charset="0"/>
            </a:endParaRPr>
          </a:p>
        </p:txBody>
      </p:sp>
      <p:pic>
        <p:nvPicPr>
          <p:cNvPr id="2" name="Picture 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6567" y="2409201"/>
            <a:ext cx="4006132" cy="2257901"/>
          </a:xfrm>
          <a:prstGeom prst="rect">
            <a:avLst/>
          </a:prstGeom>
          <a:ln>
            <a:solidFill>
              <a:schemeClr val="tx1"/>
            </a:solidFill>
          </a:ln>
        </p:spPr>
      </p:pic>
      <p:sp>
        <p:nvSpPr>
          <p:cNvPr id="5" name="Rectangle 4"/>
          <p:cNvSpPr/>
          <p:nvPr/>
        </p:nvSpPr>
        <p:spPr>
          <a:xfrm>
            <a:off x="97276" y="1985583"/>
            <a:ext cx="7779502" cy="338554"/>
          </a:xfrm>
          <a:prstGeom prst="rect">
            <a:avLst/>
          </a:prstGeom>
        </p:spPr>
        <p:txBody>
          <a:bodyPr wrap="none">
            <a:spAutoFit/>
          </a:bodyPr>
          <a:lstStyle/>
          <a:p>
            <a:pPr marL="285750" indent="-285750">
              <a:buFont typeface="Arial" panose="020B0604020202020204" pitchFamily="34" charset="0"/>
              <a:buChar char="•"/>
            </a:pPr>
            <a:r>
              <a:rPr lang="en-US" sz="1600" dirty="0" smtClean="0">
                <a:solidFill>
                  <a:schemeClr val="accent3">
                    <a:lumMod val="50000"/>
                  </a:schemeClr>
                </a:solidFill>
                <a:latin typeface="Calibri" panose="020F0502020204030204" pitchFamily="34" charset="0"/>
              </a:rPr>
              <a:t>CPC programs on Mendeley are linked to the original research article on the CPC journal</a:t>
            </a:r>
            <a:endParaRPr lang="en-US" sz="1600" dirty="0">
              <a:solidFill>
                <a:schemeClr val="accent3">
                  <a:lumMod val="50000"/>
                </a:schemeClr>
              </a:solidFill>
              <a:latin typeface="Calibri" panose="020F0502020204030204" pitchFamily="34" charset="0"/>
            </a:endParaRPr>
          </a:p>
        </p:txBody>
      </p:sp>
      <p:sp>
        <p:nvSpPr>
          <p:cNvPr id="4" name="Oval 3"/>
          <p:cNvSpPr/>
          <p:nvPr/>
        </p:nvSpPr>
        <p:spPr>
          <a:xfrm>
            <a:off x="1043947" y="3917429"/>
            <a:ext cx="1796722" cy="216354"/>
          </a:xfrm>
          <a:prstGeom prst="ellipse">
            <a:avLst/>
          </a:prstGeom>
          <a:noFill/>
          <a:ln w="12700">
            <a:solidFill>
              <a:srgbClr val="FF0000"/>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sp>
        <p:nvSpPr>
          <p:cNvPr id="9" name="Rectangle 8"/>
          <p:cNvSpPr/>
          <p:nvPr/>
        </p:nvSpPr>
        <p:spPr>
          <a:xfrm>
            <a:off x="1534681" y="4768137"/>
            <a:ext cx="6807288" cy="338554"/>
          </a:xfrm>
          <a:prstGeom prst="rect">
            <a:avLst/>
          </a:prstGeom>
        </p:spPr>
        <p:txBody>
          <a:bodyPr wrap="square">
            <a:spAutoFit/>
          </a:bodyPr>
          <a:lstStyle/>
          <a:p>
            <a:r>
              <a:rPr lang="en-US" sz="1600" dirty="0">
                <a:solidFill>
                  <a:schemeClr val="accent3">
                    <a:lumMod val="50000"/>
                  </a:schemeClr>
                </a:solidFill>
                <a:latin typeface="Calibri" panose="020F0502020204030204" pitchFamily="34" charset="0"/>
              </a:rPr>
              <a:t>a link to the </a:t>
            </a:r>
            <a:r>
              <a:rPr lang="en-US" sz="1600" dirty="0" smtClean="0">
                <a:solidFill>
                  <a:schemeClr val="accent3">
                    <a:lumMod val="50000"/>
                  </a:schemeClr>
                </a:solidFill>
                <a:latin typeface="Calibri" panose="020F0502020204030204" pitchFamily="34" charset="0"/>
              </a:rPr>
              <a:t>program also appears </a:t>
            </a:r>
            <a:r>
              <a:rPr lang="en-US" sz="1600" dirty="0">
                <a:solidFill>
                  <a:schemeClr val="accent3">
                    <a:lumMod val="50000"/>
                  </a:schemeClr>
                </a:solidFill>
                <a:latin typeface="Calibri" panose="020F0502020204030204" pitchFamily="34" charset="0"/>
              </a:rPr>
              <a:t>next to the </a:t>
            </a:r>
            <a:r>
              <a:rPr lang="en-US" sz="1600" dirty="0" smtClean="0">
                <a:solidFill>
                  <a:schemeClr val="accent3">
                    <a:lumMod val="50000"/>
                  </a:schemeClr>
                </a:solidFill>
                <a:latin typeface="Calibri" panose="020F0502020204030204" pitchFamily="34" charset="0"/>
              </a:rPr>
              <a:t>article on </a:t>
            </a:r>
            <a:r>
              <a:rPr lang="en-US" sz="1600" dirty="0" smtClean="0">
                <a:solidFill>
                  <a:schemeClr val="accent3">
                    <a:lumMod val="50000"/>
                  </a:schemeClr>
                </a:solidFill>
                <a:latin typeface="Calibri" panose="020F0502020204030204" pitchFamily="34" charset="0"/>
              </a:rPr>
              <a:t>SD</a:t>
            </a:r>
            <a:endParaRPr lang="en-US" sz="1600" dirty="0">
              <a:solidFill>
                <a:schemeClr val="accent3">
                  <a:lumMod val="50000"/>
                </a:schemeClr>
              </a:solidFill>
              <a:latin typeface="Calibri" panose="020F0502020204030204" pitchFamily="34" charset="0"/>
            </a:endParaRPr>
          </a:p>
        </p:txBody>
      </p:sp>
      <p:pic>
        <p:nvPicPr>
          <p:cNvPr id="14" name="Picture 1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78830" y="2759818"/>
            <a:ext cx="4365170" cy="1976857"/>
          </a:xfrm>
          <a:prstGeom prst="rect">
            <a:avLst/>
          </a:prstGeom>
          <a:ln>
            <a:solidFill>
              <a:schemeClr val="tx1"/>
            </a:solidFill>
          </a:ln>
        </p:spPr>
      </p:pic>
      <p:cxnSp>
        <p:nvCxnSpPr>
          <p:cNvPr id="18" name="Straight Arrow Connector 17"/>
          <p:cNvCxnSpPr>
            <a:stCxn id="4" idx="6"/>
          </p:cNvCxnSpPr>
          <p:nvPr/>
        </p:nvCxnSpPr>
        <p:spPr>
          <a:xfrm>
            <a:off x="2840669" y="4025606"/>
            <a:ext cx="1938161" cy="0"/>
          </a:xfrm>
          <a:prstGeom prst="straightConnector1">
            <a:avLst/>
          </a:prstGeom>
          <a:ln w="12700">
            <a:solidFill>
              <a:srgbClr val="FF0000"/>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22" name="Oval 21"/>
          <p:cNvSpPr/>
          <p:nvPr/>
        </p:nvSpPr>
        <p:spPr>
          <a:xfrm>
            <a:off x="7815943" y="3951804"/>
            <a:ext cx="1305489" cy="869498"/>
          </a:xfrm>
          <a:prstGeom prst="ellipse">
            <a:avLst/>
          </a:prstGeom>
          <a:noFill/>
          <a:ln w="12700">
            <a:solidFill>
              <a:srgbClr val="FF0000"/>
            </a:solidFill>
          </a:ln>
        </p:spPr>
        <p:style>
          <a:lnRef idx="3">
            <a:schemeClr val="lt1"/>
          </a:lnRef>
          <a:fillRef idx="1">
            <a:schemeClr val="accent1"/>
          </a:fillRef>
          <a:effectRef idx="1">
            <a:schemeClr val="accent1"/>
          </a:effectRef>
          <a:fontRef idx="minor">
            <a:schemeClr val="lt1"/>
          </a:fontRef>
        </p:style>
        <p:txBody>
          <a:bodyPr rtlCol="0" anchor="ctr"/>
          <a:lstStyle/>
          <a:p>
            <a:pPr algn="ctr"/>
            <a:endParaRPr lang="en-US"/>
          </a:p>
        </p:txBody>
      </p:sp>
      <p:cxnSp>
        <p:nvCxnSpPr>
          <p:cNvPr id="23" name="Straight Arrow Connector 22"/>
          <p:cNvCxnSpPr/>
          <p:nvPr/>
        </p:nvCxnSpPr>
        <p:spPr>
          <a:xfrm flipV="1">
            <a:off x="6491620" y="4571406"/>
            <a:ext cx="1378752" cy="354263"/>
          </a:xfrm>
          <a:prstGeom prst="straightConnector1">
            <a:avLst/>
          </a:prstGeom>
          <a:ln w="12700">
            <a:solidFill>
              <a:srgbClr val="FF0000"/>
            </a:solidFill>
            <a:headEnd type="none" w="med" len="med"/>
            <a:tailEnd type="triangle" w="med" len="med"/>
          </a:ln>
          <a:effectLst/>
        </p:spPr>
        <p:style>
          <a:lnRef idx="2">
            <a:schemeClr val="accent1"/>
          </a:lnRef>
          <a:fillRef idx="0">
            <a:schemeClr val="accent1"/>
          </a:fillRef>
          <a:effectRef idx="1">
            <a:schemeClr val="accent1"/>
          </a:effectRef>
          <a:fontRef idx="minor">
            <a:schemeClr val="tx1"/>
          </a:fontRef>
        </p:style>
      </p:cxnSp>
      <p:sp>
        <p:nvSpPr>
          <p:cNvPr id="15" name="Rectangle 14"/>
          <p:cNvSpPr/>
          <p:nvPr/>
        </p:nvSpPr>
        <p:spPr>
          <a:xfrm>
            <a:off x="97276" y="419081"/>
            <a:ext cx="8086332" cy="830997"/>
          </a:xfrm>
          <a:prstGeom prst="rect">
            <a:avLst/>
          </a:prstGeom>
        </p:spPr>
        <p:txBody>
          <a:bodyPr wrap="square">
            <a:spAutoFit/>
          </a:bodyPr>
          <a:lstStyle/>
          <a:p>
            <a:r>
              <a:rPr lang="en-US" sz="1600" u="sng" dirty="0">
                <a:solidFill>
                  <a:schemeClr val="tx1">
                    <a:lumMod val="50000"/>
                  </a:schemeClr>
                </a:solidFill>
                <a:latin typeface="Calibri" panose="020F0502020204030204" pitchFamily="34" charset="0"/>
              </a:rPr>
              <a:t>Mendeley </a:t>
            </a:r>
            <a:r>
              <a:rPr lang="en-US" sz="1600" u="sng" dirty="0" smtClean="0">
                <a:solidFill>
                  <a:schemeClr val="tx1">
                    <a:lumMod val="50000"/>
                  </a:schemeClr>
                </a:solidFill>
                <a:latin typeface="Calibri" panose="020F0502020204030204" pitchFamily="34" charset="0"/>
              </a:rPr>
              <a:t>Data: Elsevier’s data repository </a:t>
            </a:r>
          </a:p>
          <a:p>
            <a:endParaRPr lang="en-US" sz="1600" dirty="0">
              <a:solidFill>
                <a:schemeClr val="tx1">
                  <a:lumMod val="50000"/>
                </a:schemeClr>
              </a:solidFill>
              <a:latin typeface="Calibri" panose="020F0502020204030204" pitchFamily="34" charset="0"/>
            </a:endParaRPr>
          </a:p>
          <a:p>
            <a:endParaRPr lang="en-US" sz="1600" dirty="0">
              <a:solidFill>
                <a:schemeClr val="tx1">
                  <a:lumMod val="50000"/>
                </a:schemeClr>
              </a:solidFill>
              <a:latin typeface="Calibri" panose="020F0502020204030204" pitchFamily="34" charset="0"/>
            </a:endParaRPr>
          </a:p>
        </p:txBody>
      </p:sp>
      <p:pic>
        <p:nvPicPr>
          <p:cNvPr id="16" name="Picture 15"/>
          <p:cNvPicPr>
            <a:picLocks noChangeAspect="1"/>
          </p:cNvPicPr>
          <p:nvPr/>
        </p:nvPicPr>
        <p:blipFill>
          <a:blip r:embed="rId5"/>
          <a:stretch>
            <a:fillRect/>
          </a:stretch>
        </p:blipFill>
        <p:spPr>
          <a:xfrm>
            <a:off x="7782598" y="501449"/>
            <a:ext cx="1118742" cy="887892"/>
          </a:xfrm>
          <a:prstGeom prst="rect">
            <a:avLst/>
          </a:prstGeom>
        </p:spPr>
      </p:pic>
      <p:sp>
        <p:nvSpPr>
          <p:cNvPr id="19" name="Rectangle 18"/>
          <p:cNvSpPr/>
          <p:nvPr/>
        </p:nvSpPr>
        <p:spPr>
          <a:xfrm>
            <a:off x="106322" y="812474"/>
            <a:ext cx="7928973" cy="338554"/>
          </a:xfrm>
          <a:prstGeom prst="rect">
            <a:avLst/>
          </a:prstGeom>
        </p:spPr>
        <p:txBody>
          <a:bodyPr wrap="square">
            <a:spAutoFit/>
          </a:bodyPr>
          <a:lstStyle/>
          <a:p>
            <a:pPr marL="285750" indent="-285750">
              <a:buFont typeface="Arial" panose="020B0604020202020204" pitchFamily="34" charset="0"/>
              <a:buChar char="•"/>
            </a:pPr>
            <a:r>
              <a:rPr lang="en-US" sz="1600" dirty="0" smtClean="0">
                <a:solidFill>
                  <a:schemeClr val="tx1">
                    <a:lumMod val="50000"/>
                  </a:schemeClr>
                </a:solidFill>
                <a:latin typeface="Calibri" panose="020F0502020204030204" pitchFamily="34" charset="0"/>
              </a:rPr>
              <a:t> Active </a:t>
            </a:r>
            <a:r>
              <a:rPr lang="en-US" sz="1600" dirty="0" smtClean="0">
                <a:solidFill>
                  <a:schemeClr val="tx1">
                    <a:lumMod val="50000"/>
                  </a:schemeClr>
                </a:solidFill>
                <a:latin typeface="Calibri" panose="020F0502020204030204" pitchFamily="34" charset="0"/>
              </a:rPr>
              <a:t>‘data share’ section </a:t>
            </a:r>
            <a:r>
              <a:rPr lang="en-US" sz="1600" dirty="0" smtClean="0">
                <a:solidFill>
                  <a:schemeClr val="tx1">
                    <a:lumMod val="50000"/>
                  </a:schemeClr>
                </a:solidFill>
                <a:latin typeface="Calibri" panose="020F0502020204030204" pitchFamily="34" charset="0"/>
              </a:rPr>
              <a:t>at submission to </a:t>
            </a:r>
            <a:r>
              <a:rPr lang="en-US" sz="1600" dirty="0" smtClean="0">
                <a:solidFill>
                  <a:schemeClr val="tx1">
                    <a:lumMod val="50000"/>
                  </a:schemeClr>
                </a:solidFill>
                <a:latin typeface="Calibri" panose="020F0502020204030204" pitchFamily="34" charset="0"/>
              </a:rPr>
              <a:t>directly upload datasets to Mendeley</a:t>
            </a:r>
            <a:endParaRPr lang="en-US" sz="1600" dirty="0">
              <a:solidFill>
                <a:schemeClr val="tx1">
                  <a:lumMod val="50000"/>
                </a:schemeClr>
              </a:solidFill>
              <a:latin typeface="Calibri" panose="020F0502020204030204" pitchFamily="34" charset="0"/>
            </a:endParaRPr>
          </a:p>
        </p:txBody>
      </p:sp>
      <p:sp>
        <p:nvSpPr>
          <p:cNvPr id="20" name="TextBox 19"/>
          <p:cNvSpPr txBox="1"/>
          <p:nvPr/>
        </p:nvSpPr>
        <p:spPr>
          <a:xfrm>
            <a:off x="106322" y="1182231"/>
            <a:ext cx="6931159" cy="338554"/>
          </a:xfrm>
          <a:prstGeom prst="rect">
            <a:avLst/>
          </a:prstGeom>
          <a:noFill/>
        </p:spPr>
        <p:txBody>
          <a:bodyPr wrap="square" rtlCol="0">
            <a:spAutoFit/>
          </a:bodyPr>
          <a:lstStyle/>
          <a:p>
            <a:pPr marL="342900" indent="-342900">
              <a:buFont typeface="Arial" panose="020B0604020202020204" pitchFamily="34" charset="0"/>
              <a:buChar char="•"/>
            </a:pPr>
            <a:r>
              <a:rPr lang="en-US" sz="1600" dirty="0" smtClean="0">
                <a:solidFill>
                  <a:schemeClr val="tx1">
                    <a:lumMod val="50000"/>
                  </a:schemeClr>
                </a:solidFill>
                <a:latin typeface="Calibri" panose="020F0502020204030204" pitchFamily="34" charset="0"/>
              </a:rPr>
              <a:t>Research data can be deposited, shared and cited</a:t>
            </a:r>
            <a:endParaRPr lang="en-US" sz="1600" dirty="0">
              <a:solidFill>
                <a:schemeClr val="tx1">
                  <a:lumMod val="50000"/>
                </a:schemeClr>
              </a:solidFill>
              <a:latin typeface="Calibri" panose="020F0502020204030204" pitchFamily="34" charset="0"/>
            </a:endParaRPr>
          </a:p>
        </p:txBody>
      </p:sp>
    </p:spTree>
    <p:extLst>
      <p:ext uri="{BB962C8B-B14F-4D97-AF65-F5344CB8AC3E}">
        <p14:creationId xmlns:p14="http://schemas.microsoft.com/office/powerpoint/2010/main" val="29748204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Default Theme">
  <a:themeElements>
    <a:clrScheme name="Elsevier Colours">
      <a:dk1>
        <a:srgbClr val="53565A"/>
      </a:dk1>
      <a:lt1>
        <a:sysClr val="window" lastClr="FFFFFF"/>
      </a:lt1>
      <a:dk2>
        <a:srgbClr val="FF8200"/>
      </a:dk2>
      <a:lt2>
        <a:srgbClr val="A7A8AA"/>
      </a:lt2>
      <a:accent1>
        <a:srgbClr val="007398"/>
      </a:accent1>
      <a:accent2>
        <a:srgbClr val="FF8200"/>
      </a:accent2>
      <a:accent3>
        <a:srgbClr val="53565A"/>
      </a:accent3>
      <a:accent4>
        <a:srgbClr val="00966C"/>
      </a:accent4>
      <a:accent5>
        <a:srgbClr val="41B6E6"/>
      </a:accent5>
      <a:accent6>
        <a:srgbClr val="CBC793"/>
      </a:accent6>
      <a:hlink>
        <a:srgbClr val="007398"/>
      </a:hlink>
      <a:folHlink>
        <a:srgbClr val="FF820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3">
          <a:schemeClr val="lt1"/>
        </a:lnRef>
        <a:fillRef idx="1">
          <a:schemeClr val="accent1"/>
        </a:fillRef>
        <a:effectRef idx="1">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Default Theme</Template>
  <TotalTime>2678</TotalTime>
  <Words>961</Words>
  <Application>Microsoft Office PowerPoint</Application>
  <PresentationFormat>On-screen Show (16:9)</PresentationFormat>
  <Paragraphs>150</Paragraphs>
  <Slides>12</Slides>
  <Notes>3</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Default Theme</vt:lpstr>
      <vt:lpstr>Publishing software and data</vt:lpstr>
      <vt:lpstr>Why publish data and software?</vt:lpstr>
      <vt:lpstr>Original Software Publications</vt:lpstr>
      <vt:lpstr>PowerPoint Presentation</vt:lpstr>
      <vt:lpstr>PowerPoint Presentation</vt:lpstr>
      <vt:lpstr>Elsevier &amp; research data</vt:lpstr>
      <vt:lpstr>Data-linking </vt:lpstr>
      <vt:lpstr>PowerPoint Presentation</vt:lpstr>
      <vt:lpstr>PowerPoint Presentation</vt:lpstr>
      <vt:lpstr>PowerPoint Presentation</vt:lpstr>
      <vt:lpstr>How to submit </vt:lpstr>
      <vt:lpstr>PowerPoint Presentation</vt:lpstr>
    </vt:vector>
  </TitlesOfParts>
  <Company>Reed Elsevier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James</dc:creator>
  <cp:lastModifiedBy>Reed Elsevier</cp:lastModifiedBy>
  <cp:revision>16</cp:revision>
  <dcterms:created xsi:type="dcterms:W3CDTF">2015-06-01T22:58:26Z</dcterms:created>
  <dcterms:modified xsi:type="dcterms:W3CDTF">2017-10-31T07:53:41Z</dcterms:modified>
</cp:coreProperties>
</file>