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61" r:id="rId3"/>
    <p:sldId id="281" r:id="rId4"/>
    <p:sldId id="280" r:id="rId5"/>
    <p:sldId id="279" r:id="rId6"/>
    <p:sldId id="28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58" autoAdjust="0"/>
  </p:normalViewPr>
  <p:slideViewPr>
    <p:cSldViewPr snapToGrid="0">
      <p:cViewPr varScale="1">
        <p:scale>
          <a:sx n="59" d="100"/>
          <a:sy n="59" d="100"/>
        </p:scale>
        <p:origin x="113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C6D4B-3710-403E-A636-9A13E764792D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8D487-BBBC-42F9-BCE2-725772FC6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98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1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994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879477"/>
            <a:ext cx="7772400" cy="1470025"/>
          </a:xfrm>
          <a:ln w="44450">
            <a:solidFill>
              <a:srgbClr val="0000FF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752114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7651AC-FEDD-4DE7-84B4-9A2818EA9142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377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4DC8A8-E16E-4EF5-A994-107590F5A2AE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967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F3A7DD-0365-4986-B15A-9264F982B7A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530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169BA9-F62B-465A-926B-E5F0BCA94250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001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ADA104-E1E2-497D-AD90-D044612ED98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4640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3F608E-B8ED-4155-9678-BAD9D1265F3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1350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54AAF2-1D97-454F-A666-1528F527F218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24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387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FEFD51-0C09-405B-A318-EEBA68B03F6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518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4853E05-B59C-4805-A3DD-E933CE3AA5E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199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9264" y="-9525"/>
            <a:ext cx="2112962" cy="6135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-9525"/>
            <a:ext cx="6189663" cy="61356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D15D0F-DA03-4D84-A85A-73C595176C2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84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5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3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0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92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5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3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5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56A96-B3EB-411A-9FDB-B9DC158E2A80}" type="datetimeFigureOut">
              <a:rPr lang="en-US" smtClean="0"/>
              <a:t>04.10.2017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B85B0-DAD1-4A0E-B149-0005AA1DB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0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 userDrawn="1"/>
        </p:nvSpPr>
        <p:spPr bwMode="auto">
          <a:xfrm>
            <a:off x="0" y="701677"/>
            <a:ext cx="9144000" cy="603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0000FF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1" y="-9525"/>
            <a:ext cx="80359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kdlskdslkdlskdlksdl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2925" y="6534150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CC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fld id="{A298A5AE-C368-4C61-947B-AB8DCB4584BA}" type="slidenum">
              <a:rPr lang="de-DE"/>
              <a:pPr fontAlgn="base">
                <a:spcAft>
                  <a:spcPct val="0"/>
                </a:spcAft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38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FF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64417" TargetMode="Externa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F608E-B8ED-4155-9678-BAD9D1265F34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3"/>
            <a:ext cx="9144000" cy="1152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8762" y="2714625"/>
            <a:ext cx="60864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rgbClr val="0000FF"/>
                </a:solidFill>
              </a:rPr>
              <a:t>3rd</a:t>
            </a:r>
            <a:r>
              <a:rPr lang="de-DE" sz="3200" dirty="0" smtClean="0">
                <a:solidFill>
                  <a:srgbClr val="0000FF"/>
                </a:solidFill>
              </a:rPr>
              <a:t>  </a:t>
            </a:r>
            <a:r>
              <a:rPr lang="de-DE" sz="3200" dirty="0" smtClean="0">
                <a:solidFill>
                  <a:srgbClr val="0000FF"/>
                </a:solidFill>
              </a:rPr>
              <a:t>Meeting </a:t>
            </a:r>
            <a:r>
              <a:rPr lang="de-DE" sz="3200" dirty="0" err="1" smtClean="0">
                <a:solidFill>
                  <a:srgbClr val="0000FF"/>
                </a:solidFill>
              </a:rPr>
              <a:t>of</a:t>
            </a:r>
            <a:r>
              <a:rPr lang="de-DE" sz="3200" dirty="0" smtClean="0">
                <a:solidFill>
                  <a:srgbClr val="0000FF"/>
                </a:solidFill>
              </a:rPr>
              <a:t> FSP-105</a:t>
            </a:r>
          </a:p>
          <a:p>
            <a:pPr algn="ctr">
              <a:spcBef>
                <a:spcPts val="1200"/>
              </a:spcBef>
            </a:pPr>
            <a:r>
              <a:rPr lang="de-DE" sz="2800" dirty="0" smtClean="0">
                <a:solidFill>
                  <a:srgbClr val="0000FF"/>
                </a:solidFill>
              </a:rPr>
              <a:t>Siegen</a:t>
            </a:r>
            <a:r>
              <a:rPr lang="de-DE" sz="2800" dirty="0" smtClean="0">
                <a:solidFill>
                  <a:srgbClr val="0000FF"/>
                </a:solidFill>
              </a:rPr>
              <a:t>, </a:t>
            </a:r>
            <a:r>
              <a:rPr lang="de-DE" sz="2800" dirty="0" err="1" smtClean="0">
                <a:solidFill>
                  <a:srgbClr val="0000FF"/>
                </a:solidFill>
              </a:rPr>
              <a:t>Oct</a:t>
            </a:r>
            <a:r>
              <a:rPr lang="de-DE" sz="2800" dirty="0" smtClean="0">
                <a:solidFill>
                  <a:srgbClr val="0000FF"/>
                </a:solidFill>
              </a:rPr>
              <a:t> </a:t>
            </a:r>
            <a:r>
              <a:rPr lang="de-DE" sz="2800" dirty="0" smtClean="0">
                <a:solidFill>
                  <a:srgbClr val="0000FF"/>
                </a:solidFill>
              </a:rPr>
              <a:t>5 - 6</a:t>
            </a:r>
            <a:r>
              <a:rPr lang="de-DE" sz="2800" dirty="0" smtClean="0">
                <a:solidFill>
                  <a:srgbClr val="0000FF"/>
                </a:solidFill>
              </a:rPr>
              <a:t>, </a:t>
            </a:r>
            <a:r>
              <a:rPr lang="de-DE" sz="2800" dirty="0" smtClean="0">
                <a:solidFill>
                  <a:srgbClr val="0000FF"/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5785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DA104-E1E2-497D-AD90-D044612ED985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3779252" y="5262469"/>
            <a:ext cx="49600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indico.cern.ch/event/664417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76301" y="1805576"/>
            <a:ext cx="76537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0000FF"/>
                </a:solidFill>
              </a:rPr>
              <a:t>Committee: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Johannes Albrecht, </a:t>
            </a:r>
            <a:r>
              <a:rPr lang="en-US" sz="2000" dirty="0">
                <a:solidFill>
                  <a:srgbClr val="0000FF"/>
                </a:solidFill>
              </a:rPr>
              <a:t>Joachim </a:t>
            </a:r>
            <a:r>
              <a:rPr lang="en-US" sz="2000" dirty="0" err="1" smtClean="0">
                <a:solidFill>
                  <a:srgbClr val="0000FF"/>
                </a:solidFill>
              </a:rPr>
              <a:t>Brod</a:t>
            </a:r>
            <a:r>
              <a:rPr lang="en-US" sz="2000" dirty="0" smtClean="0">
                <a:solidFill>
                  <a:srgbClr val="0000FF"/>
                </a:solidFill>
              </a:rPr>
              <a:t>,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Christoph </a:t>
            </a:r>
            <a:r>
              <a:rPr lang="en-US" sz="2000" dirty="0" err="1" smtClean="0">
                <a:solidFill>
                  <a:srgbClr val="0000FF"/>
                </a:solidFill>
              </a:rPr>
              <a:t>Langenbruch</a:t>
            </a:r>
            <a:r>
              <a:rPr lang="en-US" sz="2000" dirty="0">
                <a:solidFill>
                  <a:srgbClr val="0000FF"/>
                </a:solidFill>
              </a:rPr>
              <a:t>, Thomas </a:t>
            </a:r>
            <a:r>
              <a:rPr lang="en-US" sz="2000" dirty="0" err="1" smtClean="0">
                <a:solidFill>
                  <a:srgbClr val="0000FF"/>
                </a:solidFill>
              </a:rPr>
              <a:t>Mannel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smtClean="0">
                <a:solidFill>
                  <a:srgbClr val="0000FF"/>
                </a:solidFill>
              </a:rPr>
              <a:t>Sebastian </a:t>
            </a:r>
            <a:r>
              <a:rPr lang="en-US" sz="2000" dirty="0" err="1" smtClean="0">
                <a:solidFill>
                  <a:srgbClr val="0000FF"/>
                </a:solidFill>
              </a:rPr>
              <a:t>Neubert</a:t>
            </a:r>
            <a:endParaRPr lang="en-US" sz="2000" dirty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u="sng" dirty="0" smtClean="0">
                <a:solidFill>
                  <a:srgbClr val="0000FF"/>
                </a:solidFill>
              </a:rPr>
              <a:t>Program elements: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Invited speakers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YSF 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Dinner </a:t>
            </a:r>
            <a:r>
              <a:rPr lang="en-US" sz="2000" dirty="0">
                <a:solidFill>
                  <a:srgbClr val="0000FF"/>
                </a:solidFill>
              </a:rPr>
              <a:t>at restaurant "</a:t>
            </a:r>
            <a:r>
              <a:rPr lang="en-US" sz="2000" dirty="0" err="1">
                <a:solidFill>
                  <a:srgbClr val="0000FF"/>
                </a:solidFill>
              </a:rPr>
              <a:t>Wirtshaus</a:t>
            </a:r>
            <a:r>
              <a:rPr lang="en-US" sz="2000" dirty="0">
                <a:solidFill>
                  <a:srgbClr val="0000FF"/>
                </a:solidFill>
              </a:rPr>
              <a:t>"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56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DA104-E1E2-497D-AD90-D044612ED985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659084" y="1743341"/>
            <a:ext cx="794704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0000FF"/>
                </a:solidFill>
              </a:rPr>
              <a:t>Admir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Greljo</a:t>
            </a:r>
            <a:r>
              <a:rPr lang="en-US" sz="2000" dirty="0">
                <a:solidFill>
                  <a:srgbClr val="0000FF"/>
                </a:solidFill>
              </a:rPr>
              <a:t> (University of Zurich</a:t>
            </a:r>
            <a:r>
              <a:rPr lang="en-US" sz="2000" dirty="0" smtClean="0">
                <a:solidFill>
                  <a:srgbClr val="0000FF"/>
                </a:solidFill>
              </a:rPr>
              <a:t>): Anomalies in B </a:t>
            </a:r>
            <a:r>
              <a:rPr lang="en-US" sz="2000" dirty="0" err="1" smtClean="0">
                <a:solidFill>
                  <a:srgbClr val="0000FF"/>
                </a:solidFill>
              </a:rPr>
              <a:t>phyics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err="1">
                <a:solidFill>
                  <a:srgbClr val="0000FF"/>
                </a:solidFill>
              </a:rPr>
              <a:t>Greig</a:t>
            </a:r>
            <a:r>
              <a:rPr lang="en-US" sz="2000" dirty="0">
                <a:solidFill>
                  <a:srgbClr val="0000FF"/>
                </a:solidFill>
              </a:rPr>
              <a:t> Cowan (University of Edinburgh (GB</a:t>
            </a:r>
            <a:r>
              <a:rPr lang="en-US" sz="2000" dirty="0" smtClean="0">
                <a:solidFill>
                  <a:srgbClr val="0000FF"/>
                </a:solidFill>
              </a:rPr>
              <a:t>)): Hadron </a:t>
            </a:r>
            <a:r>
              <a:rPr lang="en-US" sz="2000" dirty="0" err="1" smtClean="0">
                <a:solidFill>
                  <a:srgbClr val="0000FF"/>
                </a:solidFill>
              </a:rPr>
              <a:t>phyiscs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err="1">
                <a:solidFill>
                  <a:srgbClr val="0000FF"/>
                </a:solidFill>
              </a:rPr>
              <a:t>Yotam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Soreq</a:t>
            </a:r>
            <a:r>
              <a:rPr lang="en-US" sz="2000" dirty="0">
                <a:solidFill>
                  <a:srgbClr val="0000FF"/>
                </a:solidFill>
              </a:rPr>
              <a:t> (Massachusetts Institute of Technology</a:t>
            </a:r>
            <a:r>
              <a:rPr lang="en-US" sz="2000" dirty="0" smtClean="0">
                <a:solidFill>
                  <a:srgbClr val="0000FF"/>
                </a:solidFill>
              </a:rPr>
              <a:t>): DM in flavor</a:t>
            </a:r>
          </a:p>
          <a:p>
            <a:r>
              <a:rPr lang="en-US" sz="2000" dirty="0">
                <a:solidFill>
                  <a:srgbClr val="0000FF"/>
                </a:solidFill>
              </a:rPr>
              <a:t>Chris Parkes (University of Manchester (GB</a:t>
            </a:r>
            <a:r>
              <a:rPr lang="en-US" sz="2000" dirty="0" smtClean="0">
                <a:solidFill>
                  <a:srgbClr val="0000FF"/>
                </a:solidFill>
              </a:rPr>
              <a:t>)): Future upgrades</a:t>
            </a:r>
          </a:p>
          <a:p>
            <a:r>
              <a:rPr lang="en-US" sz="2000" dirty="0">
                <a:solidFill>
                  <a:srgbClr val="0000FF"/>
                </a:solidFill>
              </a:rPr>
              <a:t>Andrea </a:t>
            </a:r>
            <a:r>
              <a:rPr lang="en-US" sz="2000" dirty="0" err="1">
                <a:solidFill>
                  <a:srgbClr val="0000FF"/>
                </a:solidFill>
              </a:rPr>
              <a:t>Contu</a:t>
            </a:r>
            <a:r>
              <a:rPr lang="en-US" sz="2000" dirty="0">
                <a:solidFill>
                  <a:srgbClr val="0000FF"/>
                </a:solidFill>
              </a:rPr>
              <a:t> (CERN</a:t>
            </a:r>
            <a:r>
              <a:rPr lang="en-US" sz="2000" dirty="0" smtClean="0">
                <a:solidFill>
                  <a:srgbClr val="0000FF"/>
                </a:solidFill>
              </a:rPr>
              <a:t>): Charm</a:t>
            </a:r>
          </a:p>
          <a:p>
            <a:r>
              <a:rPr lang="en-US" sz="2000" dirty="0" err="1">
                <a:solidFill>
                  <a:srgbClr val="0000FF"/>
                </a:solidFill>
              </a:rPr>
              <a:t>Sascha</a:t>
            </a:r>
            <a:r>
              <a:rPr lang="en-US" sz="2000" dirty="0">
                <a:solidFill>
                  <a:srgbClr val="0000FF"/>
                </a:solidFill>
              </a:rPr>
              <a:t> Stahl (CERN</a:t>
            </a:r>
            <a:r>
              <a:rPr lang="en-US" sz="2000" dirty="0" smtClean="0">
                <a:solidFill>
                  <a:srgbClr val="0000FF"/>
                </a:solidFill>
              </a:rPr>
              <a:t>): HLT for the upgrade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Kathrin </a:t>
            </a:r>
            <a:r>
              <a:rPr lang="en-US" sz="2000" dirty="0">
                <a:solidFill>
                  <a:srgbClr val="0000FF"/>
                </a:solidFill>
              </a:rPr>
              <a:t>Schulz (DESY-PT</a:t>
            </a:r>
            <a:r>
              <a:rPr lang="en-US" sz="2000" dirty="0" smtClean="0">
                <a:solidFill>
                  <a:srgbClr val="0000FF"/>
                </a:solidFill>
              </a:rPr>
              <a:t>): News from DESY-PT</a:t>
            </a:r>
          </a:p>
          <a:p>
            <a:r>
              <a:rPr lang="nl-NL" sz="2000" dirty="0">
                <a:solidFill>
                  <a:srgbClr val="0000FF"/>
                </a:solidFill>
              </a:rPr>
              <a:t>Uta Bilow (Technische Universitaet Dresden (DE</a:t>
            </a:r>
            <a:r>
              <a:rPr lang="nl-NL" sz="2000" dirty="0" smtClean="0">
                <a:solidFill>
                  <a:srgbClr val="0000FF"/>
                </a:solidFill>
              </a:rPr>
              <a:t>)): FSP pilot project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88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DA104-E1E2-497D-AD90-D044612ED985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" name="TextBox 3"/>
          <p:cNvSpPr txBox="1"/>
          <p:nvPr/>
        </p:nvSpPr>
        <p:spPr>
          <a:xfrm>
            <a:off x="876301" y="1171089"/>
            <a:ext cx="74939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This is the last meeting of the FSP-105: BMBF decided not to continue the FSP concept any longer. They are thinking about new structural elements.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F</a:t>
            </a:r>
            <a:r>
              <a:rPr lang="en-US" sz="2400" dirty="0" smtClean="0">
                <a:solidFill>
                  <a:srgbClr val="0000FF"/>
                </a:solidFill>
              </a:rPr>
              <a:t>or the next funding period: </a:t>
            </a:r>
          </a:p>
          <a:p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   </a:t>
            </a:r>
            <a:r>
              <a:rPr lang="en-US" sz="2400" dirty="0" err="1" smtClean="0">
                <a:solidFill>
                  <a:srgbClr val="0000FF"/>
                </a:solidFill>
              </a:rPr>
              <a:t>LHCb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Verbund</a:t>
            </a:r>
            <a:r>
              <a:rPr lang="en-US" sz="2400" dirty="0" smtClean="0">
                <a:solidFill>
                  <a:srgbClr val="0000FF"/>
                </a:solidFill>
              </a:rPr>
              <a:t>: AC, DO, HD, RO, + Theory: DO, SI 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rgbClr val="0000FF"/>
                </a:solidFill>
              </a:rPr>
              <a:t>Neckarzimmern</a:t>
            </a:r>
            <a:r>
              <a:rPr lang="en-US" sz="2400" dirty="0" smtClean="0">
                <a:solidFill>
                  <a:srgbClr val="0000FF"/>
                </a:solidFill>
              </a:rPr>
              <a:t> Workshop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2018 </a:t>
            </a:r>
          </a:p>
          <a:p>
            <a:r>
              <a:rPr lang="en-US" sz="2400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   </a:t>
            </a:r>
            <a:r>
              <a:rPr lang="en-US" sz="2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Meinertshagen</a:t>
            </a: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        28/02. </a:t>
            </a:r>
            <a:r>
              <a:rPr lang="en-US" sz="2400" dirty="0" smtClean="0">
                <a:solidFill>
                  <a:srgbClr val="0000FF"/>
                </a:solidFill>
              </a:rPr>
              <a:t>– </a:t>
            </a:r>
            <a:r>
              <a:rPr lang="en-US" sz="2400" dirty="0" smtClean="0">
                <a:solidFill>
                  <a:srgbClr val="0000FF"/>
                </a:solidFill>
              </a:rPr>
              <a:t>02/0</a:t>
            </a:r>
            <a:r>
              <a:rPr lang="en-US" sz="2400" dirty="0" smtClean="0">
                <a:solidFill>
                  <a:srgbClr val="0000FF"/>
                </a:solidFill>
              </a:rPr>
              <a:t>3</a:t>
            </a:r>
            <a:r>
              <a:rPr lang="en-US" sz="2400" dirty="0" smtClean="0">
                <a:solidFill>
                  <a:srgbClr val="0000FF"/>
                </a:solidFill>
              </a:rPr>
              <a:t>. </a:t>
            </a:r>
            <a:r>
              <a:rPr lang="en-US" sz="2400" dirty="0" smtClean="0">
                <a:solidFill>
                  <a:srgbClr val="0000FF"/>
                </a:solidFill>
              </a:rPr>
              <a:t>2017</a:t>
            </a:r>
          </a:p>
          <a:p>
            <a:endParaRPr lang="en-US" sz="2400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Holiday Inn: All rooms will be centrally payed!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62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Thanks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DA104-E1E2-497D-AD90-D044612ED985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TextBox 3"/>
          <p:cNvSpPr txBox="1"/>
          <p:nvPr/>
        </p:nvSpPr>
        <p:spPr>
          <a:xfrm>
            <a:off x="680359" y="2395757"/>
            <a:ext cx="80359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to Thomas </a:t>
            </a:r>
            <a:r>
              <a:rPr lang="en-US" sz="2800" dirty="0" err="1" smtClean="0">
                <a:solidFill>
                  <a:srgbClr val="0000FF"/>
                </a:solidFill>
              </a:rPr>
              <a:t>Mannel</a:t>
            </a:r>
            <a:r>
              <a:rPr lang="en-US" sz="2800" dirty="0" smtClean="0">
                <a:solidFill>
                  <a:srgbClr val="0000FF"/>
                </a:solidFill>
              </a:rPr>
              <a:t> and his team and in particular to </a:t>
            </a:r>
            <a:r>
              <a:rPr lang="en-US" sz="2800" dirty="0" err="1" smtClean="0">
                <a:solidFill>
                  <a:srgbClr val="0000FF"/>
                </a:solidFill>
              </a:rPr>
              <a:t>Ms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Ergüzel</a:t>
            </a:r>
            <a:r>
              <a:rPr lang="en-US" sz="2800" dirty="0" smtClean="0">
                <a:solidFill>
                  <a:srgbClr val="0000FF"/>
                </a:solidFill>
              </a:rPr>
              <a:t> for the reservation of the rooms! 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018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000" dirty="0" smtClean="0">
            <a:solidFill>
              <a:srgbClr val="0000FF"/>
            </a:solidFill>
          </a:defRPr>
        </a:defPPr>
      </a:lstStyle>
    </a:tx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4938</TotalTime>
  <Words>226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2_Standarddesign</vt:lpstr>
      <vt:lpstr>PowerPoint Presentation</vt:lpstr>
      <vt:lpstr>Program</vt:lpstr>
      <vt:lpstr>Guests</vt:lpstr>
      <vt:lpstr>Announcements</vt:lpstr>
      <vt:lpstr>Many Thanks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Cost Table and proposal for D</dc:title>
  <dc:creator>Ulrich Uwer</dc:creator>
  <cp:lastModifiedBy>Ulrich Uwer</cp:lastModifiedBy>
  <cp:revision>67</cp:revision>
  <dcterms:created xsi:type="dcterms:W3CDTF">2015-07-07T18:11:37Z</dcterms:created>
  <dcterms:modified xsi:type="dcterms:W3CDTF">2017-10-05T05:21:14Z</dcterms:modified>
</cp:coreProperties>
</file>