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262" r:id="rId6"/>
    <p:sldId id="265" r:id="rId7"/>
    <p:sldId id="259" r:id="rId8"/>
    <p:sldId id="266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45" d="100"/>
          <a:sy n="145" d="100"/>
        </p:scale>
        <p:origin x="624" y="12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08/09/2017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Forming simulations status</a:t>
            </a:r>
            <a:br>
              <a:rPr lang="en-GB" dirty="0" smtClean="0"/>
            </a:br>
            <a:r>
              <a:rPr lang="en-GB" dirty="0" smtClean="0"/>
              <a:t>RFD bowl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Alexandre A. </a:t>
            </a:r>
            <a:r>
              <a:rPr lang="en-GB" dirty="0" err="1" smtClean="0"/>
              <a:t>Carvalho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smtClean="0">
                <a:solidFill>
                  <a:schemeClr val="bg2"/>
                </a:solidFill>
              </a:rPr>
              <a:t>8.9.2017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RFD bowl forming simulations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289271"/>
            <a:ext cx="2479904" cy="12104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204019"/>
            <a:ext cx="2585022" cy="14490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1864" y="3353707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Objectives: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Optimize the shaping tools: mould, punch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Define an initial (forming) sheet cut-out shape;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31" y="781727"/>
            <a:ext cx="3271993" cy="21449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950496" y="3353707"/>
            <a:ext cx="2149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Strain;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Thickness</a:t>
            </a:r>
            <a:r>
              <a:rPr lang="en-GB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Springback;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265303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RFD Bowl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54"/>
          <a:stretch/>
        </p:blipFill>
        <p:spPr>
          <a:xfrm>
            <a:off x="5285193" y="1073174"/>
            <a:ext cx="3249207" cy="2928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31590"/>
            <a:ext cx="3057558" cy="29252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14371" y="4003247"/>
            <a:ext cx="3760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Tools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11388" y="4062333"/>
            <a:ext cx="3760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Process</a:t>
            </a:r>
            <a:endParaRPr lang="en-GB" dirty="0"/>
          </a:p>
        </p:txBody>
      </p:sp>
      <p:sp>
        <p:nvSpPr>
          <p:cNvPr id="11" name="Titre 7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RFD bowl forming simulations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883926" y="2398310"/>
            <a:ext cx="19830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Full process: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B050"/>
                </a:solidFill>
              </a:rPr>
              <a:t>Forming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B050"/>
                </a:solidFill>
              </a:rPr>
              <a:t>Springback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Coining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Springback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Trimming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Springback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2" r="3592"/>
          <a:stretch/>
        </p:blipFill>
        <p:spPr>
          <a:xfrm>
            <a:off x="1447125" y="1123227"/>
            <a:ext cx="4320480" cy="293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58289" y="2251497"/>
            <a:ext cx="256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RFD Bowl as designed</a:t>
            </a:r>
            <a:endParaRPr lang="en-GB" dirty="0"/>
          </a:p>
        </p:txBody>
      </p:sp>
      <p:cxnSp>
        <p:nvCxnSpPr>
          <p:cNvPr id="10" name="Straight Arrow Connector 9"/>
          <p:cNvCxnSpPr>
            <a:endCxn id="5" idx="1"/>
          </p:cNvCxnSpPr>
          <p:nvPr/>
        </p:nvCxnSpPr>
        <p:spPr>
          <a:xfrm>
            <a:off x="5626241" y="2436163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94193" y="1483268"/>
            <a:ext cx="8640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04731" y="129049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Bowl after forming</a:t>
            </a:r>
            <a:endParaRPr lang="en-GB" dirty="0"/>
          </a:p>
        </p:txBody>
      </p:sp>
      <p:sp>
        <p:nvSpPr>
          <p:cNvPr id="16" name="Titre 7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RFD bowl forming simulations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447125" y="1771300"/>
            <a:ext cx="0" cy="2880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2000" y="174697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10mm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8946e33d-fd2f-4ae4-8ee9-d90c129cdf9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3493</TotalTime>
  <Words>149</Words>
  <Application>Microsoft Office PowerPoint</Application>
  <PresentationFormat>On-screen Show (16:9)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Forming simulations status RFD bowl</vt:lpstr>
      <vt:lpstr>RFD bowl forming simulations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VC room</cp:lastModifiedBy>
  <cp:revision>50</cp:revision>
  <dcterms:created xsi:type="dcterms:W3CDTF">2016-02-12T09:02:01Z</dcterms:created>
  <dcterms:modified xsi:type="dcterms:W3CDTF">2017-09-08T13:57:14Z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