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55A0"/>
        </a:solidFill>
        <a:effectLst/>
        <a:uFillTx/>
        <a:latin typeface="+mj-lt"/>
        <a:ea typeface="+mj-ea"/>
        <a:cs typeface="+mj-cs"/>
        <a:sym typeface="Arial"/>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55A0"/>
        </a:solidFill>
        <a:effectLst/>
        <a:uFillTx/>
        <a:latin typeface="+mj-lt"/>
        <a:ea typeface="+mj-ea"/>
        <a:cs typeface="+mj-cs"/>
        <a:sym typeface="Arial"/>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55A0"/>
        </a:solidFill>
        <a:effectLst/>
        <a:uFillTx/>
        <a:latin typeface="+mj-lt"/>
        <a:ea typeface="+mj-ea"/>
        <a:cs typeface="+mj-cs"/>
        <a:sym typeface="Arial"/>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55A0"/>
        </a:solidFill>
        <a:effectLst/>
        <a:uFillTx/>
        <a:latin typeface="+mj-lt"/>
        <a:ea typeface="+mj-ea"/>
        <a:cs typeface="+mj-cs"/>
        <a:sym typeface="Arial"/>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55A0"/>
        </a:solidFill>
        <a:effectLst/>
        <a:uFillTx/>
        <a:latin typeface="+mj-lt"/>
        <a:ea typeface="+mj-ea"/>
        <a:cs typeface="+mj-cs"/>
        <a:sym typeface="Arial"/>
      </a:defRPr>
    </a:lvl5pPr>
    <a:lvl6pPr marL="0" marR="0" indent="22860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55A0"/>
        </a:solidFill>
        <a:effectLst/>
        <a:uFillTx/>
        <a:latin typeface="+mj-lt"/>
        <a:ea typeface="+mj-ea"/>
        <a:cs typeface="+mj-cs"/>
        <a:sym typeface="Arial"/>
      </a:defRPr>
    </a:lvl6pPr>
    <a:lvl7pPr marL="0" marR="0" indent="2743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55A0"/>
        </a:solidFill>
        <a:effectLst/>
        <a:uFillTx/>
        <a:latin typeface="+mj-lt"/>
        <a:ea typeface="+mj-ea"/>
        <a:cs typeface="+mj-cs"/>
        <a:sym typeface="Arial"/>
      </a:defRPr>
    </a:lvl7pPr>
    <a:lvl8pPr marL="0" marR="0" indent="3200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55A0"/>
        </a:solidFill>
        <a:effectLst/>
        <a:uFillTx/>
        <a:latin typeface="+mj-lt"/>
        <a:ea typeface="+mj-ea"/>
        <a:cs typeface="+mj-cs"/>
        <a:sym typeface="Arial"/>
      </a:defRPr>
    </a:lvl8pPr>
    <a:lvl9pPr marL="0" marR="0" indent="3657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55A0"/>
        </a:solidFill>
        <a:effectLst/>
        <a:uFillTx/>
        <a:latin typeface="+mj-lt"/>
        <a:ea typeface="+mj-ea"/>
        <a:cs typeface="+mj-cs"/>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55A0"/>
        </a:fontRef>
        <a:srgbClr val="0055A0"/>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rgbClr val="F2F2F2"/>
          </a:solidFill>
        </a:fill>
      </a:tcStyle>
    </a:wholeTbl>
    <a:band2H>
      <a:tcTxStyle b="def" i="def"/>
      <a:tcStyle>
        <a:tcBdr/>
        <a:fill>
          <a:solidFill>
            <a:srgbClr val="F9F9F9"/>
          </a:solidFill>
        </a:fill>
      </a:tcStyle>
    </a:band2H>
    <a:firstCol>
      <a:tcTxStyle b="on" i="off">
        <a:fontRef idx="major">
          <a:schemeClr val="accent1">
            <a:lumOff val="51343"/>
          </a:schemeClr>
        </a:fontRef>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4">
              <a:lumOff val="36303"/>
            </a:schemeClr>
          </a:solidFill>
        </a:fill>
      </a:tcStyle>
    </a:firstCol>
    <a:lastRow>
      <a:tcTxStyle b="on" i="off">
        <a:fontRef idx="major">
          <a:schemeClr val="accent1">
            <a:lumOff val="51343"/>
          </a:schemeClr>
        </a:fontRef>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381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4">
              <a:lumOff val="36303"/>
            </a:schemeClr>
          </a:solidFill>
        </a:fill>
      </a:tcStyle>
    </a:lastRow>
    <a:firstRow>
      <a:tcTxStyle b="on" i="off">
        <a:fontRef idx="major">
          <a:schemeClr val="accent1">
            <a:lumOff val="51343"/>
          </a:schemeClr>
        </a:fontRef>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381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4">
              <a:lumOff val="36303"/>
            </a:schemeClr>
          </a:solidFill>
        </a:fill>
      </a:tcStyle>
    </a:firstRow>
  </a:tblStyle>
  <a:tblStyle styleId="{C7B018BB-80A7-4F77-B60F-C8B233D01FF8}" styleName="">
    <a:tblBg/>
    <a:wholeTbl>
      <a:tcTxStyle b="off" i="off">
        <a:fontRef idx="major">
          <a:srgbClr val="0055A0"/>
        </a:fontRef>
        <a:srgbClr val="0055A0"/>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rgbClr val="DCDCDC"/>
          </a:solidFill>
        </a:fill>
      </a:tcStyle>
    </a:wholeTbl>
    <a:band2H>
      <a:tcTxStyle b="def" i="def"/>
      <a:tcStyle>
        <a:tcBdr/>
        <a:fill>
          <a:solidFill>
            <a:srgbClr val="EEEEEE"/>
          </a:solidFill>
        </a:fill>
      </a:tcStyle>
    </a:band2H>
    <a:firstCol>
      <a:tcTxStyle b="on" i="off">
        <a:fontRef idx="major">
          <a:schemeClr val="accent1">
            <a:lumOff val="51343"/>
          </a:schemeClr>
        </a:fontRef>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3"/>
          </a:solidFill>
        </a:fill>
      </a:tcStyle>
    </a:firstCol>
    <a:lastRow>
      <a:tcTxStyle b="on" i="off">
        <a:fontRef idx="major">
          <a:schemeClr val="accent1">
            <a:lumOff val="51343"/>
          </a:schemeClr>
        </a:fontRef>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381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3"/>
          </a:solidFill>
        </a:fill>
      </a:tcStyle>
    </a:lastRow>
    <a:firstRow>
      <a:tcTxStyle b="on" i="off">
        <a:fontRef idx="major">
          <a:schemeClr val="accent1">
            <a:lumOff val="51343"/>
          </a:schemeClr>
        </a:fontRef>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381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3"/>
          </a:solidFill>
        </a:fill>
      </a:tcStyle>
    </a:firstRow>
  </a:tblStyle>
  <a:tblStyle styleId="{EEE7283C-3CF3-47DC-8721-378D4A62B228}" styleName="">
    <a:tblBg/>
    <a:wholeTbl>
      <a:tcTxStyle b="off" i="off">
        <a:fontRef idx="major">
          <a:srgbClr val="0055A0"/>
        </a:fontRef>
        <a:srgbClr val="0055A0"/>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rgbClr val="CFCFCF"/>
          </a:solidFill>
        </a:fill>
      </a:tcStyle>
    </a:wholeTbl>
    <a:band2H>
      <a:tcTxStyle b="def" i="def"/>
      <a:tcStyle>
        <a:tcBdr/>
        <a:fill>
          <a:solidFill>
            <a:schemeClr val="accent2">
              <a:lumOff val="20996"/>
            </a:schemeClr>
          </a:solidFill>
        </a:fill>
      </a:tcStyle>
    </a:band2H>
    <a:firstCol>
      <a:tcTxStyle b="on" i="off">
        <a:fontRef idx="major">
          <a:schemeClr val="accent1">
            <a:lumOff val="51343"/>
          </a:schemeClr>
        </a:fontRef>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6"/>
          </a:solidFill>
        </a:fill>
      </a:tcStyle>
    </a:firstCol>
    <a:lastRow>
      <a:tcTxStyle b="on" i="off">
        <a:fontRef idx="major">
          <a:schemeClr val="accent1">
            <a:lumOff val="51343"/>
          </a:schemeClr>
        </a:fontRef>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381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6"/>
          </a:solidFill>
        </a:fill>
      </a:tcStyle>
    </a:lastRow>
    <a:firstRow>
      <a:tcTxStyle b="on" i="off">
        <a:fontRef idx="major">
          <a:schemeClr val="accent1">
            <a:lumOff val="51343"/>
          </a:schemeClr>
        </a:fontRef>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381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6"/>
          </a:solidFill>
        </a:fill>
      </a:tcStyle>
    </a:firstRow>
  </a:tblStyle>
  <a:tblStyle styleId="{CF821DB8-F4EB-4A41-A1BA-3FCAFE7338EE}" styleName="">
    <a:tblBg/>
    <a:wholeTbl>
      <a:tcTxStyle b="off" i="off">
        <a:fontRef idx="major">
          <a:srgbClr val="0055A0"/>
        </a:fontRef>
        <a:srgbClr val="0055A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9F0"/>
          </a:solidFill>
        </a:fill>
      </a:tcStyle>
    </a:wholeTbl>
    <a:band2H>
      <a:tcTxStyle b="def" i="def"/>
      <a:tcStyle>
        <a:tcBdr/>
        <a:fill>
          <a:solidFill>
            <a:schemeClr val="accent1">
              <a:lumOff val="51343"/>
            </a:schemeClr>
          </a:solidFill>
        </a:fill>
      </a:tcStyle>
    </a:band2H>
    <a:firstCol>
      <a:tcTxStyle b="on" i="off">
        <a:fontRef idx="major">
          <a:schemeClr val="accent1">
            <a:lumOff val="51343"/>
          </a:schemeClr>
        </a:fontRef>
        <a:schemeClr val="accent1">
          <a:lumOff val="51343"/>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4">
              <a:lumOff val="36303"/>
            </a:schemeClr>
          </a:solidFill>
        </a:fill>
      </a:tcStyle>
    </a:firstCol>
    <a:lastRow>
      <a:tcTxStyle b="on" i="off">
        <a:fontRef idx="major">
          <a:srgbClr val="0055A0"/>
        </a:fontRef>
        <a:srgbClr val="0055A0"/>
      </a:tcTxStyle>
      <a:tcStyle>
        <a:tcBdr>
          <a:left>
            <a:ln w="12700" cap="flat">
              <a:noFill/>
              <a:miter lim="400000"/>
            </a:ln>
          </a:left>
          <a:right>
            <a:ln w="12700" cap="flat">
              <a:noFill/>
              <a:miter lim="400000"/>
            </a:ln>
          </a:right>
          <a:top>
            <a:ln w="50800" cap="flat">
              <a:solidFill>
                <a:srgbClr val="0055A0"/>
              </a:solidFill>
              <a:prstDash val="solid"/>
              <a:round/>
            </a:ln>
          </a:top>
          <a:bottom>
            <a:ln w="25400" cap="flat">
              <a:solidFill>
                <a:srgbClr val="0055A0"/>
              </a:solidFill>
              <a:prstDash val="solid"/>
              <a:round/>
            </a:ln>
          </a:bottom>
          <a:insideH>
            <a:ln w="12700" cap="flat">
              <a:noFill/>
              <a:miter lim="400000"/>
            </a:ln>
          </a:insideH>
          <a:insideV>
            <a:ln w="12700" cap="flat">
              <a:noFill/>
              <a:miter lim="400000"/>
            </a:ln>
          </a:insideV>
        </a:tcBdr>
        <a:fill>
          <a:solidFill>
            <a:schemeClr val="accent1">
              <a:lumOff val="51343"/>
            </a:schemeClr>
          </a:solidFill>
        </a:fill>
      </a:tcStyle>
    </a:lastRow>
    <a:firstRow>
      <a:tcTxStyle b="on" i="off">
        <a:fontRef idx="major">
          <a:schemeClr val="accent1">
            <a:lumOff val="51343"/>
          </a:schemeClr>
        </a:fontRef>
        <a:schemeClr val="accent1">
          <a:lumOff val="51343"/>
        </a:schemeClr>
      </a:tcTxStyle>
      <a:tcStyle>
        <a:tcBdr>
          <a:left>
            <a:ln w="12700" cap="flat">
              <a:noFill/>
              <a:miter lim="400000"/>
            </a:ln>
          </a:left>
          <a:right>
            <a:ln w="12700" cap="flat">
              <a:noFill/>
              <a:miter lim="400000"/>
            </a:ln>
          </a:right>
          <a:top>
            <a:ln w="25400" cap="flat">
              <a:solidFill>
                <a:srgbClr val="0055A0"/>
              </a:solidFill>
              <a:prstDash val="solid"/>
              <a:round/>
            </a:ln>
          </a:top>
          <a:bottom>
            <a:ln w="25400" cap="flat">
              <a:solidFill>
                <a:srgbClr val="0055A0"/>
              </a:solidFill>
              <a:prstDash val="solid"/>
              <a:round/>
            </a:ln>
          </a:bottom>
          <a:insideH>
            <a:ln w="12700" cap="flat">
              <a:noFill/>
              <a:miter lim="400000"/>
            </a:ln>
          </a:insideH>
          <a:insideV>
            <a:ln w="12700" cap="flat">
              <a:noFill/>
              <a:miter lim="400000"/>
            </a:ln>
          </a:insideV>
        </a:tcBdr>
        <a:fill>
          <a:solidFill>
            <a:schemeClr val="accent4">
              <a:lumOff val="36303"/>
            </a:schemeClr>
          </a:solidFill>
        </a:fill>
      </a:tcStyle>
    </a:firstRow>
  </a:tblStyle>
  <a:tblStyle styleId="{33BA23B1-9221-436E-865A-0063620EA4FD}" styleName="">
    <a:tblBg/>
    <a:wholeTbl>
      <a:tcTxStyle b="off" i="off">
        <a:fontRef idx="major">
          <a:srgbClr val="0055A0"/>
        </a:fontRef>
        <a:srgbClr val="0055A0"/>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rgbClr val="CAD0DF"/>
          </a:solidFill>
        </a:fill>
      </a:tcStyle>
    </a:wholeTbl>
    <a:band2H>
      <a:tcTxStyle b="def" i="def"/>
      <a:tcStyle>
        <a:tcBdr/>
        <a:fill>
          <a:solidFill>
            <a:srgbClr val="E6E9F0"/>
          </a:solidFill>
        </a:fill>
      </a:tcStyle>
    </a:band2H>
    <a:firstCol>
      <a:tcTxStyle b="on" i="off">
        <a:fontRef idx="major">
          <a:schemeClr val="accent1">
            <a:lumOff val="51343"/>
          </a:schemeClr>
        </a:fontRef>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rgbClr val="0055A0"/>
          </a:solidFill>
        </a:fill>
      </a:tcStyle>
    </a:firstCol>
    <a:lastRow>
      <a:tcTxStyle b="on" i="off">
        <a:fontRef idx="major">
          <a:schemeClr val="accent1">
            <a:lumOff val="51343"/>
          </a:schemeClr>
        </a:fontRef>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381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rgbClr val="0055A0"/>
          </a:solidFill>
        </a:fill>
      </a:tcStyle>
    </a:lastRow>
    <a:firstRow>
      <a:tcTxStyle b="on" i="off">
        <a:fontRef idx="major">
          <a:schemeClr val="accent1">
            <a:lumOff val="51343"/>
          </a:schemeClr>
        </a:fontRef>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381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rgbClr val="0055A0"/>
          </a:solidFill>
        </a:fill>
      </a:tcStyle>
    </a:firstRow>
  </a:tblStyle>
  <a:tblStyle styleId="{2708684C-4D16-4618-839F-0558EEFCDFE6}" styleName="">
    <a:tblBg/>
    <a:wholeTbl>
      <a:tcTxStyle b="off" i="off">
        <a:fontRef idx="major">
          <a:srgbClr val="0055A0"/>
        </a:fontRef>
        <a:srgbClr val="0055A0"/>
      </a:tcTxStyle>
      <a:tcStyle>
        <a:tcBdr>
          <a:left>
            <a:ln w="12700" cap="flat">
              <a:solidFill>
                <a:srgbClr val="0055A0"/>
              </a:solidFill>
              <a:prstDash val="solid"/>
              <a:round/>
            </a:ln>
          </a:left>
          <a:right>
            <a:ln w="12700" cap="flat">
              <a:solidFill>
                <a:srgbClr val="0055A0"/>
              </a:solidFill>
              <a:prstDash val="solid"/>
              <a:round/>
            </a:ln>
          </a:right>
          <a:top>
            <a:ln w="12700" cap="flat">
              <a:solidFill>
                <a:srgbClr val="0055A0"/>
              </a:solidFill>
              <a:prstDash val="solid"/>
              <a:round/>
            </a:ln>
          </a:top>
          <a:bottom>
            <a:ln w="12700" cap="flat">
              <a:solidFill>
                <a:srgbClr val="0055A0"/>
              </a:solidFill>
              <a:prstDash val="solid"/>
              <a:round/>
            </a:ln>
          </a:bottom>
          <a:insideH>
            <a:ln w="12700" cap="flat">
              <a:solidFill>
                <a:srgbClr val="0055A0"/>
              </a:solidFill>
              <a:prstDash val="solid"/>
              <a:round/>
            </a:ln>
          </a:insideH>
          <a:insideV>
            <a:ln w="12700" cap="flat">
              <a:solidFill>
                <a:srgbClr val="0055A0"/>
              </a:solidFill>
              <a:prstDash val="solid"/>
              <a:round/>
            </a:ln>
          </a:insideV>
        </a:tcBdr>
        <a:fill>
          <a:solidFill>
            <a:srgbClr val="0055A0">
              <a:alpha val="20000"/>
            </a:srgbClr>
          </a:solidFill>
        </a:fill>
      </a:tcStyle>
    </a:wholeTbl>
    <a:band2H>
      <a:tcTxStyle b="def" i="def"/>
      <a:tcStyle>
        <a:tcBdr/>
        <a:fill>
          <a:solidFill>
            <a:schemeClr val="accent1">
              <a:lumOff val="51343"/>
            </a:schemeClr>
          </a:solidFill>
        </a:fill>
      </a:tcStyle>
    </a:band2H>
    <a:firstCol>
      <a:tcTxStyle b="on" i="off">
        <a:fontRef idx="major">
          <a:srgbClr val="0055A0"/>
        </a:fontRef>
        <a:srgbClr val="0055A0"/>
      </a:tcTxStyle>
      <a:tcStyle>
        <a:tcBdr>
          <a:left>
            <a:ln w="12700" cap="flat">
              <a:solidFill>
                <a:srgbClr val="0055A0"/>
              </a:solidFill>
              <a:prstDash val="solid"/>
              <a:round/>
            </a:ln>
          </a:left>
          <a:right>
            <a:ln w="12700" cap="flat">
              <a:solidFill>
                <a:srgbClr val="0055A0"/>
              </a:solidFill>
              <a:prstDash val="solid"/>
              <a:round/>
            </a:ln>
          </a:right>
          <a:top>
            <a:ln w="12700" cap="flat">
              <a:solidFill>
                <a:srgbClr val="0055A0"/>
              </a:solidFill>
              <a:prstDash val="solid"/>
              <a:round/>
            </a:ln>
          </a:top>
          <a:bottom>
            <a:ln w="12700" cap="flat">
              <a:solidFill>
                <a:srgbClr val="0055A0"/>
              </a:solidFill>
              <a:prstDash val="solid"/>
              <a:round/>
            </a:ln>
          </a:bottom>
          <a:insideH>
            <a:ln w="12700" cap="flat">
              <a:solidFill>
                <a:srgbClr val="0055A0"/>
              </a:solidFill>
              <a:prstDash val="solid"/>
              <a:round/>
            </a:ln>
          </a:insideH>
          <a:insideV>
            <a:ln w="12700" cap="flat">
              <a:solidFill>
                <a:srgbClr val="0055A0"/>
              </a:solidFill>
              <a:prstDash val="solid"/>
              <a:round/>
            </a:ln>
          </a:insideV>
        </a:tcBdr>
        <a:fill>
          <a:solidFill>
            <a:srgbClr val="0055A0">
              <a:alpha val="20000"/>
            </a:srgbClr>
          </a:solidFill>
        </a:fill>
      </a:tcStyle>
    </a:firstCol>
    <a:lastRow>
      <a:tcTxStyle b="on" i="off">
        <a:fontRef idx="major">
          <a:srgbClr val="0055A0"/>
        </a:fontRef>
        <a:srgbClr val="0055A0"/>
      </a:tcTxStyle>
      <a:tcStyle>
        <a:tcBdr>
          <a:left>
            <a:ln w="12700" cap="flat">
              <a:solidFill>
                <a:srgbClr val="0055A0"/>
              </a:solidFill>
              <a:prstDash val="solid"/>
              <a:round/>
            </a:ln>
          </a:left>
          <a:right>
            <a:ln w="12700" cap="flat">
              <a:solidFill>
                <a:srgbClr val="0055A0"/>
              </a:solidFill>
              <a:prstDash val="solid"/>
              <a:round/>
            </a:ln>
          </a:right>
          <a:top>
            <a:ln w="50800" cap="flat">
              <a:solidFill>
                <a:srgbClr val="0055A0"/>
              </a:solidFill>
              <a:prstDash val="solid"/>
              <a:round/>
            </a:ln>
          </a:top>
          <a:bottom>
            <a:ln w="12700" cap="flat">
              <a:solidFill>
                <a:srgbClr val="0055A0"/>
              </a:solidFill>
              <a:prstDash val="solid"/>
              <a:round/>
            </a:ln>
          </a:bottom>
          <a:insideH>
            <a:ln w="12700" cap="flat">
              <a:solidFill>
                <a:srgbClr val="0055A0"/>
              </a:solidFill>
              <a:prstDash val="solid"/>
              <a:round/>
            </a:ln>
          </a:insideH>
          <a:insideV>
            <a:ln w="12700" cap="flat">
              <a:solidFill>
                <a:srgbClr val="0055A0"/>
              </a:solidFill>
              <a:prstDash val="solid"/>
              <a:round/>
            </a:ln>
          </a:insideV>
        </a:tcBdr>
        <a:fill>
          <a:noFill/>
        </a:fill>
      </a:tcStyle>
    </a:lastRow>
    <a:firstRow>
      <a:tcTxStyle b="on" i="off">
        <a:fontRef idx="major">
          <a:srgbClr val="0055A0"/>
        </a:fontRef>
        <a:srgbClr val="0055A0"/>
      </a:tcTxStyle>
      <a:tcStyle>
        <a:tcBdr>
          <a:left>
            <a:ln w="12700" cap="flat">
              <a:solidFill>
                <a:srgbClr val="0055A0"/>
              </a:solidFill>
              <a:prstDash val="solid"/>
              <a:round/>
            </a:ln>
          </a:left>
          <a:right>
            <a:ln w="12700" cap="flat">
              <a:solidFill>
                <a:srgbClr val="0055A0"/>
              </a:solidFill>
              <a:prstDash val="solid"/>
              <a:round/>
            </a:ln>
          </a:right>
          <a:top>
            <a:ln w="12700" cap="flat">
              <a:solidFill>
                <a:srgbClr val="0055A0"/>
              </a:solidFill>
              <a:prstDash val="solid"/>
              <a:round/>
            </a:ln>
          </a:top>
          <a:bottom>
            <a:ln w="25400" cap="flat">
              <a:solidFill>
                <a:srgbClr val="0055A0"/>
              </a:solidFill>
              <a:prstDash val="solid"/>
              <a:round/>
            </a:ln>
          </a:bottom>
          <a:insideH>
            <a:ln w="12700" cap="flat">
              <a:solidFill>
                <a:srgbClr val="0055A0"/>
              </a:solidFill>
              <a:prstDash val="solid"/>
              <a:round/>
            </a:ln>
          </a:insideH>
          <a:insideV>
            <a:ln w="12700" cap="flat">
              <a:solidFill>
                <a:srgbClr val="0055A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ph type="sldImg"/>
          </p:nvPr>
        </p:nvSpPr>
        <p:spPr>
          <a:xfrm>
            <a:off x="1143000" y="685800"/>
            <a:ext cx="4572000" cy="3429000"/>
          </a:xfrm>
          <a:prstGeom prst="rect">
            <a:avLst/>
          </a:prstGeom>
        </p:spPr>
        <p:txBody>
          <a:bodyPr/>
          <a:lstStyle/>
          <a:p>
            <a:pPr/>
          </a:p>
        </p:txBody>
      </p:sp>
      <p:sp>
        <p:nvSpPr>
          <p:cNvPr id="133" name="Shape 133"/>
          <p:cNvSpPr/>
          <p:nvPr>
            <p:ph type="body" sz="quarter" idx="1"/>
          </p:nvPr>
        </p:nvSpPr>
        <p:spPr>
          <a:xfrm>
            <a:off x="914400" y="4343400"/>
            <a:ext cx="5029200" cy="4114800"/>
          </a:xfrm>
          <a:prstGeom prst="rect">
            <a:avLst/>
          </a:prstGeom>
        </p:spPr>
        <p:txBody>
          <a:bodyPr/>
          <a:lstStyle/>
          <a:p>
            <a:pPr/>
          </a:p>
        </p:txBody>
      </p:sp>
    </p:spTree>
  </p:cSld>
  <p:clrMap bg1="dk1" tx1="lt1" bg2="dk2" tx2="lt2" accent1="accent1" accent2="accent2" accent3="accent3" accent4="accent4" accent5="accent5" accent6="accent6" hlink="hlink" folHlink="folHlink"/>
  <p:notesStyle>
    <a:lvl1pPr latinLnBrk="0">
      <a:defRPr sz="1200">
        <a:solidFill>
          <a:srgbClr val="0055A0"/>
        </a:solidFill>
        <a:latin typeface="+mj-lt"/>
        <a:ea typeface="+mj-ea"/>
        <a:cs typeface="+mj-cs"/>
        <a:sym typeface="Arial"/>
      </a:defRPr>
    </a:lvl1pPr>
    <a:lvl2pPr indent="228600" latinLnBrk="0">
      <a:defRPr sz="1200">
        <a:solidFill>
          <a:srgbClr val="0055A0"/>
        </a:solidFill>
        <a:latin typeface="+mj-lt"/>
        <a:ea typeface="+mj-ea"/>
        <a:cs typeface="+mj-cs"/>
        <a:sym typeface="Arial"/>
      </a:defRPr>
    </a:lvl2pPr>
    <a:lvl3pPr indent="457200" latinLnBrk="0">
      <a:defRPr sz="1200">
        <a:solidFill>
          <a:srgbClr val="0055A0"/>
        </a:solidFill>
        <a:latin typeface="+mj-lt"/>
        <a:ea typeface="+mj-ea"/>
        <a:cs typeface="+mj-cs"/>
        <a:sym typeface="Arial"/>
      </a:defRPr>
    </a:lvl3pPr>
    <a:lvl4pPr indent="685800" latinLnBrk="0">
      <a:defRPr sz="1200">
        <a:solidFill>
          <a:srgbClr val="0055A0"/>
        </a:solidFill>
        <a:latin typeface="+mj-lt"/>
        <a:ea typeface="+mj-ea"/>
        <a:cs typeface="+mj-cs"/>
        <a:sym typeface="Arial"/>
      </a:defRPr>
    </a:lvl4pPr>
    <a:lvl5pPr indent="914400" latinLnBrk="0">
      <a:defRPr sz="1200">
        <a:solidFill>
          <a:srgbClr val="0055A0"/>
        </a:solidFill>
        <a:latin typeface="+mj-lt"/>
        <a:ea typeface="+mj-ea"/>
        <a:cs typeface="+mj-cs"/>
        <a:sym typeface="Arial"/>
      </a:defRPr>
    </a:lvl5pPr>
    <a:lvl6pPr indent="1143000" latinLnBrk="0">
      <a:defRPr sz="1200">
        <a:solidFill>
          <a:srgbClr val="0055A0"/>
        </a:solidFill>
        <a:latin typeface="+mj-lt"/>
        <a:ea typeface="+mj-ea"/>
        <a:cs typeface="+mj-cs"/>
        <a:sym typeface="Arial"/>
      </a:defRPr>
    </a:lvl6pPr>
    <a:lvl7pPr indent="1371600" latinLnBrk="0">
      <a:defRPr sz="1200">
        <a:solidFill>
          <a:srgbClr val="0055A0"/>
        </a:solidFill>
        <a:latin typeface="+mj-lt"/>
        <a:ea typeface="+mj-ea"/>
        <a:cs typeface="+mj-cs"/>
        <a:sym typeface="Arial"/>
      </a:defRPr>
    </a:lvl7pPr>
    <a:lvl8pPr indent="1600200" latinLnBrk="0">
      <a:defRPr sz="1200">
        <a:solidFill>
          <a:srgbClr val="0055A0"/>
        </a:solidFill>
        <a:latin typeface="+mj-lt"/>
        <a:ea typeface="+mj-ea"/>
        <a:cs typeface="+mj-cs"/>
        <a:sym typeface="Arial"/>
      </a:defRPr>
    </a:lvl8pPr>
    <a:lvl9pPr indent="1828800" latinLnBrk="0">
      <a:defRPr sz="1200">
        <a:solidFill>
          <a:srgbClr val="0055A0"/>
        </a:solidFill>
        <a:latin typeface="+mj-lt"/>
        <a:ea typeface="+mj-ea"/>
        <a:cs typeface="+mj-cs"/>
        <a:sym typeface="Arial"/>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iapositive de titre">
    <p:spTree>
      <p:nvGrpSpPr>
        <p:cNvPr id="1" name=""/>
        <p:cNvGrpSpPr/>
        <p:nvPr/>
      </p:nvGrpSpPr>
      <p:grpSpPr>
        <a:xfrm>
          <a:off x="0" y="0"/>
          <a:ext cx="0" cy="0"/>
          <a:chOff x="0" y="0"/>
          <a:chExt cx="0" cy="0"/>
        </a:xfrm>
      </p:grpSpPr>
      <p:sp>
        <p:nvSpPr>
          <p:cNvPr id="1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0" showMasterPhAnim="1">
  <p:cSld name="Vide">
    <p:bg>
      <p:bgPr>
        <a:solidFill>
          <a:schemeClr val="accent1">
            <a:lumOff val="51343"/>
          </a:schemeClr>
        </a:solidFill>
      </p:bgPr>
    </p:bg>
    <p:spTree>
      <p:nvGrpSpPr>
        <p:cNvPr id="1" name=""/>
        <p:cNvGrpSpPr/>
        <p:nvPr/>
      </p:nvGrpSpPr>
      <p:grpSpPr>
        <a:xfrm>
          <a:off x="0" y="0"/>
          <a:ext cx="0" cy="0"/>
          <a:chOff x="0" y="0"/>
          <a:chExt cx="0" cy="0"/>
        </a:xfrm>
      </p:grpSpPr>
      <p:pic>
        <p:nvPicPr>
          <p:cNvPr id="95" name="bande-01.eps" descr="bande-01.eps"/>
          <p:cNvPicPr>
            <a:picLocks noChangeAspect="1"/>
          </p:cNvPicPr>
          <p:nvPr/>
        </p:nvPicPr>
        <p:blipFill>
          <a:blip r:embed="rId2">
            <a:extLst/>
          </a:blip>
          <a:stretch>
            <a:fillRect/>
          </a:stretch>
        </p:blipFill>
        <p:spPr>
          <a:xfrm>
            <a:off x="0" y="6157662"/>
            <a:ext cx="9144000" cy="707203"/>
          </a:xfrm>
          <a:prstGeom prst="rect">
            <a:avLst/>
          </a:prstGeom>
          <a:ln w="12700">
            <a:miter lim="400000"/>
          </a:ln>
        </p:spPr>
      </p:pic>
      <p:sp>
        <p:nvSpPr>
          <p:cNvPr id="96" name="Slide Number"/>
          <p:cNvSpPr txBox="1"/>
          <p:nvPr>
            <p:ph type="sldNum" sz="quarter" idx="2"/>
          </p:nvPr>
        </p:nvSpPr>
        <p:spPr>
          <a:xfrm>
            <a:off x="8413144" y="6406785"/>
            <a:ext cx="273657" cy="264255"/>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0" showMasterPhAnim="1">
  <p:cSld name="Contenu avec légende">
    <p:bg>
      <p:bgPr>
        <a:solidFill>
          <a:schemeClr val="accent1">
            <a:lumOff val="51343"/>
          </a:schemeClr>
        </a:solidFill>
      </p:bgPr>
    </p:bg>
    <p:spTree>
      <p:nvGrpSpPr>
        <p:cNvPr id="1" name=""/>
        <p:cNvGrpSpPr/>
        <p:nvPr/>
      </p:nvGrpSpPr>
      <p:grpSpPr>
        <a:xfrm>
          <a:off x="0" y="0"/>
          <a:ext cx="0" cy="0"/>
          <a:chOff x="0" y="0"/>
          <a:chExt cx="0" cy="0"/>
        </a:xfrm>
      </p:grpSpPr>
      <p:pic>
        <p:nvPicPr>
          <p:cNvPr id="103" name="bande-01.eps" descr="bande-01.eps"/>
          <p:cNvPicPr>
            <a:picLocks noChangeAspect="1"/>
          </p:cNvPicPr>
          <p:nvPr/>
        </p:nvPicPr>
        <p:blipFill>
          <a:blip r:embed="rId2">
            <a:extLst/>
          </a:blip>
          <a:stretch>
            <a:fillRect/>
          </a:stretch>
        </p:blipFill>
        <p:spPr>
          <a:xfrm>
            <a:off x="0" y="6157662"/>
            <a:ext cx="9144000" cy="707203"/>
          </a:xfrm>
          <a:prstGeom prst="rect">
            <a:avLst/>
          </a:prstGeom>
          <a:ln w="12700">
            <a:miter lim="400000"/>
          </a:ln>
        </p:spPr>
      </p:pic>
      <p:sp>
        <p:nvSpPr>
          <p:cNvPr id="104" name="Title Text"/>
          <p:cNvSpPr txBox="1"/>
          <p:nvPr>
            <p:ph type="title"/>
          </p:nvPr>
        </p:nvSpPr>
        <p:spPr>
          <a:xfrm>
            <a:off x="457200" y="1185528"/>
            <a:ext cx="3200400" cy="730251"/>
          </a:xfrm>
          <a:prstGeom prst="rect">
            <a:avLst/>
          </a:prstGeom>
        </p:spPr>
        <p:txBody>
          <a:bodyPr lIns="0" tIns="0" rIns="0" bIns="0" anchor="t"/>
          <a:lstStyle>
            <a:lvl1pPr>
              <a:defRPr b="1" sz="1800"/>
            </a:lvl1pPr>
          </a:lstStyle>
          <a:p>
            <a:pPr/>
            <a:r>
              <a:t>Title Text</a:t>
            </a:r>
          </a:p>
        </p:txBody>
      </p:sp>
      <p:sp>
        <p:nvSpPr>
          <p:cNvPr id="105" name="Body Level One…"/>
          <p:cNvSpPr txBox="1"/>
          <p:nvPr>
            <p:ph type="body" sz="quarter" idx="1"/>
          </p:nvPr>
        </p:nvSpPr>
        <p:spPr>
          <a:xfrm>
            <a:off x="457200" y="214423"/>
            <a:ext cx="2743200" cy="914401"/>
          </a:xfrm>
          <a:prstGeom prst="rect">
            <a:avLst/>
          </a:prstGeom>
        </p:spPr>
        <p:txBody>
          <a:bodyPr lIns="0" tIns="0" rIns="0" bIns="0" anchor="b"/>
          <a:lstStyle>
            <a:lvl1pPr marL="0" indent="0">
              <a:spcBef>
                <a:spcPts val="300"/>
              </a:spcBef>
              <a:buClrTx/>
              <a:buSzTx/>
              <a:buFontTx/>
              <a:buNone/>
              <a:defRPr sz="1400"/>
            </a:lvl1pPr>
            <a:lvl2pPr marL="0" indent="448055">
              <a:spcBef>
                <a:spcPts val="300"/>
              </a:spcBef>
              <a:buClrTx/>
              <a:buSzTx/>
              <a:buFontTx/>
              <a:buNone/>
              <a:defRPr sz="1400"/>
            </a:lvl2pPr>
            <a:lvl3pPr marL="0" indent="749808">
              <a:spcBef>
                <a:spcPts val="300"/>
              </a:spcBef>
              <a:buClrTx/>
              <a:buSzTx/>
              <a:buFontTx/>
              <a:buNone/>
              <a:defRPr sz="1400"/>
            </a:lvl3pPr>
            <a:lvl4pPr marL="0" indent="1042416">
              <a:spcBef>
                <a:spcPts val="300"/>
              </a:spcBef>
              <a:buClrTx/>
              <a:buSzTx/>
              <a:buFontTx/>
              <a:buNone/>
              <a:defRPr sz="1400"/>
            </a:lvl4pPr>
            <a:lvl5pPr marL="0" indent="1307592">
              <a:spcBef>
                <a:spcPts val="300"/>
              </a:spcBef>
              <a:buClrTx/>
              <a:buSzTx/>
              <a:buFontTx/>
              <a:buNone/>
              <a:defRPr sz="1400"/>
            </a:lvl5pPr>
          </a:lstStyle>
          <a:p>
            <a:pPr/>
            <a:r>
              <a:t>Body Level One</a:t>
            </a:r>
          </a:p>
          <a:p>
            <a:pPr lvl="1"/>
            <a:r>
              <a:t>Body Level Two</a:t>
            </a:r>
          </a:p>
          <a:p>
            <a:pPr lvl="2"/>
            <a:r>
              <a:t>Body Level Three</a:t>
            </a:r>
          </a:p>
          <a:p>
            <a:pPr lvl="3"/>
            <a:r>
              <a:t>Body Level Four</a:t>
            </a:r>
          </a:p>
          <a:p>
            <a:pPr lvl="4"/>
            <a:r>
              <a:t>Body Level Five</a:t>
            </a:r>
          </a:p>
        </p:txBody>
      </p:sp>
      <p:sp>
        <p:nvSpPr>
          <p:cNvPr id="106" name="Slide Number"/>
          <p:cNvSpPr txBox="1"/>
          <p:nvPr>
            <p:ph type="sldNum" sz="quarter" idx="2"/>
          </p:nvPr>
        </p:nvSpPr>
        <p:spPr>
          <a:xfrm>
            <a:off x="8413144" y="6406785"/>
            <a:ext cx="273657" cy="264255"/>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0" showMasterPhAnim="1">
  <p:cSld name="Image avec légende">
    <p:bg>
      <p:bgPr>
        <a:solidFill>
          <a:schemeClr val="accent1">
            <a:lumOff val="51343"/>
          </a:schemeClr>
        </a:solidFill>
      </p:bgPr>
    </p:bg>
    <p:spTree>
      <p:nvGrpSpPr>
        <p:cNvPr id="1" name=""/>
        <p:cNvGrpSpPr/>
        <p:nvPr/>
      </p:nvGrpSpPr>
      <p:grpSpPr>
        <a:xfrm>
          <a:off x="0" y="0"/>
          <a:ext cx="0" cy="0"/>
          <a:chOff x="0" y="0"/>
          <a:chExt cx="0" cy="0"/>
        </a:xfrm>
      </p:grpSpPr>
      <p:pic>
        <p:nvPicPr>
          <p:cNvPr id="113" name="bande-01.eps" descr="bande-01.eps"/>
          <p:cNvPicPr>
            <a:picLocks noChangeAspect="1"/>
          </p:cNvPicPr>
          <p:nvPr/>
        </p:nvPicPr>
        <p:blipFill>
          <a:blip r:embed="rId2">
            <a:extLst/>
          </a:blip>
          <a:stretch>
            <a:fillRect/>
          </a:stretch>
        </p:blipFill>
        <p:spPr>
          <a:xfrm>
            <a:off x="0" y="6157662"/>
            <a:ext cx="9144000" cy="707203"/>
          </a:xfrm>
          <a:prstGeom prst="rect">
            <a:avLst/>
          </a:prstGeom>
          <a:ln w="12700">
            <a:miter lim="400000"/>
          </a:ln>
        </p:spPr>
      </p:pic>
      <p:sp>
        <p:nvSpPr>
          <p:cNvPr id="114" name="Title Text"/>
          <p:cNvSpPr txBox="1"/>
          <p:nvPr>
            <p:ph type="title"/>
          </p:nvPr>
        </p:nvSpPr>
        <p:spPr>
          <a:xfrm>
            <a:off x="5556732" y="1705709"/>
            <a:ext cx="3053869" cy="1253809"/>
          </a:xfrm>
          <a:prstGeom prst="rect">
            <a:avLst/>
          </a:prstGeom>
        </p:spPr>
        <p:txBody>
          <a:bodyPr anchor="b"/>
          <a:lstStyle>
            <a:lvl1pPr>
              <a:defRPr b="1" sz="2200"/>
            </a:lvl1pPr>
          </a:lstStyle>
          <a:p>
            <a:pPr/>
            <a:r>
              <a:t>Title Text</a:t>
            </a:r>
          </a:p>
        </p:txBody>
      </p:sp>
      <p:sp>
        <p:nvSpPr>
          <p:cNvPr id="115" name="Image"/>
          <p:cNvSpPr/>
          <p:nvPr>
            <p:ph type="pic" sz="half" idx="13"/>
          </p:nvPr>
        </p:nvSpPr>
        <p:spPr>
          <a:xfrm>
            <a:off x="558796" y="802196"/>
            <a:ext cx="4759516" cy="4759516"/>
          </a:xfrm>
          <a:prstGeom prst="rect">
            <a:avLst/>
          </a:prstGeom>
        </p:spPr>
        <p:txBody>
          <a:bodyPr lIns="91439" rIns="91439">
            <a:noAutofit/>
          </a:bodyPr>
          <a:lstStyle/>
          <a:p>
            <a:pPr/>
          </a:p>
        </p:txBody>
      </p:sp>
      <p:sp>
        <p:nvSpPr>
          <p:cNvPr id="116" name="Body Level One…"/>
          <p:cNvSpPr txBox="1"/>
          <p:nvPr>
            <p:ph type="body" sz="quarter" idx="1"/>
          </p:nvPr>
        </p:nvSpPr>
        <p:spPr>
          <a:xfrm>
            <a:off x="5556734" y="2998765"/>
            <a:ext cx="3053866" cy="2663483"/>
          </a:xfrm>
          <a:prstGeom prst="rect">
            <a:avLst/>
          </a:prstGeom>
        </p:spPr>
        <p:txBody>
          <a:bodyPr/>
          <a:lstStyle>
            <a:lvl1pPr marL="0" indent="0">
              <a:spcBef>
                <a:spcPts val="200"/>
              </a:spcBef>
              <a:buClrTx/>
              <a:buSzTx/>
              <a:buFontTx/>
              <a:buNone/>
              <a:defRPr sz="1200"/>
            </a:lvl1pPr>
            <a:lvl2pPr marL="0" indent="448055">
              <a:spcBef>
                <a:spcPts val="200"/>
              </a:spcBef>
              <a:buClrTx/>
              <a:buSzTx/>
              <a:buFontTx/>
              <a:buNone/>
              <a:defRPr sz="1200"/>
            </a:lvl2pPr>
            <a:lvl3pPr marL="0" indent="749808">
              <a:spcBef>
                <a:spcPts val="200"/>
              </a:spcBef>
              <a:buClrTx/>
              <a:buSzTx/>
              <a:buFontTx/>
              <a:buNone/>
              <a:defRPr sz="1200"/>
            </a:lvl3pPr>
            <a:lvl4pPr marL="0" indent="1042416">
              <a:spcBef>
                <a:spcPts val="200"/>
              </a:spcBef>
              <a:buClrTx/>
              <a:buSzTx/>
              <a:buFontTx/>
              <a:buNone/>
              <a:defRPr sz="1200"/>
            </a:lvl4pPr>
            <a:lvl5pPr marL="0" indent="1307592">
              <a:spcBef>
                <a:spcPts val="200"/>
              </a:spcBef>
              <a:buClrTx/>
              <a:buSzTx/>
              <a:buFontTx/>
              <a:buNone/>
              <a:defRPr sz="1200"/>
            </a:lvl5pPr>
          </a:lstStyle>
          <a:p>
            <a:pPr/>
            <a:r>
              <a:t>Body Level One</a:t>
            </a:r>
          </a:p>
          <a:p>
            <a:pPr lvl="1"/>
            <a:r>
              <a:t>Body Level Two</a:t>
            </a:r>
          </a:p>
          <a:p>
            <a:pPr lvl="2"/>
            <a:r>
              <a:t>Body Level Three</a:t>
            </a:r>
          </a:p>
          <a:p>
            <a:pPr lvl="3"/>
            <a:r>
              <a:t>Body Level Four</a:t>
            </a:r>
          </a:p>
          <a:p>
            <a:pPr lvl="4"/>
            <a:r>
              <a:t>Body Level Five</a:t>
            </a:r>
          </a:p>
        </p:txBody>
      </p:sp>
      <p:sp>
        <p:nvSpPr>
          <p:cNvPr id="117" name="Slide Number"/>
          <p:cNvSpPr txBox="1"/>
          <p:nvPr>
            <p:ph type="sldNum" sz="quarter" idx="2"/>
          </p:nvPr>
        </p:nvSpPr>
        <p:spPr>
          <a:xfrm>
            <a:off x="8413144" y="6406785"/>
            <a:ext cx="273657" cy="264255"/>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0" showMasterPhAnim="1">
  <p:cSld name="3_Diapositive de titre">
    <p:spTree>
      <p:nvGrpSpPr>
        <p:cNvPr id="1" name=""/>
        <p:cNvGrpSpPr/>
        <p:nvPr/>
      </p:nvGrpSpPr>
      <p:grpSpPr>
        <a:xfrm>
          <a:off x="0" y="0"/>
          <a:ext cx="0" cy="0"/>
          <a:chOff x="0" y="0"/>
          <a:chExt cx="0" cy="0"/>
        </a:xfrm>
      </p:grpSpPr>
      <p:sp>
        <p:nvSpPr>
          <p:cNvPr id="124" name="Title Text"/>
          <p:cNvSpPr txBox="1"/>
          <p:nvPr>
            <p:ph type="title"/>
          </p:nvPr>
        </p:nvSpPr>
        <p:spPr>
          <a:xfrm>
            <a:off x="457200" y="6390878"/>
            <a:ext cx="8226854" cy="226403"/>
          </a:xfrm>
          <a:prstGeom prst="rect">
            <a:avLst/>
          </a:prstGeom>
        </p:spPr>
        <p:txBody>
          <a:bodyPr/>
          <a:lstStyle>
            <a:lvl1pPr algn="ctr">
              <a:defRPr sz="1400">
                <a:solidFill>
                  <a:schemeClr val="accent1">
                    <a:lumOff val="51343"/>
                  </a:schemeClr>
                </a:solidFill>
                <a:latin typeface="Optima"/>
                <a:ea typeface="Optima"/>
                <a:cs typeface="Optima"/>
                <a:sym typeface="Optima"/>
              </a:defRPr>
            </a:lvl1pPr>
          </a:lstStyle>
          <a:p>
            <a:pPr/>
            <a:r>
              <a:t>Title Text</a:t>
            </a:r>
          </a:p>
        </p:txBody>
      </p:sp>
      <p:pic>
        <p:nvPicPr>
          <p:cNvPr id="125" name="logooutline.eps" descr="logooutline.eps"/>
          <p:cNvPicPr>
            <a:picLocks noChangeAspect="1"/>
          </p:cNvPicPr>
          <p:nvPr/>
        </p:nvPicPr>
        <p:blipFill>
          <a:blip r:embed="rId2">
            <a:extLst/>
          </a:blip>
          <a:stretch>
            <a:fillRect/>
          </a:stretch>
        </p:blipFill>
        <p:spPr>
          <a:xfrm>
            <a:off x="3799170" y="2663937"/>
            <a:ext cx="1545658" cy="1530124"/>
          </a:xfrm>
          <a:prstGeom prst="rect">
            <a:avLst/>
          </a:prstGeom>
          <a:ln w="12700">
            <a:miter lim="400000"/>
          </a:ln>
        </p:spPr>
      </p:pic>
      <p:sp>
        <p:nvSpPr>
          <p:cNvPr id="12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4_Diapositive de titre">
    <p:spTree>
      <p:nvGrpSpPr>
        <p:cNvPr id="1" name=""/>
        <p:cNvGrpSpPr/>
        <p:nvPr/>
      </p:nvGrpSpPr>
      <p:grpSpPr>
        <a:xfrm>
          <a:off x="0" y="0"/>
          <a:ext cx="0" cy="0"/>
          <a:chOff x="0" y="0"/>
          <a:chExt cx="0" cy="0"/>
        </a:xfrm>
      </p:grpSpPr>
      <p:sp>
        <p:nvSpPr>
          <p:cNvPr id="19" name="Title Text"/>
          <p:cNvSpPr txBox="1"/>
          <p:nvPr>
            <p:ph type="title"/>
          </p:nvPr>
        </p:nvSpPr>
        <p:spPr>
          <a:xfrm>
            <a:off x="457200" y="6390878"/>
            <a:ext cx="8226854" cy="226403"/>
          </a:xfrm>
          <a:prstGeom prst="rect">
            <a:avLst/>
          </a:prstGeom>
        </p:spPr>
        <p:txBody>
          <a:bodyPr/>
          <a:lstStyle>
            <a:lvl1pPr algn="ctr">
              <a:defRPr sz="1400">
                <a:solidFill>
                  <a:schemeClr val="accent1">
                    <a:lumOff val="51343"/>
                  </a:schemeClr>
                </a:solidFill>
                <a:latin typeface="Optima"/>
                <a:ea typeface="Optima"/>
                <a:cs typeface="Optima"/>
                <a:sym typeface="Optima"/>
              </a:defRPr>
            </a:lvl1pPr>
          </a:lstStyle>
          <a:p>
            <a:pPr/>
            <a:r>
              <a:t>Title Text</a:t>
            </a:r>
          </a:p>
        </p:txBody>
      </p:sp>
      <p:pic>
        <p:nvPicPr>
          <p:cNvPr id="20" name="logooutline.eps" descr="logooutline.eps"/>
          <p:cNvPicPr>
            <a:picLocks noChangeAspect="1"/>
          </p:cNvPicPr>
          <p:nvPr/>
        </p:nvPicPr>
        <p:blipFill>
          <a:blip r:embed="rId2">
            <a:extLst/>
          </a:blip>
          <a:stretch>
            <a:fillRect/>
          </a:stretch>
        </p:blipFill>
        <p:spPr>
          <a:xfrm>
            <a:off x="3799170" y="2663937"/>
            <a:ext cx="1545658" cy="1530124"/>
          </a:xfrm>
          <a:prstGeom prst="rect">
            <a:avLst/>
          </a:prstGeom>
          <a:ln w="12700">
            <a:miter lim="400000"/>
          </a:ln>
        </p:spPr>
      </p:pic>
      <p:sp>
        <p:nvSpPr>
          <p:cNvPr id="2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5_Diapositive de titre">
    <p:bg>
      <p:bgPr>
        <a:solidFill>
          <a:schemeClr val="accent1">
            <a:lumOff val="51343"/>
          </a:schemeClr>
        </a:solidFill>
      </p:bgPr>
    </p:bg>
    <p:spTree>
      <p:nvGrpSpPr>
        <p:cNvPr id="1" name=""/>
        <p:cNvGrpSpPr/>
        <p:nvPr/>
      </p:nvGrpSpPr>
      <p:grpSpPr>
        <a:xfrm>
          <a:off x="0" y="0"/>
          <a:ext cx="0" cy="0"/>
          <a:chOff x="0" y="0"/>
          <a:chExt cx="0" cy="0"/>
        </a:xfrm>
      </p:grpSpPr>
      <p:pic>
        <p:nvPicPr>
          <p:cNvPr id="28" name="LogoOutline.ai" descr="LogoOutline.ai"/>
          <p:cNvPicPr>
            <a:picLocks noChangeAspect="1"/>
          </p:cNvPicPr>
          <p:nvPr/>
        </p:nvPicPr>
        <p:blipFill>
          <a:blip r:embed="rId2">
            <a:extLst/>
          </a:blip>
          <a:stretch>
            <a:fillRect/>
          </a:stretch>
        </p:blipFill>
        <p:spPr>
          <a:xfrm>
            <a:off x="3312000" y="2168999"/>
            <a:ext cx="2520001" cy="2520002"/>
          </a:xfrm>
          <a:prstGeom prst="rect">
            <a:avLst/>
          </a:prstGeom>
          <a:ln w="12700">
            <a:miter lim="400000"/>
          </a:ln>
        </p:spPr>
      </p:pic>
      <p:sp>
        <p:nvSpPr>
          <p:cNvPr id="2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0" showMasterPhAnim="1">
  <p:cSld name="6_Diapositive de titre">
    <p:bg>
      <p:bgPr>
        <a:solidFill>
          <a:schemeClr val="accent1">
            <a:lumOff val="51343"/>
          </a:schemeClr>
        </a:solidFill>
      </p:bgPr>
    </p:bg>
    <p:spTree>
      <p:nvGrpSpPr>
        <p:cNvPr id="1" name=""/>
        <p:cNvGrpSpPr/>
        <p:nvPr/>
      </p:nvGrpSpPr>
      <p:grpSpPr>
        <a:xfrm>
          <a:off x="0" y="0"/>
          <a:ext cx="0" cy="0"/>
          <a:chOff x="0" y="0"/>
          <a:chExt cx="0" cy="0"/>
        </a:xfrm>
      </p:grpSpPr>
      <p:pic>
        <p:nvPicPr>
          <p:cNvPr id="36" name="logoBadgeWeb.eps" descr="logoBadgeWeb.eps"/>
          <p:cNvPicPr>
            <a:picLocks noChangeAspect="1"/>
          </p:cNvPicPr>
          <p:nvPr/>
        </p:nvPicPr>
        <p:blipFill>
          <a:blip r:embed="rId2">
            <a:extLst/>
          </a:blip>
          <a:srcRect l="0" t="0" r="0" b="17835"/>
          <a:stretch>
            <a:fillRect/>
          </a:stretch>
        </p:blipFill>
        <p:spPr>
          <a:xfrm>
            <a:off x="3959440" y="2765963"/>
            <a:ext cx="1221947" cy="1261932"/>
          </a:xfrm>
          <a:prstGeom prst="rect">
            <a:avLst/>
          </a:prstGeom>
          <a:ln w="12700">
            <a:miter lim="400000"/>
          </a:ln>
        </p:spPr>
      </p:pic>
      <p:sp>
        <p:nvSpPr>
          <p:cNvPr id="37" name="Title Text"/>
          <p:cNvSpPr txBox="1"/>
          <p:nvPr>
            <p:ph type="title"/>
          </p:nvPr>
        </p:nvSpPr>
        <p:spPr>
          <a:xfrm>
            <a:off x="457200" y="6390878"/>
            <a:ext cx="8226854" cy="226403"/>
          </a:xfrm>
          <a:prstGeom prst="rect">
            <a:avLst/>
          </a:prstGeom>
        </p:spPr>
        <p:txBody>
          <a:bodyPr/>
          <a:lstStyle>
            <a:lvl1pPr algn="ctr">
              <a:defRPr sz="1400">
                <a:latin typeface="Optima"/>
                <a:ea typeface="Optima"/>
                <a:cs typeface="Optima"/>
                <a:sym typeface="Optima"/>
              </a:defRPr>
            </a:lvl1pPr>
          </a:lstStyle>
          <a:p>
            <a:pPr/>
            <a:r>
              <a:t>Title Text</a:t>
            </a:r>
          </a:p>
        </p:txBody>
      </p:sp>
      <p:sp>
        <p:nvSpPr>
          <p:cNvPr id="3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0" showMasterPhAnim="1">
  <p:cSld name="3_Titre et contenu">
    <p:bg>
      <p:bgPr>
        <a:solidFill>
          <a:schemeClr val="accent1">
            <a:lumOff val="51343"/>
          </a:schemeClr>
        </a:solidFill>
      </p:bgPr>
    </p:bg>
    <p:spTree>
      <p:nvGrpSpPr>
        <p:cNvPr id="1" name=""/>
        <p:cNvGrpSpPr/>
        <p:nvPr/>
      </p:nvGrpSpPr>
      <p:grpSpPr>
        <a:xfrm>
          <a:off x="0" y="0"/>
          <a:ext cx="0" cy="0"/>
          <a:chOff x="0" y="0"/>
          <a:chExt cx="0" cy="0"/>
        </a:xfrm>
      </p:grpSpPr>
      <p:pic>
        <p:nvPicPr>
          <p:cNvPr id="45" name="bande-01.eps" descr="bande-01.eps"/>
          <p:cNvPicPr>
            <a:picLocks noChangeAspect="1"/>
          </p:cNvPicPr>
          <p:nvPr/>
        </p:nvPicPr>
        <p:blipFill>
          <a:blip r:embed="rId2">
            <a:extLst/>
          </a:blip>
          <a:stretch>
            <a:fillRect/>
          </a:stretch>
        </p:blipFill>
        <p:spPr>
          <a:xfrm>
            <a:off x="0" y="6157662"/>
            <a:ext cx="9144000" cy="707203"/>
          </a:xfrm>
          <a:prstGeom prst="rect">
            <a:avLst/>
          </a:prstGeom>
          <a:ln w="12700">
            <a:miter lim="400000"/>
          </a:ln>
        </p:spPr>
      </p:pic>
      <p:sp>
        <p:nvSpPr>
          <p:cNvPr id="46" name="Title Text"/>
          <p:cNvSpPr txBox="1"/>
          <p:nvPr>
            <p:ph type="title"/>
          </p:nvPr>
        </p:nvSpPr>
        <p:spPr>
          <a:xfrm>
            <a:off x="457200" y="2444813"/>
            <a:ext cx="8226854" cy="940444"/>
          </a:xfrm>
          <a:prstGeom prst="rect">
            <a:avLst/>
          </a:prstGeom>
        </p:spPr>
        <p:txBody>
          <a:bodyPr/>
          <a:lstStyle/>
          <a:p>
            <a:pPr/>
            <a:r>
              <a:t>Title Text</a:t>
            </a:r>
          </a:p>
        </p:txBody>
      </p:sp>
      <p:sp>
        <p:nvSpPr>
          <p:cNvPr id="47" name="Slide Number"/>
          <p:cNvSpPr txBox="1"/>
          <p:nvPr>
            <p:ph type="sldNum" sz="quarter" idx="2"/>
          </p:nvPr>
        </p:nvSpPr>
        <p:spPr>
          <a:xfrm>
            <a:off x="8413144" y="6406785"/>
            <a:ext cx="273657" cy="264255"/>
          </a:xfrm>
          <a:prstGeom prst="rect">
            <a:avLst/>
          </a:prstGeom>
        </p:spPr>
        <p:txBody>
          <a:bodyPr/>
          <a:lstStyle/>
          <a:p>
            <a:pPr/>
            <a:fld id="{86CB4B4D-7CA3-9044-876B-883B54F8677D}" type="slidenum"/>
          </a:p>
        </p:txBody>
      </p:sp>
      <p:sp>
        <p:nvSpPr>
          <p:cNvPr id="48" name="Body Level One…"/>
          <p:cNvSpPr txBox="1"/>
          <p:nvPr>
            <p:ph type="body" sz="quarter" idx="1"/>
          </p:nvPr>
        </p:nvSpPr>
        <p:spPr>
          <a:xfrm>
            <a:off x="457200" y="3391124"/>
            <a:ext cx="2743200" cy="419654"/>
          </a:xfrm>
          <a:prstGeom prst="rect">
            <a:avLst/>
          </a:prstGeom>
        </p:spPr>
        <p:txBody>
          <a:bodyPr lIns="0" tIns="0" rIns="0" bIns="0" anchor="b"/>
          <a:lstStyle>
            <a:lvl1pPr marL="0" indent="0">
              <a:spcBef>
                <a:spcPts val="300"/>
              </a:spcBef>
              <a:buClrTx/>
              <a:buSzTx/>
              <a:buFontTx/>
              <a:buNone/>
              <a:defRPr sz="1400"/>
            </a:lvl1pPr>
            <a:lvl2pPr marL="0" indent="448055">
              <a:spcBef>
                <a:spcPts val="300"/>
              </a:spcBef>
              <a:buClrTx/>
              <a:buSzTx/>
              <a:buFontTx/>
              <a:buNone/>
              <a:defRPr sz="1400"/>
            </a:lvl2pPr>
            <a:lvl3pPr marL="0" indent="749808">
              <a:spcBef>
                <a:spcPts val="300"/>
              </a:spcBef>
              <a:buClrTx/>
              <a:buSzTx/>
              <a:buFontTx/>
              <a:buNone/>
              <a:defRPr sz="1400"/>
            </a:lvl3pPr>
            <a:lvl4pPr marL="0" indent="1042416">
              <a:spcBef>
                <a:spcPts val="300"/>
              </a:spcBef>
              <a:buClrTx/>
              <a:buSzTx/>
              <a:buFontTx/>
              <a:buNone/>
              <a:defRPr sz="1400"/>
            </a:lvl4pPr>
            <a:lvl5pPr marL="0" indent="1307592">
              <a:spcBef>
                <a:spcPts val="300"/>
              </a:spcBef>
              <a:buClrTx/>
              <a:buSzTx/>
              <a:buFontTx/>
              <a:buNone/>
              <a:defRPr sz="1400"/>
            </a:lvl5pPr>
          </a:lstStyle>
          <a:p>
            <a:pPr/>
            <a:r>
              <a:t>Body Level One</a:t>
            </a:r>
          </a:p>
          <a:p>
            <a:pPr lvl="1"/>
            <a:r>
              <a:t>Body Level Two</a:t>
            </a:r>
          </a:p>
          <a:p>
            <a:pPr lvl="2"/>
            <a:r>
              <a:t>Body Level Three</a:t>
            </a:r>
          </a:p>
          <a:p>
            <a:pPr lvl="3"/>
            <a:r>
              <a:t>Body Level Four</a:t>
            </a:r>
          </a:p>
          <a:p>
            <a:pPr lvl="4"/>
            <a:r>
              <a:t>Body Level Five</a:t>
            </a:r>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0" showMasterPhAnim="1">
  <p:cSld name="2_Titre et contenu">
    <p:bg>
      <p:bgPr>
        <a:solidFill>
          <a:schemeClr val="accent1">
            <a:lumOff val="51343"/>
          </a:schemeClr>
        </a:solidFill>
      </p:bgPr>
    </p:bg>
    <p:spTree>
      <p:nvGrpSpPr>
        <p:cNvPr id="1" name=""/>
        <p:cNvGrpSpPr/>
        <p:nvPr/>
      </p:nvGrpSpPr>
      <p:grpSpPr>
        <a:xfrm>
          <a:off x="0" y="0"/>
          <a:ext cx="0" cy="0"/>
          <a:chOff x="0" y="0"/>
          <a:chExt cx="0" cy="0"/>
        </a:xfrm>
      </p:grpSpPr>
      <p:sp>
        <p:nvSpPr>
          <p:cNvPr id="55" name="Title Text"/>
          <p:cNvSpPr txBox="1"/>
          <p:nvPr>
            <p:ph type="title"/>
          </p:nvPr>
        </p:nvSpPr>
        <p:spPr>
          <a:xfrm>
            <a:off x="457200" y="2444813"/>
            <a:ext cx="8226854" cy="940444"/>
          </a:xfrm>
          <a:prstGeom prst="rect">
            <a:avLst/>
          </a:prstGeom>
        </p:spPr>
        <p:txBody>
          <a:bodyPr/>
          <a:lstStyle/>
          <a:p>
            <a:pPr/>
            <a:r>
              <a:t>Title Text</a:t>
            </a:r>
          </a:p>
        </p:txBody>
      </p:sp>
      <p:sp>
        <p:nvSpPr>
          <p:cNvPr id="56" name="Body Level One…"/>
          <p:cNvSpPr txBox="1"/>
          <p:nvPr>
            <p:ph type="body" sz="quarter" idx="1"/>
          </p:nvPr>
        </p:nvSpPr>
        <p:spPr>
          <a:xfrm>
            <a:off x="457200" y="3391124"/>
            <a:ext cx="2743200" cy="419654"/>
          </a:xfrm>
          <a:prstGeom prst="rect">
            <a:avLst/>
          </a:prstGeom>
        </p:spPr>
        <p:txBody>
          <a:bodyPr lIns="0" tIns="0" rIns="0" bIns="0" anchor="b"/>
          <a:lstStyle>
            <a:lvl1pPr marL="0" indent="0">
              <a:spcBef>
                <a:spcPts val="300"/>
              </a:spcBef>
              <a:buClrTx/>
              <a:buSzTx/>
              <a:buFontTx/>
              <a:buNone/>
              <a:defRPr sz="1400"/>
            </a:lvl1pPr>
            <a:lvl2pPr marL="0" indent="448055">
              <a:spcBef>
                <a:spcPts val="300"/>
              </a:spcBef>
              <a:buClrTx/>
              <a:buSzTx/>
              <a:buFontTx/>
              <a:buNone/>
              <a:defRPr sz="1400"/>
            </a:lvl2pPr>
            <a:lvl3pPr marL="0" indent="749808">
              <a:spcBef>
                <a:spcPts val="300"/>
              </a:spcBef>
              <a:buClrTx/>
              <a:buSzTx/>
              <a:buFontTx/>
              <a:buNone/>
              <a:defRPr sz="1400"/>
            </a:lvl3pPr>
            <a:lvl4pPr marL="0" indent="1042416">
              <a:spcBef>
                <a:spcPts val="300"/>
              </a:spcBef>
              <a:buClrTx/>
              <a:buSzTx/>
              <a:buFontTx/>
              <a:buNone/>
              <a:defRPr sz="1400"/>
            </a:lvl4pPr>
            <a:lvl5pPr marL="0" indent="1307592">
              <a:spcBef>
                <a:spcPts val="300"/>
              </a:spcBef>
              <a:buClrTx/>
              <a:buSzTx/>
              <a:buFontTx/>
              <a:buNone/>
              <a:defRPr sz="1400"/>
            </a:lvl5pPr>
          </a:lstStyle>
          <a:p>
            <a:pPr/>
            <a:r>
              <a:t>Body Level One</a:t>
            </a:r>
          </a:p>
          <a:p>
            <a:pPr lvl="1"/>
            <a:r>
              <a:t>Body Level Two</a:t>
            </a:r>
          </a:p>
          <a:p>
            <a:pPr lvl="2"/>
            <a:r>
              <a:t>Body Level Three</a:t>
            </a:r>
          </a:p>
          <a:p>
            <a:pPr lvl="3"/>
            <a:r>
              <a:t>Body Level Four</a:t>
            </a:r>
          </a:p>
          <a:p>
            <a:pPr lvl="4"/>
            <a:r>
              <a:t>Body Level Five</a:t>
            </a:r>
          </a:p>
        </p:txBody>
      </p:sp>
      <p:sp>
        <p:nvSpPr>
          <p:cNvPr id="5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0" showMasterPhAnim="1">
  <p:cSld name="1_Titre et contenu">
    <p:bg>
      <p:bgPr>
        <a:solidFill>
          <a:schemeClr val="accent1">
            <a:lumOff val="51343"/>
          </a:schemeClr>
        </a:solidFill>
      </p:bgPr>
    </p:bg>
    <p:spTree>
      <p:nvGrpSpPr>
        <p:cNvPr id="1" name=""/>
        <p:cNvGrpSpPr/>
        <p:nvPr/>
      </p:nvGrpSpPr>
      <p:grpSpPr>
        <a:xfrm>
          <a:off x="0" y="0"/>
          <a:ext cx="0" cy="0"/>
          <a:chOff x="0" y="0"/>
          <a:chExt cx="0" cy="0"/>
        </a:xfrm>
      </p:grpSpPr>
      <p:pic>
        <p:nvPicPr>
          <p:cNvPr id="64" name="bande-01.eps" descr="bande-01.eps"/>
          <p:cNvPicPr>
            <a:picLocks noChangeAspect="1"/>
          </p:cNvPicPr>
          <p:nvPr/>
        </p:nvPicPr>
        <p:blipFill>
          <a:blip r:embed="rId2">
            <a:extLst/>
          </a:blip>
          <a:stretch>
            <a:fillRect/>
          </a:stretch>
        </p:blipFill>
        <p:spPr>
          <a:xfrm>
            <a:off x="0" y="6157662"/>
            <a:ext cx="9144000" cy="707203"/>
          </a:xfrm>
          <a:prstGeom prst="rect">
            <a:avLst/>
          </a:prstGeom>
          <a:ln w="12700">
            <a:miter lim="400000"/>
          </a:ln>
        </p:spPr>
      </p:pic>
      <p:sp>
        <p:nvSpPr>
          <p:cNvPr id="65" name="Title Text"/>
          <p:cNvSpPr txBox="1"/>
          <p:nvPr>
            <p:ph type="title"/>
          </p:nvPr>
        </p:nvSpPr>
        <p:spPr>
          <a:xfrm>
            <a:off x="457200" y="233491"/>
            <a:ext cx="8226854" cy="940444"/>
          </a:xfrm>
          <a:prstGeom prst="rect">
            <a:avLst/>
          </a:prstGeom>
        </p:spPr>
        <p:txBody>
          <a:bodyPr/>
          <a:lstStyle/>
          <a:p>
            <a:pPr/>
            <a:r>
              <a:t>Title Text</a:t>
            </a:r>
          </a:p>
        </p:txBody>
      </p:sp>
      <p:sp>
        <p:nvSpPr>
          <p:cNvPr id="66" name="Body Level One…"/>
          <p:cNvSpPr txBox="1"/>
          <p:nvPr>
            <p:ph type="body" idx="1"/>
          </p:nvPr>
        </p:nvSpPr>
        <p:spPr>
          <a:xfrm>
            <a:off x="457200" y="1325606"/>
            <a:ext cx="8226854" cy="4667421"/>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67" name="Slide Number"/>
          <p:cNvSpPr txBox="1"/>
          <p:nvPr>
            <p:ph type="sldNum" sz="quarter" idx="2"/>
          </p:nvPr>
        </p:nvSpPr>
        <p:spPr>
          <a:xfrm>
            <a:off x="8413144" y="6406785"/>
            <a:ext cx="273657" cy="264255"/>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0" showMasterPhAnim="1">
  <p:cSld name="Deux contenus">
    <p:bg>
      <p:bgPr>
        <a:solidFill>
          <a:schemeClr val="accent1">
            <a:lumOff val="51343"/>
          </a:schemeClr>
        </a:solidFill>
      </p:bgPr>
    </p:bg>
    <p:spTree>
      <p:nvGrpSpPr>
        <p:cNvPr id="1" name=""/>
        <p:cNvGrpSpPr/>
        <p:nvPr/>
      </p:nvGrpSpPr>
      <p:grpSpPr>
        <a:xfrm>
          <a:off x="0" y="0"/>
          <a:ext cx="0" cy="0"/>
          <a:chOff x="0" y="0"/>
          <a:chExt cx="0" cy="0"/>
        </a:xfrm>
      </p:grpSpPr>
      <p:pic>
        <p:nvPicPr>
          <p:cNvPr id="74" name="bande-01.eps" descr="bande-01.eps"/>
          <p:cNvPicPr>
            <a:picLocks noChangeAspect="1"/>
          </p:cNvPicPr>
          <p:nvPr/>
        </p:nvPicPr>
        <p:blipFill>
          <a:blip r:embed="rId2">
            <a:extLst/>
          </a:blip>
          <a:stretch>
            <a:fillRect/>
          </a:stretch>
        </p:blipFill>
        <p:spPr>
          <a:xfrm>
            <a:off x="0" y="6157662"/>
            <a:ext cx="9144000" cy="707203"/>
          </a:xfrm>
          <a:prstGeom prst="rect">
            <a:avLst/>
          </a:prstGeom>
          <a:ln w="12700">
            <a:miter lim="400000"/>
          </a:ln>
        </p:spPr>
      </p:pic>
      <p:sp>
        <p:nvSpPr>
          <p:cNvPr id="75" name="Title Text"/>
          <p:cNvSpPr txBox="1"/>
          <p:nvPr>
            <p:ph type="title"/>
          </p:nvPr>
        </p:nvSpPr>
        <p:spPr>
          <a:xfrm>
            <a:off x="457200" y="274638"/>
            <a:ext cx="7467600" cy="1143001"/>
          </a:xfrm>
          <a:prstGeom prst="rect">
            <a:avLst/>
          </a:prstGeom>
        </p:spPr>
        <p:txBody>
          <a:bodyPr/>
          <a:lstStyle/>
          <a:p>
            <a:pPr/>
            <a:r>
              <a:t>Title Text</a:t>
            </a:r>
          </a:p>
        </p:txBody>
      </p:sp>
      <p:sp>
        <p:nvSpPr>
          <p:cNvPr id="76" name="Body Level One…"/>
          <p:cNvSpPr txBox="1"/>
          <p:nvPr>
            <p:ph type="body" sz="half" idx="1"/>
          </p:nvPr>
        </p:nvSpPr>
        <p:spPr>
          <a:xfrm>
            <a:off x="457200" y="1600200"/>
            <a:ext cx="3657600" cy="4350386"/>
          </a:xfrm>
          <a:prstGeom prst="rect">
            <a:avLst/>
          </a:prstGeom>
        </p:spPr>
        <p:txBody>
          <a:bodyPr/>
          <a:lstStyle>
            <a:lvl1pPr>
              <a:spcBef>
                <a:spcPts val="600"/>
              </a:spcBef>
              <a:defRPr sz="2600"/>
            </a:lvl1pPr>
            <a:lvl2pPr marL="988383" indent="-540327">
              <a:spcBef>
                <a:spcPts val="600"/>
              </a:spcBef>
              <a:defRPr sz="2600"/>
            </a:lvl2pPr>
            <a:lvl3pPr marL="1195577" indent="-445769">
              <a:spcBef>
                <a:spcPts val="600"/>
              </a:spcBef>
              <a:defRPr sz="2600"/>
            </a:lvl3pPr>
            <a:lvl4pPr marL="1537716" indent="-495300">
              <a:spcBef>
                <a:spcPts val="600"/>
              </a:spcBef>
              <a:defRPr sz="2600"/>
            </a:lvl4pPr>
            <a:lvl5pPr marL="1802892" indent="-495300">
              <a:spcBef>
                <a:spcPts val="600"/>
              </a:spcBef>
              <a:defRPr sz="2600"/>
            </a:lvl5pPr>
          </a:lstStyle>
          <a:p>
            <a:pPr/>
            <a:r>
              <a:t>Body Level One</a:t>
            </a:r>
          </a:p>
          <a:p>
            <a:pPr lvl="1"/>
            <a:r>
              <a:t>Body Level Two</a:t>
            </a:r>
          </a:p>
          <a:p>
            <a:pPr lvl="2"/>
            <a:r>
              <a:t>Body Level Three</a:t>
            </a:r>
          </a:p>
          <a:p>
            <a:pPr lvl="3"/>
            <a:r>
              <a:t>Body Level Four</a:t>
            </a:r>
          </a:p>
          <a:p>
            <a:pPr lvl="4"/>
            <a:r>
              <a:t>Body Level Five</a:t>
            </a:r>
          </a:p>
        </p:txBody>
      </p:sp>
      <p:sp>
        <p:nvSpPr>
          <p:cNvPr id="77" name="Slide Number"/>
          <p:cNvSpPr txBox="1"/>
          <p:nvPr>
            <p:ph type="sldNum" sz="quarter" idx="2"/>
          </p:nvPr>
        </p:nvSpPr>
        <p:spPr>
          <a:xfrm>
            <a:off x="8413144" y="6406785"/>
            <a:ext cx="273657" cy="264255"/>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0" showMasterPhAnim="1">
  <p:cSld name="Comparaison">
    <p:bg>
      <p:bgPr>
        <a:solidFill>
          <a:schemeClr val="accent1">
            <a:lumOff val="51343"/>
          </a:schemeClr>
        </a:solidFill>
      </p:bgPr>
    </p:bg>
    <p:spTree>
      <p:nvGrpSpPr>
        <p:cNvPr id="1" name=""/>
        <p:cNvGrpSpPr/>
        <p:nvPr/>
      </p:nvGrpSpPr>
      <p:grpSpPr>
        <a:xfrm>
          <a:off x="0" y="0"/>
          <a:ext cx="0" cy="0"/>
          <a:chOff x="0" y="0"/>
          <a:chExt cx="0" cy="0"/>
        </a:xfrm>
      </p:grpSpPr>
      <p:pic>
        <p:nvPicPr>
          <p:cNvPr id="84" name="bande-01.eps" descr="bande-01.eps"/>
          <p:cNvPicPr>
            <a:picLocks noChangeAspect="1"/>
          </p:cNvPicPr>
          <p:nvPr/>
        </p:nvPicPr>
        <p:blipFill>
          <a:blip r:embed="rId2">
            <a:extLst/>
          </a:blip>
          <a:stretch>
            <a:fillRect/>
          </a:stretch>
        </p:blipFill>
        <p:spPr>
          <a:xfrm>
            <a:off x="0" y="6157662"/>
            <a:ext cx="9144000" cy="707203"/>
          </a:xfrm>
          <a:prstGeom prst="rect">
            <a:avLst/>
          </a:prstGeom>
          <a:ln w="12700">
            <a:miter lim="400000"/>
          </a:ln>
        </p:spPr>
      </p:pic>
      <p:sp>
        <p:nvSpPr>
          <p:cNvPr id="85" name="Title Text"/>
          <p:cNvSpPr txBox="1"/>
          <p:nvPr>
            <p:ph type="title"/>
          </p:nvPr>
        </p:nvSpPr>
        <p:spPr>
          <a:xfrm>
            <a:off x="457200" y="273050"/>
            <a:ext cx="8229600" cy="893978"/>
          </a:xfrm>
          <a:prstGeom prst="rect">
            <a:avLst/>
          </a:prstGeom>
        </p:spPr>
        <p:txBody>
          <a:bodyPr/>
          <a:lstStyle/>
          <a:p>
            <a:pPr/>
            <a:r>
              <a:t>Title Text</a:t>
            </a:r>
          </a:p>
        </p:txBody>
      </p:sp>
      <p:sp>
        <p:nvSpPr>
          <p:cNvPr id="86" name="Body Level One…"/>
          <p:cNvSpPr txBox="1"/>
          <p:nvPr>
            <p:ph type="body" sz="quarter" idx="1"/>
          </p:nvPr>
        </p:nvSpPr>
        <p:spPr>
          <a:xfrm>
            <a:off x="457200" y="5101966"/>
            <a:ext cx="4040188" cy="838201"/>
          </a:xfrm>
          <a:prstGeom prst="rect">
            <a:avLst/>
          </a:prstGeom>
        </p:spPr>
        <p:txBody>
          <a:bodyPr/>
          <a:lstStyle>
            <a:lvl1pPr marL="0" indent="0">
              <a:spcBef>
                <a:spcPts val="500"/>
              </a:spcBef>
              <a:buClrTx/>
              <a:buSzTx/>
              <a:buFontTx/>
              <a:buNone/>
              <a:defRPr b="1" sz="2400"/>
            </a:lvl1pPr>
            <a:lvl2pPr marL="0" indent="448055">
              <a:spcBef>
                <a:spcPts val="500"/>
              </a:spcBef>
              <a:buClrTx/>
              <a:buSzTx/>
              <a:buFontTx/>
              <a:buNone/>
              <a:defRPr b="1" sz="2400"/>
            </a:lvl2pPr>
            <a:lvl3pPr marL="0" indent="749808">
              <a:spcBef>
                <a:spcPts val="500"/>
              </a:spcBef>
              <a:buClrTx/>
              <a:buSzTx/>
              <a:buFontTx/>
              <a:buNone/>
              <a:defRPr b="1" sz="2400"/>
            </a:lvl3pPr>
            <a:lvl4pPr marL="0" indent="1042416">
              <a:spcBef>
                <a:spcPts val="500"/>
              </a:spcBef>
              <a:buClrTx/>
              <a:buSzTx/>
              <a:buFontTx/>
              <a:buNone/>
              <a:defRPr b="1" sz="2400"/>
            </a:lvl4pPr>
            <a:lvl5pPr marL="0" indent="1307592">
              <a:spcBef>
                <a:spcPts val="500"/>
              </a:spcBef>
              <a:buClrTx/>
              <a:buSzTx/>
              <a:buFontTx/>
              <a:buNone/>
              <a:defRPr b="1" sz="2400"/>
            </a:lvl5pPr>
          </a:lstStyle>
          <a:p>
            <a:pPr/>
            <a:r>
              <a:t>Body Level One</a:t>
            </a:r>
          </a:p>
          <a:p>
            <a:pPr lvl="1"/>
            <a:r>
              <a:t>Body Level Two</a:t>
            </a:r>
          </a:p>
          <a:p>
            <a:pPr lvl="2"/>
            <a:r>
              <a:t>Body Level Three</a:t>
            </a:r>
          </a:p>
          <a:p>
            <a:pPr lvl="3"/>
            <a:r>
              <a:t>Body Level Four</a:t>
            </a:r>
          </a:p>
          <a:p>
            <a:pPr lvl="4"/>
            <a:r>
              <a:t>Body Level Five</a:t>
            </a:r>
          </a:p>
        </p:txBody>
      </p:sp>
      <p:sp>
        <p:nvSpPr>
          <p:cNvPr id="87" name="Rectangle"/>
          <p:cNvSpPr/>
          <p:nvPr>
            <p:ph type="body" sz="quarter" idx="13"/>
          </p:nvPr>
        </p:nvSpPr>
        <p:spPr>
          <a:xfrm>
            <a:off x="4645025" y="5101966"/>
            <a:ext cx="4041775" cy="838201"/>
          </a:xfrm>
          <a:prstGeom prst="rect">
            <a:avLst/>
          </a:prstGeom>
        </p:spPr>
        <p:txBody>
          <a:bodyPr/>
          <a:lstStyle/>
          <a:p>
            <a:pPr marL="0" indent="0">
              <a:spcBef>
                <a:spcPts val="500"/>
              </a:spcBef>
              <a:buClrTx/>
              <a:buSzTx/>
              <a:buFontTx/>
              <a:buNone/>
              <a:defRPr b="1" sz="2400"/>
            </a:pPr>
          </a:p>
        </p:txBody>
      </p:sp>
      <p:sp>
        <p:nvSpPr>
          <p:cNvPr id="88" name="Slide Number"/>
          <p:cNvSpPr txBox="1"/>
          <p:nvPr>
            <p:ph type="sldNum" sz="quarter" idx="2"/>
          </p:nvPr>
        </p:nvSpPr>
        <p:spPr>
          <a:xfrm>
            <a:off x="8413144" y="6406785"/>
            <a:ext cx="273657" cy="264255"/>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 Id="rId15"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4282"/>
        </a:solidFill>
      </p:bgPr>
    </p:bg>
    <p:spTree>
      <p:nvGrpSpPr>
        <p:cNvPr id="1" name=""/>
        <p:cNvGrpSpPr/>
        <p:nvPr/>
      </p:nvGrpSpPr>
      <p:grpSpPr>
        <a:xfrm>
          <a:off x="0" y="0"/>
          <a:ext cx="0" cy="0"/>
          <a:chOff x="0" y="0"/>
          <a:chExt cx="0" cy="0"/>
        </a:xfrm>
      </p:grpSpPr>
      <p:pic>
        <p:nvPicPr>
          <p:cNvPr id="2" name="logooutline.eps" descr="logooutline.eps"/>
          <p:cNvPicPr>
            <a:picLocks noChangeAspect="1"/>
          </p:cNvPicPr>
          <p:nvPr/>
        </p:nvPicPr>
        <p:blipFill>
          <a:blip r:embed="rId2">
            <a:extLst/>
          </a:blip>
          <a:stretch>
            <a:fillRect/>
          </a:stretch>
        </p:blipFill>
        <p:spPr>
          <a:xfrm>
            <a:off x="3312000" y="2181662"/>
            <a:ext cx="2520001" cy="2494676"/>
          </a:xfrm>
          <a:prstGeom prst="rect">
            <a:avLst/>
          </a:prstGeom>
          <a:ln w="12700">
            <a:miter lim="400000"/>
          </a:ln>
        </p:spPr>
      </p:pic>
      <p:sp>
        <p:nvSpPr>
          <p:cNvPr id="3" name="Title Text"/>
          <p:cNvSpPr txBox="1"/>
          <p:nvPr>
            <p:ph type="title"/>
          </p:nvPr>
        </p:nvSpPr>
        <p:spPr>
          <a:xfrm>
            <a:off x="457200" y="92074"/>
            <a:ext cx="8229600" cy="1508126"/>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p>
            <a:pPr/>
            <a:r>
              <a:t>Title Text</a:t>
            </a:r>
          </a:p>
        </p:txBody>
      </p:sp>
      <p:sp>
        <p:nvSpPr>
          <p:cNvPr id="4" name="Body Level One…"/>
          <p:cNvSpPr txBox="1"/>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5" name="Slide Number"/>
          <p:cNvSpPr txBox="1"/>
          <p:nvPr>
            <p:ph type="sldNum" sz="quarter" idx="2"/>
          </p:nvPr>
        </p:nvSpPr>
        <p:spPr>
          <a:xfrm>
            <a:off x="4419600" y="6172200"/>
            <a:ext cx="2133600" cy="368301"/>
          </a:xfrm>
          <a:prstGeom prst="rect">
            <a:avLst/>
          </a:prstGeom>
          <a:ln w="12700">
            <a:miter lim="400000"/>
          </a:ln>
        </p:spPr>
        <p:txBody>
          <a:bodyPr wrap="none" lIns="45719" rIns="45719" anchor="ctr">
            <a:spAutoFit/>
          </a:bodyPr>
          <a:lstStyle>
            <a:lvl1pPr algn="r">
              <a:defRPr sz="1200">
                <a:solidFill>
                  <a:srgbClr val="8897BD"/>
                </a:solidFill>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Lst>
  <p:transition xmlns:p14="http://schemas.microsoft.com/office/powerpoint/2010/main" spd="med" advClick="1"/>
  <p:txStyles>
    <p:titleStyle>
      <a:lvl1pPr marL="0" marR="0" indent="0" algn="l" defTabSz="914400" rtl="0" latinLnBrk="0">
        <a:lnSpc>
          <a:spcPct val="100000"/>
        </a:lnSpc>
        <a:spcBef>
          <a:spcPts val="0"/>
        </a:spcBef>
        <a:spcAft>
          <a:spcPts val="0"/>
        </a:spcAft>
        <a:buClrTx/>
        <a:buSzTx/>
        <a:buFontTx/>
        <a:buNone/>
        <a:tabLst/>
        <a:defRPr b="0" baseline="0" cap="none" i="0" spc="0" strike="noStrike" sz="4600" u="none">
          <a:ln>
            <a:noFill/>
          </a:ln>
          <a:solidFill>
            <a:srgbClr val="0055A0"/>
          </a:solidFill>
          <a:uFillTx/>
          <a:latin typeface="+mj-lt"/>
          <a:ea typeface="+mj-ea"/>
          <a:cs typeface="+mj-cs"/>
          <a:sym typeface="Arial"/>
        </a:defRPr>
      </a:lvl1pPr>
      <a:lvl2pPr marL="0" marR="0" indent="0" algn="l" defTabSz="914400" rtl="0" latinLnBrk="0">
        <a:lnSpc>
          <a:spcPct val="100000"/>
        </a:lnSpc>
        <a:spcBef>
          <a:spcPts val="0"/>
        </a:spcBef>
        <a:spcAft>
          <a:spcPts val="0"/>
        </a:spcAft>
        <a:buClrTx/>
        <a:buSzTx/>
        <a:buFontTx/>
        <a:buNone/>
        <a:tabLst/>
        <a:defRPr b="0" baseline="0" cap="none" i="0" spc="0" strike="noStrike" sz="4600" u="none">
          <a:ln>
            <a:noFill/>
          </a:ln>
          <a:solidFill>
            <a:srgbClr val="0055A0"/>
          </a:solidFill>
          <a:uFillTx/>
          <a:latin typeface="+mj-lt"/>
          <a:ea typeface="+mj-ea"/>
          <a:cs typeface="+mj-cs"/>
          <a:sym typeface="Arial"/>
        </a:defRPr>
      </a:lvl2pPr>
      <a:lvl3pPr marL="0" marR="0" indent="0" algn="l" defTabSz="914400" rtl="0" latinLnBrk="0">
        <a:lnSpc>
          <a:spcPct val="100000"/>
        </a:lnSpc>
        <a:spcBef>
          <a:spcPts val="0"/>
        </a:spcBef>
        <a:spcAft>
          <a:spcPts val="0"/>
        </a:spcAft>
        <a:buClrTx/>
        <a:buSzTx/>
        <a:buFontTx/>
        <a:buNone/>
        <a:tabLst/>
        <a:defRPr b="0" baseline="0" cap="none" i="0" spc="0" strike="noStrike" sz="4600" u="none">
          <a:ln>
            <a:noFill/>
          </a:ln>
          <a:solidFill>
            <a:srgbClr val="0055A0"/>
          </a:solidFill>
          <a:uFillTx/>
          <a:latin typeface="+mj-lt"/>
          <a:ea typeface="+mj-ea"/>
          <a:cs typeface="+mj-cs"/>
          <a:sym typeface="Arial"/>
        </a:defRPr>
      </a:lvl3pPr>
      <a:lvl4pPr marL="0" marR="0" indent="0" algn="l" defTabSz="914400" rtl="0" latinLnBrk="0">
        <a:lnSpc>
          <a:spcPct val="100000"/>
        </a:lnSpc>
        <a:spcBef>
          <a:spcPts val="0"/>
        </a:spcBef>
        <a:spcAft>
          <a:spcPts val="0"/>
        </a:spcAft>
        <a:buClrTx/>
        <a:buSzTx/>
        <a:buFontTx/>
        <a:buNone/>
        <a:tabLst/>
        <a:defRPr b="0" baseline="0" cap="none" i="0" spc="0" strike="noStrike" sz="4600" u="none">
          <a:ln>
            <a:noFill/>
          </a:ln>
          <a:solidFill>
            <a:srgbClr val="0055A0"/>
          </a:solidFill>
          <a:uFillTx/>
          <a:latin typeface="+mj-lt"/>
          <a:ea typeface="+mj-ea"/>
          <a:cs typeface="+mj-cs"/>
          <a:sym typeface="Arial"/>
        </a:defRPr>
      </a:lvl4pPr>
      <a:lvl5pPr marL="0" marR="0" indent="0" algn="l" defTabSz="914400" rtl="0" latinLnBrk="0">
        <a:lnSpc>
          <a:spcPct val="100000"/>
        </a:lnSpc>
        <a:spcBef>
          <a:spcPts val="0"/>
        </a:spcBef>
        <a:spcAft>
          <a:spcPts val="0"/>
        </a:spcAft>
        <a:buClrTx/>
        <a:buSzTx/>
        <a:buFontTx/>
        <a:buNone/>
        <a:tabLst/>
        <a:defRPr b="0" baseline="0" cap="none" i="0" spc="0" strike="noStrike" sz="4600" u="none">
          <a:ln>
            <a:noFill/>
          </a:ln>
          <a:solidFill>
            <a:srgbClr val="0055A0"/>
          </a:solidFill>
          <a:uFillTx/>
          <a:latin typeface="+mj-lt"/>
          <a:ea typeface="+mj-ea"/>
          <a:cs typeface="+mj-cs"/>
          <a:sym typeface="Arial"/>
        </a:defRPr>
      </a:lvl5pPr>
      <a:lvl6pPr marL="0" marR="0" indent="0" algn="l" defTabSz="914400" rtl="0" latinLnBrk="0">
        <a:lnSpc>
          <a:spcPct val="100000"/>
        </a:lnSpc>
        <a:spcBef>
          <a:spcPts val="0"/>
        </a:spcBef>
        <a:spcAft>
          <a:spcPts val="0"/>
        </a:spcAft>
        <a:buClrTx/>
        <a:buSzTx/>
        <a:buFontTx/>
        <a:buNone/>
        <a:tabLst/>
        <a:defRPr b="0" baseline="0" cap="none" i="0" spc="0" strike="noStrike" sz="4600" u="none">
          <a:ln>
            <a:noFill/>
          </a:ln>
          <a:solidFill>
            <a:srgbClr val="0055A0"/>
          </a:solidFill>
          <a:uFillTx/>
          <a:latin typeface="+mj-lt"/>
          <a:ea typeface="+mj-ea"/>
          <a:cs typeface="+mj-cs"/>
          <a:sym typeface="Arial"/>
        </a:defRPr>
      </a:lvl6pPr>
      <a:lvl7pPr marL="0" marR="0" indent="0" algn="l" defTabSz="914400" rtl="0" latinLnBrk="0">
        <a:lnSpc>
          <a:spcPct val="100000"/>
        </a:lnSpc>
        <a:spcBef>
          <a:spcPts val="0"/>
        </a:spcBef>
        <a:spcAft>
          <a:spcPts val="0"/>
        </a:spcAft>
        <a:buClrTx/>
        <a:buSzTx/>
        <a:buFontTx/>
        <a:buNone/>
        <a:tabLst/>
        <a:defRPr b="0" baseline="0" cap="none" i="0" spc="0" strike="noStrike" sz="4600" u="none">
          <a:ln>
            <a:noFill/>
          </a:ln>
          <a:solidFill>
            <a:srgbClr val="0055A0"/>
          </a:solidFill>
          <a:uFillTx/>
          <a:latin typeface="+mj-lt"/>
          <a:ea typeface="+mj-ea"/>
          <a:cs typeface="+mj-cs"/>
          <a:sym typeface="Arial"/>
        </a:defRPr>
      </a:lvl7pPr>
      <a:lvl8pPr marL="0" marR="0" indent="0" algn="l" defTabSz="914400" rtl="0" latinLnBrk="0">
        <a:lnSpc>
          <a:spcPct val="100000"/>
        </a:lnSpc>
        <a:spcBef>
          <a:spcPts val="0"/>
        </a:spcBef>
        <a:spcAft>
          <a:spcPts val="0"/>
        </a:spcAft>
        <a:buClrTx/>
        <a:buSzTx/>
        <a:buFontTx/>
        <a:buNone/>
        <a:tabLst/>
        <a:defRPr b="0" baseline="0" cap="none" i="0" spc="0" strike="noStrike" sz="4600" u="none">
          <a:ln>
            <a:noFill/>
          </a:ln>
          <a:solidFill>
            <a:srgbClr val="0055A0"/>
          </a:solidFill>
          <a:uFillTx/>
          <a:latin typeface="+mj-lt"/>
          <a:ea typeface="+mj-ea"/>
          <a:cs typeface="+mj-cs"/>
          <a:sym typeface="Arial"/>
        </a:defRPr>
      </a:lvl8pPr>
      <a:lvl9pPr marL="0" marR="0" indent="0" algn="l" defTabSz="914400" rtl="0" latinLnBrk="0">
        <a:lnSpc>
          <a:spcPct val="100000"/>
        </a:lnSpc>
        <a:spcBef>
          <a:spcPts val="0"/>
        </a:spcBef>
        <a:spcAft>
          <a:spcPts val="0"/>
        </a:spcAft>
        <a:buClrTx/>
        <a:buSzTx/>
        <a:buFontTx/>
        <a:buNone/>
        <a:tabLst/>
        <a:defRPr b="0" baseline="0" cap="none" i="0" spc="0" strike="noStrike" sz="4600" u="none">
          <a:ln>
            <a:noFill/>
          </a:ln>
          <a:solidFill>
            <a:srgbClr val="0055A0"/>
          </a:solidFill>
          <a:uFillTx/>
          <a:latin typeface="+mj-lt"/>
          <a:ea typeface="+mj-ea"/>
          <a:cs typeface="+mj-cs"/>
          <a:sym typeface="Arial"/>
        </a:defRPr>
      </a:lvl9pPr>
    </p:titleStyle>
    <p:bodyStyle>
      <a:lvl1pPr marL="493776" marR="0" indent="-457200" algn="l" defTabSz="914400" rtl="0" latinLnBrk="0">
        <a:lnSpc>
          <a:spcPct val="100000"/>
        </a:lnSpc>
        <a:spcBef>
          <a:spcPts val="700"/>
        </a:spcBef>
        <a:spcAft>
          <a:spcPts val="0"/>
        </a:spcAft>
        <a:buClr>
          <a:srgbClr val="0055A0"/>
        </a:buClr>
        <a:buSzPct val="80000"/>
        <a:buFont typeface="Arial"/>
        <a:buChar char="•"/>
        <a:tabLst/>
        <a:defRPr b="0" baseline="0" cap="none" i="0" spc="0" strike="noStrike" sz="3000" u="none">
          <a:ln>
            <a:noFill/>
          </a:ln>
          <a:solidFill>
            <a:srgbClr val="0055A0"/>
          </a:solidFill>
          <a:uFillTx/>
          <a:latin typeface="+mj-lt"/>
          <a:ea typeface="+mj-ea"/>
          <a:cs typeface="+mj-cs"/>
          <a:sym typeface="Arial"/>
        </a:defRPr>
      </a:lvl1pPr>
      <a:lvl2pPr marL="975594" marR="0" indent="-527538" algn="l" defTabSz="914400" rtl="0" latinLnBrk="0">
        <a:lnSpc>
          <a:spcPct val="100000"/>
        </a:lnSpc>
        <a:spcBef>
          <a:spcPts val="700"/>
        </a:spcBef>
        <a:spcAft>
          <a:spcPts val="0"/>
        </a:spcAft>
        <a:buClr>
          <a:srgbClr val="0055A0"/>
        </a:buClr>
        <a:buSzPct val="90000"/>
        <a:buFont typeface="Arial"/>
        <a:buChar char="•"/>
        <a:tabLst/>
        <a:defRPr b="0" baseline="0" cap="none" i="0" spc="0" strike="noStrike" sz="3000" u="none">
          <a:ln>
            <a:noFill/>
          </a:ln>
          <a:solidFill>
            <a:srgbClr val="0055A0"/>
          </a:solidFill>
          <a:uFillTx/>
          <a:latin typeface="+mj-lt"/>
          <a:ea typeface="+mj-ea"/>
          <a:cs typeface="+mj-cs"/>
          <a:sym typeface="Arial"/>
        </a:defRPr>
      </a:lvl2pPr>
      <a:lvl3pPr marL="1178433" marR="0" indent="-428625" algn="l" defTabSz="914400" rtl="0" latinLnBrk="0">
        <a:lnSpc>
          <a:spcPct val="100000"/>
        </a:lnSpc>
        <a:spcBef>
          <a:spcPts val="700"/>
        </a:spcBef>
        <a:spcAft>
          <a:spcPts val="0"/>
        </a:spcAft>
        <a:buClr>
          <a:srgbClr val="0055A0"/>
        </a:buClr>
        <a:buSzPct val="85000"/>
        <a:buFont typeface="Arial"/>
        <a:buChar char="•"/>
        <a:tabLst/>
        <a:defRPr b="0" baseline="0" cap="none" i="0" spc="0" strike="noStrike" sz="3000" u="none">
          <a:ln>
            <a:noFill/>
          </a:ln>
          <a:solidFill>
            <a:srgbClr val="0055A0"/>
          </a:solidFill>
          <a:uFillTx/>
          <a:latin typeface="+mj-lt"/>
          <a:ea typeface="+mj-ea"/>
          <a:cs typeface="+mj-cs"/>
          <a:sym typeface="Arial"/>
        </a:defRPr>
      </a:lvl3pPr>
      <a:lvl4pPr marL="1556766" marR="0" indent="-514350" algn="l" defTabSz="914400" rtl="0" latinLnBrk="0">
        <a:lnSpc>
          <a:spcPct val="100000"/>
        </a:lnSpc>
        <a:spcBef>
          <a:spcPts val="700"/>
        </a:spcBef>
        <a:spcAft>
          <a:spcPts val="0"/>
        </a:spcAft>
        <a:buClr>
          <a:srgbClr val="0055A0"/>
        </a:buClr>
        <a:buSzPct val="90000"/>
        <a:buFont typeface="Arial"/>
        <a:buChar char="•"/>
        <a:tabLst/>
        <a:defRPr b="0" baseline="0" cap="none" i="0" spc="0" strike="noStrike" sz="3000" u="none">
          <a:ln>
            <a:noFill/>
          </a:ln>
          <a:solidFill>
            <a:srgbClr val="0055A0"/>
          </a:solidFill>
          <a:uFillTx/>
          <a:latin typeface="+mj-lt"/>
          <a:ea typeface="+mj-ea"/>
          <a:cs typeface="+mj-cs"/>
          <a:sym typeface="Arial"/>
        </a:defRPr>
      </a:lvl4pPr>
      <a:lvl5pPr marL="1821942" marR="0" indent="-514350" algn="l" defTabSz="914400" rtl="0" latinLnBrk="0">
        <a:lnSpc>
          <a:spcPct val="100000"/>
        </a:lnSpc>
        <a:spcBef>
          <a:spcPts val="700"/>
        </a:spcBef>
        <a:spcAft>
          <a:spcPts val="0"/>
        </a:spcAft>
        <a:buClr>
          <a:srgbClr val="0055A0"/>
        </a:buClr>
        <a:buSzPct val="100000"/>
        <a:buFont typeface="Arial"/>
        <a:buChar char="•"/>
        <a:tabLst/>
        <a:defRPr b="0" baseline="0" cap="none" i="0" spc="0" strike="noStrike" sz="3000" u="none">
          <a:ln>
            <a:noFill/>
          </a:ln>
          <a:solidFill>
            <a:srgbClr val="0055A0"/>
          </a:solidFill>
          <a:uFillTx/>
          <a:latin typeface="+mj-lt"/>
          <a:ea typeface="+mj-ea"/>
          <a:cs typeface="+mj-cs"/>
          <a:sym typeface="Arial"/>
        </a:defRPr>
      </a:lvl5pPr>
      <a:lvl6pPr marL="1792223" marR="0" indent="-274319" algn="l" defTabSz="914400" rtl="0" latinLnBrk="0">
        <a:lnSpc>
          <a:spcPct val="100000"/>
        </a:lnSpc>
        <a:spcBef>
          <a:spcPts val="700"/>
        </a:spcBef>
        <a:spcAft>
          <a:spcPts val="0"/>
        </a:spcAft>
        <a:buClr>
          <a:srgbClr val="0055A0"/>
        </a:buClr>
        <a:buSzPct val="100000"/>
        <a:buFont typeface="Arial"/>
        <a:buChar char="-"/>
        <a:tabLst/>
        <a:defRPr b="0" baseline="0" cap="none" i="0" spc="0" strike="noStrike" sz="3000" u="none">
          <a:ln>
            <a:noFill/>
          </a:ln>
          <a:solidFill>
            <a:srgbClr val="0055A0"/>
          </a:solidFill>
          <a:uFillTx/>
          <a:latin typeface="+mj-lt"/>
          <a:ea typeface="+mj-ea"/>
          <a:cs typeface="+mj-cs"/>
          <a:sym typeface="Arial"/>
        </a:defRPr>
      </a:lvl6pPr>
      <a:lvl7pPr marL="2042159" marR="0" indent="-304799" algn="l" defTabSz="914400" rtl="0" latinLnBrk="0">
        <a:lnSpc>
          <a:spcPct val="100000"/>
        </a:lnSpc>
        <a:spcBef>
          <a:spcPts val="700"/>
        </a:spcBef>
        <a:spcAft>
          <a:spcPts val="0"/>
        </a:spcAft>
        <a:buClr>
          <a:srgbClr val="0055A0"/>
        </a:buClr>
        <a:buSzPct val="100000"/>
        <a:buFont typeface="Arial"/>
        <a:buChar char="•"/>
        <a:tabLst/>
        <a:defRPr b="0" baseline="0" cap="none" i="0" spc="0" strike="noStrike" sz="3000" u="none">
          <a:ln>
            <a:noFill/>
          </a:ln>
          <a:solidFill>
            <a:srgbClr val="0055A0"/>
          </a:solidFill>
          <a:uFillTx/>
          <a:latin typeface="+mj-lt"/>
          <a:ea typeface="+mj-ea"/>
          <a:cs typeface="+mj-cs"/>
          <a:sym typeface="Arial"/>
        </a:defRPr>
      </a:lvl7pPr>
      <a:lvl8pPr marL="2299715" marR="0" indent="-342899" algn="l" defTabSz="914400" rtl="0" latinLnBrk="0">
        <a:lnSpc>
          <a:spcPct val="100000"/>
        </a:lnSpc>
        <a:spcBef>
          <a:spcPts val="700"/>
        </a:spcBef>
        <a:spcAft>
          <a:spcPts val="0"/>
        </a:spcAft>
        <a:buClr>
          <a:srgbClr val="0055A0"/>
        </a:buClr>
        <a:buSzPct val="100000"/>
        <a:buFont typeface="Arial"/>
        <a:buChar char="▪"/>
        <a:tabLst/>
        <a:defRPr b="0" baseline="0" cap="none" i="0" spc="0" strike="noStrike" sz="3000" u="none">
          <a:ln>
            <a:noFill/>
          </a:ln>
          <a:solidFill>
            <a:srgbClr val="0055A0"/>
          </a:solidFill>
          <a:uFillTx/>
          <a:latin typeface="+mj-lt"/>
          <a:ea typeface="+mj-ea"/>
          <a:cs typeface="+mj-cs"/>
          <a:sym typeface="Arial"/>
        </a:defRPr>
      </a:lvl8pPr>
      <a:lvl9pPr marL="2491739" marR="0" indent="-342899" algn="l" defTabSz="914400" rtl="0" latinLnBrk="0">
        <a:lnSpc>
          <a:spcPct val="100000"/>
        </a:lnSpc>
        <a:spcBef>
          <a:spcPts val="700"/>
        </a:spcBef>
        <a:spcAft>
          <a:spcPts val="0"/>
        </a:spcAft>
        <a:buClr>
          <a:srgbClr val="0055A0"/>
        </a:buClr>
        <a:buSzPct val="100000"/>
        <a:buFont typeface="Arial"/>
        <a:buChar char="•"/>
        <a:tabLst/>
        <a:defRPr b="0" baseline="0" cap="none" i="0" spc="0" strike="noStrike" sz="3000" u="none">
          <a:ln>
            <a:noFill/>
          </a:ln>
          <a:solidFill>
            <a:srgbClr val="0055A0"/>
          </a:solidFill>
          <a:uFillTx/>
          <a:latin typeface="+mj-lt"/>
          <a:ea typeface="+mj-ea"/>
          <a:cs typeface="+mj-cs"/>
          <a:sym typeface="Arial"/>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s://:@gitlab.cern.ch:8443/bisw-java-fwk/appLauncherStatistics.git" TargetMode="External"/><Relationship Id="rId3" Type="http://schemas.openxmlformats.org/officeDocument/2006/relationships/image" Target="../media/image7.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tif"/></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tif"/></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deployments.cern.ch" TargetMode="Externa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8" name="Usage"/>
          <p:cNvSpPr txBox="1"/>
          <p:nvPr>
            <p:ph type="title"/>
          </p:nvPr>
        </p:nvSpPr>
        <p:spPr>
          <a:prstGeom prst="rect">
            <a:avLst/>
          </a:prstGeom>
        </p:spPr>
        <p:txBody>
          <a:bodyPr/>
          <a:lstStyle/>
          <a:p>
            <a:pPr/>
            <a:r>
              <a:t>Usage</a:t>
            </a:r>
          </a:p>
        </p:txBody>
      </p:sp>
      <p:sp>
        <p:nvSpPr>
          <p:cNvPr id="169" name="git clone https://:@gitlab.cern.ch:8443/bisw-java-fwk/appLauncherStatistics.git…"/>
          <p:cNvSpPr txBox="1"/>
          <p:nvPr>
            <p:ph type="body" idx="1"/>
          </p:nvPr>
        </p:nvSpPr>
        <p:spPr>
          <a:xfrm>
            <a:off x="457200" y="1599758"/>
            <a:ext cx="8393746" cy="4350385"/>
          </a:xfrm>
          <a:prstGeom prst="rect">
            <a:avLst/>
          </a:prstGeom>
        </p:spPr>
        <p:txBody>
          <a:bodyPr/>
          <a:lstStyle/>
          <a:p>
            <a:pPr/>
            <a:r>
              <a:t>git clone </a:t>
            </a:r>
            <a:r>
              <a:rPr u="sng">
                <a:solidFill>
                  <a:schemeClr val="accent5"/>
                </a:solidFill>
                <a:uFill>
                  <a:solidFill>
                    <a:schemeClr val="accent5"/>
                  </a:solidFill>
                </a:uFill>
                <a:hlinkClick r:id="rId2" invalidUrl="" action="" tgtFrame="" tooltip="" history="1" highlightClick="0" endSnd="0"/>
              </a:rPr>
              <a:t>https://:@gitlab.cern.ch:8443/bisw-java-fwk/appLauncherStatistics.git</a:t>
            </a:r>
          </a:p>
          <a:p>
            <a:pPr/>
            <a:r>
              <a:t>./calculateAppStatistics.sh</a:t>
            </a:r>
          </a:p>
          <a:p>
            <a:pPr/>
            <a:r>
              <a:t>Then in your project’s folder 4 .csv files will have been generated. You can find your non-standard applications simply using grep</a:t>
            </a:r>
          </a:p>
        </p:txBody>
      </p:sp>
      <p:sp>
        <p:nvSpPr>
          <p:cNvPr id="170"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71" name="pasted-image.png" descr="pasted-image.png"/>
          <p:cNvPicPr>
            <a:picLocks noChangeAspect="1"/>
          </p:cNvPicPr>
          <p:nvPr/>
        </p:nvPicPr>
        <p:blipFill>
          <a:blip r:embed="rId3">
            <a:extLst/>
          </a:blip>
          <a:stretch>
            <a:fillRect/>
          </a:stretch>
        </p:blipFill>
        <p:spPr>
          <a:xfrm>
            <a:off x="82072" y="4370592"/>
            <a:ext cx="9144001" cy="1189549"/>
          </a:xfrm>
          <a:prstGeom prst="rect">
            <a:avLst/>
          </a:prstGeom>
          <a:ln w="12700">
            <a:miter lim="400000"/>
          </a:ln>
        </p:spPr>
      </p:pic>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3" name="Title"/>
          <p:cNvSpPr txBox="1"/>
          <p:nvPr>
            <p:ph type="title"/>
          </p:nvPr>
        </p:nvSpPr>
        <p:spPr>
          <a:xfrm>
            <a:off x="2800193" y="2416280"/>
            <a:ext cx="7467601" cy="1143001"/>
          </a:xfrm>
          <a:prstGeom prst="rect">
            <a:avLst/>
          </a:prstGeom>
        </p:spPr>
        <p:txBody>
          <a:bodyPr/>
          <a:lstStyle/>
          <a:p>
            <a:pPr/>
          </a:p>
        </p:txBody>
      </p:sp>
      <p:pic>
        <p:nvPicPr>
          <p:cNvPr id="174" name="pasted-image.tiff" descr="pasted-image.tiff"/>
          <p:cNvPicPr>
            <a:picLocks noChangeAspect="1"/>
          </p:cNvPicPr>
          <p:nvPr/>
        </p:nvPicPr>
        <p:blipFill>
          <a:blip r:embed="rId2">
            <a:extLst/>
          </a:blip>
          <a:stretch>
            <a:fillRect/>
          </a:stretch>
        </p:blipFill>
        <p:spPr>
          <a:xfrm>
            <a:off x="25003" y="-658347"/>
            <a:ext cx="9144178" cy="6858134"/>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6" name="New Maven dependency updates &amp; review of apps deployed using non-standard dependencies"/>
          <p:cNvSpPr txBox="1"/>
          <p:nvPr>
            <p:ph type="title"/>
          </p:nvPr>
        </p:nvSpPr>
        <p:spPr>
          <a:xfrm>
            <a:off x="458573" y="440456"/>
            <a:ext cx="8226854" cy="940444"/>
          </a:xfrm>
          <a:prstGeom prst="rect">
            <a:avLst/>
          </a:prstGeom>
        </p:spPr>
        <p:txBody>
          <a:bodyPr/>
          <a:lstStyle/>
          <a:p>
            <a:pPr defTabSz="557784">
              <a:defRPr b="1" sz="2806"/>
            </a:pPr>
            <a:r>
              <a:t>New Maven dependency updates </a:t>
            </a:r>
            <a:r>
              <a:rPr b="0"/>
              <a:t>&amp; review of apps deployed using</a:t>
            </a:r>
            <a:r>
              <a:t> non-standard dependencies</a:t>
            </a:r>
          </a:p>
        </p:txBody>
      </p:sp>
      <p:sp>
        <p:nvSpPr>
          <p:cNvPr id="137" name="Slide Number"/>
          <p:cNvSpPr txBox="1"/>
          <p:nvPr>
            <p:ph type="sldNum" sz="quarter" idx="2"/>
          </p:nvPr>
        </p:nvSpPr>
        <p:spPr>
          <a:xfrm>
            <a:off x="8497902" y="6406785"/>
            <a:ext cx="188898"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38" name="pasted-image.tiff" descr="pasted-image.tiff"/>
          <p:cNvPicPr>
            <a:picLocks noChangeAspect="1"/>
          </p:cNvPicPr>
          <p:nvPr/>
        </p:nvPicPr>
        <p:blipFill>
          <a:blip r:embed="rId2">
            <a:extLst/>
          </a:blip>
          <a:stretch>
            <a:fillRect/>
          </a:stretch>
        </p:blipFill>
        <p:spPr>
          <a:xfrm>
            <a:off x="3035060" y="1913833"/>
            <a:ext cx="3073880" cy="3030334"/>
          </a:xfrm>
          <a:prstGeom prst="rect">
            <a:avLst/>
          </a:prstGeom>
          <a:ln w="12700">
            <a:miter lim="400000"/>
          </a:ln>
        </p:spPr>
      </p:pic>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0" name="Maven dependencies updates"/>
          <p:cNvSpPr txBox="1"/>
          <p:nvPr>
            <p:ph type="title"/>
          </p:nvPr>
        </p:nvSpPr>
        <p:spPr>
          <a:prstGeom prst="rect">
            <a:avLst/>
          </a:prstGeom>
        </p:spPr>
        <p:txBody>
          <a:bodyPr/>
          <a:lstStyle/>
          <a:p>
            <a:pPr/>
            <a:r>
              <a:t>Maven dependencies updates</a:t>
            </a:r>
          </a:p>
        </p:txBody>
      </p:sp>
      <p:sp>
        <p:nvSpPr>
          <p:cNvPr id="141" name="Changed API in cmw-data (comm, fxcomm RDA)…"/>
          <p:cNvSpPr txBox="1"/>
          <p:nvPr>
            <p:ph type="body" idx="1"/>
          </p:nvPr>
        </p:nvSpPr>
        <p:spPr>
          <a:xfrm>
            <a:off x="457200" y="1325606"/>
            <a:ext cx="8226854" cy="4680387"/>
          </a:xfrm>
          <a:prstGeom prst="rect">
            <a:avLst/>
          </a:prstGeom>
        </p:spPr>
        <p:txBody>
          <a:bodyPr/>
          <a:lstStyle/>
          <a:p>
            <a:pPr/>
            <a:r>
              <a:t>Changed API in cmw-data (comm, fxcomm RDA)</a:t>
            </a:r>
          </a:p>
          <a:p>
            <a:pPr/>
            <a:r>
              <a:t>Removed dependencies from artifactory</a:t>
            </a:r>
          </a:p>
          <a:p>
            <a:pPr/>
            <a:r>
              <a:t>Removed versions from artifactory</a:t>
            </a:r>
          </a:p>
          <a:p>
            <a:pPr/>
          </a:p>
          <a:p>
            <a:pPr/>
            <a:r>
              <a:rPr u="sng">
                <a:solidFill>
                  <a:schemeClr val="accent5"/>
                </a:solidFill>
                <a:uFill>
                  <a:solidFill>
                    <a:schemeClr val="accent5"/>
                  </a:solidFill>
                </a:uFill>
                <a:hlinkClick r:id="rId2" invalidUrl="" action="" tgtFrame="" tooltip="" history="1" highlightClick="0" endSnd="0"/>
              </a:rPr>
              <a:t>https://deployments.cern.ch</a:t>
            </a:r>
            <a:r>
              <a:t> is not working properly (not all pro versions listed)</a:t>
            </a:r>
          </a:p>
        </p:txBody>
      </p:sp>
      <p:sp>
        <p:nvSpPr>
          <p:cNvPr id="142" name="Slide Number"/>
          <p:cNvSpPr txBox="1"/>
          <p:nvPr>
            <p:ph type="sldNum" sz="quarter" idx="2"/>
          </p:nvPr>
        </p:nvSpPr>
        <p:spPr>
          <a:xfrm>
            <a:off x="8497902" y="6406785"/>
            <a:ext cx="188898"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4" name="Why these changes? (as by CO)"/>
          <p:cNvSpPr txBox="1"/>
          <p:nvPr>
            <p:ph type="title"/>
          </p:nvPr>
        </p:nvSpPr>
        <p:spPr>
          <a:prstGeom prst="rect">
            <a:avLst/>
          </a:prstGeom>
        </p:spPr>
        <p:txBody>
          <a:bodyPr/>
          <a:lstStyle>
            <a:lvl1pPr defTabSz="877823">
              <a:defRPr sz="4416"/>
            </a:lvl1pPr>
          </a:lstStyle>
          <a:p>
            <a:pPr/>
            <a:r>
              <a:t>Why these changes? (as by CO)</a:t>
            </a:r>
          </a:p>
        </p:txBody>
      </p:sp>
      <p:sp>
        <p:nvSpPr>
          <p:cNvPr id="145" name="Slide Number"/>
          <p:cNvSpPr txBox="1"/>
          <p:nvPr>
            <p:ph type="sldNum" sz="quarter" idx="2"/>
          </p:nvPr>
        </p:nvSpPr>
        <p:spPr>
          <a:xfrm>
            <a:off x="8497902" y="6406785"/>
            <a:ext cx="188898"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46" name="So what happened: these were old libraries, and more importantly some of them were not even properly released artifacts with CBNG , but instead, they were released with CommonBuild and then got continuously migrated to Artifactory in the past few years. The problem was that they were anything, but not reliable artifacts. The binary was the same of course but the dependency set was different.…"/>
          <p:cNvSpPr txBox="1"/>
          <p:nvPr>
            <p:ph type="body" idx="1"/>
          </p:nvPr>
        </p:nvSpPr>
        <p:spPr>
          <a:prstGeom prst="rect">
            <a:avLst/>
          </a:prstGeom>
        </p:spPr>
        <p:txBody>
          <a:bodyPr/>
          <a:lstStyle/>
          <a:p>
            <a:pPr marL="380207" indent="-352043" defTabSz="704087">
              <a:spcBef>
                <a:spcPts val="500"/>
              </a:spcBef>
              <a:defRPr sz="2309"/>
            </a:pPr>
            <a:r>
              <a:rPr b="1"/>
              <a:t>So what happened:</a:t>
            </a:r>
            <a:r>
              <a:t> these were old libraries, and more importantly some of them were not even properly released artifacts with CBNG , but instead, they were released with CommonBuild and then got continuously migrated to Artifactory in the past few years. The problem was that they were anything, but not reliable artifacts. The binary was the same of course but the dependency set was different. </a:t>
            </a:r>
          </a:p>
          <a:p>
            <a:pPr marL="380207" indent="-352043" defTabSz="704087">
              <a:spcBef>
                <a:spcPts val="500"/>
              </a:spcBef>
              <a:defRPr sz="2309"/>
            </a:pPr>
          </a:p>
          <a:p>
            <a:pPr marL="380207" indent="-352043" defTabSz="704087">
              <a:spcBef>
                <a:spcPts val="500"/>
              </a:spcBef>
              <a:defRPr sz="2309"/>
            </a:pPr>
            <a:r>
              <a:t>We always discouraged users from using these non-reliable, obsolete libraries, because we had several issues with them. So finally, we rather removed them from the repository.</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8" name="Actions for CO library changes"/>
          <p:cNvSpPr txBox="1"/>
          <p:nvPr>
            <p:ph type="title"/>
          </p:nvPr>
        </p:nvSpPr>
        <p:spPr>
          <a:prstGeom prst="rect">
            <a:avLst/>
          </a:prstGeom>
        </p:spPr>
        <p:txBody>
          <a:bodyPr/>
          <a:lstStyle/>
          <a:p>
            <a:pPr/>
            <a:r>
              <a:t>Actions for CO library changes</a:t>
            </a:r>
          </a:p>
        </p:txBody>
      </p:sp>
      <p:sp>
        <p:nvSpPr>
          <p:cNvPr id="149" name="Slide Number"/>
          <p:cNvSpPr txBox="1"/>
          <p:nvPr>
            <p:ph type="sldNum" sz="quarter" idx="2"/>
          </p:nvPr>
        </p:nvSpPr>
        <p:spPr>
          <a:xfrm>
            <a:off x="8497902" y="6406785"/>
            <a:ext cx="188898"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50" name="Changes had to be done in :…"/>
          <p:cNvSpPr txBox="1"/>
          <p:nvPr>
            <p:ph type="body" idx="1"/>
          </p:nvPr>
        </p:nvSpPr>
        <p:spPr>
          <a:prstGeom prst="rect">
            <a:avLst/>
          </a:prstGeom>
        </p:spPr>
        <p:txBody>
          <a:bodyPr/>
          <a:lstStyle/>
          <a:p>
            <a:pPr>
              <a:defRPr b="1"/>
            </a:pPr>
            <a:r>
              <a:t>Changes had to be done in : </a:t>
            </a:r>
          </a:p>
          <a:p>
            <a:pPr lvl="1" marL="905255" indent="-457200">
              <a:buSzPct val="80000"/>
            </a:pPr>
            <a:r>
              <a:t>Configuration POM</a:t>
            </a:r>
          </a:p>
          <a:p>
            <a:pPr lvl="1" marL="905255" indent="-457200">
              <a:buSzPct val="80000"/>
            </a:pPr>
            <a:r>
              <a:t>GUI Parent POM</a:t>
            </a:r>
          </a:p>
          <a:p>
            <a:pPr lvl="1" marL="905255" indent="-457200">
              <a:buSzPct val="80000"/>
            </a:pPr>
            <a:r>
              <a:t>fxcomm</a:t>
            </a:r>
          </a:p>
          <a:p>
            <a:pPr lvl="1" marL="905255" indent="-457200">
              <a:buSzPct val="80000"/>
            </a:pPr>
            <a:r>
              <a:t>comm</a:t>
            </a:r>
          </a:p>
          <a:p>
            <a:pPr lvl="1" marL="905255" indent="-457200">
              <a:buSzPct val="80000"/>
            </a:pPr>
          </a:p>
          <a:p>
            <a:pPr/>
            <a:r>
              <a:t>Changes still have to be done in some of the </a:t>
            </a:r>
            <a:r>
              <a:rPr b="1"/>
              <a:t>non-standard</a:t>
            </a:r>
            <a:r>
              <a:t> applications (!) </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2" name="Libraries missing"/>
          <p:cNvSpPr txBox="1"/>
          <p:nvPr>
            <p:ph type="title"/>
          </p:nvPr>
        </p:nvSpPr>
        <p:spPr>
          <a:prstGeom prst="rect">
            <a:avLst/>
          </a:prstGeom>
        </p:spPr>
        <p:txBody>
          <a:bodyPr/>
          <a:lstStyle/>
          <a:p>
            <a:pPr/>
            <a:r>
              <a:t>Libraries missing</a:t>
            </a:r>
          </a:p>
        </p:txBody>
      </p:sp>
      <p:sp>
        <p:nvSpPr>
          <p:cNvPr id="153" name="Slide Number"/>
          <p:cNvSpPr txBox="1"/>
          <p:nvPr>
            <p:ph type="sldNum" sz="quarter" idx="2"/>
          </p:nvPr>
        </p:nvSpPr>
        <p:spPr>
          <a:xfrm>
            <a:off x="8497902" y="6406785"/>
            <a:ext cx="188898"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54" name="PastedGraphic-1.png" descr="PastedGraphic-1.png"/>
          <p:cNvPicPr>
            <a:picLocks noChangeAspect="1"/>
          </p:cNvPicPr>
          <p:nvPr/>
        </p:nvPicPr>
        <p:blipFill>
          <a:blip r:embed="rId2">
            <a:extLst/>
          </a:blip>
          <a:stretch>
            <a:fillRect/>
          </a:stretch>
        </p:blipFill>
        <p:spPr>
          <a:xfrm>
            <a:off x="101920" y="1463403"/>
            <a:ext cx="12933813" cy="4404792"/>
          </a:xfrm>
          <a:prstGeom prst="rect">
            <a:avLst/>
          </a:prstGeom>
          <a:ln w="12700">
            <a:miter lim="400000"/>
          </a:ln>
        </p:spPr>
      </p:pic>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6" name="Updated &amp; new libraries"/>
          <p:cNvSpPr txBox="1"/>
          <p:nvPr>
            <p:ph type="title"/>
          </p:nvPr>
        </p:nvSpPr>
        <p:spPr>
          <a:prstGeom prst="rect">
            <a:avLst/>
          </a:prstGeom>
        </p:spPr>
        <p:txBody>
          <a:bodyPr/>
          <a:lstStyle/>
          <a:p>
            <a:pPr/>
            <a:r>
              <a:t>Updated &amp; new libraries</a:t>
            </a:r>
          </a:p>
        </p:txBody>
      </p:sp>
      <p:sp>
        <p:nvSpPr>
          <p:cNvPr id="157" name="lsa-client-common…"/>
          <p:cNvSpPr txBox="1"/>
          <p:nvPr>
            <p:ph type="body" idx="1"/>
          </p:nvPr>
        </p:nvSpPr>
        <p:spPr>
          <a:prstGeom prst="rect">
            <a:avLst/>
          </a:prstGeom>
        </p:spPr>
        <p:txBody>
          <a:bodyPr/>
          <a:lstStyle/>
          <a:p>
            <a:pPr marL="246888" indent="-228600" defTabSz="457200">
              <a:spcBef>
                <a:spcPts val="300"/>
              </a:spcBef>
              <a:defRPr sz="1500"/>
            </a:pPr>
            <a:r>
              <a:t>lsa-client-common</a:t>
            </a:r>
          </a:p>
          <a:p>
            <a:pPr marL="246888" indent="-228600" defTabSz="457200">
              <a:spcBef>
                <a:spcPts val="300"/>
              </a:spcBef>
              <a:defRPr sz="1500"/>
            </a:pPr>
            <a:r>
              <a:t>fesa-japc-core</a:t>
            </a:r>
          </a:p>
          <a:p>
            <a:pPr marL="246888" indent="-228600" defTabSz="457200">
              <a:spcBef>
                <a:spcPts val="300"/>
              </a:spcBef>
              <a:defRPr sz="1500"/>
            </a:pPr>
            <a:r>
              <a:t>accsoft-commons-mddir</a:t>
            </a:r>
          </a:p>
          <a:p>
            <a:pPr marL="246888" indent="-228600" defTabSz="457200">
              <a:spcBef>
                <a:spcPts val="300"/>
              </a:spcBef>
              <a:defRPr sz="1500"/>
            </a:pPr>
            <a:r>
              <a:t>pm-data-client</a:t>
            </a:r>
          </a:p>
          <a:p>
            <a:pPr marL="246888" indent="-228600" defTabSz="457200">
              <a:spcBef>
                <a:spcPts val="300"/>
              </a:spcBef>
              <a:defRPr sz="1500"/>
            </a:pPr>
            <a:r>
              <a:t>lsa-client</a:t>
            </a:r>
          </a:p>
          <a:p>
            <a:pPr marL="246888" indent="-228600" defTabSz="457200">
              <a:spcBef>
                <a:spcPts val="300"/>
              </a:spcBef>
              <a:defRPr sz="1500"/>
            </a:pPr>
            <a:r>
              <a:t>japc-ext-inca</a:t>
            </a:r>
          </a:p>
          <a:p>
            <a:pPr marL="246888" indent="-228600" defTabSz="457200">
              <a:spcBef>
                <a:spcPts val="300"/>
              </a:spcBef>
              <a:defRPr sz="1500"/>
            </a:pPr>
            <a:r>
              <a:t>japc</a:t>
            </a:r>
          </a:p>
          <a:p>
            <a:pPr marL="246888" indent="-228600" defTabSz="457200">
              <a:spcBef>
                <a:spcPts val="300"/>
              </a:spcBef>
              <a:defRPr sz="1500"/>
            </a:pPr>
            <a:r>
              <a:t>jdataviewer</a:t>
            </a:r>
          </a:p>
          <a:p>
            <a:pPr marL="246888" indent="-228600" defTabSz="457200">
              <a:spcBef>
                <a:spcPts val="300"/>
              </a:spcBef>
              <a:defRPr sz="1500"/>
            </a:pPr>
            <a:r>
              <a:t>configdb-dirservice-client</a:t>
            </a:r>
          </a:p>
          <a:p>
            <a:pPr marL="246888" indent="-228600" defTabSz="457200">
              <a:spcBef>
                <a:spcPts val="300"/>
              </a:spcBef>
              <a:defRPr sz="1500"/>
            </a:pPr>
            <a:r>
              <a:t>accsoft-gui-frame</a:t>
            </a:r>
          </a:p>
          <a:p>
            <a:pPr marL="246888" indent="-228600" defTabSz="457200">
              <a:spcBef>
                <a:spcPts val="300"/>
              </a:spcBef>
              <a:defRPr sz="1500"/>
            </a:pPr>
            <a:r>
              <a:t>accsoft-security-rba-util-gui</a:t>
            </a:r>
          </a:p>
          <a:p>
            <a:pPr marL="246888" indent="-228600" defTabSz="457200">
              <a:spcBef>
                <a:spcPts val="300"/>
              </a:spcBef>
              <a:defRPr sz="1500"/>
            </a:pPr>
            <a:r>
              <a:t>lsa-settings-domain</a:t>
            </a:r>
          </a:p>
          <a:p>
            <a:pPr marL="246888" indent="-228600" defTabSz="457200">
              <a:spcBef>
                <a:spcPts val="300"/>
              </a:spcBef>
              <a:defRPr sz="1500"/>
            </a:pPr>
            <a:r>
              <a:t>accsoft-app-profile</a:t>
            </a:r>
          </a:p>
          <a:p>
            <a:pPr marL="246888" indent="-228600" defTabSz="457200">
              <a:spcBef>
                <a:spcPts val="300"/>
              </a:spcBef>
              <a:defRPr sz="1500"/>
            </a:pPr>
            <a:r>
              <a:t>accsoft-commons-jmxdirectory-registration</a:t>
            </a:r>
          </a:p>
          <a:p>
            <a:pPr marL="246888" indent="-228600" defTabSz="457200">
              <a:spcBef>
                <a:spcPts val="300"/>
              </a:spcBef>
              <a:defRPr sz="1500"/>
            </a:pPr>
            <a:r>
              <a:t>cmw-log-logger-core</a:t>
            </a:r>
          </a:p>
          <a:p>
            <a:pPr marL="246888" indent="-228600" defTabSz="457200">
              <a:spcBef>
                <a:spcPts val="300"/>
              </a:spcBef>
              <a:defRPr sz="1500"/>
            </a:pPr>
          </a:p>
          <a:p>
            <a:pPr marL="246888" indent="-228600" defTabSz="457200">
              <a:spcBef>
                <a:spcPts val="300"/>
              </a:spcBef>
              <a:defRPr sz="1500"/>
            </a:pPr>
            <a:r>
              <a:t>more details : https://goo.gl/qscpUC</a:t>
            </a:r>
          </a:p>
        </p:txBody>
      </p:sp>
      <p:sp>
        <p:nvSpPr>
          <p:cNvPr id="158" name="Slide Number"/>
          <p:cNvSpPr txBox="1"/>
          <p:nvPr>
            <p:ph type="sldNum" sz="quarter" idx="2"/>
          </p:nvPr>
        </p:nvSpPr>
        <p:spPr>
          <a:xfrm>
            <a:off x="8497902" y="6406785"/>
            <a:ext cx="188898"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0" name="Applauncher Statistics"/>
          <p:cNvSpPr txBox="1"/>
          <p:nvPr>
            <p:ph type="title"/>
          </p:nvPr>
        </p:nvSpPr>
        <p:spPr>
          <a:prstGeom prst="rect">
            <a:avLst/>
          </a:prstGeom>
        </p:spPr>
        <p:txBody>
          <a:bodyPr/>
          <a:lstStyle/>
          <a:p>
            <a:pPr/>
            <a:r>
              <a:t>Applauncher Statistics</a:t>
            </a:r>
          </a:p>
        </p:txBody>
      </p:sp>
      <p:sp>
        <p:nvSpPr>
          <p:cNvPr id="161" name="Slide Number"/>
          <p:cNvSpPr txBox="1"/>
          <p:nvPr>
            <p:ph type="sldNum" sz="quarter" idx="2"/>
          </p:nvPr>
        </p:nvSpPr>
        <p:spPr>
          <a:xfrm>
            <a:off x="8497902" y="6406785"/>
            <a:ext cx="188898"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62" name="In order to find out the standard and the non-standard applications of the section, appLauncherStatistics project can be used…"/>
          <p:cNvSpPr txBox="1"/>
          <p:nvPr>
            <p:ph type="body" idx="1"/>
          </p:nvPr>
        </p:nvSpPr>
        <p:spPr>
          <a:prstGeom prst="rect">
            <a:avLst/>
          </a:prstGeom>
        </p:spPr>
        <p:txBody>
          <a:bodyPr/>
          <a:lstStyle/>
          <a:p>
            <a:pPr marL="370331" indent="-342900" defTabSz="685800">
              <a:spcBef>
                <a:spcPts val="500"/>
              </a:spcBef>
              <a:defRPr sz="2250"/>
            </a:pPr>
            <a:r>
              <a:t>In order to find out the standard and the non-standard applications of the section, </a:t>
            </a:r>
            <a:r>
              <a:rPr b="1"/>
              <a:t>appLauncherStatistics</a:t>
            </a:r>
            <a:r>
              <a:t> project can be used</a:t>
            </a:r>
          </a:p>
          <a:p>
            <a:pPr marL="370331" indent="-342900" defTabSz="685800">
              <a:spcBef>
                <a:spcPts val="500"/>
              </a:spcBef>
              <a:defRPr sz="2250"/>
            </a:pPr>
          </a:p>
          <a:p>
            <a:pPr marL="370331" indent="-342900" defTabSz="685800">
              <a:spcBef>
                <a:spcPts val="500"/>
              </a:spcBef>
              <a:defRPr sz="2250"/>
            </a:pPr>
            <a:r>
              <a:rPr b="1"/>
              <a:t>Link</a:t>
            </a:r>
            <a:r>
              <a:t> can be found here :https://goo.gl/1dp6bS</a:t>
            </a:r>
          </a:p>
          <a:p>
            <a:pPr marL="370331" indent="-342900" defTabSz="685800">
              <a:spcBef>
                <a:spcPts val="500"/>
              </a:spcBef>
              <a:defRPr sz="2250"/>
            </a:pPr>
          </a:p>
          <a:p>
            <a:pPr marL="370331" indent="-342900" defTabSz="685800">
              <a:spcBef>
                <a:spcPts val="500"/>
              </a:spcBef>
              <a:defRPr sz="2250"/>
            </a:pPr>
            <a:r>
              <a:t>Running the script it is possible to find the:</a:t>
            </a:r>
          </a:p>
          <a:p>
            <a:pPr marL="370331" indent="-342900" defTabSz="685800">
              <a:spcBef>
                <a:spcPts val="500"/>
              </a:spcBef>
              <a:defRPr sz="2250"/>
            </a:pPr>
            <a:r>
              <a:rPr b="1"/>
              <a:t>Standard</a:t>
            </a:r>
            <a:r>
              <a:t> applications</a:t>
            </a:r>
          </a:p>
          <a:p>
            <a:pPr marL="370331" indent="-342900" defTabSz="685800">
              <a:spcBef>
                <a:spcPts val="500"/>
              </a:spcBef>
              <a:defRPr sz="2250"/>
            </a:pPr>
            <a:r>
              <a:rPr b="1"/>
              <a:t>Non-standard</a:t>
            </a:r>
            <a:r>
              <a:t> applications</a:t>
            </a:r>
          </a:p>
          <a:p>
            <a:pPr marL="370331" indent="-342900" defTabSz="685800">
              <a:spcBef>
                <a:spcPts val="500"/>
              </a:spcBef>
              <a:defRPr sz="2250"/>
            </a:pPr>
            <a:r>
              <a:rPr b="1"/>
              <a:t>ExpertGui</a:t>
            </a:r>
            <a:r>
              <a:t> applications</a:t>
            </a:r>
          </a:p>
          <a:p>
            <a:pPr marL="370331" indent="-342900" defTabSz="685800">
              <a:spcBef>
                <a:spcPts val="500"/>
              </a:spcBef>
              <a:defRPr sz="2250"/>
            </a:pPr>
            <a:r>
              <a:rPr b="1"/>
              <a:t>ExpertGuiMaven</a:t>
            </a:r>
            <a:r>
              <a:t> applications</a:t>
            </a:r>
          </a:p>
          <a:p>
            <a:pPr marL="370331" indent="-342900" defTabSz="685800">
              <a:spcBef>
                <a:spcPts val="500"/>
              </a:spcBef>
              <a:defRPr sz="2250"/>
            </a:pPr>
            <a:r>
              <a:rPr b="1"/>
              <a:t>ExpertGuiArtifactory</a:t>
            </a:r>
            <a:r>
              <a:t> applications</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4" name="Example"/>
          <p:cNvSpPr txBox="1"/>
          <p:nvPr>
            <p:ph type="title"/>
          </p:nvPr>
        </p:nvSpPr>
        <p:spPr>
          <a:prstGeom prst="rect">
            <a:avLst/>
          </a:prstGeom>
        </p:spPr>
        <p:txBody>
          <a:bodyPr/>
          <a:lstStyle/>
          <a:p>
            <a:pPr/>
            <a:r>
              <a:t>Example</a:t>
            </a:r>
          </a:p>
        </p:txBody>
      </p:sp>
      <p:sp>
        <p:nvSpPr>
          <p:cNvPr id="165" name="Slide Number"/>
          <p:cNvSpPr txBox="1"/>
          <p:nvPr>
            <p:ph type="sldNum" sz="quarter" idx="2"/>
          </p:nvPr>
        </p:nvSpPr>
        <p:spPr>
          <a:xfrm>
            <a:off x="8497902" y="6406785"/>
            <a:ext cx="188898"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66" name="pasted-image.png" descr="pasted-image.png"/>
          <p:cNvPicPr>
            <a:picLocks noChangeAspect="1"/>
          </p:cNvPicPr>
          <p:nvPr/>
        </p:nvPicPr>
        <p:blipFill>
          <a:blip r:embed="rId2">
            <a:extLst/>
          </a:blip>
          <a:stretch>
            <a:fillRect/>
          </a:stretch>
        </p:blipFill>
        <p:spPr>
          <a:xfrm>
            <a:off x="589622" y="1569940"/>
            <a:ext cx="7964756" cy="4156155"/>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CERNCorporate4-3">
  <a:themeElements>
    <a:clrScheme name="CERNCorporate4-3">
      <a:dk1>
        <a:srgbClr val="104282"/>
      </a:dk1>
      <a:lt1>
        <a:srgbClr val="0055A0"/>
      </a:lt1>
      <a:dk2>
        <a:srgbClr val="A7A7A7"/>
      </a:dk2>
      <a:lt2>
        <a:srgbClr val="535353"/>
      </a:lt2>
      <a:accent1>
        <a:srgbClr val="7C7C7C"/>
      </a:accent1>
      <a:accent2>
        <a:srgbClr val="B2B2B2"/>
      </a:accent2>
      <a:accent3>
        <a:srgbClr val="969696"/>
      </a:accent3>
      <a:accent4>
        <a:srgbClr val="808080"/>
      </a:accent4>
      <a:accent5>
        <a:srgbClr val="5F5F5F"/>
      </a:accent5>
      <a:accent6>
        <a:srgbClr val="4D4D4D"/>
      </a:accent6>
      <a:hlink>
        <a:srgbClr val="0000FF"/>
      </a:hlink>
      <a:folHlink>
        <a:srgbClr val="FF00FF"/>
      </a:folHlink>
    </a:clrScheme>
    <a:fontScheme name="CERNCorporate4-3">
      <a:majorFont>
        <a:latin typeface="Arial"/>
        <a:ea typeface="Arial"/>
        <a:cs typeface="Arial"/>
      </a:majorFont>
      <a:minorFont>
        <a:latin typeface="Helvetica"/>
        <a:ea typeface="Helvetica"/>
        <a:cs typeface="Helvetica"/>
      </a:minorFont>
    </a:fontScheme>
    <a:fmtScheme name="CERNCorporate4-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51343"/>
          </a:schemeClr>
        </a:solidFill>
        <a:ln w="19050" cap="flat">
          <a:solidFill>
            <a:schemeClr val="accent4">
              <a:lumOff val="36303"/>
            </a:schemeClr>
          </a:solidFill>
          <a:prstDash val="solid"/>
          <a:round/>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55A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9050" cap="flat">
          <a:solidFill>
            <a:schemeClr val="accent4">
              <a:lumOff val="36303"/>
            </a:schemeClr>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55A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CERNCorporate4-3">
  <a:themeElements>
    <a:clrScheme name="CERNCorporate4-3">
      <a:dk1>
        <a:srgbClr val="A0A0A0"/>
      </a:dk1>
      <a:lt1>
        <a:srgbClr val="0055A0"/>
      </a:lt1>
      <a:dk2>
        <a:srgbClr val="A7A7A7"/>
      </a:dk2>
      <a:lt2>
        <a:srgbClr val="535353"/>
      </a:lt2>
      <a:accent1>
        <a:srgbClr val="7C7C7C"/>
      </a:accent1>
      <a:accent2>
        <a:srgbClr val="B2B2B2"/>
      </a:accent2>
      <a:accent3>
        <a:srgbClr val="969696"/>
      </a:accent3>
      <a:accent4>
        <a:srgbClr val="808080"/>
      </a:accent4>
      <a:accent5>
        <a:srgbClr val="5F5F5F"/>
      </a:accent5>
      <a:accent6>
        <a:srgbClr val="4D4D4D"/>
      </a:accent6>
      <a:hlink>
        <a:srgbClr val="0000FF"/>
      </a:hlink>
      <a:folHlink>
        <a:srgbClr val="FF00FF"/>
      </a:folHlink>
    </a:clrScheme>
    <a:fontScheme name="CERNCorporate4-3">
      <a:majorFont>
        <a:latin typeface="Arial"/>
        <a:ea typeface="Arial"/>
        <a:cs typeface="Arial"/>
      </a:majorFont>
      <a:minorFont>
        <a:latin typeface="Helvetica"/>
        <a:ea typeface="Helvetica"/>
        <a:cs typeface="Helvetica"/>
      </a:minorFont>
    </a:fontScheme>
    <a:fmtScheme name="CERNCorporate4-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51343"/>
          </a:schemeClr>
        </a:solidFill>
        <a:ln w="19050" cap="flat">
          <a:solidFill>
            <a:schemeClr val="accent4">
              <a:lumOff val="36303"/>
            </a:schemeClr>
          </a:solidFill>
          <a:prstDash val="solid"/>
          <a:round/>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55A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9050" cap="flat">
          <a:solidFill>
            <a:schemeClr val="accent4">
              <a:lumOff val="36303"/>
            </a:schemeClr>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55A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