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20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AE4C2-A93A-1C4B-A34D-AA848DB90679}" type="datetimeFigureOut">
              <a:rPr lang="en-US" smtClean="0"/>
              <a:t>21/09/17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BEA3C-45FA-4D42-B512-60E431CB4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1738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C8B8E-A8F6-2641-A978-7D1C8BC72785}" type="datetimeFigureOut">
              <a:rPr lang="en-US" smtClean="0"/>
              <a:t>21/09/17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32E2C-3D09-F64C-BA05-E94BE5251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179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21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23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6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27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0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2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9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5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6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0838"/>
            <a:ext cx="8229600" cy="4815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731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199" y="6397315"/>
            <a:ext cx="43316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HL-TCC, AOB R2E_C&amp;S_Review, 12-13Oct'17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92404" y="6397315"/>
            <a:ext cx="10943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90"/>
                </a:solidFill>
              </a:defRPr>
            </a:lvl1pPr>
          </a:lstStyle>
          <a:p>
            <a:fld id="{EBE56307-FF55-A14B-A3E8-0AB2043EE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1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5051"/>
            <a:ext cx="7772400" cy="2209574"/>
          </a:xfrm>
        </p:spPr>
        <p:txBody>
          <a:bodyPr>
            <a:normAutofit/>
          </a:bodyPr>
          <a:lstStyle/>
          <a:p>
            <a:r>
              <a:rPr lang="en-US" dirty="0" smtClean="0"/>
              <a:t>Cost &amp; Schedule Review</a:t>
            </a:r>
            <a:br>
              <a:rPr lang="en-US" dirty="0" smtClean="0"/>
            </a:br>
            <a:r>
              <a:rPr lang="en-US" dirty="0" smtClean="0"/>
              <a:t>for the </a:t>
            </a:r>
            <a:br>
              <a:rPr lang="en-US" dirty="0" smtClean="0"/>
            </a:br>
            <a:r>
              <a:rPr lang="en-US" dirty="0" smtClean="0"/>
              <a:t>Radiation to electronics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S. Claudet, </a:t>
            </a:r>
            <a:r>
              <a:rPr lang="en-US" i="1" dirty="0" smtClean="0"/>
              <a:t>identified as HL-LHC stakeholder </a:t>
            </a:r>
          </a:p>
          <a:p>
            <a:endParaRPr lang="en-US" i="1" dirty="0"/>
          </a:p>
          <a:p>
            <a:r>
              <a:rPr lang="en-US" i="1" dirty="0" smtClean="0"/>
              <a:t>A.O.B at HL-TCC#37, 21Sept’17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41788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12-13 October 2017</a:t>
            </a:r>
          </a:p>
          <a:p>
            <a:endParaRPr lang="en-US" dirty="0"/>
          </a:p>
          <a:p>
            <a:r>
              <a:rPr lang="en-US" dirty="0" smtClean="0"/>
              <a:t>From mitigation (Run1-LS1) to prevention, with qualification Run2-LS2 to prepare for Run3 and beyond</a:t>
            </a:r>
          </a:p>
          <a:p>
            <a:r>
              <a:rPr lang="en-US" dirty="0" smtClean="0"/>
              <a:t>Evaluate </a:t>
            </a:r>
            <a:r>
              <a:rPr lang="en-US" dirty="0" err="1" smtClean="0"/>
              <a:t>organisation</a:t>
            </a:r>
            <a:r>
              <a:rPr lang="en-US" dirty="0" smtClean="0"/>
              <a:t>, staff, budget and schedule for the support group (central team for common parts &amp; approaches) and equipment groups (specific hardware)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62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Members</a:t>
            </a:r>
            <a:endParaRPr lang="en-US" dirty="0"/>
          </a:p>
        </p:txBody>
      </p:sp>
      <p:pic>
        <p:nvPicPr>
          <p:cNvPr id="8" name="Picture 7" descr="ATT4756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7" y="1963376"/>
            <a:ext cx="8808423" cy="233164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397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2E_CSR_agenda_v3_Page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63" y="-105835"/>
            <a:ext cx="5801701" cy="750808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93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2E_CSR_agenda_v3_Pag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258" y="105811"/>
            <a:ext cx="6140486" cy="794651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SC - 21Sept'17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HL-TCC, AOB R2E_C&amp;S_Review, 12-13Oct'17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307-FF55-A14B-A3E8-0AB2043EEA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69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25320" y="710561"/>
            <a:ext cx="7947890" cy="3356243"/>
          </a:xfrm>
        </p:spPr>
        <p:txBody>
          <a:bodyPr>
            <a:normAutofit/>
          </a:bodyPr>
          <a:lstStyle/>
          <a:p>
            <a:r>
              <a:rPr lang="en-US" dirty="0" smtClean="0"/>
              <a:t>Help me to help you, your activities and the </a:t>
            </a:r>
            <a:r>
              <a:rPr lang="en-US" dirty="0" err="1" smtClean="0"/>
              <a:t>HiLumi</a:t>
            </a:r>
            <a:r>
              <a:rPr lang="en-US" dirty="0" smtClean="0"/>
              <a:t> project,</a:t>
            </a:r>
            <a:br>
              <a:rPr lang="en-US" dirty="0" smtClean="0"/>
            </a:br>
            <a:r>
              <a:rPr lang="en-US" dirty="0" smtClean="0"/>
              <a:t>in the most efficient way !!!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(relevant for your WP Y/N, level of involvement so far, specific views and suggestions)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The better prepared, the less risk to miss an important point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60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208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Cost &amp; Schedule Review for the  Radiation to electronics Project</vt:lpstr>
      <vt:lpstr>Global overview</vt:lpstr>
      <vt:lpstr>Panel Members</vt:lpstr>
      <vt:lpstr>PowerPoint Presentation</vt:lpstr>
      <vt:lpstr>PowerPoint Presentation</vt:lpstr>
      <vt:lpstr>Help me to help you, your activities and the HiLumi project, in the most efficient way !!!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&amp; Schedule Review for the  Radiation to electronics Project</dc:title>
  <dc:creator>Serge Claudet</dc:creator>
  <cp:lastModifiedBy>Serge Claudet</cp:lastModifiedBy>
  <cp:revision>5</cp:revision>
  <dcterms:created xsi:type="dcterms:W3CDTF">2017-09-21T11:47:27Z</dcterms:created>
  <dcterms:modified xsi:type="dcterms:W3CDTF">2017-09-21T13:12:06Z</dcterms:modified>
</cp:coreProperties>
</file>