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477" r:id="rId3"/>
    <p:sldId id="481" r:id="rId4"/>
    <p:sldId id="479" r:id="rId5"/>
    <p:sldId id="480" r:id="rId6"/>
    <p:sldId id="4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04282"/>
    <a:srgbClr val="0055A0"/>
    <a:srgbClr val="2705F1"/>
    <a:srgbClr val="EBF6F9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94" autoAdjust="0"/>
    <p:restoredTop sz="95833" autoAdjust="0"/>
  </p:normalViewPr>
  <p:slideViewPr>
    <p:cSldViewPr snapToGrid="0" snapToObjects="1">
      <p:cViewPr varScale="1">
        <p:scale>
          <a:sx n="120" d="100"/>
          <a:sy n="120" d="100"/>
        </p:scale>
        <p:origin x="5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31/08/2017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31/08/2017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31/08/2017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3766" y="1504096"/>
            <a:ext cx="7968343" cy="466742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4000" dirty="0" smtClean="0">
                <a:solidFill>
                  <a:srgbClr val="0070C0"/>
                </a:solidFill>
              </a:rPr>
              <a:t>EDMS folder for dependability studies</a:t>
            </a:r>
          </a:p>
          <a:p>
            <a:pPr marL="36576" indent="0" algn="ctr">
              <a:buNone/>
            </a:pPr>
            <a:endParaRPr lang="en-GB" sz="3600" dirty="0">
              <a:solidFill>
                <a:srgbClr val="0070C0"/>
              </a:solidFill>
            </a:endParaRPr>
          </a:p>
          <a:p>
            <a:pPr marL="36576" indent="0" algn="ctr">
              <a:buNone/>
            </a:pPr>
            <a:r>
              <a:rPr lang="en-GB" sz="1800" dirty="0" smtClean="0">
                <a:solidFill>
                  <a:srgbClr val="0070C0"/>
                </a:solidFill>
              </a:rPr>
              <a:t>Miriam Blumenschein </a:t>
            </a:r>
            <a:r>
              <a:rPr lang="en-GB" sz="1400" dirty="0" smtClean="0">
                <a:solidFill>
                  <a:srgbClr val="0070C0"/>
                </a:solidFill>
              </a:rPr>
              <a:t>- RAS Working Group Meeting -</a:t>
            </a:r>
          </a:p>
          <a:p>
            <a:pPr marL="36576" indent="0" algn="ctr">
              <a:buNone/>
            </a:pPr>
            <a:r>
              <a:rPr lang="en-GB" sz="1400" dirty="0" smtClean="0">
                <a:solidFill>
                  <a:srgbClr val="0070C0"/>
                </a:solidFill>
              </a:rPr>
              <a:t>28.09.2017 </a:t>
            </a:r>
          </a:p>
          <a:p>
            <a:pPr marL="36576" indent="0" algn="ctr">
              <a:buNone/>
            </a:pPr>
            <a:endParaRPr lang="en-GB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EDMS folder for dependability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</a:p>
          <a:p>
            <a:pPr lvl="1"/>
            <a:r>
              <a:rPr lang="en-GB" dirty="0" smtClean="0"/>
              <a:t>Prevent data loss, final report is not enough</a:t>
            </a:r>
          </a:p>
          <a:p>
            <a:pPr lvl="1"/>
            <a:r>
              <a:rPr lang="en-GB" dirty="0" smtClean="0"/>
              <a:t>Sharing information</a:t>
            </a:r>
          </a:p>
          <a:p>
            <a:pPr lvl="1"/>
            <a:r>
              <a:rPr lang="en-GB" dirty="0" smtClean="0"/>
              <a:t>Having quick access to information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verview of the performed studies and related literature</a:t>
            </a:r>
          </a:p>
          <a:p>
            <a:r>
              <a:rPr lang="en-GB" dirty="0"/>
              <a:t>Public access: visible to everyone</a:t>
            </a:r>
          </a:p>
          <a:p>
            <a:r>
              <a:rPr lang="en-GB" dirty="0" smtClean="0"/>
              <a:t>Maintained </a:t>
            </a:r>
            <a:r>
              <a:rPr lang="en-GB" dirty="0"/>
              <a:t>by: </a:t>
            </a:r>
            <a:r>
              <a:rPr lang="en-GB" dirty="0" smtClean="0"/>
              <a:t>Odei </a:t>
            </a:r>
            <a:r>
              <a:rPr lang="en-GB" dirty="0"/>
              <a:t>Rey </a:t>
            </a:r>
            <a:r>
              <a:rPr lang="en-GB" dirty="0" smtClean="0"/>
              <a:t>Orozco, Miriam Blumenschein</a:t>
            </a:r>
          </a:p>
          <a:p>
            <a:r>
              <a:rPr lang="en-GB" dirty="0" smtClean="0"/>
              <a:t>EDMS: CERN </a:t>
            </a:r>
            <a:r>
              <a:rPr lang="en-GB" dirty="0"/>
              <a:t>Departments ► TE Department ► MPE ► Activities ► Dependability </a:t>
            </a:r>
            <a:r>
              <a:rPr lang="en-GB" dirty="0" smtClean="0"/>
              <a:t>Studies</a:t>
            </a:r>
          </a:p>
          <a:p>
            <a:r>
              <a:rPr lang="en-GB" dirty="0" smtClean="0"/>
              <a:t>Once a dependability </a:t>
            </a:r>
            <a:r>
              <a:rPr lang="en-GB" dirty="0"/>
              <a:t>study is </a:t>
            </a:r>
            <a:r>
              <a:rPr lang="en-GB" dirty="0" smtClean="0"/>
              <a:t>finished, send the final report, reliability software files, presentations and supporting documents to </a:t>
            </a:r>
            <a:r>
              <a:rPr lang="en-GB" dirty="0"/>
              <a:t>Odei or Miriam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325" y="5639873"/>
            <a:ext cx="319087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0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8778" y="1325606"/>
            <a:ext cx="4798578" cy="503677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dirty="0" smtClean="0"/>
              <a:t>Performed dependability studies: 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			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Standards, books, papers about dependability methodologies</a:t>
            </a:r>
          </a:p>
          <a:p>
            <a:pPr marL="36576" indent="0">
              <a:buNone/>
            </a:pPr>
            <a:r>
              <a:rPr lang="en-GB" dirty="0"/>
              <a:t>	</a:t>
            </a:r>
            <a:r>
              <a:rPr lang="en-GB" dirty="0" smtClean="0"/>
              <a:t>		</a:t>
            </a:r>
          </a:p>
          <a:p>
            <a:pPr marL="36576" indent="0">
              <a:buNone/>
            </a:pPr>
            <a:r>
              <a:rPr lang="en-GB" dirty="0" smtClean="0"/>
              <a:t>Isograph report files, …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b="13917"/>
          <a:stretch/>
        </p:blipFill>
        <p:spPr>
          <a:xfrm>
            <a:off x="457200" y="1007416"/>
            <a:ext cx="3286125" cy="52558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36985" y="1690107"/>
            <a:ext cx="32610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Accelerator</a:t>
            </a:r>
          </a:p>
          <a:p>
            <a:pPr>
              <a:tabLst>
                <a:tab pos="177800" algn="l"/>
              </a:tabLst>
            </a:pPr>
            <a:r>
              <a:rPr lang="en-GB" sz="1600" dirty="0" smtClean="0"/>
              <a:t>	Subsystem</a:t>
            </a:r>
          </a:p>
          <a:p>
            <a:pPr>
              <a:tabLst>
                <a:tab pos="177800" algn="l"/>
                <a:tab pos="355600" algn="l"/>
              </a:tabLst>
            </a:pPr>
            <a:r>
              <a:rPr lang="en-GB" sz="1600" dirty="0"/>
              <a:t>	</a:t>
            </a:r>
            <a:r>
              <a:rPr lang="en-GB" sz="1600" dirty="0" smtClean="0"/>
              <a:t>	Dependability Study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659794" y="1327851"/>
            <a:ext cx="3206556" cy="35091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59794" y="4903773"/>
            <a:ext cx="3206556" cy="11800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9794" y="6108137"/>
            <a:ext cx="3206556" cy="1793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66350" y="1480842"/>
            <a:ext cx="511441" cy="3317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866350" y="5203179"/>
            <a:ext cx="511441" cy="728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6" idx="3"/>
          </p:cNvCxnSpPr>
          <p:nvPr/>
        </p:nvCxnSpPr>
        <p:spPr>
          <a:xfrm flipV="1">
            <a:off x="3866350" y="6108137"/>
            <a:ext cx="511441" cy="896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97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Files related to a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82" y="1377512"/>
            <a:ext cx="7120991" cy="45636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46973" y="1325606"/>
            <a:ext cx="704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Title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698856" y="2311485"/>
            <a:ext cx="2445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Link to CDS document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28409" y="3684156"/>
            <a:ext cx="2445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Files related to the dependability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Final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Isograph flies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Supporting docs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Isograph reports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4442527" y="1377512"/>
            <a:ext cx="3204446" cy="2184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70627" y="2380092"/>
            <a:ext cx="1668283" cy="2184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01993" y="3489632"/>
            <a:ext cx="3926416" cy="21343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4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EDMS dependability folder in short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of CERN wide dependability studies</a:t>
            </a:r>
          </a:p>
          <a:p>
            <a:pPr marL="36576" indent="0">
              <a:buNone/>
            </a:pPr>
            <a:r>
              <a:rPr lang="en-GB" dirty="0" smtClean="0"/>
              <a:t> </a:t>
            </a:r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your dependability study to Odei or Miriam</a:t>
            </a:r>
          </a:p>
          <a:p>
            <a:endParaRPr lang="fr-CH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Do you know about other dependability studies performed in your section or in your group?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noProof="0" smtClean="0"/>
              <a:t>31/08/2017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9" name="Rectangle 8"/>
          <p:cNvSpPr/>
          <p:nvPr/>
        </p:nvSpPr>
        <p:spPr>
          <a:xfrm>
            <a:off x="388728" y="4130704"/>
            <a:ext cx="6032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Spread the word !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1239695"/>
            <a:ext cx="3531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Collection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2640353"/>
            <a:ext cx="4185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Please send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677697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61235</TotalTime>
  <Words>178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CERN_Cobranding_AMMW2015_4_3</vt:lpstr>
      <vt:lpstr>PowerPoint Presentation</vt:lpstr>
      <vt:lpstr>PowerPoint Presentation</vt:lpstr>
      <vt:lpstr>EDMS folder for dependability studies</vt:lpstr>
      <vt:lpstr>Structure</vt:lpstr>
      <vt:lpstr>Files related to a study</vt:lpstr>
      <vt:lpstr>EDMS dependability folder in short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Miriam Ruth Blumenschein</cp:lastModifiedBy>
  <cp:revision>790</cp:revision>
  <cp:lastPrinted>2016-08-29T15:06:54Z</cp:lastPrinted>
  <dcterms:created xsi:type="dcterms:W3CDTF">2015-10-05T14:29:31Z</dcterms:created>
  <dcterms:modified xsi:type="dcterms:W3CDTF">2017-09-27T14:48:00Z</dcterms:modified>
</cp:coreProperties>
</file>