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3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1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8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8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0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1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4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8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62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6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038CD-9AAE-4201-A8C7-27C83D9E1C63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02FA3-D776-4D65-88B2-35DFC0D2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0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7043"/>
            <a:ext cx="6121345" cy="4752528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245319"/>
            <a:ext cx="6121344" cy="15195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31640" y="44624"/>
            <a:ext cx="3024336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3528" y="5157192"/>
            <a:ext cx="3024336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23928" y="5429047"/>
            <a:ext cx="324036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Fleischer, Manfred</dc:creator>
  <cp:lastModifiedBy>Fleischer, Manfred</cp:lastModifiedBy>
  <cp:revision>3</cp:revision>
  <dcterms:created xsi:type="dcterms:W3CDTF">2017-10-24T16:00:08Z</dcterms:created>
  <dcterms:modified xsi:type="dcterms:W3CDTF">2017-10-24T21:56:47Z</dcterms:modified>
</cp:coreProperties>
</file>