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5213" r:id="rId1"/>
  </p:sldMasterIdLst>
  <p:notesMasterIdLst>
    <p:notesMasterId r:id="rId6"/>
  </p:notesMasterIdLst>
  <p:sldIdLst>
    <p:sldId id="256" r:id="rId2"/>
    <p:sldId id="289" r:id="rId3"/>
    <p:sldId id="290" r:id="rId4"/>
    <p:sldId id="291" r:id="rId5"/>
  </p:sldIdLst>
  <p:sldSz cx="12192000" cy="6858000"/>
  <p:notesSz cx="6858000" cy="9144000"/>
  <p:embeddedFontLst>
    <p:embeddedFont>
      <p:font typeface="Tw Cen MT" panose="020B0602020104020603" pitchFamily="34" charset="0"/>
      <p:regular r:id="rId7"/>
      <p:bold r:id="rId8"/>
      <p:italic r:id="rId9"/>
      <p:boldItalic r:id="rId10"/>
    </p:embeddedFont>
    <p:embeddedFont>
      <p:font typeface="Wingdings 3" panose="05040102010807070707" pitchFamily="18" charset="2"/>
      <p:regular r:id="rId11"/>
    </p:embeddedFont>
    <p:embeddedFont>
      <p:font typeface="Century Gothic" panose="020B0502020202020204" pitchFamily="34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01" autoAdjust="0"/>
    <p:restoredTop sz="94660"/>
  </p:normalViewPr>
  <p:slideViewPr>
    <p:cSldViewPr>
      <p:cViewPr varScale="1">
        <p:scale>
          <a:sx n="123" d="100"/>
          <a:sy n="123" d="100"/>
        </p:scale>
        <p:origin x="87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E5503-E121-4AE9-8120-6042AD8905A4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D741F-F1B2-4F4A-AB0C-3DD903865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229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99" y="2709000"/>
            <a:ext cx="7560521" cy="144000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88608" y="2709000"/>
            <a:ext cx="2880000" cy="144000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472264" y="3033056"/>
            <a:ext cx="0" cy="9000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8267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7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260648"/>
            <a:ext cx="10872000" cy="144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400" y="1988475"/>
            <a:ext cx="5400000" cy="432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4608" y="1988475"/>
            <a:ext cx="5184000" cy="432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5459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828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79221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5400" y="260648"/>
            <a:ext cx="10872000" cy="144000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989320"/>
            <a:ext cx="10872000" cy="4320000"/>
          </a:xfrm>
          <a:prstGeom prst="rect">
            <a:avLst/>
          </a:prstGeom>
        </p:spPr>
        <p:txBody>
          <a:bodyPr vert="horz" lIns="36000" tIns="36000" rIns="36000" bIns="36000" rtlCol="0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5400" y="6480000"/>
            <a:ext cx="216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smtClean="0"/>
              <a:t>eric.montesinos@cern.ch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8608" y="6480000"/>
            <a:ext cx="864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40672" y="6480000"/>
            <a:ext cx="504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F734D172-40E9-4443-9687-5445B9116AE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79376" y="512776"/>
            <a:ext cx="0" cy="900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93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4" r:id="rId1"/>
    <p:sldLayoutId id="2147485215" r:id="rId2"/>
    <p:sldLayoutId id="2147485217" r:id="rId3"/>
    <p:sldLayoutId id="2147485219" r:id="rId4"/>
    <p:sldLayoutId id="2147485220" r:id="rId5"/>
  </p:sldLayoutIdLst>
  <p:hf hdr="0"/>
  <p:txStyles>
    <p:titleStyle>
      <a:lvl1pPr marL="0" indent="0"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 cap="none" spc="100" baseline="0">
          <a:solidFill>
            <a:schemeClr val="tx1">
              <a:lumMod val="95000"/>
              <a:lumOff val="5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Tw Cen MT" panose="020B0602020104020603" pitchFamily="34" charset="0"/>
        <a:buNone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182563" indent="0" algn="l" defTabSz="914400" rtl="0" eaLnBrk="1" latinLnBrk="0" hangingPunct="1">
        <a:lnSpc>
          <a:spcPct val="150000"/>
        </a:lnSpc>
        <a:spcBef>
          <a:spcPts val="0"/>
        </a:spcBef>
        <a:spcAft>
          <a:spcPts val="0"/>
        </a:spcAft>
        <a:buClr>
          <a:schemeClr val="accent1"/>
        </a:buClr>
        <a:buFontTx/>
        <a:buNone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355600" indent="0" algn="l" defTabSz="914400" rtl="0" eaLnBrk="1" latinLnBrk="0" hangingPunct="1">
        <a:lnSpc>
          <a:spcPct val="150000"/>
        </a:lnSpc>
        <a:spcBef>
          <a:spcPts val="0"/>
        </a:spcBef>
        <a:spcAft>
          <a:spcPts val="0"/>
        </a:spcAft>
        <a:buClr>
          <a:schemeClr val="accent1"/>
        </a:buClr>
        <a:buFontTx/>
        <a:buNone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ric.montesinos@cern.c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Crab RF power tests in SM18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 smtClean="0">
                <a:hlinkClick r:id="rId2"/>
              </a:rPr>
              <a:t>eric.montesinos@cern.ch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fr-CH" sz="1600" dirty="0" smtClean="0"/>
              <a:t>20170919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9023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SSPA</a:t>
            </a:r>
            <a:endParaRPr lang="en-GB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95400" y="1988475"/>
            <a:ext cx="6264696" cy="4320000"/>
          </a:xfrm>
        </p:spPr>
        <p:txBody>
          <a:bodyPr>
            <a:normAutofit/>
          </a:bodyPr>
          <a:lstStyle/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1.2 kW CW @ 400 MHz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Inlet 230 VAC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Air cooled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3/8’’ N input from control room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7/8’’ 7-16mm output to bunker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7/8’’ 7-16mm to WG WR3200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 smtClean="0"/>
              <a:t>FPC WG system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248128" y="1988475"/>
            <a:ext cx="4608512" cy="4320000"/>
          </a:xfrm>
        </p:spPr>
        <p:txBody>
          <a:bodyPr>
            <a:normAutofit/>
          </a:bodyPr>
          <a:lstStyle/>
          <a:p>
            <a:r>
              <a:rPr lang="fr-FR" dirty="0" err="1" smtClean="0"/>
              <a:t>Only</a:t>
            </a:r>
            <a:r>
              <a:rPr lang="fr-FR" dirty="0" smtClean="0"/>
              <a:t> one </a:t>
            </a:r>
            <a:r>
              <a:rPr lang="fr-FR" dirty="0" err="1" smtClean="0"/>
              <a:t>cavity</a:t>
            </a:r>
            <a:r>
              <a:rPr lang="fr-FR" dirty="0" smtClean="0"/>
              <a:t> at a time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17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IOT in BB3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 smtClean="0"/>
              <a:t>Move to SM18 : 4 months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 smtClean="0"/>
              <a:t>Requested</a:t>
            </a:r>
          </a:p>
          <a:p>
            <a:pPr lvl="1"/>
            <a:r>
              <a:rPr lang="en-GB" dirty="0" smtClean="0"/>
              <a:t>Inlet 400 VAC 250 A</a:t>
            </a:r>
          </a:p>
          <a:p>
            <a:pPr lvl="1"/>
            <a:r>
              <a:rPr lang="en-GB" dirty="0" smtClean="0"/>
              <a:t>Water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/>
              <a:t>3/8’’ N input from control </a:t>
            </a:r>
            <a:r>
              <a:rPr lang="en-GB" dirty="0" smtClean="0"/>
              <a:t>room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  <a:tabLst>
                <a:tab pos="1371600" algn="l"/>
              </a:tabLst>
            </a:pPr>
            <a:r>
              <a:rPr lang="en-GB" dirty="0"/>
              <a:t>FPC WG system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  <a:tabLst>
                <a:tab pos="1371600" algn="l"/>
              </a:tabLst>
            </a:pPr>
            <a:r>
              <a:rPr lang="en-GB" dirty="0" smtClean="0"/>
              <a:t>6-1/8” output </a:t>
            </a:r>
            <a:r>
              <a:rPr lang="en-GB" dirty="0"/>
              <a:t>to </a:t>
            </a:r>
            <a:r>
              <a:rPr lang="en-GB" dirty="0" smtClean="0"/>
              <a:t>bunker : 1 month</a:t>
            </a:r>
            <a:endParaRPr lang="en-GB" dirty="0"/>
          </a:p>
          <a:p>
            <a:pPr marL="342900" indent="-342900">
              <a:buClrTx/>
              <a:buFont typeface="Wingdings" panose="05000000000000000000" pitchFamily="2" charset="2"/>
              <a:buChar char="Ø"/>
              <a:tabLst>
                <a:tab pos="1371600" algn="l"/>
              </a:tabLst>
            </a:pPr>
            <a:r>
              <a:rPr lang="en-GB" dirty="0" smtClean="0"/>
              <a:t>6-1/8’’ to WG WR3200 HH : 1 month</a:t>
            </a:r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err="1"/>
              <a:t>Only</a:t>
            </a:r>
            <a:r>
              <a:rPr lang="fr-FR" dirty="0"/>
              <a:t> one </a:t>
            </a:r>
            <a:r>
              <a:rPr lang="fr-FR" dirty="0" err="1"/>
              <a:t>cavity</a:t>
            </a:r>
            <a:r>
              <a:rPr lang="fr-FR" dirty="0"/>
              <a:t> at a </a:t>
            </a:r>
            <a:r>
              <a:rPr lang="fr-FR" dirty="0" smtClean="0"/>
              <a:t>time</a:t>
            </a:r>
            <a:r>
              <a:rPr lang="en-GB" dirty="0" smtClean="0"/>
              <a:t> four months after official request 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561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Conditioning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Three stand alone systems</a:t>
            </a:r>
          </a:p>
          <a:p>
            <a:pPr lvl="1"/>
            <a:r>
              <a:rPr lang="en-GB" dirty="0" smtClean="0"/>
              <a:t>Two for BA6</a:t>
            </a:r>
          </a:p>
          <a:p>
            <a:pPr lvl="1"/>
            <a:r>
              <a:rPr lang="en-GB" dirty="0" smtClean="0"/>
              <a:t>One for SM18</a:t>
            </a:r>
          </a:p>
          <a:p>
            <a:pPr lvl="1"/>
            <a:r>
              <a:rPr lang="en-GB" dirty="0"/>
              <a:t>Modulations (AM+FM) </a:t>
            </a:r>
            <a:endParaRPr lang="en-GB" dirty="0" smtClean="0"/>
          </a:p>
          <a:p>
            <a:pPr lvl="1"/>
            <a:r>
              <a:rPr lang="en-GB" dirty="0" smtClean="0"/>
              <a:t>Cables </a:t>
            </a:r>
            <a:r>
              <a:rPr lang="en-GB" dirty="0"/>
              <a:t>already in place</a:t>
            </a:r>
          </a:p>
          <a:p>
            <a:r>
              <a:rPr lang="en-GB" dirty="0" smtClean="0"/>
              <a:t>Generator from LLRF</a:t>
            </a:r>
          </a:p>
          <a:p>
            <a:pPr lvl="1"/>
            <a:r>
              <a:rPr lang="en-GB" dirty="0" smtClean="0"/>
              <a:t>Tuned to fc</a:t>
            </a:r>
          </a:p>
          <a:p>
            <a:pPr lvl="1"/>
            <a:r>
              <a:rPr lang="en-GB" dirty="0" smtClean="0"/>
              <a:t>Fixed level +10 </a:t>
            </a:r>
            <a:r>
              <a:rPr lang="en-GB" dirty="0" err="1" smtClean="0"/>
              <a:t>dBm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20170919, Crab tests in SM18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793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Custom 2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FF0000"/>
      </a:accent5>
      <a:accent6>
        <a:srgbClr val="70AD47"/>
      </a:accent6>
      <a:hlink>
        <a:srgbClr val="00B050"/>
      </a:hlink>
      <a:folHlink>
        <a:srgbClr val="954F7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5257</TotalTime>
  <Words>158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Tw Cen MT</vt:lpstr>
      <vt:lpstr>Wingdings 3</vt:lpstr>
      <vt:lpstr>Century Gothic</vt:lpstr>
      <vt:lpstr>Calibri</vt:lpstr>
      <vt:lpstr>Wingdings</vt:lpstr>
      <vt:lpstr>Integral</vt:lpstr>
      <vt:lpstr>Crab RF power tests in SM18</vt:lpstr>
      <vt:lpstr>SSPA</vt:lpstr>
      <vt:lpstr>IOT</vt:lpstr>
      <vt:lpstr>Conditioning loop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</dc:title>
  <dc:creator>Eric Montesinos</dc:creator>
  <cp:lastModifiedBy>Eric Montesinos</cp:lastModifiedBy>
  <cp:revision>171</cp:revision>
  <dcterms:created xsi:type="dcterms:W3CDTF">2017-05-03T05:18:19Z</dcterms:created>
  <dcterms:modified xsi:type="dcterms:W3CDTF">2017-09-18T10:20:48Z</dcterms:modified>
</cp:coreProperties>
</file>