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8" r:id="rId4"/>
    <p:sldId id="259" r:id="rId5"/>
    <p:sldId id="260" r:id="rId6"/>
    <p:sldId id="287" r:id="rId7"/>
    <p:sldId id="288" r:id="rId8"/>
    <p:sldId id="272" r:id="rId9"/>
    <p:sldId id="267" r:id="rId10"/>
    <p:sldId id="268" r:id="rId11"/>
    <p:sldId id="257" r:id="rId12"/>
    <p:sldId id="291" r:id="rId13"/>
    <p:sldId id="289" r:id="rId14"/>
    <p:sldId id="269" r:id="rId15"/>
    <p:sldId id="290" r:id="rId16"/>
    <p:sldId id="285" r:id="rId17"/>
    <p:sldId id="286" r:id="rId18"/>
    <p:sldId id="280" r:id="rId19"/>
    <p:sldId id="282" r:id="rId20"/>
    <p:sldId id="283" r:id="rId21"/>
    <p:sldId id="284" r:id="rId22"/>
    <p:sldId id="29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ARLON: </a:t>
            </a:r>
            <a:r>
              <a:rPr lang="en-US" b="1" dirty="0" err="1"/>
              <a:t>Drift_SCAN</a:t>
            </a:r>
            <a:endParaRPr lang="en-US" b="1" dirty="0"/>
          </a:p>
        </c:rich>
      </c:tx>
      <c:layout>
        <c:manualLayout>
          <c:xMode val="edge"/>
          <c:yMode val="edge"/>
          <c:x val="0.40281068524970964"/>
          <c:y val="3.83693045563549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68368588072831"/>
          <c:y val="0.17838138937668763"/>
          <c:w val="0.85588667270249752"/>
          <c:h val="0.64559149530769089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chemeClr val="accent1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FE3C-48B0-9192-B05FD924A92D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chemeClr val="accent1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FE3C-48B0-9192-B05FD924A92D}"/>
              </c:ext>
            </c:extLst>
          </c:dPt>
          <c:dPt>
            <c:idx val="27"/>
            <c:marker>
              <c:symbol val="circle"/>
              <c:size val="5"/>
              <c:spPr>
                <a:solidFill>
                  <a:schemeClr val="accent1">
                    <a:lumMod val="75000"/>
                  </a:schemeClr>
                </a:solidFill>
                <a:ln w="9525">
                  <a:noFill/>
                </a:ln>
                <a:effectLst/>
              </c:spPr>
            </c:marker>
            <c:bubble3D val="0"/>
            <c:spPr>
              <a:ln w="25400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3C-48B0-9192-B05FD924A92D}"/>
              </c:ext>
            </c:extLst>
          </c:dPt>
          <c:xVal>
            <c:numRef>
              <c:f>Sheet1!$E$45:$E$72</c:f>
              <c:numCache>
                <c:formatCode>General</c:formatCode>
                <c:ptCount val="28"/>
                <c:pt idx="0">
                  <c:v>0.5714285714285714</c:v>
                </c:pt>
                <c:pt idx="1">
                  <c:v>0.2857142857142857</c:v>
                </c:pt>
                <c:pt idx="2">
                  <c:v>0.31428571428571428</c:v>
                </c:pt>
                <c:pt idx="3">
                  <c:v>0.34285714285714286</c:v>
                </c:pt>
                <c:pt idx="4">
                  <c:v>0.37142857142857144</c:v>
                </c:pt>
                <c:pt idx="5">
                  <c:v>0.4</c:v>
                </c:pt>
                <c:pt idx="6">
                  <c:v>0.42857142857142855</c:v>
                </c:pt>
                <c:pt idx="7">
                  <c:v>0.45714285714285713</c:v>
                </c:pt>
                <c:pt idx="8">
                  <c:v>0.48571428571428571</c:v>
                </c:pt>
                <c:pt idx="9">
                  <c:v>0.51428571428571423</c:v>
                </c:pt>
                <c:pt idx="10">
                  <c:v>0.54285714285714282</c:v>
                </c:pt>
                <c:pt idx="11">
                  <c:v>0.5714285714285714</c:v>
                </c:pt>
                <c:pt idx="12">
                  <c:v>0.6</c:v>
                </c:pt>
                <c:pt idx="13">
                  <c:v>0.62857142857142856</c:v>
                </c:pt>
                <c:pt idx="14">
                  <c:v>0.65714285714285714</c:v>
                </c:pt>
                <c:pt idx="15">
                  <c:v>0.68571428571428572</c:v>
                </c:pt>
                <c:pt idx="16">
                  <c:v>0.7142857142857143</c:v>
                </c:pt>
                <c:pt idx="17">
                  <c:v>0.74285714285714288</c:v>
                </c:pt>
                <c:pt idx="18">
                  <c:v>0.77142857142857146</c:v>
                </c:pt>
                <c:pt idx="19">
                  <c:v>0.8</c:v>
                </c:pt>
                <c:pt idx="20">
                  <c:v>0.82857142857142863</c:v>
                </c:pt>
                <c:pt idx="21">
                  <c:v>0.8571428571428571</c:v>
                </c:pt>
                <c:pt idx="22">
                  <c:v>0.88571428571428568</c:v>
                </c:pt>
                <c:pt idx="23">
                  <c:v>0.91428571428571426</c:v>
                </c:pt>
                <c:pt idx="24">
                  <c:v>0.94285714285714284</c:v>
                </c:pt>
                <c:pt idx="25">
                  <c:v>0.97142857142857142</c:v>
                </c:pt>
                <c:pt idx="26">
                  <c:v>1</c:v>
                </c:pt>
                <c:pt idx="27">
                  <c:v>0.5714285714285714</c:v>
                </c:pt>
              </c:numCache>
            </c:numRef>
          </c:xVal>
          <c:yVal>
            <c:numRef>
              <c:f>Sheet1!$H$45:$H$72</c:f>
              <c:numCache>
                <c:formatCode>General</c:formatCode>
                <c:ptCount val="28"/>
                <c:pt idx="0">
                  <c:v>143.72534781883704</c:v>
                </c:pt>
                <c:pt idx="1">
                  <c:v>132.78972352827336</c:v>
                </c:pt>
                <c:pt idx="2">
                  <c:v>135.91418761129154</c:v>
                </c:pt>
                <c:pt idx="3">
                  <c:v>137.47641965280064</c:v>
                </c:pt>
                <c:pt idx="4">
                  <c:v>139.03865169430972</c:v>
                </c:pt>
                <c:pt idx="5">
                  <c:v>140.60088373581883</c:v>
                </c:pt>
                <c:pt idx="6">
                  <c:v>140.60088373581883</c:v>
                </c:pt>
                <c:pt idx="7">
                  <c:v>142.16311577732793</c:v>
                </c:pt>
                <c:pt idx="8">
                  <c:v>142.16311577732793</c:v>
                </c:pt>
                <c:pt idx="9">
                  <c:v>143.72534781883704</c:v>
                </c:pt>
                <c:pt idx="10">
                  <c:v>143.72534781883704</c:v>
                </c:pt>
                <c:pt idx="11">
                  <c:v>145.28757986034611</c:v>
                </c:pt>
                <c:pt idx="12">
                  <c:v>145.28757986034611</c:v>
                </c:pt>
                <c:pt idx="13">
                  <c:v>145.28757986034611</c:v>
                </c:pt>
                <c:pt idx="14">
                  <c:v>146.84981190185522</c:v>
                </c:pt>
                <c:pt idx="15">
                  <c:v>146.84981190185522</c:v>
                </c:pt>
                <c:pt idx="16">
                  <c:v>146.84981190185522</c:v>
                </c:pt>
                <c:pt idx="17">
                  <c:v>146.84981190185522</c:v>
                </c:pt>
                <c:pt idx="18">
                  <c:v>146.84981190185522</c:v>
                </c:pt>
                <c:pt idx="19">
                  <c:v>146.84981190185522</c:v>
                </c:pt>
                <c:pt idx="20">
                  <c:v>146.84981190185522</c:v>
                </c:pt>
                <c:pt idx="21">
                  <c:v>146.84981190185522</c:v>
                </c:pt>
                <c:pt idx="22">
                  <c:v>145.28757986034611</c:v>
                </c:pt>
                <c:pt idx="23">
                  <c:v>146.84981190185522</c:v>
                </c:pt>
                <c:pt idx="24">
                  <c:v>146.84981190185522</c:v>
                </c:pt>
                <c:pt idx="25">
                  <c:v>146.84981190185522</c:v>
                </c:pt>
                <c:pt idx="26">
                  <c:v>146.84981190185522</c:v>
                </c:pt>
                <c:pt idx="27">
                  <c:v>140.60088373581883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E3C-48B0-9192-B05FD924A9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343016"/>
        <c:axId val="380343408"/>
      </c:scatterChart>
      <c:valAx>
        <c:axId val="380343016"/>
        <c:scaling>
          <c:orientation val="minMax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E_D in </a:t>
                </a:r>
                <a:r>
                  <a:rPr lang="en-US" sz="1200" b="1" dirty="0" smtClean="0"/>
                  <a:t>[kV/cm]</a:t>
                </a:r>
                <a:endParaRPr lang="en-US" sz="1200" b="1" dirty="0"/>
              </a:p>
            </c:rich>
          </c:tx>
          <c:layout>
            <c:manualLayout>
              <c:xMode val="edge"/>
              <c:yMode val="edge"/>
              <c:x val="0.81723174847046554"/>
              <c:y val="0.903093336354538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343408"/>
        <c:crosses val="autoZero"/>
        <c:crossBetween val="midCat"/>
        <c:minorUnit val="5.000000000000001E-2"/>
      </c:valAx>
      <c:valAx>
        <c:axId val="380343408"/>
        <c:scaling>
          <c:orientation val="minMax"/>
          <c:min val="1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Eff. Gain</a:t>
                </a:r>
              </a:p>
            </c:rich>
          </c:tx>
          <c:layout>
            <c:manualLayout>
              <c:xMode val="edge"/>
              <c:yMode val="edge"/>
              <c:x val="4.6457607433217189E-3"/>
              <c:y val="9.573556902509489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343016"/>
        <c:crosses val="autoZero"/>
        <c:crossBetween val="midCat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Resolution</a:t>
            </a:r>
          </a:p>
        </c:rich>
      </c:tx>
      <c:layout>
        <c:manualLayout>
          <c:xMode val="edge"/>
          <c:yMode val="edge"/>
          <c:x val="0.43056288306384699"/>
          <c:y val="2.58474861455992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6B-472C-8CE5-A6F767603929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16B-472C-8CE5-A6F767603929}"/>
              </c:ext>
            </c:extLst>
          </c:dPt>
          <c:cat>
            <c:strRef>
              <c:f>Sheet1!$A$15:$A$32</c:f>
              <c:strCache>
                <c:ptCount val="18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  <c:pt idx="4">
                  <c:v>A5</c:v>
                </c:pt>
                <c:pt idx="5">
                  <c:v>A6</c:v>
                </c:pt>
                <c:pt idx="6">
                  <c:v>B1</c:v>
                </c:pt>
                <c:pt idx="7">
                  <c:v>B2</c:v>
                </c:pt>
                <c:pt idx="8">
                  <c:v>B3</c:v>
                </c:pt>
                <c:pt idx="9">
                  <c:v>B4</c:v>
                </c:pt>
                <c:pt idx="10">
                  <c:v>B5</c:v>
                </c:pt>
                <c:pt idx="11">
                  <c:v>B6</c:v>
                </c:pt>
                <c:pt idx="12">
                  <c:v>C1</c:v>
                </c:pt>
                <c:pt idx="13">
                  <c:v>C2</c:v>
                </c:pt>
                <c:pt idx="14">
                  <c:v>C3</c:v>
                </c:pt>
                <c:pt idx="15">
                  <c:v>C4</c:v>
                </c:pt>
                <c:pt idx="16">
                  <c:v>C5</c:v>
                </c:pt>
                <c:pt idx="17">
                  <c:v>C6</c:v>
                </c:pt>
              </c:strCache>
            </c:strRef>
          </c:cat>
          <c:val>
            <c:numRef>
              <c:f>Sheet1!$E$15:$E$32</c:f>
              <c:numCache>
                <c:formatCode>General</c:formatCode>
                <c:ptCount val="18"/>
                <c:pt idx="0">
                  <c:v>0.38404300000000002</c:v>
                </c:pt>
                <c:pt idx="1">
                  <c:v>0.30445500000000014</c:v>
                </c:pt>
                <c:pt idx="2">
                  <c:v>0.29473200000000005</c:v>
                </c:pt>
                <c:pt idx="3">
                  <c:v>0.44620600000000005</c:v>
                </c:pt>
                <c:pt idx="4">
                  <c:v>0.43967500000000015</c:v>
                </c:pt>
                <c:pt idx="5">
                  <c:v>0.41015800000000002</c:v>
                </c:pt>
                <c:pt idx="6">
                  <c:v>0.41116600000000009</c:v>
                </c:pt>
                <c:pt idx="7">
                  <c:v>0.30876300000000001</c:v>
                </c:pt>
                <c:pt idx="8">
                  <c:v>0.34010400000000002</c:v>
                </c:pt>
                <c:pt idx="9">
                  <c:v>0.33529200000000009</c:v>
                </c:pt>
                <c:pt idx="10">
                  <c:v>0.35570600000000002</c:v>
                </c:pt>
                <c:pt idx="11">
                  <c:v>0.37571300000000002</c:v>
                </c:pt>
                <c:pt idx="12">
                  <c:v>0.35006800000000016</c:v>
                </c:pt>
                <c:pt idx="13">
                  <c:v>0.32366000000000011</c:v>
                </c:pt>
                <c:pt idx="14">
                  <c:v>0.32275400000000015</c:v>
                </c:pt>
                <c:pt idx="15">
                  <c:v>0.30535200000000012</c:v>
                </c:pt>
                <c:pt idx="16">
                  <c:v>0.31711200000000012</c:v>
                </c:pt>
                <c:pt idx="17">
                  <c:v>0.30716400000000016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6B-472C-8CE5-A6F7676039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9729672"/>
        <c:axId val="429733984"/>
      </c:barChart>
      <c:catAx>
        <c:axId val="429729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 smtClean="0"/>
                  <a:t>Position of</a:t>
                </a:r>
                <a:r>
                  <a:rPr lang="en-US" sz="1200" b="1" baseline="0" dirty="0" smtClean="0"/>
                  <a:t> the Source</a:t>
                </a:r>
                <a:endParaRPr lang="en-US" sz="1200" b="1" dirty="0"/>
              </a:p>
            </c:rich>
          </c:tx>
          <c:layout>
            <c:manualLayout>
              <c:xMode val="edge"/>
              <c:yMode val="edge"/>
              <c:x val="0.70770792470562582"/>
              <c:y val="0.89405895861020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3984"/>
        <c:crosses val="autoZero"/>
        <c:auto val="1"/>
        <c:lblAlgn val="ctr"/>
        <c:lblOffset val="100"/>
        <c:noMultiLvlLbl val="0"/>
      </c:catAx>
      <c:valAx>
        <c:axId val="42973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FWHM/Mean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29672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Effect of illumination</a:t>
            </a:r>
          </a:p>
        </c:rich>
      </c:tx>
      <c:layout>
        <c:manualLayout>
          <c:xMode val="edge"/>
          <c:yMode val="edge"/>
          <c:x val="0.36462734435560934"/>
          <c:y val="9.973440518827154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354714158107425"/>
          <c:y val="0.11598301206883539"/>
          <c:w val="0.8338655055636186"/>
          <c:h val="0.7326765212454017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Sheet1!$J$26</c:f>
              <c:strCache>
                <c:ptCount val="1"/>
                <c:pt idx="0">
                  <c:v>A3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>
              <a:contourClr>
                <a:srgbClr val="0070C0"/>
              </a:contourClr>
            </a:sp3d>
          </c:spPr>
          <c:invertIfNegative val="0"/>
          <c:val>
            <c:numRef>
              <c:f>Sheet1!$K$26:$O$26</c:f>
              <c:numCache>
                <c:formatCode>General</c:formatCode>
                <c:ptCount val="5"/>
                <c:pt idx="0">
                  <c:v>1.1721728081321481</c:v>
                </c:pt>
                <c:pt idx="1">
                  <c:v>1.2394685677252104</c:v>
                </c:pt>
                <c:pt idx="2">
                  <c:v>0.50989672977624745</c:v>
                </c:pt>
                <c:pt idx="3">
                  <c:v>0.54591620820990261</c:v>
                </c:pt>
                <c:pt idx="4">
                  <c:v>1.0163411717815867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80-40BC-8AB9-378CEAE9AB5F}"/>
            </c:ext>
          </c:extLst>
        </c:ser>
        <c:ser>
          <c:idx val="1"/>
          <c:order val="1"/>
          <c:tx>
            <c:v>A4</c:v>
          </c:tx>
          <c:spPr>
            <a:solidFill>
              <a:srgbClr val="00B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val>
            <c:numRef>
              <c:f>Sheet1!$K$27:$O$27</c:f>
              <c:numCache>
                <c:formatCode>General</c:formatCode>
                <c:ptCount val="5"/>
                <c:pt idx="0">
                  <c:v>1.1817026683608642</c:v>
                </c:pt>
                <c:pt idx="1">
                  <c:v>0.51036941023979265</c:v>
                </c:pt>
                <c:pt idx="2">
                  <c:v>0.94234079173838248</c:v>
                </c:pt>
                <c:pt idx="3">
                  <c:v>0.97122302158273421</c:v>
                </c:pt>
                <c:pt idx="4">
                  <c:v>1.1239537664408135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80-40BC-8AB9-378CEAE9AB5F}"/>
            </c:ext>
          </c:extLst>
        </c:ser>
        <c:ser>
          <c:idx val="2"/>
          <c:order val="2"/>
          <c:tx>
            <c:v>A6</c:v>
          </c:tx>
          <c:spPr>
            <a:solidFill>
              <a:srgbClr val="C0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val>
            <c:numRef>
              <c:f>Sheet1!$K$29:$O$29</c:f>
              <c:numCache>
                <c:formatCode>General</c:formatCode>
                <c:ptCount val="5"/>
                <c:pt idx="0">
                  <c:v>0.7004447268106736</c:v>
                </c:pt>
                <c:pt idx="1">
                  <c:v>0.94782890473104331</c:v>
                </c:pt>
                <c:pt idx="2">
                  <c:v>0.96815834767642028</c:v>
                </c:pt>
                <c:pt idx="3">
                  <c:v>0.98391874735505758</c:v>
                </c:pt>
                <c:pt idx="4">
                  <c:v>1.0223196492626538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80-40BC-8AB9-378CEAE9AB5F}"/>
            </c:ext>
          </c:extLst>
        </c:ser>
        <c:ser>
          <c:idx val="3"/>
          <c:order val="3"/>
          <c:tx>
            <c:v>C4</c:v>
          </c:tx>
          <c:spPr>
            <a:solidFill>
              <a:srgbClr val="FF66CC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val>
            <c:numRef>
              <c:f>Sheet1!$K$39:$O$39</c:f>
              <c:numCache>
                <c:formatCode>General</c:formatCode>
                <c:ptCount val="5"/>
                <c:pt idx="0">
                  <c:v>0.9577509529860232</c:v>
                </c:pt>
                <c:pt idx="1">
                  <c:v>0.96241088788075158</c:v>
                </c:pt>
                <c:pt idx="2">
                  <c:v>0.9487951807228916</c:v>
                </c:pt>
                <c:pt idx="3">
                  <c:v>0.96487515869657303</c:v>
                </c:pt>
                <c:pt idx="4">
                  <c:v>0.99840573933838184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80-40BC-8AB9-378CEAE9AB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shape val="box"/>
        <c:axId val="429732416"/>
        <c:axId val="429733200"/>
        <c:axId val="333278928"/>
      </c:bar3DChart>
      <c:catAx>
        <c:axId val="429732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Time [not in scale]</a:t>
                </a:r>
              </a:p>
            </c:rich>
          </c:tx>
          <c:layout>
            <c:manualLayout>
              <c:xMode val="edge"/>
              <c:yMode val="edge"/>
              <c:x val="0.77818957747232165"/>
              <c:y val="0.892658003419023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3200"/>
        <c:crosses val="autoZero"/>
        <c:auto val="1"/>
        <c:lblAlgn val="ctr"/>
        <c:lblOffset val="100"/>
        <c:noMultiLvlLbl val="0"/>
      </c:catAx>
      <c:valAx>
        <c:axId val="429733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Norm. Gain</a:t>
                </a:r>
              </a:p>
            </c:rich>
          </c:tx>
          <c:layout>
            <c:manualLayout>
              <c:xMode val="edge"/>
              <c:yMode val="edge"/>
              <c:x val="3.7676290463692058E-2"/>
              <c:y val="0.205694808982210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2416"/>
        <c:crosses val="autoZero"/>
        <c:crossBetween val="between"/>
      </c:valAx>
      <c:serAx>
        <c:axId val="333278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3200"/>
        <c:crosses val="autoZero"/>
      </c:ser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7.535171956552926E-2"/>
          <c:y val="0.90718651648465498"/>
          <c:w val="0.71069356955380614"/>
          <c:h val="9.28135924940743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Effect of illumination</a:t>
            </a:r>
          </a:p>
          <a:p>
            <a:pPr>
              <a:defRPr b="1"/>
            </a:pPr>
            <a:endParaRPr lang="en-US" b="1"/>
          </a:p>
        </c:rich>
      </c:tx>
      <c:layout>
        <c:manualLayout>
          <c:xMode val="edge"/>
          <c:yMode val="edge"/>
          <c:x val="0.36071462109943941"/>
          <c:y val="5.19480377821760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39706170448711"/>
          <c:y val="0.1305796419321289"/>
          <c:w val="0.73219269466316739"/>
          <c:h val="0.72115165936485448"/>
        </c:manualLayout>
      </c:layout>
      <c:bar3DChart>
        <c:barDir val="col"/>
        <c:grouping val="standard"/>
        <c:varyColors val="0"/>
        <c:ser>
          <c:idx val="0"/>
          <c:order val="0"/>
          <c:tx>
            <c:v>A6</c:v>
          </c:tx>
          <c:spPr>
            <a:solidFill>
              <a:srgbClr val="0070C0"/>
            </a:solidFill>
            <a:ln w="28575">
              <a:noFill/>
            </a:ln>
            <a:effectLst/>
            <a:sp3d/>
          </c:spPr>
          <c:invertIfNegative val="0"/>
          <c:val>
            <c:numRef>
              <c:f>Sheet1!$C$32:$I$32</c:f>
              <c:numCache>
                <c:formatCode>General</c:formatCode>
                <c:ptCount val="7"/>
                <c:pt idx="0">
                  <c:v>1.0406108489074728</c:v>
                </c:pt>
                <c:pt idx="1">
                  <c:v>1.0229219705764137</c:v>
                </c:pt>
                <c:pt idx="2">
                  <c:v>0.77157590341480486</c:v>
                </c:pt>
                <c:pt idx="3">
                  <c:v>0.591200733272227</c:v>
                </c:pt>
                <c:pt idx="4">
                  <c:v>0.53691275167785213</c:v>
                </c:pt>
                <c:pt idx="5">
                  <c:v>0.50353356890459333</c:v>
                </c:pt>
                <c:pt idx="6">
                  <c:v>0.50882899628252809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18-4142-9464-4D930CAFF2D1}"/>
            </c:ext>
          </c:extLst>
        </c:ser>
        <c:ser>
          <c:idx val="1"/>
          <c:order val="1"/>
          <c:tx>
            <c:v>C3</c:v>
          </c:tx>
          <c:spPr>
            <a:solidFill>
              <a:srgbClr val="FF0000"/>
            </a:solidFill>
            <a:ln w="25400">
              <a:noFill/>
            </a:ln>
            <a:effectLst/>
            <a:sp3d/>
          </c:spPr>
          <c:invertIfNegative val="0"/>
          <c:val>
            <c:numRef>
              <c:f>Sheet1!$C$41:$I$41</c:f>
              <c:numCache>
                <c:formatCode>General</c:formatCode>
                <c:ptCount val="7"/>
                <c:pt idx="0">
                  <c:v>0.72491046254667402</c:v>
                </c:pt>
                <c:pt idx="1">
                  <c:v>0.79108326646444294</c:v>
                </c:pt>
                <c:pt idx="2">
                  <c:v>0.80775314198525527</c:v>
                </c:pt>
                <c:pt idx="3">
                  <c:v>0.80430797433547219</c:v>
                </c:pt>
                <c:pt idx="4">
                  <c:v>0.83892617449664431</c:v>
                </c:pt>
                <c:pt idx="5">
                  <c:v>0.86793286219081289</c:v>
                </c:pt>
                <c:pt idx="6">
                  <c:v>0.8852230483271375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18-4142-9464-4D930CAFF2D1}"/>
            </c:ext>
          </c:extLst>
        </c:ser>
        <c:ser>
          <c:idx val="2"/>
          <c:order val="2"/>
          <c:tx>
            <c:v>C6</c:v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val>
            <c:numRef>
              <c:f>Sheet1!$C$44:$I$44</c:f>
              <c:numCache>
                <c:formatCode>General</c:formatCode>
                <c:ptCount val="7"/>
                <c:pt idx="0">
                  <c:v>1.1452298303611816</c:v>
                </c:pt>
                <c:pt idx="1">
                  <c:v>0.91819310142453425</c:v>
                </c:pt>
                <c:pt idx="2">
                  <c:v>0.97075297041060271</c:v>
                </c:pt>
                <c:pt idx="3">
                  <c:v>1.0174152153987166</c:v>
                </c:pt>
                <c:pt idx="4">
                  <c:v>1.0604026845637589</c:v>
                </c:pt>
                <c:pt idx="5">
                  <c:v>1.0799469964664308</c:v>
                </c:pt>
                <c:pt idx="6">
                  <c:v>1.0873605947955389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18-4142-9464-4D930CAFF2D1}"/>
            </c:ext>
          </c:extLst>
        </c:ser>
        <c:ser>
          <c:idx val="3"/>
          <c:order val="3"/>
          <c:tx>
            <c:v>A1</c:v>
          </c:tx>
          <c:spPr>
            <a:solidFill>
              <a:srgbClr val="E482D1"/>
            </a:solidFill>
            <a:ln>
              <a:noFill/>
            </a:ln>
            <a:effectLst/>
            <a:sp3d/>
          </c:spPr>
          <c:invertIfNegative val="0"/>
          <c:val>
            <c:numRef>
              <c:f>Sheet1!$C$27:$I$27</c:f>
              <c:numCache>
                <c:formatCode>General</c:formatCode>
                <c:ptCount val="7"/>
                <c:pt idx="0">
                  <c:v>1.0108239391291236</c:v>
                </c:pt>
                <c:pt idx="1">
                  <c:v>1.0094876560586079</c:v>
                </c:pt>
                <c:pt idx="2">
                  <c:v>1.0178519713302279</c:v>
                </c:pt>
                <c:pt idx="3">
                  <c:v>1.0311640696608615</c:v>
                </c:pt>
                <c:pt idx="4">
                  <c:v>1.0134228187919458</c:v>
                </c:pt>
                <c:pt idx="5">
                  <c:v>1.020318021201414</c:v>
                </c:pt>
                <c:pt idx="6">
                  <c:v>1.0037174721189592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18-4142-9464-4D930CAFF2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9734376"/>
        <c:axId val="429729280"/>
        <c:axId val="431636528"/>
      </c:bar3DChart>
      <c:catAx>
        <c:axId val="429734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Time(not in scale)</a:t>
                </a:r>
              </a:p>
            </c:rich>
          </c:tx>
          <c:layout>
            <c:manualLayout>
              <c:xMode val="edge"/>
              <c:yMode val="edge"/>
              <c:x val="0.70029188808576781"/>
              <c:y val="0.852213422718499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29280"/>
        <c:crosses val="autoZero"/>
        <c:auto val="1"/>
        <c:lblAlgn val="ctr"/>
        <c:lblOffset val="100"/>
        <c:noMultiLvlLbl val="0"/>
      </c:catAx>
      <c:valAx>
        <c:axId val="429729280"/>
        <c:scaling>
          <c:orientation val="minMax"/>
          <c:min val="0.5"/>
        </c:scaling>
        <c:delete val="0"/>
        <c:axPos val="l"/>
        <c:majorGridlines>
          <c:spPr>
            <a:ln w="9525" cap="flat" cmpd="sng" algn="ctr">
              <a:solidFill>
                <a:schemeClr val="accent5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Norm G</a:t>
                </a:r>
              </a:p>
            </c:rich>
          </c:tx>
          <c:layout>
            <c:manualLayout>
              <c:xMode val="edge"/>
              <c:yMode val="edge"/>
              <c:x val="1.6226009096047326E-2"/>
              <c:y val="0.227908449286989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4376"/>
        <c:crosses val="autoZero"/>
        <c:crossBetween val="between"/>
      </c:valAx>
      <c:serAx>
        <c:axId val="4316365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29280"/>
        <c:crosses val="autoZero"/>
      </c:ser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586472416945196"/>
          <c:y val="0.85393957011567123"/>
          <c:w val="0.45182370953630802"/>
          <c:h val="0.118635899679206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FR4: </a:t>
            </a:r>
            <a:r>
              <a:rPr lang="en-US" b="1" dirty="0" err="1"/>
              <a:t>Drift_Scan</a:t>
            </a:r>
            <a:endParaRPr lang="en-US" b="1" dirty="0"/>
          </a:p>
        </c:rich>
      </c:tx>
      <c:layout>
        <c:manualLayout>
          <c:xMode val="edge"/>
          <c:yMode val="edge"/>
          <c:x val="0.38145664488829395"/>
          <c:y val="2.5031807612754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304790382196021"/>
          <c:y val="0.1643695530172026"/>
          <c:w val="0.84468226492102838"/>
          <c:h val="0.67181514072182058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Sheet1!$E$5:$E$26</c:f>
              <c:numCache>
                <c:formatCode>General</c:formatCode>
                <c:ptCount val="22"/>
                <c:pt idx="0">
                  <c:v>0.24571428571428583</c:v>
                </c:pt>
                <c:pt idx="1">
                  <c:v>0.30285714285714288</c:v>
                </c:pt>
                <c:pt idx="2">
                  <c:v>0.3600000000000001</c:v>
                </c:pt>
                <c:pt idx="3">
                  <c:v>0.41714285714285737</c:v>
                </c:pt>
                <c:pt idx="4">
                  <c:v>0.47428571428571431</c:v>
                </c:pt>
                <c:pt idx="5">
                  <c:v>0.53142857142857181</c:v>
                </c:pt>
                <c:pt idx="6">
                  <c:v>0.58857142857142852</c:v>
                </c:pt>
                <c:pt idx="7">
                  <c:v>0.61714285714285733</c:v>
                </c:pt>
                <c:pt idx="8">
                  <c:v>0.64571428571428569</c:v>
                </c:pt>
                <c:pt idx="9">
                  <c:v>0.67428571428571471</c:v>
                </c:pt>
                <c:pt idx="10">
                  <c:v>0.70285714285714262</c:v>
                </c:pt>
                <c:pt idx="11">
                  <c:v>0.73142857142857176</c:v>
                </c:pt>
                <c:pt idx="12">
                  <c:v>0.76000000000000023</c:v>
                </c:pt>
                <c:pt idx="13">
                  <c:v>0.7885714285714287</c:v>
                </c:pt>
                <c:pt idx="14">
                  <c:v>0.81714285714285739</c:v>
                </c:pt>
                <c:pt idx="15">
                  <c:v>0.84571428571428553</c:v>
                </c:pt>
                <c:pt idx="16">
                  <c:v>0.87428571428571455</c:v>
                </c:pt>
                <c:pt idx="17">
                  <c:v>0.90285714285714258</c:v>
                </c:pt>
                <c:pt idx="18">
                  <c:v>0.93142857142857172</c:v>
                </c:pt>
                <c:pt idx="19">
                  <c:v>0.96000000000000019</c:v>
                </c:pt>
                <c:pt idx="20">
                  <c:v>0.98857142857142855</c:v>
                </c:pt>
                <c:pt idx="21">
                  <c:v>0.81714285714285739</c:v>
                </c:pt>
              </c:numCache>
            </c:numRef>
          </c:xVal>
          <c:yVal>
            <c:numRef>
              <c:f>Sheet1!$I$5:$I$26</c:f>
              <c:numCache>
                <c:formatCode>General</c:formatCode>
                <c:ptCount val="22"/>
                <c:pt idx="0">
                  <c:v>137.30108758290109</c:v>
                </c:pt>
                <c:pt idx="1">
                  <c:v>145.68588682460489</c:v>
                </c:pt>
                <c:pt idx="2">
                  <c:v>149.87828644545689</c:v>
                </c:pt>
                <c:pt idx="3">
                  <c:v>154.07068606630872</c:v>
                </c:pt>
                <c:pt idx="4">
                  <c:v>157.2149857819476</c:v>
                </c:pt>
                <c:pt idx="5">
                  <c:v>159.3111855923737</c:v>
                </c:pt>
                <c:pt idx="6">
                  <c:v>161.40738540279972</c:v>
                </c:pt>
                <c:pt idx="7">
                  <c:v>161.40738540279972</c:v>
                </c:pt>
                <c:pt idx="8">
                  <c:v>162.45548530801267</c:v>
                </c:pt>
                <c:pt idx="9">
                  <c:v>163.50358521322559</c:v>
                </c:pt>
                <c:pt idx="10">
                  <c:v>164.55168511843863</c:v>
                </c:pt>
                <c:pt idx="11">
                  <c:v>165.59978502365152</c:v>
                </c:pt>
                <c:pt idx="12">
                  <c:v>165.59978502365152</c:v>
                </c:pt>
                <c:pt idx="13">
                  <c:v>165.59978502365152</c:v>
                </c:pt>
                <c:pt idx="14">
                  <c:v>165.59978502365152</c:v>
                </c:pt>
                <c:pt idx="15">
                  <c:v>165.59978502365152</c:v>
                </c:pt>
                <c:pt idx="16">
                  <c:v>165.59978502365152</c:v>
                </c:pt>
                <c:pt idx="17">
                  <c:v>165.59978502365152</c:v>
                </c:pt>
                <c:pt idx="18">
                  <c:v>165.59978502365152</c:v>
                </c:pt>
                <c:pt idx="19">
                  <c:v>165.59978502365152</c:v>
                </c:pt>
                <c:pt idx="20">
                  <c:v>164.55168511843863</c:v>
                </c:pt>
                <c:pt idx="21">
                  <c:v>158.26308568716067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F5-43F6-A746-9862EF529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9901904"/>
        <c:axId val="529900728"/>
      </c:scatterChart>
      <c:valAx>
        <c:axId val="529901904"/>
        <c:scaling>
          <c:orientation val="minMax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E_D [kV/cm]</a:t>
                </a:r>
              </a:p>
            </c:rich>
          </c:tx>
          <c:layout>
            <c:manualLayout>
              <c:xMode val="edge"/>
              <c:yMode val="edge"/>
              <c:x val="0.76602784066856566"/>
              <c:y val="0.905677878603888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900728"/>
        <c:crosses val="autoZero"/>
        <c:crossBetween val="midCat"/>
        <c:majorUnit val="0.1"/>
      </c:valAx>
      <c:valAx>
        <c:axId val="529900728"/>
        <c:scaling>
          <c:orientation val="minMax"/>
          <c:max val="180"/>
          <c:min val="1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Eff. Gain</a:t>
                </a:r>
              </a:p>
            </c:rich>
          </c:tx>
          <c:layout>
            <c:manualLayout>
              <c:xMode val="edge"/>
              <c:yMode val="edge"/>
              <c:x val="1.3888888888888897E-2"/>
              <c:y val="0.220663458734324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901904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FR4: </a:t>
            </a:r>
            <a:r>
              <a:rPr lang="en-US" b="1" dirty="0" err="1"/>
              <a:t>Induction_Scan</a:t>
            </a:r>
            <a:endParaRPr lang="en-US" b="1" dirty="0"/>
          </a:p>
        </c:rich>
      </c:tx>
      <c:layout>
        <c:manualLayout>
          <c:xMode val="edge"/>
          <c:yMode val="edge"/>
          <c:x val="0.37011860191839974"/>
          <c:y val="4.9860751516764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327290542274464"/>
          <c:y val="0.16107066879065332"/>
          <c:w val="0.82408579824773809"/>
          <c:h val="0.66356866480511889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Sheet1!$G$5:$G$16</c:f>
              <c:numCache>
                <c:formatCode>General</c:formatCode>
                <c:ptCount val="12"/>
                <c:pt idx="0">
                  <c:v>2</c:v>
                </c:pt>
                <c:pt idx="1">
                  <c:v>0.4</c:v>
                </c:pt>
                <c:pt idx="2">
                  <c:v>0.8</c:v>
                </c:pt>
                <c:pt idx="3">
                  <c:v>1.2</c:v>
                </c:pt>
                <c:pt idx="4">
                  <c:v>1.6</c:v>
                </c:pt>
                <c:pt idx="5">
                  <c:v>2</c:v>
                </c:pt>
                <c:pt idx="6">
                  <c:v>2.4</c:v>
                </c:pt>
                <c:pt idx="7">
                  <c:v>2.8</c:v>
                </c:pt>
                <c:pt idx="8">
                  <c:v>3.2</c:v>
                </c:pt>
                <c:pt idx="9">
                  <c:v>3.6</c:v>
                </c:pt>
                <c:pt idx="10">
                  <c:v>4</c:v>
                </c:pt>
                <c:pt idx="11">
                  <c:v>2</c:v>
                </c:pt>
              </c:numCache>
            </c:numRef>
          </c:xVal>
          <c:yVal>
            <c:numRef>
              <c:f>Sheet1!$I$5:$I$16</c:f>
              <c:numCache>
                <c:formatCode>General</c:formatCode>
                <c:ptCount val="12"/>
                <c:pt idx="0">
                  <c:v>159.3111855923737</c:v>
                </c:pt>
                <c:pt idx="1">
                  <c:v>55.549294976288195</c:v>
                </c:pt>
                <c:pt idx="2">
                  <c:v>92.23279165874267</c:v>
                </c:pt>
                <c:pt idx="3">
                  <c:v>123.67578881513215</c:v>
                </c:pt>
                <c:pt idx="4">
                  <c:v>142.54158710896596</c:v>
                </c:pt>
                <c:pt idx="5">
                  <c:v>157.2149857819476</c:v>
                </c:pt>
                <c:pt idx="6">
                  <c:v>168.74408473929046</c:v>
                </c:pt>
                <c:pt idx="7">
                  <c:v>180.27318369663334</c:v>
                </c:pt>
                <c:pt idx="8">
                  <c:v>188.65798293833728</c:v>
                </c:pt>
                <c:pt idx="9">
                  <c:v>194.94658236961519</c:v>
                </c:pt>
                <c:pt idx="10">
                  <c:v>205.42758142174497</c:v>
                </c:pt>
                <c:pt idx="11">
                  <c:v>156.16688587673474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41D-40A1-B53E-FAFD7A0CC4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9903080"/>
        <c:axId val="529899944"/>
      </c:scatterChart>
      <c:valAx>
        <c:axId val="529903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E_I [kV/cm]</a:t>
                </a:r>
              </a:p>
            </c:rich>
          </c:tx>
          <c:layout>
            <c:manualLayout>
              <c:xMode val="edge"/>
              <c:yMode val="edge"/>
              <c:x val="0.77651219270858918"/>
              <c:y val="0.908535040681416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899944"/>
        <c:crosses val="autoZero"/>
        <c:crossBetween val="midCat"/>
      </c:valAx>
      <c:valAx>
        <c:axId val="529899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Eff. Gain</a:t>
                </a:r>
              </a:p>
            </c:rich>
          </c:tx>
          <c:layout>
            <c:manualLayout>
              <c:xMode val="edge"/>
              <c:yMode val="edge"/>
              <c:x val="1.9199999999999998E-2"/>
              <c:y val="0.102323493346053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9030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ARLON: </a:t>
            </a:r>
            <a:r>
              <a:rPr lang="en-US" b="1" dirty="0" err="1" smtClean="0"/>
              <a:t>Induction_SCAN</a:t>
            </a:r>
            <a:endParaRPr lang="en-US" b="1" dirty="0"/>
          </a:p>
        </c:rich>
      </c:tx>
      <c:layout>
        <c:manualLayout>
          <c:xMode val="edge"/>
          <c:yMode val="edge"/>
          <c:x val="0.33844184111132453"/>
          <c:y val="3.77031288355142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68368588072831"/>
          <c:y val="0.17838138937668763"/>
          <c:w val="0.85588667270249752"/>
          <c:h val="0.60242602768179154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Sheet1!$F$31:$F$42</c:f>
              <c:numCache>
                <c:formatCode>General</c:formatCode>
                <c:ptCount val="12"/>
                <c:pt idx="0">
                  <c:v>2</c:v>
                </c:pt>
                <c:pt idx="1">
                  <c:v>0.4</c:v>
                </c:pt>
                <c:pt idx="2">
                  <c:v>0.8</c:v>
                </c:pt>
                <c:pt idx="3">
                  <c:v>1.2</c:v>
                </c:pt>
                <c:pt idx="4">
                  <c:v>1.6</c:v>
                </c:pt>
                <c:pt idx="5">
                  <c:v>2</c:v>
                </c:pt>
                <c:pt idx="6">
                  <c:v>2.4</c:v>
                </c:pt>
                <c:pt idx="7">
                  <c:v>2.8</c:v>
                </c:pt>
                <c:pt idx="8">
                  <c:v>3.2</c:v>
                </c:pt>
                <c:pt idx="9">
                  <c:v>3.6</c:v>
                </c:pt>
                <c:pt idx="10">
                  <c:v>4</c:v>
                </c:pt>
                <c:pt idx="11">
                  <c:v>2</c:v>
                </c:pt>
              </c:numCache>
            </c:numRef>
          </c:xVal>
          <c:yVal>
            <c:numRef>
              <c:f>Sheet1!$H$31:$H$42</c:f>
              <c:numCache>
                <c:formatCode>General</c:formatCode>
                <c:ptCount val="12"/>
                <c:pt idx="0">
                  <c:v>148.41204394336432</c:v>
                </c:pt>
                <c:pt idx="1">
                  <c:v>51.553657369800241</c:v>
                </c:pt>
                <c:pt idx="2">
                  <c:v>90.609458407527697</c:v>
                </c:pt>
                <c:pt idx="3">
                  <c:v>118.72963515469147</c:v>
                </c:pt>
                <c:pt idx="4">
                  <c:v>137.47641965280064</c:v>
                </c:pt>
                <c:pt idx="5">
                  <c:v>149.97427598487346</c:v>
                </c:pt>
                <c:pt idx="6">
                  <c:v>160.90990027543714</c:v>
                </c:pt>
                <c:pt idx="7">
                  <c:v>171.84552456600082</c:v>
                </c:pt>
                <c:pt idx="8">
                  <c:v>181.21891681505539</c:v>
                </c:pt>
                <c:pt idx="9">
                  <c:v>187.46784498109179</c:v>
                </c:pt>
                <c:pt idx="10">
                  <c:v>193.71677314712818</c:v>
                </c:pt>
                <c:pt idx="11">
                  <c:v>151.53650802638251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45-4A7B-A8B4-75CAD5B993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5057784"/>
        <c:axId val="385057392"/>
      </c:scatterChart>
      <c:valAx>
        <c:axId val="385057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38100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E_I in </a:t>
                </a:r>
                <a:r>
                  <a:rPr lang="en-US" sz="1200" b="1" dirty="0" smtClean="0"/>
                  <a:t>[kV/cm]</a:t>
                </a:r>
                <a:endParaRPr lang="en-US" sz="1200" b="1" dirty="0"/>
              </a:p>
            </c:rich>
          </c:tx>
          <c:layout>
            <c:manualLayout>
              <c:xMode val="edge"/>
              <c:yMode val="edge"/>
              <c:x val="0.81228346456692913"/>
              <c:y val="0.871366906474820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057392"/>
        <c:crosses val="autoZero"/>
        <c:crossBetween val="midCat"/>
      </c:valAx>
      <c:valAx>
        <c:axId val="385057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Eff.Gain</a:t>
                </a:r>
              </a:p>
            </c:rich>
          </c:tx>
          <c:layout>
            <c:manualLayout>
              <c:xMode val="edge"/>
              <c:yMode val="edge"/>
              <c:x val="4.5972911922595033E-3"/>
              <c:y val="9.572348420476216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057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 Effective Gain Vs </a:t>
            </a:r>
            <a:r>
              <a:rPr lang="el-GR" sz="2000" b="1"/>
              <a:t>Δ</a:t>
            </a:r>
            <a:r>
              <a:rPr lang="en-US" sz="2000" b="1"/>
              <a:t>V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623928532586015"/>
          <c:y val="0.14335438878791601"/>
          <c:w val="0.77958198543638979"/>
          <c:h val="0.6735841240407946"/>
        </c:manualLayout>
      </c:layout>
      <c:scatterChart>
        <c:scatterStyle val="lineMarker"/>
        <c:varyColors val="0"/>
        <c:ser>
          <c:idx val="0"/>
          <c:order val="0"/>
          <c:tx>
            <c:v>ARLON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(Sheet1!$D$3:$D$8,Sheet1!$D$13:$D$17)</c:f>
              <c:numCache>
                <c:formatCode>General</c:formatCode>
                <c:ptCount val="11"/>
                <c:pt idx="0">
                  <c:v>1250</c:v>
                </c:pt>
                <c:pt idx="1">
                  <c:v>1260</c:v>
                </c:pt>
                <c:pt idx="2">
                  <c:v>1270</c:v>
                </c:pt>
                <c:pt idx="3">
                  <c:v>1280</c:v>
                </c:pt>
                <c:pt idx="4">
                  <c:v>1290</c:v>
                </c:pt>
                <c:pt idx="5">
                  <c:v>1300</c:v>
                </c:pt>
                <c:pt idx="6">
                  <c:v>1250</c:v>
                </c:pt>
                <c:pt idx="7">
                  <c:v>1240</c:v>
                </c:pt>
                <c:pt idx="8">
                  <c:v>1230</c:v>
                </c:pt>
                <c:pt idx="9">
                  <c:v>1220</c:v>
                </c:pt>
                <c:pt idx="10">
                  <c:v>1210</c:v>
                </c:pt>
              </c:numCache>
            </c:numRef>
          </c:xVal>
          <c:yVal>
            <c:numRef>
              <c:f>(Sheet1!$F$3:$F$8,Sheet1!$F$13:$F$17)</c:f>
              <c:numCache>
                <c:formatCode>General</c:formatCode>
                <c:ptCount val="11"/>
                <c:pt idx="0">
                  <c:v>126.684</c:v>
                </c:pt>
                <c:pt idx="1">
                  <c:v>139.196</c:v>
                </c:pt>
                <c:pt idx="2">
                  <c:v>162.65600000000001</c:v>
                </c:pt>
                <c:pt idx="3">
                  <c:v>178.29599999999999</c:v>
                </c:pt>
                <c:pt idx="4">
                  <c:v>211.14000000000001</c:v>
                </c:pt>
                <c:pt idx="5">
                  <c:v>237.72800000000001</c:v>
                </c:pt>
                <c:pt idx="6">
                  <c:v>125.12</c:v>
                </c:pt>
                <c:pt idx="7">
                  <c:v>109.48</c:v>
                </c:pt>
                <c:pt idx="8">
                  <c:v>98.532000000000011</c:v>
                </c:pt>
                <c:pt idx="9">
                  <c:v>86.02000000000001</c:v>
                </c:pt>
                <c:pt idx="10">
                  <c:v>76.635999999999996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11-4B65-B70F-53056F217658}"/>
            </c:ext>
          </c:extLst>
        </c:ser>
        <c:ser>
          <c:idx val="1"/>
          <c:order val="1"/>
          <c:tx>
            <c:v>FR4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9525" cmpd="sng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Sheet1!$V$34:$V$49</c:f>
              <c:numCache>
                <c:formatCode>General</c:formatCode>
                <c:ptCount val="16"/>
                <c:pt idx="0">
                  <c:v>1180</c:v>
                </c:pt>
                <c:pt idx="1">
                  <c:v>1190</c:v>
                </c:pt>
                <c:pt idx="2">
                  <c:v>1200</c:v>
                </c:pt>
                <c:pt idx="3">
                  <c:v>1210</c:v>
                </c:pt>
                <c:pt idx="4">
                  <c:v>1220</c:v>
                </c:pt>
                <c:pt idx="5">
                  <c:v>1230</c:v>
                </c:pt>
                <c:pt idx="6">
                  <c:v>1240</c:v>
                </c:pt>
                <c:pt idx="7">
                  <c:v>1250</c:v>
                </c:pt>
                <c:pt idx="8">
                  <c:v>1260</c:v>
                </c:pt>
                <c:pt idx="9">
                  <c:v>1270</c:v>
                </c:pt>
                <c:pt idx="10">
                  <c:v>1280</c:v>
                </c:pt>
                <c:pt idx="11">
                  <c:v>1290</c:v>
                </c:pt>
                <c:pt idx="12">
                  <c:v>1300</c:v>
                </c:pt>
                <c:pt idx="13">
                  <c:v>1310</c:v>
                </c:pt>
                <c:pt idx="14">
                  <c:v>1320</c:v>
                </c:pt>
                <c:pt idx="15">
                  <c:v>1270</c:v>
                </c:pt>
              </c:numCache>
            </c:numRef>
          </c:xVal>
          <c:yVal>
            <c:numRef>
              <c:f>Sheet1!$S$34:$S$49</c:f>
              <c:numCache>
                <c:formatCode>General</c:formatCode>
                <c:ptCount val="16"/>
                <c:pt idx="0">
                  <c:v>51.356895355436258</c:v>
                </c:pt>
                <c:pt idx="1">
                  <c:v>60.789794502353125</c:v>
                </c:pt>
                <c:pt idx="2">
                  <c:v>68.126493838844013</c:v>
                </c:pt>
                <c:pt idx="3">
                  <c:v>77.55939298576088</c:v>
                </c:pt>
                <c:pt idx="4">
                  <c:v>88.040392037890726</c:v>
                </c:pt>
                <c:pt idx="5">
                  <c:v>99.569490995233565</c:v>
                </c:pt>
                <c:pt idx="6">
                  <c:v>113.19478976300238</c:v>
                </c:pt>
                <c:pt idx="7">
                  <c:v>129.96438824641012</c:v>
                </c:pt>
                <c:pt idx="8">
                  <c:v>146.7339867298179</c:v>
                </c:pt>
                <c:pt idx="9">
                  <c:v>167.69598483407759</c:v>
                </c:pt>
                <c:pt idx="10">
                  <c:v>190.75418274876324</c:v>
                </c:pt>
                <c:pt idx="11">
                  <c:v>216.95668037908789</c:v>
                </c:pt>
                <c:pt idx="12">
                  <c:v>250.49587734590338</c:v>
                </c:pt>
                <c:pt idx="13">
                  <c:v>281.93887450229295</c:v>
                </c:pt>
                <c:pt idx="14">
                  <c:v>322.81477080559932</c:v>
                </c:pt>
                <c:pt idx="15">
                  <c:v>162.45548530801267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411-4B65-B70F-53056F2176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341840"/>
        <c:axId val="380342232"/>
      </c:scatterChart>
      <c:valAx>
        <c:axId val="380341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Delta V in Volts</a:t>
                </a:r>
              </a:p>
            </c:rich>
          </c:tx>
          <c:layout>
            <c:manualLayout>
              <c:xMode val="edge"/>
              <c:yMode val="edge"/>
              <c:x val="0.81607902996947157"/>
              <c:y val="0.882743468213487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342232"/>
        <c:crosses val="autoZero"/>
        <c:crossBetween val="midCat"/>
      </c:valAx>
      <c:valAx>
        <c:axId val="380342232"/>
        <c:scaling>
          <c:logBase val="10"/>
          <c:orientation val="minMax"/>
          <c:max val="1000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Eff. Gain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3418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33000744281837902"/>
          <c:y val="0.8419933239274825"/>
          <c:w val="0.32367226988576375"/>
          <c:h val="0.155620600991753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Gain Curve with the Program for Correction ON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068785085486877E-2"/>
          <c:y val="0.12240924092409244"/>
          <c:w val="0.88953928651834868"/>
          <c:h val="0.7270024167771107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Sheet1!$B$3:$B$1481</c:f>
              <c:numCache>
                <c:formatCode>General</c:formatCode>
                <c:ptCount val="1479"/>
                <c:pt idx="0">
                  <c:v>0</c:v>
                </c:pt>
                <c:pt idx="1">
                  <c:v>3.3333333333333215E-2</c:v>
                </c:pt>
                <c:pt idx="2">
                  <c:v>4.9999999999998934E-2</c:v>
                </c:pt>
                <c:pt idx="3">
                  <c:v>6.666666666666643E-2</c:v>
                </c:pt>
                <c:pt idx="4">
                  <c:v>8.3333333333332149E-2</c:v>
                </c:pt>
                <c:pt idx="5">
                  <c:v>9.9999999999999645E-2</c:v>
                </c:pt>
                <c:pt idx="6">
                  <c:v>0.11666666666666536</c:v>
                </c:pt>
                <c:pt idx="7">
                  <c:v>0.13333333333333286</c:v>
                </c:pt>
                <c:pt idx="8">
                  <c:v>0.14999999999999858</c:v>
                </c:pt>
                <c:pt idx="9">
                  <c:v>0.16666666666666607</c:v>
                </c:pt>
                <c:pt idx="10">
                  <c:v>0.18333333333333179</c:v>
                </c:pt>
                <c:pt idx="11">
                  <c:v>0.19999999999999929</c:v>
                </c:pt>
                <c:pt idx="12">
                  <c:v>0.21666666666666679</c:v>
                </c:pt>
                <c:pt idx="13">
                  <c:v>0.2333333333333325</c:v>
                </c:pt>
                <c:pt idx="14">
                  <c:v>0.25</c:v>
                </c:pt>
                <c:pt idx="15">
                  <c:v>0.26666666666666572</c:v>
                </c:pt>
                <c:pt idx="16">
                  <c:v>0.28333333333333321</c:v>
                </c:pt>
                <c:pt idx="17">
                  <c:v>0.29999999999999893</c:v>
                </c:pt>
                <c:pt idx="18">
                  <c:v>0.31666666666666643</c:v>
                </c:pt>
                <c:pt idx="19">
                  <c:v>0.34999999999999964</c:v>
                </c:pt>
                <c:pt idx="20">
                  <c:v>0.36666666666666536</c:v>
                </c:pt>
                <c:pt idx="21">
                  <c:v>0.38333333333333286</c:v>
                </c:pt>
                <c:pt idx="22">
                  <c:v>0.39999999999999858</c:v>
                </c:pt>
                <c:pt idx="23">
                  <c:v>0.41666666666666607</c:v>
                </c:pt>
                <c:pt idx="24">
                  <c:v>0.43333333333333179</c:v>
                </c:pt>
                <c:pt idx="25">
                  <c:v>0.44999999999999929</c:v>
                </c:pt>
                <c:pt idx="26">
                  <c:v>0.46666666666666679</c:v>
                </c:pt>
                <c:pt idx="27">
                  <c:v>0.4833333333333325</c:v>
                </c:pt>
                <c:pt idx="28">
                  <c:v>0.5</c:v>
                </c:pt>
                <c:pt idx="29">
                  <c:v>0.51666666666666572</c:v>
                </c:pt>
                <c:pt idx="30">
                  <c:v>0.53333333333333321</c:v>
                </c:pt>
                <c:pt idx="31">
                  <c:v>0.54999999999999893</c:v>
                </c:pt>
                <c:pt idx="32">
                  <c:v>0.56666666666666643</c:v>
                </c:pt>
                <c:pt idx="33">
                  <c:v>0.58333333333333215</c:v>
                </c:pt>
                <c:pt idx="34">
                  <c:v>0.59999999999999964</c:v>
                </c:pt>
                <c:pt idx="35">
                  <c:v>0.61666666666666536</c:v>
                </c:pt>
                <c:pt idx="36">
                  <c:v>0.63333333333333286</c:v>
                </c:pt>
                <c:pt idx="37">
                  <c:v>0.66666666666666607</c:v>
                </c:pt>
                <c:pt idx="38">
                  <c:v>0.68333333333333179</c:v>
                </c:pt>
                <c:pt idx="39">
                  <c:v>0.69999999999999929</c:v>
                </c:pt>
                <c:pt idx="40">
                  <c:v>0.71666666666666679</c:v>
                </c:pt>
                <c:pt idx="41">
                  <c:v>0.7333333333333325</c:v>
                </c:pt>
                <c:pt idx="42">
                  <c:v>0.75</c:v>
                </c:pt>
                <c:pt idx="43">
                  <c:v>0.76666666666666572</c:v>
                </c:pt>
                <c:pt idx="44">
                  <c:v>0.78333333333333321</c:v>
                </c:pt>
                <c:pt idx="45">
                  <c:v>0.79999999999999893</c:v>
                </c:pt>
                <c:pt idx="46">
                  <c:v>0.81666666666666643</c:v>
                </c:pt>
                <c:pt idx="47">
                  <c:v>0.83333333333333215</c:v>
                </c:pt>
                <c:pt idx="48">
                  <c:v>0.84999999999999964</c:v>
                </c:pt>
                <c:pt idx="49">
                  <c:v>0.86666666666666536</c:v>
                </c:pt>
                <c:pt idx="50">
                  <c:v>0.88333333333333286</c:v>
                </c:pt>
                <c:pt idx="51">
                  <c:v>0.89999999999999858</c:v>
                </c:pt>
                <c:pt idx="52">
                  <c:v>0.91666666666666607</c:v>
                </c:pt>
                <c:pt idx="53">
                  <c:v>0.93333333333333179</c:v>
                </c:pt>
                <c:pt idx="54">
                  <c:v>0.94999999999999929</c:v>
                </c:pt>
                <c:pt idx="55">
                  <c:v>0.96666666666666679</c:v>
                </c:pt>
                <c:pt idx="56">
                  <c:v>1</c:v>
                </c:pt>
                <c:pt idx="57">
                  <c:v>1.0166666666666657</c:v>
                </c:pt>
                <c:pt idx="58">
                  <c:v>1.0333333333333332</c:v>
                </c:pt>
                <c:pt idx="59">
                  <c:v>1.0499999999999989</c:v>
                </c:pt>
                <c:pt idx="60">
                  <c:v>1.0666666666666664</c:v>
                </c:pt>
                <c:pt idx="61">
                  <c:v>1.0833333333333321</c:v>
                </c:pt>
                <c:pt idx="62">
                  <c:v>1.0999999999999996</c:v>
                </c:pt>
                <c:pt idx="63">
                  <c:v>1.1166666666666654</c:v>
                </c:pt>
                <c:pt idx="64">
                  <c:v>1.1333333333333329</c:v>
                </c:pt>
                <c:pt idx="65">
                  <c:v>1.1499999999999986</c:v>
                </c:pt>
                <c:pt idx="66">
                  <c:v>1.1666666666666661</c:v>
                </c:pt>
                <c:pt idx="67">
                  <c:v>1.1833333333333318</c:v>
                </c:pt>
                <c:pt idx="68">
                  <c:v>1.1999999999999993</c:v>
                </c:pt>
                <c:pt idx="69">
                  <c:v>1.2166666666666668</c:v>
                </c:pt>
                <c:pt idx="70">
                  <c:v>1.2333333333333325</c:v>
                </c:pt>
                <c:pt idx="71">
                  <c:v>1.25</c:v>
                </c:pt>
                <c:pt idx="72">
                  <c:v>1.2666666666666657</c:v>
                </c:pt>
                <c:pt idx="73">
                  <c:v>1.2833333333333332</c:v>
                </c:pt>
                <c:pt idx="74">
                  <c:v>1.2999999999999989</c:v>
                </c:pt>
                <c:pt idx="75">
                  <c:v>1.3333333333333321</c:v>
                </c:pt>
                <c:pt idx="76">
                  <c:v>1.3499999999999996</c:v>
                </c:pt>
                <c:pt idx="77">
                  <c:v>1.3666666666666654</c:v>
                </c:pt>
                <c:pt idx="78">
                  <c:v>1.3833333333333329</c:v>
                </c:pt>
                <c:pt idx="79">
                  <c:v>1.3999999999999986</c:v>
                </c:pt>
                <c:pt idx="80">
                  <c:v>1.4166666666666661</c:v>
                </c:pt>
                <c:pt idx="81">
                  <c:v>1.4333333333333318</c:v>
                </c:pt>
                <c:pt idx="82">
                  <c:v>1.4499999999999993</c:v>
                </c:pt>
                <c:pt idx="83">
                  <c:v>1.4666666666666668</c:v>
                </c:pt>
                <c:pt idx="84">
                  <c:v>1.4833333333333325</c:v>
                </c:pt>
                <c:pt idx="85">
                  <c:v>1.5</c:v>
                </c:pt>
                <c:pt idx="86">
                  <c:v>1.5166666666666657</c:v>
                </c:pt>
                <c:pt idx="87">
                  <c:v>1.5333333333333332</c:v>
                </c:pt>
                <c:pt idx="88">
                  <c:v>1.5499999999999989</c:v>
                </c:pt>
                <c:pt idx="89">
                  <c:v>1.5666666666666664</c:v>
                </c:pt>
                <c:pt idx="90">
                  <c:v>1.5833333333333321</c:v>
                </c:pt>
                <c:pt idx="91">
                  <c:v>1.5999999999999996</c:v>
                </c:pt>
                <c:pt idx="92">
                  <c:v>1.6166666666666654</c:v>
                </c:pt>
                <c:pt idx="93">
                  <c:v>1.6499999999999986</c:v>
                </c:pt>
                <c:pt idx="94">
                  <c:v>1.6666666666666661</c:v>
                </c:pt>
                <c:pt idx="95">
                  <c:v>1.6833333333333318</c:v>
                </c:pt>
                <c:pt idx="96">
                  <c:v>1.6999999999999993</c:v>
                </c:pt>
                <c:pt idx="97">
                  <c:v>1.7166666666666668</c:v>
                </c:pt>
                <c:pt idx="98">
                  <c:v>1.7333333333333325</c:v>
                </c:pt>
                <c:pt idx="99">
                  <c:v>1.75</c:v>
                </c:pt>
                <c:pt idx="100">
                  <c:v>1.7666666666666657</c:v>
                </c:pt>
                <c:pt idx="101">
                  <c:v>1.7833333333333332</c:v>
                </c:pt>
                <c:pt idx="102">
                  <c:v>1.7999999999999989</c:v>
                </c:pt>
                <c:pt idx="103">
                  <c:v>1.8166666666666664</c:v>
                </c:pt>
                <c:pt idx="104">
                  <c:v>1.8333333333333321</c:v>
                </c:pt>
                <c:pt idx="105">
                  <c:v>1.8499999999999996</c:v>
                </c:pt>
                <c:pt idx="106">
                  <c:v>1.8666666666666654</c:v>
                </c:pt>
                <c:pt idx="107">
                  <c:v>1.8833333333333329</c:v>
                </c:pt>
                <c:pt idx="108">
                  <c:v>1.8999999999999986</c:v>
                </c:pt>
                <c:pt idx="109">
                  <c:v>1.9166666666666661</c:v>
                </c:pt>
                <c:pt idx="110">
                  <c:v>1.9333333333333318</c:v>
                </c:pt>
                <c:pt idx="111">
                  <c:v>1.9499999999999993</c:v>
                </c:pt>
                <c:pt idx="112">
                  <c:v>1.9833333333333325</c:v>
                </c:pt>
                <c:pt idx="113">
                  <c:v>2</c:v>
                </c:pt>
                <c:pt idx="114">
                  <c:v>2.0166666666666657</c:v>
                </c:pt>
                <c:pt idx="115">
                  <c:v>2.0333333333333332</c:v>
                </c:pt>
                <c:pt idx="116">
                  <c:v>2.0499999999999989</c:v>
                </c:pt>
                <c:pt idx="117">
                  <c:v>2.0666666666666664</c:v>
                </c:pt>
                <c:pt idx="118">
                  <c:v>2.0833333333333321</c:v>
                </c:pt>
                <c:pt idx="119">
                  <c:v>2.0999999999999996</c:v>
                </c:pt>
                <c:pt idx="120">
                  <c:v>2.1166666666666654</c:v>
                </c:pt>
                <c:pt idx="121">
                  <c:v>2.1333333333333329</c:v>
                </c:pt>
                <c:pt idx="122">
                  <c:v>2.1499999999999986</c:v>
                </c:pt>
                <c:pt idx="123">
                  <c:v>2.1666666666666661</c:v>
                </c:pt>
                <c:pt idx="124">
                  <c:v>2.1833333333333318</c:v>
                </c:pt>
                <c:pt idx="125">
                  <c:v>2.1999999999999993</c:v>
                </c:pt>
                <c:pt idx="126">
                  <c:v>2.2166666666666668</c:v>
                </c:pt>
                <c:pt idx="127">
                  <c:v>2.2333333333333325</c:v>
                </c:pt>
                <c:pt idx="128">
                  <c:v>2.25</c:v>
                </c:pt>
                <c:pt idx="129">
                  <c:v>2.2666666666666657</c:v>
                </c:pt>
                <c:pt idx="130">
                  <c:v>2.2833333333333332</c:v>
                </c:pt>
                <c:pt idx="131">
                  <c:v>2.3166666666666664</c:v>
                </c:pt>
                <c:pt idx="132">
                  <c:v>2.3333333333333321</c:v>
                </c:pt>
                <c:pt idx="133">
                  <c:v>2.3499999999999996</c:v>
                </c:pt>
                <c:pt idx="134">
                  <c:v>2.3666666666666654</c:v>
                </c:pt>
                <c:pt idx="135">
                  <c:v>2.3833333333333329</c:v>
                </c:pt>
                <c:pt idx="136">
                  <c:v>2.3999999999999986</c:v>
                </c:pt>
                <c:pt idx="137">
                  <c:v>2.4166666666666661</c:v>
                </c:pt>
                <c:pt idx="138">
                  <c:v>2.4333333333333318</c:v>
                </c:pt>
                <c:pt idx="139">
                  <c:v>2.4499999999999993</c:v>
                </c:pt>
                <c:pt idx="140">
                  <c:v>2.4666666666666668</c:v>
                </c:pt>
                <c:pt idx="141">
                  <c:v>2.4833333333333325</c:v>
                </c:pt>
                <c:pt idx="142">
                  <c:v>2.5</c:v>
                </c:pt>
                <c:pt idx="143">
                  <c:v>2.5166666666666657</c:v>
                </c:pt>
                <c:pt idx="144">
                  <c:v>2.5333333333333332</c:v>
                </c:pt>
                <c:pt idx="145">
                  <c:v>2.5499999999999989</c:v>
                </c:pt>
                <c:pt idx="146">
                  <c:v>2.5666666666666664</c:v>
                </c:pt>
                <c:pt idx="147">
                  <c:v>2.5833333333333321</c:v>
                </c:pt>
                <c:pt idx="148">
                  <c:v>2.5999999999999996</c:v>
                </c:pt>
                <c:pt idx="149">
                  <c:v>2.6166666666666654</c:v>
                </c:pt>
                <c:pt idx="150">
                  <c:v>2.6499999999999986</c:v>
                </c:pt>
                <c:pt idx="151">
                  <c:v>2.6666666666666661</c:v>
                </c:pt>
                <c:pt idx="152">
                  <c:v>2.6833333333333318</c:v>
                </c:pt>
                <c:pt idx="153">
                  <c:v>2.6999999999999993</c:v>
                </c:pt>
                <c:pt idx="154">
                  <c:v>2.7166666666666668</c:v>
                </c:pt>
                <c:pt idx="155">
                  <c:v>2.7333333333333325</c:v>
                </c:pt>
                <c:pt idx="156">
                  <c:v>2.75</c:v>
                </c:pt>
                <c:pt idx="157">
                  <c:v>2.7666666666666657</c:v>
                </c:pt>
                <c:pt idx="158">
                  <c:v>2.7833333333333332</c:v>
                </c:pt>
                <c:pt idx="159">
                  <c:v>2.7999999999999989</c:v>
                </c:pt>
                <c:pt idx="160">
                  <c:v>2.8166666666666664</c:v>
                </c:pt>
                <c:pt idx="161">
                  <c:v>2.8333333333333321</c:v>
                </c:pt>
                <c:pt idx="162">
                  <c:v>2.8499999999999996</c:v>
                </c:pt>
                <c:pt idx="163">
                  <c:v>2.8666666666666654</c:v>
                </c:pt>
                <c:pt idx="164">
                  <c:v>2.8833333333333329</c:v>
                </c:pt>
                <c:pt idx="165">
                  <c:v>2.8999999999999986</c:v>
                </c:pt>
                <c:pt idx="166">
                  <c:v>2.9166666666666661</c:v>
                </c:pt>
                <c:pt idx="167">
                  <c:v>2.9333333333333318</c:v>
                </c:pt>
                <c:pt idx="168">
                  <c:v>2.9666666666666668</c:v>
                </c:pt>
                <c:pt idx="169">
                  <c:v>2.9833333333333325</c:v>
                </c:pt>
                <c:pt idx="170">
                  <c:v>3</c:v>
                </c:pt>
                <c:pt idx="171">
                  <c:v>3.0166666666666657</c:v>
                </c:pt>
                <c:pt idx="172">
                  <c:v>3.0333333333333332</c:v>
                </c:pt>
                <c:pt idx="173">
                  <c:v>3.0499999999999989</c:v>
                </c:pt>
                <c:pt idx="174">
                  <c:v>3.0666666666666664</c:v>
                </c:pt>
                <c:pt idx="175">
                  <c:v>3.0833333333333321</c:v>
                </c:pt>
                <c:pt idx="176">
                  <c:v>3.0999999999999996</c:v>
                </c:pt>
                <c:pt idx="177">
                  <c:v>3.1166666666666654</c:v>
                </c:pt>
                <c:pt idx="178">
                  <c:v>3.1333333333333329</c:v>
                </c:pt>
                <c:pt idx="179">
                  <c:v>3.1499999999999986</c:v>
                </c:pt>
                <c:pt idx="180">
                  <c:v>3.1666666666666661</c:v>
                </c:pt>
                <c:pt idx="181">
                  <c:v>3.1833333333333318</c:v>
                </c:pt>
                <c:pt idx="182">
                  <c:v>3.1999999999999993</c:v>
                </c:pt>
                <c:pt idx="183">
                  <c:v>3.2166666666666668</c:v>
                </c:pt>
                <c:pt idx="184">
                  <c:v>3.2333333333333325</c:v>
                </c:pt>
                <c:pt idx="185">
                  <c:v>3.25</c:v>
                </c:pt>
                <c:pt idx="186">
                  <c:v>3.2833333333333332</c:v>
                </c:pt>
                <c:pt idx="187">
                  <c:v>3.2999999999999989</c:v>
                </c:pt>
                <c:pt idx="188">
                  <c:v>3.3166666666666664</c:v>
                </c:pt>
                <c:pt idx="189">
                  <c:v>3.3333333333333321</c:v>
                </c:pt>
                <c:pt idx="190">
                  <c:v>3.3499999999999996</c:v>
                </c:pt>
                <c:pt idx="191">
                  <c:v>3.3666666666666654</c:v>
                </c:pt>
                <c:pt idx="192">
                  <c:v>3.3833333333333329</c:v>
                </c:pt>
                <c:pt idx="193">
                  <c:v>3.3999999999999986</c:v>
                </c:pt>
                <c:pt idx="194">
                  <c:v>3.4166666666666661</c:v>
                </c:pt>
                <c:pt idx="195">
                  <c:v>3.4333333333333318</c:v>
                </c:pt>
                <c:pt idx="196">
                  <c:v>3.4499999999999993</c:v>
                </c:pt>
                <c:pt idx="197">
                  <c:v>3.4666666666666668</c:v>
                </c:pt>
                <c:pt idx="198">
                  <c:v>3.4833333333333325</c:v>
                </c:pt>
                <c:pt idx="199">
                  <c:v>3.5</c:v>
                </c:pt>
                <c:pt idx="200">
                  <c:v>3.5166666666666657</c:v>
                </c:pt>
                <c:pt idx="201">
                  <c:v>3.5333333333333332</c:v>
                </c:pt>
                <c:pt idx="202">
                  <c:v>3.5499999999999989</c:v>
                </c:pt>
                <c:pt idx="203">
                  <c:v>3.5666666666666664</c:v>
                </c:pt>
                <c:pt idx="204">
                  <c:v>3.5833333333333321</c:v>
                </c:pt>
                <c:pt idx="205">
                  <c:v>3.5999999999999996</c:v>
                </c:pt>
                <c:pt idx="206">
                  <c:v>3.6333333333333329</c:v>
                </c:pt>
                <c:pt idx="207">
                  <c:v>3.6499999999999986</c:v>
                </c:pt>
                <c:pt idx="208">
                  <c:v>3.6666666666666661</c:v>
                </c:pt>
                <c:pt idx="209">
                  <c:v>3.6833333333333318</c:v>
                </c:pt>
                <c:pt idx="210">
                  <c:v>3.6999999999999993</c:v>
                </c:pt>
                <c:pt idx="211">
                  <c:v>3.7166666666666668</c:v>
                </c:pt>
                <c:pt idx="212">
                  <c:v>3.7333333333333325</c:v>
                </c:pt>
                <c:pt idx="213">
                  <c:v>3.75</c:v>
                </c:pt>
                <c:pt idx="214">
                  <c:v>3.7666666666666657</c:v>
                </c:pt>
                <c:pt idx="215">
                  <c:v>3.7833333333333332</c:v>
                </c:pt>
                <c:pt idx="216">
                  <c:v>3.7999999999999989</c:v>
                </c:pt>
                <c:pt idx="217">
                  <c:v>3.8166666666666664</c:v>
                </c:pt>
                <c:pt idx="218">
                  <c:v>3.8333333333333321</c:v>
                </c:pt>
                <c:pt idx="219">
                  <c:v>3.8499999999999996</c:v>
                </c:pt>
                <c:pt idx="220">
                  <c:v>3.8666666666666654</c:v>
                </c:pt>
                <c:pt idx="221">
                  <c:v>3.8833333333333329</c:v>
                </c:pt>
                <c:pt idx="222">
                  <c:v>3.8999999999999986</c:v>
                </c:pt>
                <c:pt idx="223">
                  <c:v>3.9166666666666661</c:v>
                </c:pt>
                <c:pt idx="224">
                  <c:v>3.9333333333333318</c:v>
                </c:pt>
                <c:pt idx="225">
                  <c:v>3.9666666666666668</c:v>
                </c:pt>
                <c:pt idx="226">
                  <c:v>3.9833333333333325</c:v>
                </c:pt>
                <c:pt idx="227">
                  <c:v>4</c:v>
                </c:pt>
                <c:pt idx="228">
                  <c:v>4.0166666666666657</c:v>
                </c:pt>
                <c:pt idx="229">
                  <c:v>4.0333333333333332</c:v>
                </c:pt>
                <c:pt idx="230">
                  <c:v>4.0499999999999989</c:v>
                </c:pt>
                <c:pt idx="231">
                  <c:v>4.0666666666666664</c:v>
                </c:pt>
                <c:pt idx="232">
                  <c:v>4.0833333333333321</c:v>
                </c:pt>
                <c:pt idx="233">
                  <c:v>4.0999999999999996</c:v>
                </c:pt>
                <c:pt idx="234">
                  <c:v>4.1166666666666654</c:v>
                </c:pt>
                <c:pt idx="235">
                  <c:v>4.1333333333333329</c:v>
                </c:pt>
                <c:pt idx="236">
                  <c:v>4.1499999999999986</c:v>
                </c:pt>
                <c:pt idx="237">
                  <c:v>4.1666666666666661</c:v>
                </c:pt>
                <c:pt idx="238">
                  <c:v>4.1833333333333318</c:v>
                </c:pt>
                <c:pt idx="239">
                  <c:v>4.1999999999999993</c:v>
                </c:pt>
                <c:pt idx="240">
                  <c:v>4.2166666666666668</c:v>
                </c:pt>
                <c:pt idx="241">
                  <c:v>4.2333333333333325</c:v>
                </c:pt>
                <c:pt idx="242">
                  <c:v>4.25</c:v>
                </c:pt>
                <c:pt idx="243">
                  <c:v>4.2666666666666657</c:v>
                </c:pt>
                <c:pt idx="244">
                  <c:v>4.2999999999999989</c:v>
                </c:pt>
                <c:pt idx="245">
                  <c:v>4.3166666666666664</c:v>
                </c:pt>
                <c:pt idx="246">
                  <c:v>4.3333333333333321</c:v>
                </c:pt>
                <c:pt idx="247">
                  <c:v>4.3499999999999996</c:v>
                </c:pt>
                <c:pt idx="248">
                  <c:v>4.3666666666666654</c:v>
                </c:pt>
                <c:pt idx="249">
                  <c:v>4.3833333333333329</c:v>
                </c:pt>
                <c:pt idx="250">
                  <c:v>4.3999999999999986</c:v>
                </c:pt>
                <c:pt idx="251">
                  <c:v>4.4166666666666661</c:v>
                </c:pt>
                <c:pt idx="252">
                  <c:v>4.4333333333333318</c:v>
                </c:pt>
                <c:pt idx="253">
                  <c:v>4.4499999999999993</c:v>
                </c:pt>
                <c:pt idx="254">
                  <c:v>4.4666666666666668</c:v>
                </c:pt>
                <c:pt idx="255">
                  <c:v>4.4833333333333325</c:v>
                </c:pt>
                <c:pt idx="256">
                  <c:v>4.5</c:v>
                </c:pt>
                <c:pt idx="257">
                  <c:v>4.5166666666666657</c:v>
                </c:pt>
                <c:pt idx="258">
                  <c:v>4.5333333333333332</c:v>
                </c:pt>
                <c:pt idx="259">
                  <c:v>4.5499999999999989</c:v>
                </c:pt>
                <c:pt idx="260">
                  <c:v>4.5666666666666664</c:v>
                </c:pt>
                <c:pt idx="261">
                  <c:v>4.5833333333333321</c:v>
                </c:pt>
                <c:pt idx="262">
                  <c:v>4.5999999999999996</c:v>
                </c:pt>
                <c:pt idx="263">
                  <c:v>4.6333333333333329</c:v>
                </c:pt>
                <c:pt idx="264">
                  <c:v>4.6499999999999986</c:v>
                </c:pt>
                <c:pt idx="265">
                  <c:v>4.6666666666666661</c:v>
                </c:pt>
                <c:pt idx="266">
                  <c:v>4.6833333333333318</c:v>
                </c:pt>
                <c:pt idx="267">
                  <c:v>4.6999999999999993</c:v>
                </c:pt>
                <c:pt idx="268">
                  <c:v>4.7166666666666668</c:v>
                </c:pt>
                <c:pt idx="269">
                  <c:v>4.7333333333333325</c:v>
                </c:pt>
                <c:pt idx="270">
                  <c:v>4.75</c:v>
                </c:pt>
                <c:pt idx="271">
                  <c:v>4.7666666666666657</c:v>
                </c:pt>
                <c:pt idx="272">
                  <c:v>4.7833333333333332</c:v>
                </c:pt>
                <c:pt idx="273">
                  <c:v>4.7999999999999989</c:v>
                </c:pt>
                <c:pt idx="274">
                  <c:v>4.8166666666666664</c:v>
                </c:pt>
                <c:pt idx="275">
                  <c:v>4.8333333333333321</c:v>
                </c:pt>
                <c:pt idx="276">
                  <c:v>4.8499999999999996</c:v>
                </c:pt>
                <c:pt idx="277">
                  <c:v>4.8666666666666654</c:v>
                </c:pt>
                <c:pt idx="278">
                  <c:v>4.8833333333333329</c:v>
                </c:pt>
                <c:pt idx="279">
                  <c:v>4.8999999999999986</c:v>
                </c:pt>
                <c:pt idx="280">
                  <c:v>4.9166666666666661</c:v>
                </c:pt>
                <c:pt idx="281">
                  <c:v>4.9499999999999993</c:v>
                </c:pt>
                <c:pt idx="282">
                  <c:v>4.9666666666666668</c:v>
                </c:pt>
                <c:pt idx="283">
                  <c:v>4.9833333333333325</c:v>
                </c:pt>
                <c:pt idx="284">
                  <c:v>5</c:v>
                </c:pt>
                <c:pt idx="285">
                  <c:v>5.0166666666666657</c:v>
                </c:pt>
                <c:pt idx="286">
                  <c:v>5.0333333333333332</c:v>
                </c:pt>
                <c:pt idx="287">
                  <c:v>5.0499999999999989</c:v>
                </c:pt>
                <c:pt idx="288">
                  <c:v>5.0666666666666664</c:v>
                </c:pt>
                <c:pt idx="289">
                  <c:v>5.0833333333333321</c:v>
                </c:pt>
                <c:pt idx="290">
                  <c:v>5.0999999999999996</c:v>
                </c:pt>
                <c:pt idx="291">
                  <c:v>5.1166666666666654</c:v>
                </c:pt>
                <c:pt idx="292">
                  <c:v>5.1333333333333329</c:v>
                </c:pt>
                <c:pt idx="293">
                  <c:v>5.1499999999999986</c:v>
                </c:pt>
                <c:pt idx="294">
                  <c:v>5.1666666666666661</c:v>
                </c:pt>
                <c:pt idx="295">
                  <c:v>5.1833333333333318</c:v>
                </c:pt>
                <c:pt idx="296">
                  <c:v>5.1999999999999993</c:v>
                </c:pt>
                <c:pt idx="297">
                  <c:v>5.2166666666666668</c:v>
                </c:pt>
                <c:pt idx="298">
                  <c:v>5.2333333333333325</c:v>
                </c:pt>
                <c:pt idx="299">
                  <c:v>5.2666666666666657</c:v>
                </c:pt>
                <c:pt idx="300">
                  <c:v>5.2833333333333332</c:v>
                </c:pt>
                <c:pt idx="301">
                  <c:v>5.2999999999999989</c:v>
                </c:pt>
                <c:pt idx="302">
                  <c:v>5.3166666666666664</c:v>
                </c:pt>
                <c:pt idx="303">
                  <c:v>5.3333333333333321</c:v>
                </c:pt>
                <c:pt idx="304">
                  <c:v>5.35</c:v>
                </c:pt>
                <c:pt idx="305">
                  <c:v>5.3666666666666654</c:v>
                </c:pt>
                <c:pt idx="306">
                  <c:v>5.3833333333333329</c:v>
                </c:pt>
                <c:pt idx="307">
                  <c:v>5.3999999999999986</c:v>
                </c:pt>
                <c:pt idx="308">
                  <c:v>5.4166666666666661</c:v>
                </c:pt>
                <c:pt idx="309">
                  <c:v>5.4333333333333318</c:v>
                </c:pt>
                <c:pt idx="310">
                  <c:v>5.4499999999999993</c:v>
                </c:pt>
                <c:pt idx="311">
                  <c:v>5.4666666666666668</c:v>
                </c:pt>
                <c:pt idx="312">
                  <c:v>5.4833333333333325</c:v>
                </c:pt>
                <c:pt idx="313">
                  <c:v>5.5</c:v>
                </c:pt>
                <c:pt idx="314">
                  <c:v>5.5166666666666657</c:v>
                </c:pt>
                <c:pt idx="315">
                  <c:v>5.5333333333333332</c:v>
                </c:pt>
                <c:pt idx="316">
                  <c:v>5.5499999999999989</c:v>
                </c:pt>
                <c:pt idx="317">
                  <c:v>5.5666666666666664</c:v>
                </c:pt>
                <c:pt idx="318">
                  <c:v>5.5833333333333321</c:v>
                </c:pt>
                <c:pt idx="319">
                  <c:v>5.6166666666666654</c:v>
                </c:pt>
                <c:pt idx="320">
                  <c:v>5.6333333333333329</c:v>
                </c:pt>
                <c:pt idx="321">
                  <c:v>5.6499999999999986</c:v>
                </c:pt>
                <c:pt idx="322">
                  <c:v>5.6666666666666661</c:v>
                </c:pt>
                <c:pt idx="323">
                  <c:v>5.6833333333333318</c:v>
                </c:pt>
                <c:pt idx="324">
                  <c:v>5.6999999999999993</c:v>
                </c:pt>
                <c:pt idx="325">
                  <c:v>5.716666666666665</c:v>
                </c:pt>
                <c:pt idx="326">
                  <c:v>5.7333333333333343</c:v>
                </c:pt>
                <c:pt idx="327">
                  <c:v>5.75</c:v>
                </c:pt>
                <c:pt idx="328">
                  <c:v>5.7666666666666657</c:v>
                </c:pt>
                <c:pt idx="329">
                  <c:v>5.7833333333333314</c:v>
                </c:pt>
                <c:pt idx="330">
                  <c:v>5.8000000000000007</c:v>
                </c:pt>
                <c:pt idx="331">
                  <c:v>5.8166666666666664</c:v>
                </c:pt>
                <c:pt idx="332">
                  <c:v>5.8333333333333321</c:v>
                </c:pt>
                <c:pt idx="333">
                  <c:v>5.8499999999999979</c:v>
                </c:pt>
                <c:pt idx="334">
                  <c:v>5.8666666666666671</c:v>
                </c:pt>
                <c:pt idx="335">
                  <c:v>5.8833333333333329</c:v>
                </c:pt>
                <c:pt idx="336">
                  <c:v>5.8999999999999986</c:v>
                </c:pt>
                <c:pt idx="337">
                  <c:v>5.9166666666666643</c:v>
                </c:pt>
                <c:pt idx="338">
                  <c:v>5.9499999999999993</c:v>
                </c:pt>
                <c:pt idx="339">
                  <c:v>5.966666666666665</c:v>
                </c:pt>
                <c:pt idx="340">
                  <c:v>5.9833333333333343</c:v>
                </c:pt>
                <c:pt idx="341">
                  <c:v>6</c:v>
                </c:pt>
                <c:pt idx="342">
                  <c:v>6.0166666666666657</c:v>
                </c:pt>
                <c:pt idx="343">
                  <c:v>6.0333333333333314</c:v>
                </c:pt>
                <c:pt idx="344">
                  <c:v>6.0500000000000007</c:v>
                </c:pt>
                <c:pt idx="345">
                  <c:v>6.0666666666666664</c:v>
                </c:pt>
                <c:pt idx="346">
                  <c:v>6.0833333333333321</c:v>
                </c:pt>
                <c:pt idx="347">
                  <c:v>6.0999999999999979</c:v>
                </c:pt>
                <c:pt idx="348">
                  <c:v>6.1166666666666671</c:v>
                </c:pt>
                <c:pt idx="349">
                  <c:v>6.1333333333333329</c:v>
                </c:pt>
                <c:pt idx="350">
                  <c:v>6.1499999999999986</c:v>
                </c:pt>
                <c:pt idx="351">
                  <c:v>6.1666666666666643</c:v>
                </c:pt>
                <c:pt idx="352">
                  <c:v>6.1833333333333336</c:v>
                </c:pt>
                <c:pt idx="353">
                  <c:v>6.1999999999999993</c:v>
                </c:pt>
                <c:pt idx="354">
                  <c:v>6.216666666666665</c:v>
                </c:pt>
                <c:pt idx="355">
                  <c:v>6.2333333333333343</c:v>
                </c:pt>
                <c:pt idx="356">
                  <c:v>6.25</c:v>
                </c:pt>
                <c:pt idx="357">
                  <c:v>6.2833333333333314</c:v>
                </c:pt>
                <c:pt idx="358">
                  <c:v>6.3000000000000007</c:v>
                </c:pt>
                <c:pt idx="359">
                  <c:v>6.3166666666666664</c:v>
                </c:pt>
                <c:pt idx="360">
                  <c:v>6.3333333333333321</c:v>
                </c:pt>
                <c:pt idx="361">
                  <c:v>6.3499999999999979</c:v>
                </c:pt>
                <c:pt idx="362">
                  <c:v>6.3666666666666671</c:v>
                </c:pt>
                <c:pt idx="363">
                  <c:v>6.3833333333333329</c:v>
                </c:pt>
                <c:pt idx="364">
                  <c:v>6.3999999999999986</c:v>
                </c:pt>
                <c:pt idx="365">
                  <c:v>6.4166666666666643</c:v>
                </c:pt>
                <c:pt idx="366">
                  <c:v>6.4333333333333336</c:v>
                </c:pt>
                <c:pt idx="367">
                  <c:v>6.4499999999999993</c:v>
                </c:pt>
                <c:pt idx="368">
                  <c:v>6.466666666666665</c:v>
                </c:pt>
                <c:pt idx="369">
                  <c:v>6.4833333333333343</c:v>
                </c:pt>
                <c:pt idx="370">
                  <c:v>6.5</c:v>
                </c:pt>
                <c:pt idx="371">
                  <c:v>6.5166666666666657</c:v>
                </c:pt>
                <c:pt idx="372">
                  <c:v>6.5333333333333314</c:v>
                </c:pt>
                <c:pt idx="373">
                  <c:v>6.5500000000000007</c:v>
                </c:pt>
                <c:pt idx="374">
                  <c:v>6.5666666666666664</c:v>
                </c:pt>
                <c:pt idx="375">
                  <c:v>6.5833333333333321</c:v>
                </c:pt>
                <c:pt idx="376">
                  <c:v>6.6166666666666671</c:v>
                </c:pt>
                <c:pt idx="377">
                  <c:v>6.6333333333333329</c:v>
                </c:pt>
                <c:pt idx="378">
                  <c:v>6.6499999999999986</c:v>
                </c:pt>
                <c:pt idx="379">
                  <c:v>6.6666666666666643</c:v>
                </c:pt>
                <c:pt idx="380">
                  <c:v>6.6833333333333336</c:v>
                </c:pt>
                <c:pt idx="381">
                  <c:v>6.6999999999999993</c:v>
                </c:pt>
                <c:pt idx="382">
                  <c:v>6.716666666666665</c:v>
                </c:pt>
                <c:pt idx="383">
                  <c:v>6.7333333333333343</c:v>
                </c:pt>
                <c:pt idx="384">
                  <c:v>6.75</c:v>
                </c:pt>
                <c:pt idx="385">
                  <c:v>6.7666666666666657</c:v>
                </c:pt>
                <c:pt idx="386">
                  <c:v>6.7833333333333314</c:v>
                </c:pt>
                <c:pt idx="387">
                  <c:v>6.8000000000000007</c:v>
                </c:pt>
                <c:pt idx="388">
                  <c:v>6.8166666666666664</c:v>
                </c:pt>
                <c:pt idx="389">
                  <c:v>6.8333333333333321</c:v>
                </c:pt>
                <c:pt idx="390">
                  <c:v>6.8499999999999979</c:v>
                </c:pt>
                <c:pt idx="391">
                  <c:v>6.8666666666666671</c:v>
                </c:pt>
                <c:pt idx="392">
                  <c:v>6.8833333333333329</c:v>
                </c:pt>
                <c:pt idx="393">
                  <c:v>6.9166666666666643</c:v>
                </c:pt>
                <c:pt idx="394">
                  <c:v>6.9333333333333336</c:v>
                </c:pt>
                <c:pt idx="395">
                  <c:v>6.9499999999999993</c:v>
                </c:pt>
                <c:pt idx="396">
                  <c:v>6.966666666666665</c:v>
                </c:pt>
                <c:pt idx="397">
                  <c:v>6.9833333333333343</c:v>
                </c:pt>
                <c:pt idx="398">
                  <c:v>7</c:v>
                </c:pt>
                <c:pt idx="399">
                  <c:v>7.0166666666666657</c:v>
                </c:pt>
                <c:pt idx="400">
                  <c:v>7.0333333333333314</c:v>
                </c:pt>
                <c:pt idx="401">
                  <c:v>7.0500000000000007</c:v>
                </c:pt>
                <c:pt idx="402">
                  <c:v>7.0666666666666664</c:v>
                </c:pt>
                <c:pt idx="403">
                  <c:v>7.0833333333333321</c:v>
                </c:pt>
                <c:pt idx="404">
                  <c:v>7.0999999999999979</c:v>
                </c:pt>
                <c:pt idx="405">
                  <c:v>7.1166666666666671</c:v>
                </c:pt>
                <c:pt idx="406">
                  <c:v>7.1333333333333329</c:v>
                </c:pt>
                <c:pt idx="407">
                  <c:v>7.1499999999999986</c:v>
                </c:pt>
                <c:pt idx="408">
                  <c:v>7.1666666666666643</c:v>
                </c:pt>
                <c:pt idx="409">
                  <c:v>7.1833333333333336</c:v>
                </c:pt>
                <c:pt idx="410">
                  <c:v>7.1999999999999993</c:v>
                </c:pt>
                <c:pt idx="411">
                  <c:v>7.216666666666665</c:v>
                </c:pt>
                <c:pt idx="412">
                  <c:v>7.2333333333333343</c:v>
                </c:pt>
                <c:pt idx="413">
                  <c:v>7.25</c:v>
                </c:pt>
                <c:pt idx="414">
                  <c:v>7.2833333333333314</c:v>
                </c:pt>
                <c:pt idx="415">
                  <c:v>7.3000000000000007</c:v>
                </c:pt>
                <c:pt idx="416">
                  <c:v>7.3166666666666664</c:v>
                </c:pt>
                <c:pt idx="417">
                  <c:v>7.3333333333333321</c:v>
                </c:pt>
                <c:pt idx="418">
                  <c:v>7.3499999999999979</c:v>
                </c:pt>
                <c:pt idx="419">
                  <c:v>7.3666666666666671</c:v>
                </c:pt>
                <c:pt idx="420">
                  <c:v>7.3833333333333329</c:v>
                </c:pt>
                <c:pt idx="421">
                  <c:v>7.3999999999999986</c:v>
                </c:pt>
                <c:pt idx="422">
                  <c:v>7.4166666666666643</c:v>
                </c:pt>
                <c:pt idx="423">
                  <c:v>7.4333333333333336</c:v>
                </c:pt>
                <c:pt idx="424">
                  <c:v>7.4499999999999993</c:v>
                </c:pt>
                <c:pt idx="425">
                  <c:v>7.466666666666665</c:v>
                </c:pt>
                <c:pt idx="426">
                  <c:v>7.4833333333333343</c:v>
                </c:pt>
                <c:pt idx="427">
                  <c:v>7.5</c:v>
                </c:pt>
                <c:pt idx="428">
                  <c:v>7.5166666666666657</c:v>
                </c:pt>
                <c:pt idx="429">
                  <c:v>7.5333333333333314</c:v>
                </c:pt>
                <c:pt idx="430">
                  <c:v>7.5500000000000007</c:v>
                </c:pt>
                <c:pt idx="431">
                  <c:v>7.5666666666666664</c:v>
                </c:pt>
                <c:pt idx="432">
                  <c:v>7.5999999999999979</c:v>
                </c:pt>
                <c:pt idx="433">
                  <c:v>7.6166666666666671</c:v>
                </c:pt>
                <c:pt idx="434">
                  <c:v>7.6333333333333329</c:v>
                </c:pt>
                <c:pt idx="435">
                  <c:v>7.6499999999999986</c:v>
                </c:pt>
                <c:pt idx="436">
                  <c:v>7.6666666666666643</c:v>
                </c:pt>
                <c:pt idx="437">
                  <c:v>7.6833333333333336</c:v>
                </c:pt>
                <c:pt idx="438">
                  <c:v>7.6999999999999993</c:v>
                </c:pt>
                <c:pt idx="439">
                  <c:v>7.716666666666665</c:v>
                </c:pt>
                <c:pt idx="440">
                  <c:v>7.7333333333333343</c:v>
                </c:pt>
                <c:pt idx="441">
                  <c:v>7.75</c:v>
                </c:pt>
                <c:pt idx="442">
                  <c:v>7.7666666666666657</c:v>
                </c:pt>
                <c:pt idx="443">
                  <c:v>7.7833333333333314</c:v>
                </c:pt>
                <c:pt idx="444">
                  <c:v>7.8000000000000007</c:v>
                </c:pt>
                <c:pt idx="445">
                  <c:v>7.8166666666666664</c:v>
                </c:pt>
                <c:pt idx="446">
                  <c:v>7.8333333333333321</c:v>
                </c:pt>
                <c:pt idx="447">
                  <c:v>7.8499999999999979</c:v>
                </c:pt>
                <c:pt idx="448">
                  <c:v>7.8666666666666671</c:v>
                </c:pt>
                <c:pt idx="449">
                  <c:v>7.8833333333333329</c:v>
                </c:pt>
                <c:pt idx="450">
                  <c:v>7.8999999999999986</c:v>
                </c:pt>
                <c:pt idx="451">
                  <c:v>7.9166666666666643</c:v>
                </c:pt>
                <c:pt idx="452">
                  <c:v>7.9499999999999993</c:v>
                </c:pt>
                <c:pt idx="453">
                  <c:v>7.966666666666665</c:v>
                </c:pt>
                <c:pt idx="454">
                  <c:v>7.9833333333333343</c:v>
                </c:pt>
                <c:pt idx="455">
                  <c:v>8</c:v>
                </c:pt>
                <c:pt idx="456">
                  <c:v>8.0166666666666657</c:v>
                </c:pt>
                <c:pt idx="457">
                  <c:v>8.0333333333333314</c:v>
                </c:pt>
                <c:pt idx="458">
                  <c:v>8.0500000000000007</c:v>
                </c:pt>
                <c:pt idx="459">
                  <c:v>8.0666666666666664</c:v>
                </c:pt>
                <c:pt idx="460">
                  <c:v>8.0833333333333321</c:v>
                </c:pt>
                <c:pt idx="461">
                  <c:v>8.0999999999999979</c:v>
                </c:pt>
                <c:pt idx="462">
                  <c:v>8.1166666666666671</c:v>
                </c:pt>
                <c:pt idx="463">
                  <c:v>8.1333333333333329</c:v>
                </c:pt>
                <c:pt idx="464">
                  <c:v>8.1499999999999986</c:v>
                </c:pt>
                <c:pt idx="465">
                  <c:v>8.1666666666666643</c:v>
                </c:pt>
                <c:pt idx="466">
                  <c:v>8.1833333333333336</c:v>
                </c:pt>
                <c:pt idx="467">
                  <c:v>8.1999999999999993</c:v>
                </c:pt>
                <c:pt idx="468">
                  <c:v>8.216666666666665</c:v>
                </c:pt>
                <c:pt idx="469">
                  <c:v>8.2333333333333343</c:v>
                </c:pt>
                <c:pt idx="470">
                  <c:v>8.25</c:v>
                </c:pt>
                <c:pt idx="471">
                  <c:v>8.2833333333333314</c:v>
                </c:pt>
                <c:pt idx="472">
                  <c:v>8.3000000000000007</c:v>
                </c:pt>
                <c:pt idx="473">
                  <c:v>8.3166666666666664</c:v>
                </c:pt>
                <c:pt idx="474">
                  <c:v>8.3333333333333321</c:v>
                </c:pt>
                <c:pt idx="475">
                  <c:v>8.3499999999999979</c:v>
                </c:pt>
                <c:pt idx="476">
                  <c:v>8.3666666666666671</c:v>
                </c:pt>
                <c:pt idx="477">
                  <c:v>8.3833333333333329</c:v>
                </c:pt>
                <c:pt idx="478">
                  <c:v>8.3999999999999986</c:v>
                </c:pt>
                <c:pt idx="479">
                  <c:v>8.4166666666666643</c:v>
                </c:pt>
                <c:pt idx="480">
                  <c:v>8.4333333333333336</c:v>
                </c:pt>
                <c:pt idx="481">
                  <c:v>8.4499999999999993</c:v>
                </c:pt>
                <c:pt idx="482">
                  <c:v>8.466666666666665</c:v>
                </c:pt>
                <c:pt idx="483">
                  <c:v>8.4833333333333343</c:v>
                </c:pt>
                <c:pt idx="484">
                  <c:v>8.5</c:v>
                </c:pt>
                <c:pt idx="485">
                  <c:v>8.5166666666666657</c:v>
                </c:pt>
                <c:pt idx="486">
                  <c:v>8.5333333333333314</c:v>
                </c:pt>
                <c:pt idx="487">
                  <c:v>8.5500000000000007</c:v>
                </c:pt>
                <c:pt idx="488">
                  <c:v>8.5666666666666664</c:v>
                </c:pt>
                <c:pt idx="489">
                  <c:v>8.5999999999999979</c:v>
                </c:pt>
                <c:pt idx="490">
                  <c:v>8.6166666666666671</c:v>
                </c:pt>
                <c:pt idx="491">
                  <c:v>8.6333333333333329</c:v>
                </c:pt>
                <c:pt idx="492">
                  <c:v>8.6499999999999986</c:v>
                </c:pt>
                <c:pt idx="493">
                  <c:v>8.6666666666666643</c:v>
                </c:pt>
                <c:pt idx="494">
                  <c:v>8.6833333333333336</c:v>
                </c:pt>
                <c:pt idx="495">
                  <c:v>8.6999999999999993</c:v>
                </c:pt>
                <c:pt idx="496">
                  <c:v>8.716666666666665</c:v>
                </c:pt>
                <c:pt idx="497">
                  <c:v>8.7333333333333343</c:v>
                </c:pt>
                <c:pt idx="498">
                  <c:v>8.75</c:v>
                </c:pt>
                <c:pt idx="499">
                  <c:v>8.7666666666666657</c:v>
                </c:pt>
                <c:pt idx="500">
                  <c:v>8.7833333333333314</c:v>
                </c:pt>
                <c:pt idx="501">
                  <c:v>8.8000000000000007</c:v>
                </c:pt>
                <c:pt idx="502">
                  <c:v>8.8166666666666664</c:v>
                </c:pt>
                <c:pt idx="503">
                  <c:v>8.8333333333333321</c:v>
                </c:pt>
                <c:pt idx="504">
                  <c:v>8.8499999999999979</c:v>
                </c:pt>
                <c:pt idx="505">
                  <c:v>8.8666666666666671</c:v>
                </c:pt>
                <c:pt idx="506">
                  <c:v>8.8833333333333329</c:v>
                </c:pt>
                <c:pt idx="507">
                  <c:v>8.8999999999999986</c:v>
                </c:pt>
                <c:pt idx="508">
                  <c:v>8.9166666666666643</c:v>
                </c:pt>
                <c:pt idx="509">
                  <c:v>8.9499999999999993</c:v>
                </c:pt>
                <c:pt idx="510">
                  <c:v>8.966666666666665</c:v>
                </c:pt>
                <c:pt idx="511">
                  <c:v>8.9833333333333343</c:v>
                </c:pt>
                <c:pt idx="512">
                  <c:v>9</c:v>
                </c:pt>
                <c:pt idx="513">
                  <c:v>9.0166666666666657</c:v>
                </c:pt>
                <c:pt idx="514">
                  <c:v>9.0333333333333314</c:v>
                </c:pt>
                <c:pt idx="515">
                  <c:v>9.0500000000000007</c:v>
                </c:pt>
                <c:pt idx="516">
                  <c:v>9.0666666666666664</c:v>
                </c:pt>
                <c:pt idx="517">
                  <c:v>9.0833333333333321</c:v>
                </c:pt>
                <c:pt idx="518">
                  <c:v>9.0999999999999979</c:v>
                </c:pt>
                <c:pt idx="519">
                  <c:v>9.1166666666666671</c:v>
                </c:pt>
                <c:pt idx="520">
                  <c:v>9.1333333333333329</c:v>
                </c:pt>
                <c:pt idx="521">
                  <c:v>9.1499999999999986</c:v>
                </c:pt>
                <c:pt idx="522">
                  <c:v>9.1666666666666643</c:v>
                </c:pt>
                <c:pt idx="523">
                  <c:v>9.1833333333333336</c:v>
                </c:pt>
                <c:pt idx="524">
                  <c:v>9.1999999999999993</c:v>
                </c:pt>
                <c:pt idx="525">
                  <c:v>9.216666666666665</c:v>
                </c:pt>
                <c:pt idx="526">
                  <c:v>9.2333333333333343</c:v>
                </c:pt>
                <c:pt idx="527">
                  <c:v>9.25</c:v>
                </c:pt>
                <c:pt idx="528">
                  <c:v>9.2833333333333314</c:v>
                </c:pt>
                <c:pt idx="529">
                  <c:v>9.3000000000000007</c:v>
                </c:pt>
                <c:pt idx="530">
                  <c:v>9.3166666666666664</c:v>
                </c:pt>
                <c:pt idx="531">
                  <c:v>9.3333333333333321</c:v>
                </c:pt>
                <c:pt idx="532">
                  <c:v>9.3499999999999979</c:v>
                </c:pt>
                <c:pt idx="533">
                  <c:v>9.3666666666666671</c:v>
                </c:pt>
                <c:pt idx="534">
                  <c:v>9.3833333333333329</c:v>
                </c:pt>
                <c:pt idx="535">
                  <c:v>9.3999999999999986</c:v>
                </c:pt>
                <c:pt idx="536">
                  <c:v>9.4166666666666643</c:v>
                </c:pt>
                <c:pt idx="537">
                  <c:v>9.4333333333333336</c:v>
                </c:pt>
                <c:pt idx="538">
                  <c:v>9.4499999999999993</c:v>
                </c:pt>
                <c:pt idx="539">
                  <c:v>9.466666666666665</c:v>
                </c:pt>
                <c:pt idx="540">
                  <c:v>9.4833333333333343</c:v>
                </c:pt>
                <c:pt idx="541">
                  <c:v>9.5</c:v>
                </c:pt>
                <c:pt idx="542">
                  <c:v>9.5166666666666657</c:v>
                </c:pt>
                <c:pt idx="543">
                  <c:v>9.5333333333333314</c:v>
                </c:pt>
                <c:pt idx="544">
                  <c:v>9.5500000000000007</c:v>
                </c:pt>
                <c:pt idx="545">
                  <c:v>9.5666666666666664</c:v>
                </c:pt>
                <c:pt idx="546">
                  <c:v>9.5833333333333321</c:v>
                </c:pt>
                <c:pt idx="547">
                  <c:v>9.5999999999999979</c:v>
                </c:pt>
                <c:pt idx="548">
                  <c:v>9.6333333333333329</c:v>
                </c:pt>
                <c:pt idx="549">
                  <c:v>9.6499999999999986</c:v>
                </c:pt>
                <c:pt idx="550">
                  <c:v>9.6666666666666643</c:v>
                </c:pt>
                <c:pt idx="551">
                  <c:v>9.6833333333333336</c:v>
                </c:pt>
                <c:pt idx="552">
                  <c:v>9.6999999999999993</c:v>
                </c:pt>
                <c:pt idx="553">
                  <c:v>9.716666666666665</c:v>
                </c:pt>
                <c:pt idx="554">
                  <c:v>9.7333333333333343</c:v>
                </c:pt>
                <c:pt idx="555">
                  <c:v>9.75</c:v>
                </c:pt>
                <c:pt idx="556">
                  <c:v>9.7666666666666657</c:v>
                </c:pt>
                <c:pt idx="557">
                  <c:v>9.7833333333333314</c:v>
                </c:pt>
                <c:pt idx="558">
                  <c:v>9.8000000000000007</c:v>
                </c:pt>
                <c:pt idx="559">
                  <c:v>9.8166666666666664</c:v>
                </c:pt>
                <c:pt idx="560">
                  <c:v>9.8333333333333321</c:v>
                </c:pt>
                <c:pt idx="561">
                  <c:v>9.8499999999999979</c:v>
                </c:pt>
                <c:pt idx="562">
                  <c:v>9.8666666666666671</c:v>
                </c:pt>
                <c:pt idx="563">
                  <c:v>9.8833333333333329</c:v>
                </c:pt>
                <c:pt idx="564">
                  <c:v>9.8999999999999986</c:v>
                </c:pt>
                <c:pt idx="565">
                  <c:v>9.9166666666666643</c:v>
                </c:pt>
                <c:pt idx="566">
                  <c:v>9.9333333333333336</c:v>
                </c:pt>
                <c:pt idx="567">
                  <c:v>9.966666666666665</c:v>
                </c:pt>
                <c:pt idx="568">
                  <c:v>9.9833333333333343</c:v>
                </c:pt>
                <c:pt idx="569">
                  <c:v>10</c:v>
                </c:pt>
                <c:pt idx="570">
                  <c:v>10.016666666666666</c:v>
                </c:pt>
                <c:pt idx="571">
                  <c:v>10.033333333333331</c:v>
                </c:pt>
                <c:pt idx="572">
                  <c:v>10.050000000000001</c:v>
                </c:pt>
                <c:pt idx="573">
                  <c:v>10.066666666666666</c:v>
                </c:pt>
                <c:pt idx="574">
                  <c:v>10.083333333333332</c:v>
                </c:pt>
                <c:pt idx="575">
                  <c:v>10.099999999999998</c:v>
                </c:pt>
                <c:pt idx="576">
                  <c:v>10.116666666666667</c:v>
                </c:pt>
                <c:pt idx="577">
                  <c:v>10.133333333333333</c:v>
                </c:pt>
                <c:pt idx="578">
                  <c:v>10.149999999999999</c:v>
                </c:pt>
                <c:pt idx="579">
                  <c:v>10.166666666666664</c:v>
                </c:pt>
                <c:pt idx="580">
                  <c:v>10.183333333333334</c:v>
                </c:pt>
                <c:pt idx="581">
                  <c:v>10.199999999999999</c:v>
                </c:pt>
                <c:pt idx="582">
                  <c:v>10.216666666666665</c:v>
                </c:pt>
                <c:pt idx="583">
                  <c:v>10.233333333333334</c:v>
                </c:pt>
                <c:pt idx="584">
                  <c:v>10.25</c:v>
                </c:pt>
                <c:pt idx="585">
                  <c:v>10.283333333333331</c:v>
                </c:pt>
                <c:pt idx="586">
                  <c:v>10.3</c:v>
                </c:pt>
                <c:pt idx="587">
                  <c:v>10.316666666666666</c:v>
                </c:pt>
                <c:pt idx="588">
                  <c:v>10.333333333333332</c:v>
                </c:pt>
                <c:pt idx="589">
                  <c:v>10.349999999999998</c:v>
                </c:pt>
                <c:pt idx="590">
                  <c:v>10.366666666666667</c:v>
                </c:pt>
                <c:pt idx="591">
                  <c:v>10.383333333333333</c:v>
                </c:pt>
                <c:pt idx="592">
                  <c:v>10.399999999999999</c:v>
                </c:pt>
                <c:pt idx="593">
                  <c:v>10.416666666666664</c:v>
                </c:pt>
                <c:pt idx="594">
                  <c:v>10.433333333333334</c:v>
                </c:pt>
                <c:pt idx="595">
                  <c:v>10.45</c:v>
                </c:pt>
                <c:pt idx="596">
                  <c:v>10.466666666666665</c:v>
                </c:pt>
                <c:pt idx="597">
                  <c:v>10.483333333333334</c:v>
                </c:pt>
                <c:pt idx="598">
                  <c:v>10.5</c:v>
                </c:pt>
                <c:pt idx="599">
                  <c:v>10.516666666666666</c:v>
                </c:pt>
                <c:pt idx="600">
                  <c:v>10.533333333333331</c:v>
                </c:pt>
                <c:pt idx="601">
                  <c:v>10.55</c:v>
                </c:pt>
                <c:pt idx="602">
                  <c:v>10.566666666666666</c:v>
                </c:pt>
                <c:pt idx="603">
                  <c:v>10.583333333333332</c:v>
                </c:pt>
                <c:pt idx="604">
                  <c:v>10.599999999999998</c:v>
                </c:pt>
                <c:pt idx="605">
                  <c:v>10.633333333333333</c:v>
                </c:pt>
                <c:pt idx="606">
                  <c:v>10.649999999999999</c:v>
                </c:pt>
                <c:pt idx="607">
                  <c:v>10.666666666666664</c:v>
                </c:pt>
                <c:pt idx="608">
                  <c:v>10.683333333333334</c:v>
                </c:pt>
                <c:pt idx="609">
                  <c:v>10.7</c:v>
                </c:pt>
                <c:pt idx="610">
                  <c:v>10.716666666666665</c:v>
                </c:pt>
                <c:pt idx="611">
                  <c:v>10.733333333333334</c:v>
                </c:pt>
                <c:pt idx="612">
                  <c:v>10.75</c:v>
                </c:pt>
                <c:pt idx="613">
                  <c:v>10.766666666666666</c:v>
                </c:pt>
                <c:pt idx="614">
                  <c:v>10.783333333333331</c:v>
                </c:pt>
                <c:pt idx="615">
                  <c:v>10.8</c:v>
                </c:pt>
                <c:pt idx="616">
                  <c:v>10.816666666666666</c:v>
                </c:pt>
                <c:pt idx="617">
                  <c:v>10.833333333333332</c:v>
                </c:pt>
                <c:pt idx="618">
                  <c:v>10.849999999999998</c:v>
                </c:pt>
                <c:pt idx="619">
                  <c:v>10.866666666666667</c:v>
                </c:pt>
                <c:pt idx="620">
                  <c:v>10.883333333333333</c:v>
                </c:pt>
                <c:pt idx="621">
                  <c:v>10.899999999999999</c:v>
                </c:pt>
                <c:pt idx="622">
                  <c:v>10.916666666666664</c:v>
                </c:pt>
                <c:pt idx="623">
                  <c:v>10.933333333333334</c:v>
                </c:pt>
                <c:pt idx="624">
                  <c:v>10.966666666666665</c:v>
                </c:pt>
                <c:pt idx="625">
                  <c:v>10.983333333333334</c:v>
                </c:pt>
                <c:pt idx="626">
                  <c:v>11</c:v>
                </c:pt>
                <c:pt idx="627">
                  <c:v>11.016666666666666</c:v>
                </c:pt>
                <c:pt idx="628">
                  <c:v>11.033333333333331</c:v>
                </c:pt>
                <c:pt idx="629">
                  <c:v>11.05</c:v>
                </c:pt>
                <c:pt idx="630">
                  <c:v>11.066666666666666</c:v>
                </c:pt>
                <c:pt idx="631">
                  <c:v>11.083333333333332</c:v>
                </c:pt>
                <c:pt idx="632">
                  <c:v>11.099999999999998</c:v>
                </c:pt>
                <c:pt idx="633">
                  <c:v>11.116666666666667</c:v>
                </c:pt>
                <c:pt idx="634">
                  <c:v>11.133333333333333</c:v>
                </c:pt>
                <c:pt idx="635">
                  <c:v>11.149999999999999</c:v>
                </c:pt>
                <c:pt idx="636">
                  <c:v>11.166666666666664</c:v>
                </c:pt>
                <c:pt idx="637">
                  <c:v>11.183333333333334</c:v>
                </c:pt>
                <c:pt idx="638">
                  <c:v>11.2</c:v>
                </c:pt>
                <c:pt idx="639">
                  <c:v>11.216666666666665</c:v>
                </c:pt>
                <c:pt idx="640">
                  <c:v>11.233333333333334</c:v>
                </c:pt>
                <c:pt idx="641">
                  <c:v>11.25</c:v>
                </c:pt>
                <c:pt idx="642">
                  <c:v>11.283333333333331</c:v>
                </c:pt>
                <c:pt idx="643">
                  <c:v>11.3</c:v>
                </c:pt>
                <c:pt idx="644">
                  <c:v>11.316666666666666</c:v>
                </c:pt>
                <c:pt idx="645">
                  <c:v>11.333333333333332</c:v>
                </c:pt>
                <c:pt idx="646">
                  <c:v>11.349999999999998</c:v>
                </c:pt>
                <c:pt idx="647">
                  <c:v>11.366666666666667</c:v>
                </c:pt>
                <c:pt idx="648">
                  <c:v>11.383333333333333</c:v>
                </c:pt>
                <c:pt idx="649">
                  <c:v>11.399999999999999</c:v>
                </c:pt>
                <c:pt idx="650">
                  <c:v>11.416666666666664</c:v>
                </c:pt>
                <c:pt idx="651">
                  <c:v>11.433333333333334</c:v>
                </c:pt>
                <c:pt idx="652">
                  <c:v>11.45</c:v>
                </c:pt>
                <c:pt idx="653">
                  <c:v>11.466666666666665</c:v>
                </c:pt>
                <c:pt idx="654">
                  <c:v>11.483333333333334</c:v>
                </c:pt>
                <c:pt idx="655">
                  <c:v>11.5</c:v>
                </c:pt>
                <c:pt idx="656">
                  <c:v>11.516666666666666</c:v>
                </c:pt>
                <c:pt idx="657">
                  <c:v>11.533333333333331</c:v>
                </c:pt>
                <c:pt idx="658">
                  <c:v>11.55</c:v>
                </c:pt>
                <c:pt idx="659">
                  <c:v>11.566666666666666</c:v>
                </c:pt>
                <c:pt idx="660">
                  <c:v>11.583333333333332</c:v>
                </c:pt>
                <c:pt idx="661">
                  <c:v>11.616666666666667</c:v>
                </c:pt>
                <c:pt idx="662">
                  <c:v>11.633333333333333</c:v>
                </c:pt>
                <c:pt idx="663">
                  <c:v>11.649999999999999</c:v>
                </c:pt>
                <c:pt idx="664">
                  <c:v>11.666666666666664</c:v>
                </c:pt>
                <c:pt idx="665">
                  <c:v>11.683333333333334</c:v>
                </c:pt>
                <c:pt idx="666">
                  <c:v>11.7</c:v>
                </c:pt>
                <c:pt idx="667">
                  <c:v>11.716666666666665</c:v>
                </c:pt>
                <c:pt idx="668">
                  <c:v>11.733333333333334</c:v>
                </c:pt>
                <c:pt idx="669">
                  <c:v>11.75</c:v>
                </c:pt>
                <c:pt idx="670">
                  <c:v>11.766666666666666</c:v>
                </c:pt>
                <c:pt idx="671">
                  <c:v>11.783333333333331</c:v>
                </c:pt>
                <c:pt idx="672">
                  <c:v>11.8</c:v>
                </c:pt>
                <c:pt idx="673">
                  <c:v>11.816666666666666</c:v>
                </c:pt>
                <c:pt idx="674">
                  <c:v>11.833333333333332</c:v>
                </c:pt>
                <c:pt idx="675">
                  <c:v>11.849999999999998</c:v>
                </c:pt>
                <c:pt idx="676">
                  <c:v>11.866666666666667</c:v>
                </c:pt>
                <c:pt idx="677">
                  <c:v>11.883333333333333</c:v>
                </c:pt>
                <c:pt idx="678">
                  <c:v>11.899999999999999</c:v>
                </c:pt>
                <c:pt idx="679">
                  <c:v>11.916666666666664</c:v>
                </c:pt>
                <c:pt idx="680">
                  <c:v>11.933333333333334</c:v>
                </c:pt>
                <c:pt idx="681">
                  <c:v>11.966666666666665</c:v>
                </c:pt>
                <c:pt idx="682">
                  <c:v>11.983333333333334</c:v>
                </c:pt>
                <c:pt idx="683">
                  <c:v>12</c:v>
                </c:pt>
                <c:pt idx="684">
                  <c:v>12.016666666666666</c:v>
                </c:pt>
                <c:pt idx="685">
                  <c:v>12.033333333333331</c:v>
                </c:pt>
                <c:pt idx="686">
                  <c:v>12.05</c:v>
                </c:pt>
                <c:pt idx="687">
                  <c:v>12.066666666666666</c:v>
                </c:pt>
                <c:pt idx="688">
                  <c:v>12.083333333333332</c:v>
                </c:pt>
                <c:pt idx="689">
                  <c:v>12.099999999999998</c:v>
                </c:pt>
                <c:pt idx="690">
                  <c:v>12.116666666666667</c:v>
                </c:pt>
                <c:pt idx="691">
                  <c:v>12.133333333333333</c:v>
                </c:pt>
                <c:pt idx="692">
                  <c:v>12.149999999999999</c:v>
                </c:pt>
                <c:pt idx="693">
                  <c:v>12.166666666666664</c:v>
                </c:pt>
                <c:pt idx="694">
                  <c:v>12.183333333333334</c:v>
                </c:pt>
                <c:pt idx="695">
                  <c:v>12.2</c:v>
                </c:pt>
                <c:pt idx="696">
                  <c:v>12.216666666666665</c:v>
                </c:pt>
                <c:pt idx="697">
                  <c:v>12.233333333333334</c:v>
                </c:pt>
                <c:pt idx="698">
                  <c:v>12.266666666666666</c:v>
                </c:pt>
                <c:pt idx="699">
                  <c:v>12.283333333333331</c:v>
                </c:pt>
                <c:pt idx="700">
                  <c:v>12.3</c:v>
                </c:pt>
                <c:pt idx="701">
                  <c:v>12.316666666666666</c:v>
                </c:pt>
                <c:pt idx="702">
                  <c:v>12.333333333333332</c:v>
                </c:pt>
                <c:pt idx="703">
                  <c:v>12.349999999999998</c:v>
                </c:pt>
                <c:pt idx="704">
                  <c:v>12.366666666666667</c:v>
                </c:pt>
                <c:pt idx="705">
                  <c:v>12.383333333333333</c:v>
                </c:pt>
                <c:pt idx="706">
                  <c:v>12.399999999999999</c:v>
                </c:pt>
                <c:pt idx="707">
                  <c:v>12.416666666666664</c:v>
                </c:pt>
                <c:pt idx="708">
                  <c:v>12.433333333333334</c:v>
                </c:pt>
                <c:pt idx="709">
                  <c:v>12.45</c:v>
                </c:pt>
                <c:pt idx="710">
                  <c:v>12.466666666666665</c:v>
                </c:pt>
                <c:pt idx="711">
                  <c:v>12.483333333333334</c:v>
                </c:pt>
                <c:pt idx="712">
                  <c:v>12.5</c:v>
                </c:pt>
                <c:pt idx="713">
                  <c:v>12.516666666666666</c:v>
                </c:pt>
                <c:pt idx="714">
                  <c:v>12.533333333333331</c:v>
                </c:pt>
                <c:pt idx="715">
                  <c:v>12.55</c:v>
                </c:pt>
                <c:pt idx="716">
                  <c:v>12.566666666666666</c:v>
                </c:pt>
                <c:pt idx="717">
                  <c:v>12.599999999999998</c:v>
                </c:pt>
                <c:pt idx="718">
                  <c:v>12.616666666666667</c:v>
                </c:pt>
                <c:pt idx="719">
                  <c:v>12.633333333333333</c:v>
                </c:pt>
                <c:pt idx="720">
                  <c:v>12.649999999999999</c:v>
                </c:pt>
                <c:pt idx="721">
                  <c:v>12.666666666666664</c:v>
                </c:pt>
                <c:pt idx="722">
                  <c:v>12.683333333333334</c:v>
                </c:pt>
                <c:pt idx="723">
                  <c:v>12.7</c:v>
                </c:pt>
                <c:pt idx="724">
                  <c:v>12.716666666666665</c:v>
                </c:pt>
                <c:pt idx="725">
                  <c:v>12.733333333333334</c:v>
                </c:pt>
                <c:pt idx="726">
                  <c:v>12.75</c:v>
                </c:pt>
                <c:pt idx="727">
                  <c:v>12.766666666666666</c:v>
                </c:pt>
                <c:pt idx="728">
                  <c:v>12.783333333333331</c:v>
                </c:pt>
                <c:pt idx="729">
                  <c:v>12.8</c:v>
                </c:pt>
                <c:pt idx="730">
                  <c:v>12.816666666666666</c:v>
                </c:pt>
                <c:pt idx="731">
                  <c:v>12.833333333333332</c:v>
                </c:pt>
                <c:pt idx="732">
                  <c:v>12.849999999999998</c:v>
                </c:pt>
                <c:pt idx="733">
                  <c:v>12.866666666666667</c:v>
                </c:pt>
                <c:pt idx="734">
                  <c:v>12.883333333333333</c:v>
                </c:pt>
                <c:pt idx="735">
                  <c:v>12.899999999999999</c:v>
                </c:pt>
                <c:pt idx="736">
                  <c:v>12.933333333333334</c:v>
                </c:pt>
                <c:pt idx="737">
                  <c:v>12.95</c:v>
                </c:pt>
                <c:pt idx="738">
                  <c:v>12.966666666666665</c:v>
                </c:pt>
                <c:pt idx="739">
                  <c:v>12.983333333333334</c:v>
                </c:pt>
                <c:pt idx="740">
                  <c:v>13</c:v>
                </c:pt>
                <c:pt idx="741">
                  <c:v>13.016666666666666</c:v>
                </c:pt>
                <c:pt idx="742">
                  <c:v>13.033333333333331</c:v>
                </c:pt>
                <c:pt idx="743">
                  <c:v>13.05</c:v>
                </c:pt>
                <c:pt idx="744">
                  <c:v>13.066666666666666</c:v>
                </c:pt>
                <c:pt idx="745">
                  <c:v>13.083333333333332</c:v>
                </c:pt>
                <c:pt idx="746">
                  <c:v>13.099999999999998</c:v>
                </c:pt>
                <c:pt idx="747">
                  <c:v>13.116666666666667</c:v>
                </c:pt>
                <c:pt idx="748">
                  <c:v>13.133333333333333</c:v>
                </c:pt>
                <c:pt idx="749">
                  <c:v>13.149999999999999</c:v>
                </c:pt>
                <c:pt idx="750">
                  <c:v>13.166666666666664</c:v>
                </c:pt>
                <c:pt idx="751">
                  <c:v>13.183333333333334</c:v>
                </c:pt>
                <c:pt idx="752">
                  <c:v>13.2</c:v>
                </c:pt>
                <c:pt idx="753">
                  <c:v>13.216666666666665</c:v>
                </c:pt>
                <c:pt idx="754">
                  <c:v>13.233333333333334</c:v>
                </c:pt>
                <c:pt idx="755">
                  <c:v>13.25</c:v>
                </c:pt>
                <c:pt idx="756">
                  <c:v>13.283333333333331</c:v>
                </c:pt>
                <c:pt idx="757">
                  <c:v>13.3</c:v>
                </c:pt>
                <c:pt idx="758">
                  <c:v>13.316666666666666</c:v>
                </c:pt>
                <c:pt idx="759">
                  <c:v>13.333333333333332</c:v>
                </c:pt>
                <c:pt idx="760">
                  <c:v>13.349999999999998</c:v>
                </c:pt>
                <c:pt idx="761">
                  <c:v>13.366666666666667</c:v>
                </c:pt>
                <c:pt idx="762">
                  <c:v>13.383333333333333</c:v>
                </c:pt>
                <c:pt idx="763">
                  <c:v>13.399999999999999</c:v>
                </c:pt>
                <c:pt idx="764">
                  <c:v>13.416666666666664</c:v>
                </c:pt>
                <c:pt idx="765">
                  <c:v>13.433333333333334</c:v>
                </c:pt>
                <c:pt idx="766">
                  <c:v>13.45</c:v>
                </c:pt>
                <c:pt idx="767">
                  <c:v>13.466666666666665</c:v>
                </c:pt>
                <c:pt idx="768">
                  <c:v>13.483333333333334</c:v>
                </c:pt>
                <c:pt idx="769">
                  <c:v>13.5</c:v>
                </c:pt>
                <c:pt idx="770">
                  <c:v>13.516666666666666</c:v>
                </c:pt>
                <c:pt idx="771">
                  <c:v>13.533333333333331</c:v>
                </c:pt>
                <c:pt idx="772">
                  <c:v>13.55</c:v>
                </c:pt>
                <c:pt idx="773">
                  <c:v>13.566666666666666</c:v>
                </c:pt>
                <c:pt idx="774">
                  <c:v>13.583333333333332</c:v>
                </c:pt>
                <c:pt idx="775">
                  <c:v>13.616666666666667</c:v>
                </c:pt>
                <c:pt idx="776">
                  <c:v>13.633333333333333</c:v>
                </c:pt>
                <c:pt idx="777">
                  <c:v>13.649999999999999</c:v>
                </c:pt>
                <c:pt idx="778">
                  <c:v>13.666666666666664</c:v>
                </c:pt>
                <c:pt idx="779">
                  <c:v>13.683333333333334</c:v>
                </c:pt>
                <c:pt idx="780">
                  <c:v>13.7</c:v>
                </c:pt>
                <c:pt idx="781">
                  <c:v>13.716666666666667</c:v>
                </c:pt>
                <c:pt idx="782">
                  <c:v>13.733333333333333</c:v>
                </c:pt>
                <c:pt idx="783">
                  <c:v>13.75</c:v>
                </c:pt>
                <c:pt idx="784">
                  <c:v>13.766666666666666</c:v>
                </c:pt>
                <c:pt idx="785">
                  <c:v>13.783333333333333</c:v>
                </c:pt>
                <c:pt idx="786">
                  <c:v>13.799999999999999</c:v>
                </c:pt>
                <c:pt idx="787">
                  <c:v>13.816666666666666</c:v>
                </c:pt>
                <c:pt idx="788">
                  <c:v>13.833333333333332</c:v>
                </c:pt>
                <c:pt idx="789">
                  <c:v>13.85</c:v>
                </c:pt>
                <c:pt idx="790">
                  <c:v>13.866666666666665</c:v>
                </c:pt>
                <c:pt idx="791">
                  <c:v>13.883333333333333</c:v>
                </c:pt>
                <c:pt idx="792">
                  <c:v>13.899999999999999</c:v>
                </c:pt>
                <c:pt idx="793">
                  <c:v>13.916666666666666</c:v>
                </c:pt>
                <c:pt idx="794">
                  <c:v>13.933333333333332</c:v>
                </c:pt>
                <c:pt idx="795">
                  <c:v>13.966666666666667</c:v>
                </c:pt>
                <c:pt idx="796">
                  <c:v>13.983333333333333</c:v>
                </c:pt>
                <c:pt idx="797">
                  <c:v>14</c:v>
                </c:pt>
                <c:pt idx="798">
                  <c:v>14.016666666666666</c:v>
                </c:pt>
                <c:pt idx="799">
                  <c:v>14.033333333333333</c:v>
                </c:pt>
                <c:pt idx="800">
                  <c:v>14.049999999999999</c:v>
                </c:pt>
                <c:pt idx="801">
                  <c:v>14.066666666666666</c:v>
                </c:pt>
                <c:pt idx="802">
                  <c:v>14.083333333333332</c:v>
                </c:pt>
                <c:pt idx="803">
                  <c:v>14.1</c:v>
                </c:pt>
                <c:pt idx="804">
                  <c:v>14.116666666666665</c:v>
                </c:pt>
                <c:pt idx="805">
                  <c:v>14.133333333333333</c:v>
                </c:pt>
                <c:pt idx="806">
                  <c:v>14.149999999999999</c:v>
                </c:pt>
                <c:pt idx="807">
                  <c:v>14.166666666666666</c:v>
                </c:pt>
                <c:pt idx="808">
                  <c:v>14.183333333333332</c:v>
                </c:pt>
                <c:pt idx="809">
                  <c:v>14.2</c:v>
                </c:pt>
                <c:pt idx="810">
                  <c:v>14.216666666666667</c:v>
                </c:pt>
                <c:pt idx="811">
                  <c:v>14.233333333333333</c:v>
                </c:pt>
                <c:pt idx="812">
                  <c:v>14.25</c:v>
                </c:pt>
                <c:pt idx="813">
                  <c:v>14.283333333333333</c:v>
                </c:pt>
                <c:pt idx="814">
                  <c:v>14.299999999999999</c:v>
                </c:pt>
                <c:pt idx="815">
                  <c:v>14.316666666666666</c:v>
                </c:pt>
                <c:pt idx="816">
                  <c:v>14.333333333333332</c:v>
                </c:pt>
                <c:pt idx="817">
                  <c:v>14.35</c:v>
                </c:pt>
                <c:pt idx="818">
                  <c:v>14.366666666666665</c:v>
                </c:pt>
                <c:pt idx="819">
                  <c:v>14.383333333333333</c:v>
                </c:pt>
                <c:pt idx="820">
                  <c:v>14.399999999999999</c:v>
                </c:pt>
                <c:pt idx="821">
                  <c:v>14.416666666666666</c:v>
                </c:pt>
                <c:pt idx="822">
                  <c:v>14.433333333333332</c:v>
                </c:pt>
                <c:pt idx="823">
                  <c:v>14.45</c:v>
                </c:pt>
                <c:pt idx="824">
                  <c:v>14.466666666666667</c:v>
                </c:pt>
                <c:pt idx="825">
                  <c:v>14.483333333333333</c:v>
                </c:pt>
                <c:pt idx="826">
                  <c:v>14.5</c:v>
                </c:pt>
                <c:pt idx="827">
                  <c:v>14.516666666666666</c:v>
                </c:pt>
                <c:pt idx="828">
                  <c:v>14.533333333333333</c:v>
                </c:pt>
                <c:pt idx="829">
                  <c:v>14.549999999999999</c:v>
                </c:pt>
                <c:pt idx="830">
                  <c:v>14.566666666666666</c:v>
                </c:pt>
                <c:pt idx="831">
                  <c:v>14.6</c:v>
                </c:pt>
                <c:pt idx="832">
                  <c:v>14.616666666666665</c:v>
                </c:pt>
                <c:pt idx="833">
                  <c:v>14.633333333333333</c:v>
                </c:pt>
                <c:pt idx="834">
                  <c:v>14.649999999999999</c:v>
                </c:pt>
                <c:pt idx="835">
                  <c:v>14.666666666666666</c:v>
                </c:pt>
                <c:pt idx="836">
                  <c:v>14.683333333333332</c:v>
                </c:pt>
                <c:pt idx="837">
                  <c:v>14.7</c:v>
                </c:pt>
                <c:pt idx="838">
                  <c:v>14.716666666666665</c:v>
                </c:pt>
                <c:pt idx="839">
                  <c:v>14.733333333333333</c:v>
                </c:pt>
                <c:pt idx="840">
                  <c:v>14.75</c:v>
                </c:pt>
                <c:pt idx="841">
                  <c:v>14.766666666666666</c:v>
                </c:pt>
                <c:pt idx="842">
                  <c:v>14.783333333333333</c:v>
                </c:pt>
                <c:pt idx="843">
                  <c:v>14.799999999999999</c:v>
                </c:pt>
                <c:pt idx="844">
                  <c:v>14.816666666666666</c:v>
                </c:pt>
                <c:pt idx="845">
                  <c:v>14.833333333333332</c:v>
                </c:pt>
                <c:pt idx="846">
                  <c:v>14.85</c:v>
                </c:pt>
                <c:pt idx="847">
                  <c:v>14.866666666666665</c:v>
                </c:pt>
                <c:pt idx="848">
                  <c:v>14.883333333333333</c:v>
                </c:pt>
                <c:pt idx="849">
                  <c:v>14.899999999999999</c:v>
                </c:pt>
                <c:pt idx="850">
                  <c:v>14.916666666666666</c:v>
                </c:pt>
                <c:pt idx="851">
                  <c:v>14.95</c:v>
                </c:pt>
                <c:pt idx="852">
                  <c:v>14.966666666666665</c:v>
                </c:pt>
                <c:pt idx="853">
                  <c:v>14.983333333333333</c:v>
                </c:pt>
                <c:pt idx="854">
                  <c:v>15</c:v>
                </c:pt>
                <c:pt idx="855">
                  <c:v>15.016666666666666</c:v>
                </c:pt>
                <c:pt idx="856">
                  <c:v>15.033333333333333</c:v>
                </c:pt>
                <c:pt idx="857">
                  <c:v>15.049999999999999</c:v>
                </c:pt>
                <c:pt idx="858">
                  <c:v>15.066666666666666</c:v>
                </c:pt>
                <c:pt idx="859">
                  <c:v>15.083333333333332</c:v>
                </c:pt>
                <c:pt idx="860">
                  <c:v>15.1</c:v>
                </c:pt>
                <c:pt idx="861">
                  <c:v>15.116666666666665</c:v>
                </c:pt>
                <c:pt idx="862">
                  <c:v>15.133333333333333</c:v>
                </c:pt>
                <c:pt idx="863">
                  <c:v>15.149999999999999</c:v>
                </c:pt>
                <c:pt idx="864">
                  <c:v>15.166666666666666</c:v>
                </c:pt>
                <c:pt idx="865">
                  <c:v>15.183333333333334</c:v>
                </c:pt>
                <c:pt idx="866">
                  <c:v>15.2</c:v>
                </c:pt>
                <c:pt idx="867">
                  <c:v>15.216666666666665</c:v>
                </c:pt>
                <c:pt idx="868">
                  <c:v>15.233333333333333</c:v>
                </c:pt>
                <c:pt idx="869">
                  <c:v>15.25</c:v>
                </c:pt>
                <c:pt idx="870">
                  <c:v>15.283333333333333</c:v>
                </c:pt>
                <c:pt idx="871">
                  <c:v>15.299999999999999</c:v>
                </c:pt>
                <c:pt idx="872">
                  <c:v>15.316666666666666</c:v>
                </c:pt>
                <c:pt idx="873">
                  <c:v>15.333333333333332</c:v>
                </c:pt>
                <c:pt idx="874">
                  <c:v>15.35</c:v>
                </c:pt>
                <c:pt idx="875">
                  <c:v>15.366666666666665</c:v>
                </c:pt>
                <c:pt idx="876">
                  <c:v>15.383333333333333</c:v>
                </c:pt>
                <c:pt idx="877">
                  <c:v>15.399999999999999</c:v>
                </c:pt>
                <c:pt idx="878">
                  <c:v>15.416666666666666</c:v>
                </c:pt>
                <c:pt idx="879">
                  <c:v>15.433333333333334</c:v>
                </c:pt>
                <c:pt idx="880">
                  <c:v>15.45</c:v>
                </c:pt>
                <c:pt idx="881">
                  <c:v>15.466666666666665</c:v>
                </c:pt>
                <c:pt idx="882">
                  <c:v>15.483333333333333</c:v>
                </c:pt>
                <c:pt idx="883">
                  <c:v>15.5</c:v>
                </c:pt>
                <c:pt idx="884">
                  <c:v>15.516666666666666</c:v>
                </c:pt>
                <c:pt idx="885">
                  <c:v>15.533333333333333</c:v>
                </c:pt>
                <c:pt idx="886">
                  <c:v>15.549999999999999</c:v>
                </c:pt>
                <c:pt idx="887">
                  <c:v>15.566666666666666</c:v>
                </c:pt>
                <c:pt idx="888">
                  <c:v>15.583333333333332</c:v>
                </c:pt>
                <c:pt idx="889">
                  <c:v>15.616666666666665</c:v>
                </c:pt>
                <c:pt idx="890">
                  <c:v>15.633333333333333</c:v>
                </c:pt>
                <c:pt idx="891">
                  <c:v>15.649999999999999</c:v>
                </c:pt>
                <c:pt idx="892">
                  <c:v>15.666666666666666</c:v>
                </c:pt>
                <c:pt idx="893">
                  <c:v>15.683333333333334</c:v>
                </c:pt>
                <c:pt idx="894">
                  <c:v>15.7</c:v>
                </c:pt>
                <c:pt idx="895">
                  <c:v>15.716666666666665</c:v>
                </c:pt>
                <c:pt idx="896">
                  <c:v>15.733333333333333</c:v>
                </c:pt>
                <c:pt idx="897">
                  <c:v>15.75</c:v>
                </c:pt>
                <c:pt idx="898">
                  <c:v>15.766666666666666</c:v>
                </c:pt>
                <c:pt idx="899">
                  <c:v>15.783333333333333</c:v>
                </c:pt>
                <c:pt idx="900">
                  <c:v>15.799999999999999</c:v>
                </c:pt>
                <c:pt idx="901">
                  <c:v>15.816666666666666</c:v>
                </c:pt>
                <c:pt idx="902">
                  <c:v>15.833333333333332</c:v>
                </c:pt>
                <c:pt idx="903">
                  <c:v>15.85</c:v>
                </c:pt>
                <c:pt idx="904">
                  <c:v>15.866666666666665</c:v>
                </c:pt>
                <c:pt idx="905">
                  <c:v>15.883333333333333</c:v>
                </c:pt>
                <c:pt idx="906">
                  <c:v>15.899999999999999</c:v>
                </c:pt>
                <c:pt idx="907">
                  <c:v>15.916666666666666</c:v>
                </c:pt>
                <c:pt idx="908">
                  <c:v>15.95</c:v>
                </c:pt>
                <c:pt idx="909">
                  <c:v>15.966666666666665</c:v>
                </c:pt>
                <c:pt idx="910">
                  <c:v>15.983333333333333</c:v>
                </c:pt>
                <c:pt idx="911">
                  <c:v>16</c:v>
                </c:pt>
                <c:pt idx="912">
                  <c:v>16.016666666666666</c:v>
                </c:pt>
                <c:pt idx="913">
                  <c:v>16.033333333333331</c:v>
                </c:pt>
                <c:pt idx="914">
                  <c:v>16.049999999999997</c:v>
                </c:pt>
                <c:pt idx="915">
                  <c:v>16.066666666666666</c:v>
                </c:pt>
                <c:pt idx="916">
                  <c:v>16.083333333333332</c:v>
                </c:pt>
                <c:pt idx="917">
                  <c:v>16.100000000000001</c:v>
                </c:pt>
                <c:pt idx="918">
                  <c:v>16.116666666666667</c:v>
                </c:pt>
                <c:pt idx="919">
                  <c:v>16.133333333333333</c:v>
                </c:pt>
                <c:pt idx="920">
                  <c:v>16.149999999999999</c:v>
                </c:pt>
                <c:pt idx="921">
                  <c:v>16.166666666666664</c:v>
                </c:pt>
                <c:pt idx="922">
                  <c:v>16.183333333333334</c:v>
                </c:pt>
                <c:pt idx="923">
                  <c:v>16.2</c:v>
                </c:pt>
                <c:pt idx="924">
                  <c:v>16.216666666666665</c:v>
                </c:pt>
                <c:pt idx="925">
                  <c:v>16.233333333333334</c:v>
                </c:pt>
                <c:pt idx="926">
                  <c:v>16.25</c:v>
                </c:pt>
                <c:pt idx="927">
                  <c:v>16.283333333333331</c:v>
                </c:pt>
                <c:pt idx="928">
                  <c:v>16.299999999999997</c:v>
                </c:pt>
                <c:pt idx="929">
                  <c:v>16.316666666666666</c:v>
                </c:pt>
                <c:pt idx="930">
                  <c:v>16.333333333333332</c:v>
                </c:pt>
                <c:pt idx="931">
                  <c:v>16.350000000000001</c:v>
                </c:pt>
                <c:pt idx="932">
                  <c:v>16.366666666666667</c:v>
                </c:pt>
                <c:pt idx="933">
                  <c:v>16.383333333333333</c:v>
                </c:pt>
                <c:pt idx="934">
                  <c:v>16.399999999999999</c:v>
                </c:pt>
                <c:pt idx="935">
                  <c:v>16.416666666666664</c:v>
                </c:pt>
                <c:pt idx="936">
                  <c:v>16.433333333333334</c:v>
                </c:pt>
                <c:pt idx="937">
                  <c:v>16.45</c:v>
                </c:pt>
                <c:pt idx="938">
                  <c:v>16.466666666666665</c:v>
                </c:pt>
                <c:pt idx="939">
                  <c:v>16.483333333333334</c:v>
                </c:pt>
                <c:pt idx="940">
                  <c:v>16.5</c:v>
                </c:pt>
                <c:pt idx="941">
                  <c:v>16.516666666666666</c:v>
                </c:pt>
                <c:pt idx="942">
                  <c:v>16.533333333333331</c:v>
                </c:pt>
                <c:pt idx="943">
                  <c:v>16.549999999999997</c:v>
                </c:pt>
                <c:pt idx="944">
                  <c:v>16.583333333333332</c:v>
                </c:pt>
                <c:pt idx="945">
                  <c:v>16.600000000000001</c:v>
                </c:pt>
                <c:pt idx="946">
                  <c:v>16.616666666666667</c:v>
                </c:pt>
                <c:pt idx="947">
                  <c:v>16.633333333333333</c:v>
                </c:pt>
                <c:pt idx="948">
                  <c:v>16.649999999999999</c:v>
                </c:pt>
                <c:pt idx="949">
                  <c:v>16.666666666666664</c:v>
                </c:pt>
                <c:pt idx="950">
                  <c:v>16.683333333333334</c:v>
                </c:pt>
                <c:pt idx="951">
                  <c:v>16.7</c:v>
                </c:pt>
                <c:pt idx="952">
                  <c:v>16.716666666666665</c:v>
                </c:pt>
                <c:pt idx="953">
                  <c:v>16.733333333333334</c:v>
                </c:pt>
                <c:pt idx="954">
                  <c:v>16.75</c:v>
                </c:pt>
                <c:pt idx="955">
                  <c:v>16.766666666666666</c:v>
                </c:pt>
                <c:pt idx="956">
                  <c:v>16.783333333333331</c:v>
                </c:pt>
                <c:pt idx="957">
                  <c:v>16.799999999999997</c:v>
                </c:pt>
                <c:pt idx="958">
                  <c:v>16.816666666666666</c:v>
                </c:pt>
                <c:pt idx="959">
                  <c:v>16.833333333333332</c:v>
                </c:pt>
                <c:pt idx="960">
                  <c:v>16.850000000000001</c:v>
                </c:pt>
                <c:pt idx="961">
                  <c:v>16.866666666666667</c:v>
                </c:pt>
                <c:pt idx="962">
                  <c:v>16.883333333333333</c:v>
                </c:pt>
                <c:pt idx="963">
                  <c:v>16.899999999999999</c:v>
                </c:pt>
                <c:pt idx="964">
                  <c:v>16.933333333333334</c:v>
                </c:pt>
                <c:pt idx="965">
                  <c:v>16.95</c:v>
                </c:pt>
                <c:pt idx="966">
                  <c:v>16.966666666666665</c:v>
                </c:pt>
                <c:pt idx="967">
                  <c:v>16.983333333333334</c:v>
                </c:pt>
                <c:pt idx="968">
                  <c:v>17</c:v>
                </c:pt>
                <c:pt idx="969">
                  <c:v>17.016666666666666</c:v>
                </c:pt>
                <c:pt idx="970">
                  <c:v>17.033333333333331</c:v>
                </c:pt>
                <c:pt idx="971">
                  <c:v>17.049999999999997</c:v>
                </c:pt>
                <c:pt idx="972">
                  <c:v>17.066666666666666</c:v>
                </c:pt>
                <c:pt idx="973">
                  <c:v>17.083333333333332</c:v>
                </c:pt>
                <c:pt idx="974">
                  <c:v>17.100000000000001</c:v>
                </c:pt>
                <c:pt idx="975">
                  <c:v>17.116666666666667</c:v>
                </c:pt>
                <c:pt idx="976">
                  <c:v>17.133333333333333</c:v>
                </c:pt>
                <c:pt idx="977">
                  <c:v>17.149999999999999</c:v>
                </c:pt>
                <c:pt idx="978">
                  <c:v>17.166666666666664</c:v>
                </c:pt>
                <c:pt idx="979">
                  <c:v>17.183333333333334</c:v>
                </c:pt>
                <c:pt idx="980">
                  <c:v>17.2</c:v>
                </c:pt>
                <c:pt idx="981">
                  <c:v>17.216666666666665</c:v>
                </c:pt>
                <c:pt idx="982">
                  <c:v>17.25</c:v>
                </c:pt>
                <c:pt idx="983">
                  <c:v>17.266666666666666</c:v>
                </c:pt>
                <c:pt idx="984">
                  <c:v>17.283333333333331</c:v>
                </c:pt>
                <c:pt idx="985">
                  <c:v>17.299999999999997</c:v>
                </c:pt>
                <c:pt idx="986">
                  <c:v>17.316666666666666</c:v>
                </c:pt>
                <c:pt idx="987">
                  <c:v>17.333333333333332</c:v>
                </c:pt>
                <c:pt idx="988">
                  <c:v>17.350000000000001</c:v>
                </c:pt>
                <c:pt idx="989">
                  <c:v>17.366666666666667</c:v>
                </c:pt>
                <c:pt idx="990">
                  <c:v>17.383333333333333</c:v>
                </c:pt>
                <c:pt idx="991">
                  <c:v>17.399999999999999</c:v>
                </c:pt>
                <c:pt idx="992">
                  <c:v>17.416666666666664</c:v>
                </c:pt>
                <c:pt idx="993">
                  <c:v>17.433333333333334</c:v>
                </c:pt>
                <c:pt idx="994">
                  <c:v>17.45</c:v>
                </c:pt>
                <c:pt idx="995">
                  <c:v>17.466666666666665</c:v>
                </c:pt>
                <c:pt idx="996">
                  <c:v>17.483333333333334</c:v>
                </c:pt>
                <c:pt idx="997">
                  <c:v>17.5</c:v>
                </c:pt>
                <c:pt idx="998">
                  <c:v>17.516666666666666</c:v>
                </c:pt>
                <c:pt idx="999">
                  <c:v>17.533333333333331</c:v>
                </c:pt>
                <c:pt idx="1000">
                  <c:v>17.549999999999997</c:v>
                </c:pt>
                <c:pt idx="1001">
                  <c:v>17.583333333333332</c:v>
                </c:pt>
                <c:pt idx="1002">
                  <c:v>17.600000000000001</c:v>
                </c:pt>
                <c:pt idx="1003">
                  <c:v>17.616666666666667</c:v>
                </c:pt>
                <c:pt idx="1004">
                  <c:v>17.633333333333333</c:v>
                </c:pt>
                <c:pt idx="1005">
                  <c:v>17.649999999999999</c:v>
                </c:pt>
                <c:pt idx="1006">
                  <c:v>17.666666666666664</c:v>
                </c:pt>
                <c:pt idx="1007">
                  <c:v>17.683333333333334</c:v>
                </c:pt>
                <c:pt idx="1008">
                  <c:v>17.7</c:v>
                </c:pt>
                <c:pt idx="1009">
                  <c:v>17.716666666666665</c:v>
                </c:pt>
                <c:pt idx="1010">
                  <c:v>17.733333333333334</c:v>
                </c:pt>
                <c:pt idx="1011">
                  <c:v>17.75</c:v>
                </c:pt>
                <c:pt idx="1012">
                  <c:v>17.766666666666666</c:v>
                </c:pt>
                <c:pt idx="1013">
                  <c:v>17.783333333333331</c:v>
                </c:pt>
                <c:pt idx="1014">
                  <c:v>17.799999999999997</c:v>
                </c:pt>
                <c:pt idx="1015">
                  <c:v>17.816666666666666</c:v>
                </c:pt>
                <c:pt idx="1016">
                  <c:v>17.833333333333332</c:v>
                </c:pt>
                <c:pt idx="1017">
                  <c:v>17.850000000000001</c:v>
                </c:pt>
                <c:pt idx="1018">
                  <c:v>17.866666666666667</c:v>
                </c:pt>
                <c:pt idx="1019">
                  <c:v>17.899999999999999</c:v>
                </c:pt>
                <c:pt idx="1020">
                  <c:v>17.916666666666664</c:v>
                </c:pt>
                <c:pt idx="1021">
                  <c:v>17.933333333333334</c:v>
                </c:pt>
                <c:pt idx="1022">
                  <c:v>17.95</c:v>
                </c:pt>
                <c:pt idx="1023">
                  <c:v>17.966666666666665</c:v>
                </c:pt>
                <c:pt idx="1024">
                  <c:v>17.983333333333334</c:v>
                </c:pt>
                <c:pt idx="1025">
                  <c:v>18</c:v>
                </c:pt>
                <c:pt idx="1026">
                  <c:v>18.016666666666666</c:v>
                </c:pt>
                <c:pt idx="1027">
                  <c:v>18.033333333333331</c:v>
                </c:pt>
                <c:pt idx="1028">
                  <c:v>18.049999999999997</c:v>
                </c:pt>
                <c:pt idx="1029">
                  <c:v>18.066666666666666</c:v>
                </c:pt>
                <c:pt idx="1030">
                  <c:v>18.083333333333332</c:v>
                </c:pt>
                <c:pt idx="1031">
                  <c:v>18.100000000000001</c:v>
                </c:pt>
                <c:pt idx="1032">
                  <c:v>18.116666666666667</c:v>
                </c:pt>
                <c:pt idx="1033">
                  <c:v>18.133333333333333</c:v>
                </c:pt>
                <c:pt idx="1034">
                  <c:v>18.149999999999999</c:v>
                </c:pt>
                <c:pt idx="1035">
                  <c:v>18.166666666666664</c:v>
                </c:pt>
                <c:pt idx="1036">
                  <c:v>18.183333333333334</c:v>
                </c:pt>
                <c:pt idx="1037">
                  <c:v>18.216666666666665</c:v>
                </c:pt>
                <c:pt idx="1038">
                  <c:v>18.233333333333334</c:v>
                </c:pt>
                <c:pt idx="1039">
                  <c:v>18.25</c:v>
                </c:pt>
                <c:pt idx="1040">
                  <c:v>18.266666666666666</c:v>
                </c:pt>
                <c:pt idx="1041">
                  <c:v>18.283333333333331</c:v>
                </c:pt>
                <c:pt idx="1042">
                  <c:v>18.299999999999997</c:v>
                </c:pt>
                <c:pt idx="1043">
                  <c:v>18.316666666666666</c:v>
                </c:pt>
                <c:pt idx="1044">
                  <c:v>18.333333333333332</c:v>
                </c:pt>
                <c:pt idx="1045">
                  <c:v>18.350000000000001</c:v>
                </c:pt>
                <c:pt idx="1046">
                  <c:v>18.366666666666667</c:v>
                </c:pt>
                <c:pt idx="1047">
                  <c:v>18.383333333333333</c:v>
                </c:pt>
                <c:pt idx="1048">
                  <c:v>18.399999999999999</c:v>
                </c:pt>
                <c:pt idx="1049">
                  <c:v>18.416666666666664</c:v>
                </c:pt>
                <c:pt idx="1050">
                  <c:v>18.433333333333334</c:v>
                </c:pt>
                <c:pt idx="1051">
                  <c:v>18.45</c:v>
                </c:pt>
                <c:pt idx="1052">
                  <c:v>18.466666666666665</c:v>
                </c:pt>
                <c:pt idx="1053">
                  <c:v>18.483333333333334</c:v>
                </c:pt>
                <c:pt idx="1054">
                  <c:v>18.5</c:v>
                </c:pt>
                <c:pt idx="1055">
                  <c:v>18.516666666666666</c:v>
                </c:pt>
                <c:pt idx="1056">
                  <c:v>18.549999999999997</c:v>
                </c:pt>
                <c:pt idx="1057">
                  <c:v>18.566666666666666</c:v>
                </c:pt>
                <c:pt idx="1058">
                  <c:v>18.583333333333332</c:v>
                </c:pt>
                <c:pt idx="1059">
                  <c:v>18.600000000000001</c:v>
                </c:pt>
                <c:pt idx="1060">
                  <c:v>18.616666666666667</c:v>
                </c:pt>
                <c:pt idx="1061">
                  <c:v>18.633333333333333</c:v>
                </c:pt>
                <c:pt idx="1062">
                  <c:v>18.649999999999999</c:v>
                </c:pt>
                <c:pt idx="1063">
                  <c:v>18.666666666666664</c:v>
                </c:pt>
                <c:pt idx="1064">
                  <c:v>18.683333333333334</c:v>
                </c:pt>
                <c:pt idx="1065">
                  <c:v>18.7</c:v>
                </c:pt>
                <c:pt idx="1066">
                  <c:v>18.716666666666665</c:v>
                </c:pt>
                <c:pt idx="1067">
                  <c:v>18.733333333333334</c:v>
                </c:pt>
                <c:pt idx="1068">
                  <c:v>18.75</c:v>
                </c:pt>
                <c:pt idx="1069">
                  <c:v>18.766666666666666</c:v>
                </c:pt>
                <c:pt idx="1070">
                  <c:v>18.783333333333331</c:v>
                </c:pt>
                <c:pt idx="1071">
                  <c:v>18.799999999999997</c:v>
                </c:pt>
                <c:pt idx="1072">
                  <c:v>18.816666666666666</c:v>
                </c:pt>
                <c:pt idx="1073">
                  <c:v>18.833333333333332</c:v>
                </c:pt>
                <c:pt idx="1074">
                  <c:v>18.850000000000001</c:v>
                </c:pt>
                <c:pt idx="1075">
                  <c:v>18.883333333333333</c:v>
                </c:pt>
                <c:pt idx="1076">
                  <c:v>18.899999999999999</c:v>
                </c:pt>
                <c:pt idx="1077">
                  <c:v>18.916666666666664</c:v>
                </c:pt>
                <c:pt idx="1078">
                  <c:v>18.933333333333334</c:v>
                </c:pt>
                <c:pt idx="1079">
                  <c:v>18.95</c:v>
                </c:pt>
                <c:pt idx="1080">
                  <c:v>18.966666666666665</c:v>
                </c:pt>
                <c:pt idx="1081">
                  <c:v>18.983333333333334</c:v>
                </c:pt>
                <c:pt idx="1082">
                  <c:v>19</c:v>
                </c:pt>
                <c:pt idx="1083">
                  <c:v>19.016666666666666</c:v>
                </c:pt>
                <c:pt idx="1084">
                  <c:v>19.033333333333331</c:v>
                </c:pt>
                <c:pt idx="1085">
                  <c:v>19.049999999999997</c:v>
                </c:pt>
                <c:pt idx="1086">
                  <c:v>19.066666666666666</c:v>
                </c:pt>
                <c:pt idx="1087">
                  <c:v>19.083333333333332</c:v>
                </c:pt>
                <c:pt idx="1088">
                  <c:v>19.100000000000001</c:v>
                </c:pt>
                <c:pt idx="1089">
                  <c:v>19.116666666666667</c:v>
                </c:pt>
                <c:pt idx="1090">
                  <c:v>19.133333333333333</c:v>
                </c:pt>
                <c:pt idx="1091">
                  <c:v>19.149999999999999</c:v>
                </c:pt>
                <c:pt idx="1092">
                  <c:v>19.166666666666664</c:v>
                </c:pt>
                <c:pt idx="1093">
                  <c:v>19.183333333333334</c:v>
                </c:pt>
                <c:pt idx="1094">
                  <c:v>19.216666666666665</c:v>
                </c:pt>
                <c:pt idx="1095">
                  <c:v>19.233333333333334</c:v>
                </c:pt>
                <c:pt idx="1096">
                  <c:v>19.25</c:v>
                </c:pt>
                <c:pt idx="1097">
                  <c:v>19.266666666666666</c:v>
                </c:pt>
                <c:pt idx="1098">
                  <c:v>19.283333333333331</c:v>
                </c:pt>
                <c:pt idx="1099">
                  <c:v>19.299999999999997</c:v>
                </c:pt>
                <c:pt idx="1100">
                  <c:v>19.316666666666666</c:v>
                </c:pt>
                <c:pt idx="1101">
                  <c:v>19.333333333333332</c:v>
                </c:pt>
                <c:pt idx="1102">
                  <c:v>19.350000000000001</c:v>
                </c:pt>
                <c:pt idx="1103">
                  <c:v>19.366666666666667</c:v>
                </c:pt>
                <c:pt idx="1104">
                  <c:v>19.383333333333333</c:v>
                </c:pt>
                <c:pt idx="1105">
                  <c:v>19.399999999999999</c:v>
                </c:pt>
                <c:pt idx="1106">
                  <c:v>19.416666666666664</c:v>
                </c:pt>
                <c:pt idx="1107">
                  <c:v>19.433333333333334</c:v>
                </c:pt>
                <c:pt idx="1108">
                  <c:v>19.45</c:v>
                </c:pt>
                <c:pt idx="1109">
                  <c:v>19.466666666666665</c:v>
                </c:pt>
                <c:pt idx="1110">
                  <c:v>19.483333333333334</c:v>
                </c:pt>
                <c:pt idx="1111">
                  <c:v>19.5</c:v>
                </c:pt>
                <c:pt idx="1112">
                  <c:v>19.533333333333331</c:v>
                </c:pt>
                <c:pt idx="1113">
                  <c:v>19.549999999999997</c:v>
                </c:pt>
                <c:pt idx="1114">
                  <c:v>19.566666666666666</c:v>
                </c:pt>
                <c:pt idx="1115">
                  <c:v>19.583333333333332</c:v>
                </c:pt>
                <c:pt idx="1116">
                  <c:v>19.600000000000001</c:v>
                </c:pt>
                <c:pt idx="1117">
                  <c:v>19.616666666666667</c:v>
                </c:pt>
                <c:pt idx="1118">
                  <c:v>19.633333333333333</c:v>
                </c:pt>
                <c:pt idx="1119">
                  <c:v>19.649999999999999</c:v>
                </c:pt>
                <c:pt idx="1120">
                  <c:v>19.666666666666664</c:v>
                </c:pt>
                <c:pt idx="1121">
                  <c:v>19.683333333333334</c:v>
                </c:pt>
                <c:pt idx="1122">
                  <c:v>19.7</c:v>
                </c:pt>
                <c:pt idx="1123">
                  <c:v>19.716666666666665</c:v>
                </c:pt>
                <c:pt idx="1124">
                  <c:v>19.733333333333334</c:v>
                </c:pt>
                <c:pt idx="1125">
                  <c:v>19.75</c:v>
                </c:pt>
                <c:pt idx="1126">
                  <c:v>19.766666666666666</c:v>
                </c:pt>
                <c:pt idx="1127">
                  <c:v>19.783333333333331</c:v>
                </c:pt>
                <c:pt idx="1128">
                  <c:v>19.799999999999997</c:v>
                </c:pt>
                <c:pt idx="1129">
                  <c:v>19.816666666666666</c:v>
                </c:pt>
                <c:pt idx="1130">
                  <c:v>19.850000000000001</c:v>
                </c:pt>
                <c:pt idx="1131">
                  <c:v>19.866666666666667</c:v>
                </c:pt>
                <c:pt idx="1132">
                  <c:v>19.883333333333333</c:v>
                </c:pt>
                <c:pt idx="1133">
                  <c:v>19.899999999999999</c:v>
                </c:pt>
                <c:pt idx="1134">
                  <c:v>19.916666666666664</c:v>
                </c:pt>
                <c:pt idx="1135">
                  <c:v>19.933333333333334</c:v>
                </c:pt>
                <c:pt idx="1136">
                  <c:v>19.95</c:v>
                </c:pt>
                <c:pt idx="1137">
                  <c:v>19.966666666666665</c:v>
                </c:pt>
                <c:pt idx="1138">
                  <c:v>19.983333333333334</c:v>
                </c:pt>
                <c:pt idx="1139">
                  <c:v>20</c:v>
                </c:pt>
                <c:pt idx="1140">
                  <c:v>20.016666666666666</c:v>
                </c:pt>
                <c:pt idx="1141">
                  <c:v>20.033333333333331</c:v>
                </c:pt>
                <c:pt idx="1142">
                  <c:v>20.049999999999997</c:v>
                </c:pt>
                <c:pt idx="1143">
                  <c:v>20.066666666666666</c:v>
                </c:pt>
                <c:pt idx="1144">
                  <c:v>20.083333333333332</c:v>
                </c:pt>
                <c:pt idx="1145">
                  <c:v>20.100000000000001</c:v>
                </c:pt>
                <c:pt idx="1146">
                  <c:v>20.116666666666667</c:v>
                </c:pt>
                <c:pt idx="1147">
                  <c:v>20.133333333333333</c:v>
                </c:pt>
                <c:pt idx="1148">
                  <c:v>20.149999999999999</c:v>
                </c:pt>
                <c:pt idx="1149">
                  <c:v>20.183333333333334</c:v>
                </c:pt>
                <c:pt idx="1150">
                  <c:v>20.2</c:v>
                </c:pt>
                <c:pt idx="1151">
                  <c:v>20.216666666666665</c:v>
                </c:pt>
                <c:pt idx="1152">
                  <c:v>20.233333333333334</c:v>
                </c:pt>
                <c:pt idx="1153">
                  <c:v>20.25</c:v>
                </c:pt>
                <c:pt idx="1154">
                  <c:v>20.266666666666666</c:v>
                </c:pt>
                <c:pt idx="1155">
                  <c:v>20.283333333333331</c:v>
                </c:pt>
                <c:pt idx="1156">
                  <c:v>20.299999999999997</c:v>
                </c:pt>
                <c:pt idx="1157">
                  <c:v>20.316666666666666</c:v>
                </c:pt>
                <c:pt idx="1158">
                  <c:v>20.333333333333332</c:v>
                </c:pt>
                <c:pt idx="1159">
                  <c:v>20.350000000000001</c:v>
                </c:pt>
                <c:pt idx="1160">
                  <c:v>20.366666666666667</c:v>
                </c:pt>
                <c:pt idx="1161">
                  <c:v>20.383333333333333</c:v>
                </c:pt>
                <c:pt idx="1162">
                  <c:v>20.399999999999999</c:v>
                </c:pt>
                <c:pt idx="1163">
                  <c:v>20.416666666666664</c:v>
                </c:pt>
                <c:pt idx="1164">
                  <c:v>20.433333333333334</c:v>
                </c:pt>
                <c:pt idx="1165">
                  <c:v>20.45</c:v>
                </c:pt>
                <c:pt idx="1166">
                  <c:v>20.466666666666665</c:v>
                </c:pt>
                <c:pt idx="1167">
                  <c:v>20.5</c:v>
                </c:pt>
                <c:pt idx="1168">
                  <c:v>20.516666666666666</c:v>
                </c:pt>
                <c:pt idx="1169">
                  <c:v>20.533333333333331</c:v>
                </c:pt>
                <c:pt idx="1170">
                  <c:v>20.549999999999997</c:v>
                </c:pt>
                <c:pt idx="1171">
                  <c:v>20.566666666666666</c:v>
                </c:pt>
                <c:pt idx="1172">
                  <c:v>20.583333333333332</c:v>
                </c:pt>
                <c:pt idx="1173">
                  <c:v>20.6</c:v>
                </c:pt>
                <c:pt idx="1174">
                  <c:v>20.616666666666667</c:v>
                </c:pt>
                <c:pt idx="1175">
                  <c:v>20.633333333333333</c:v>
                </c:pt>
                <c:pt idx="1176">
                  <c:v>20.65</c:v>
                </c:pt>
                <c:pt idx="1177">
                  <c:v>20.666666666666664</c:v>
                </c:pt>
                <c:pt idx="1178">
                  <c:v>20.683333333333334</c:v>
                </c:pt>
                <c:pt idx="1179">
                  <c:v>20.7</c:v>
                </c:pt>
                <c:pt idx="1180">
                  <c:v>20.716666666666665</c:v>
                </c:pt>
                <c:pt idx="1181">
                  <c:v>20.733333333333334</c:v>
                </c:pt>
                <c:pt idx="1182">
                  <c:v>20.75</c:v>
                </c:pt>
                <c:pt idx="1183">
                  <c:v>20.766666666666666</c:v>
                </c:pt>
                <c:pt idx="1184">
                  <c:v>20.783333333333331</c:v>
                </c:pt>
                <c:pt idx="1185">
                  <c:v>20.799999999999997</c:v>
                </c:pt>
                <c:pt idx="1186">
                  <c:v>20.816666666666666</c:v>
                </c:pt>
                <c:pt idx="1187">
                  <c:v>20.85</c:v>
                </c:pt>
                <c:pt idx="1188">
                  <c:v>20.866666666666667</c:v>
                </c:pt>
                <c:pt idx="1189">
                  <c:v>20.883333333333333</c:v>
                </c:pt>
                <c:pt idx="1190">
                  <c:v>20.9</c:v>
                </c:pt>
                <c:pt idx="1191">
                  <c:v>20.916666666666664</c:v>
                </c:pt>
                <c:pt idx="1192">
                  <c:v>20.933333333333334</c:v>
                </c:pt>
                <c:pt idx="1193">
                  <c:v>20.95</c:v>
                </c:pt>
                <c:pt idx="1194">
                  <c:v>20.966666666666665</c:v>
                </c:pt>
                <c:pt idx="1195">
                  <c:v>20.983333333333334</c:v>
                </c:pt>
                <c:pt idx="1196">
                  <c:v>21</c:v>
                </c:pt>
                <c:pt idx="1197">
                  <c:v>21.016666666666666</c:v>
                </c:pt>
                <c:pt idx="1198">
                  <c:v>21.033333333333331</c:v>
                </c:pt>
                <c:pt idx="1199">
                  <c:v>21.049999999999997</c:v>
                </c:pt>
                <c:pt idx="1200">
                  <c:v>21.066666666666666</c:v>
                </c:pt>
                <c:pt idx="1201">
                  <c:v>21.083333333333332</c:v>
                </c:pt>
                <c:pt idx="1202">
                  <c:v>21.1</c:v>
                </c:pt>
                <c:pt idx="1203">
                  <c:v>21.116666666666667</c:v>
                </c:pt>
                <c:pt idx="1204">
                  <c:v>21.133333333333333</c:v>
                </c:pt>
                <c:pt idx="1205">
                  <c:v>21.15</c:v>
                </c:pt>
                <c:pt idx="1206">
                  <c:v>21.166666666666664</c:v>
                </c:pt>
                <c:pt idx="1207">
                  <c:v>21.2</c:v>
                </c:pt>
                <c:pt idx="1208">
                  <c:v>21.216666666666665</c:v>
                </c:pt>
                <c:pt idx="1209">
                  <c:v>21.233333333333334</c:v>
                </c:pt>
                <c:pt idx="1210">
                  <c:v>21.25</c:v>
                </c:pt>
                <c:pt idx="1211">
                  <c:v>21.266666666666666</c:v>
                </c:pt>
                <c:pt idx="1212">
                  <c:v>21.283333333333331</c:v>
                </c:pt>
                <c:pt idx="1213">
                  <c:v>21.299999999999997</c:v>
                </c:pt>
                <c:pt idx="1214">
                  <c:v>21.316666666666666</c:v>
                </c:pt>
                <c:pt idx="1215">
                  <c:v>21.333333333333332</c:v>
                </c:pt>
                <c:pt idx="1216">
                  <c:v>21.35</c:v>
                </c:pt>
                <c:pt idx="1217">
                  <c:v>21.366666666666667</c:v>
                </c:pt>
                <c:pt idx="1218">
                  <c:v>21.383333333333333</c:v>
                </c:pt>
                <c:pt idx="1219">
                  <c:v>21.4</c:v>
                </c:pt>
                <c:pt idx="1220">
                  <c:v>21.416666666666664</c:v>
                </c:pt>
                <c:pt idx="1221">
                  <c:v>21.433333333333334</c:v>
                </c:pt>
                <c:pt idx="1222">
                  <c:v>21.45</c:v>
                </c:pt>
                <c:pt idx="1223">
                  <c:v>21.466666666666665</c:v>
                </c:pt>
                <c:pt idx="1224">
                  <c:v>21.483333333333334</c:v>
                </c:pt>
                <c:pt idx="1225">
                  <c:v>21.5</c:v>
                </c:pt>
                <c:pt idx="1226">
                  <c:v>21.533333333333331</c:v>
                </c:pt>
                <c:pt idx="1227">
                  <c:v>21.549999999999997</c:v>
                </c:pt>
                <c:pt idx="1228">
                  <c:v>21.566666666666666</c:v>
                </c:pt>
                <c:pt idx="1229">
                  <c:v>21.583333333333332</c:v>
                </c:pt>
                <c:pt idx="1230">
                  <c:v>21.6</c:v>
                </c:pt>
                <c:pt idx="1231">
                  <c:v>21.616666666666667</c:v>
                </c:pt>
                <c:pt idx="1232">
                  <c:v>21.633333333333333</c:v>
                </c:pt>
                <c:pt idx="1233">
                  <c:v>21.65</c:v>
                </c:pt>
                <c:pt idx="1234">
                  <c:v>21.666666666666664</c:v>
                </c:pt>
                <c:pt idx="1235">
                  <c:v>21.683333333333334</c:v>
                </c:pt>
                <c:pt idx="1236">
                  <c:v>21.7</c:v>
                </c:pt>
                <c:pt idx="1237">
                  <c:v>21.716666666666669</c:v>
                </c:pt>
                <c:pt idx="1238">
                  <c:v>21.733333333333334</c:v>
                </c:pt>
                <c:pt idx="1239">
                  <c:v>21.75</c:v>
                </c:pt>
                <c:pt idx="1240">
                  <c:v>21.766666666666666</c:v>
                </c:pt>
                <c:pt idx="1241">
                  <c:v>21.783333333333331</c:v>
                </c:pt>
                <c:pt idx="1242">
                  <c:v>21.799999999999997</c:v>
                </c:pt>
                <c:pt idx="1243">
                  <c:v>21.816666666666666</c:v>
                </c:pt>
                <c:pt idx="1244">
                  <c:v>21.833333333333332</c:v>
                </c:pt>
                <c:pt idx="1245">
                  <c:v>21.85</c:v>
                </c:pt>
                <c:pt idx="1246">
                  <c:v>21.883333333333333</c:v>
                </c:pt>
                <c:pt idx="1247">
                  <c:v>21.9</c:v>
                </c:pt>
                <c:pt idx="1248">
                  <c:v>21.916666666666664</c:v>
                </c:pt>
                <c:pt idx="1249">
                  <c:v>21.93333333333333</c:v>
                </c:pt>
                <c:pt idx="1250">
                  <c:v>21.95</c:v>
                </c:pt>
                <c:pt idx="1251">
                  <c:v>21.966666666666669</c:v>
                </c:pt>
                <c:pt idx="1252">
                  <c:v>21.983333333333334</c:v>
                </c:pt>
                <c:pt idx="1253">
                  <c:v>22</c:v>
                </c:pt>
                <c:pt idx="1254">
                  <c:v>22.016666666666666</c:v>
                </c:pt>
                <c:pt idx="1255">
                  <c:v>22.033333333333331</c:v>
                </c:pt>
                <c:pt idx="1256">
                  <c:v>22.049999999999997</c:v>
                </c:pt>
                <c:pt idx="1257">
                  <c:v>22.066666666666666</c:v>
                </c:pt>
                <c:pt idx="1258">
                  <c:v>22.083333333333332</c:v>
                </c:pt>
                <c:pt idx="1259">
                  <c:v>22.1</c:v>
                </c:pt>
                <c:pt idx="1260">
                  <c:v>22.116666666666667</c:v>
                </c:pt>
                <c:pt idx="1261">
                  <c:v>22.133333333333333</c:v>
                </c:pt>
                <c:pt idx="1262">
                  <c:v>22.15</c:v>
                </c:pt>
                <c:pt idx="1263">
                  <c:v>22.166666666666664</c:v>
                </c:pt>
                <c:pt idx="1264">
                  <c:v>22.2</c:v>
                </c:pt>
                <c:pt idx="1265">
                  <c:v>22.216666666666669</c:v>
                </c:pt>
                <c:pt idx="1266">
                  <c:v>22.233333333333334</c:v>
                </c:pt>
                <c:pt idx="1267">
                  <c:v>22.25</c:v>
                </c:pt>
                <c:pt idx="1268">
                  <c:v>22.266666666666666</c:v>
                </c:pt>
                <c:pt idx="1269">
                  <c:v>22.283333333333331</c:v>
                </c:pt>
                <c:pt idx="1270">
                  <c:v>22.299999999999997</c:v>
                </c:pt>
                <c:pt idx="1271">
                  <c:v>22.316666666666666</c:v>
                </c:pt>
                <c:pt idx="1272">
                  <c:v>22.333333333333332</c:v>
                </c:pt>
                <c:pt idx="1273">
                  <c:v>22.35</c:v>
                </c:pt>
                <c:pt idx="1274">
                  <c:v>22.366666666666667</c:v>
                </c:pt>
                <c:pt idx="1275">
                  <c:v>22.383333333333333</c:v>
                </c:pt>
                <c:pt idx="1276">
                  <c:v>22.4</c:v>
                </c:pt>
                <c:pt idx="1277">
                  <c:v>22.416666666666664</c:v>
                </c:pt>
                <c:pt idx="1278">
                  <c:v>22.43333333333333</c:v>
                </c:pt>
                <c:pt idx="1279">
                  <c:v>22.45</c:v>
                </c:pt>
                <c:pt idx="1280">
                  <c:v>22.466666666666669</c:v>
                </c:pt>
                <c:pt idx="1281">
                  <c:v>22.483333333333334</c:v>
                </c:pt>
                <c:pt idx="1282">
                  <c:v>22.5</c:v>
                </c:pt>
                <c:pt idx="1283">
                  <c:v>22.533333333333331</c:v>
                </c:pt>
                <c:pt idx="1284">
                  <c:v>22.549999999999997</c:v>
                </c:pt>
                <c:pt idx="1285">
                  <c:v>22.566666666666666</c:v>
                </c:pt>
                <c:pt idx="1286">
                  <c:v>22.583333333333332</c:v>
                </c:pt>
                <c:pt idx="1287">
                  <c:v>22.6</c:v>
                </c:pt>
                <c:pt idx="1288">
                  <c:v>22.616666666666667</c:v>
                </c:pt>
                <c:pt idx="1289">
                  <c:v>22.633333333333333</c:v>
                </c:pt>
                <c:pt idx="1290">
                  <c:v>22.65</c:v>
                </c:pt>
                <c:pt idx="1291">
                  <c:v>22.666666666666664</c:v>
                </c:pt>
                <c:pt idx="1292">
                  <c:v>22.68333333333333</c:v>
                </c:pt>
                <c:pt idx="1293">
                  <c:v>22.7</c:v>
                </c:pt>
                <c:pt idx="1294">
                  <c:v>22.716666666666669</c:v>
                </c:pt>
                <c:pt idx="1295">
                  <c:v>22.733333333333334</c:v>
                </c:pt>
                <c:pt idx="1296">
                  <c:v>22.75</c:v>
                </c:pt>
                <c:pt idx="1297">
                  <c:v>22.766666666666666</c:v>
                </c:pt>
                <c:pt idx="1298">
                  <c:v>22.783333333333331</c:v>
                </c:pt>
                <c:pt idx="1299">
                  <c:v>22.799999999999997</c:v>
                </c:pt>
                <c:pt idx="1300">
                  <c:v>22.816666666666666</c:v>
                </c:pt>
                <c:pt idx="1301">
                  <c:v>22.85</c:v>
                </c:pt>
                <c:pt idx="1302">
                  <c:v>22.866666666666667</c:v>
                </c:pt>
                <c:pt idx="1303">
                  <c:v>22.883333333333333</c:v>
                </c:pt>
                <c:pt idx="1304">
                  <c:v>22.9</c:v>
                </c:pt>
                <c:pt idx="1305">
                  <c:v>22.916666666666664</c:v>
                </c:pt>
                <c:pt idx="1306">
                  <c:v>22.93333333333333</c:v>
                </c:pt>
                <c:pt idx="1307">
                  <c:v>22.95</c:v>
                </c:pt>
                <c:pt idx="1308">
                  <c:v>22.966666666666669</c:v>
                </c:pt>
                <c:pt idx="1309">
                  <c:v>22.983333333333334</c:v>
                </c:pt>
                <c:pt idx="1310">
                  <c:v>23</c:v>
                </c:pt>
                <c:pt idx="1311">
                  <c:v>23.016666666666666</c:v>
                </c:pt>
                <c:pt idx="1312">
                  <c:v>23.033333333333331</c:v>
                </c:pt>
                <c:pt idx="1313">
                  <c:v>23.049999999999997</c:v>
                </c:pt>
                <c:pt idx="1314">
                  <c:v>23.066666666666666</c:v>
                </c:pt>
                <c:pt idx="1315">
                  <c:v>23.083333333333332</c:v>
                </c:pt>
                <c:pt idx="1316">
                  <c:v>23.1</c:v>
                </c:pt>
                <c:pt idx="1317">
                  <c:v>23.116666666666667</c:v>
                </c:pt>
                <c:pt idx="1318">
                  <c:v>23.133333333333333</c:v>
                </c:pt>
                <c:pt idx="1319">
                  <c:v>23.166666666666664</c:v>
                </c:pt>
                <c:pt idx="1320">
                  <c:v>23.18333333333333</c:v>
                </c:pt>
                <c:pt idx="1321">
                  <c:v>23.2</c:v>
                </c:pt>
                <c:pt idx="1322">
                  <c:v>23.216666666666669</c:v>
                </c:pt>
                <c:pt idx="1323">
                  <c:v>23.233333333333334</c:v>
                </c:pt>
                <c:pt idx="1324">
                  <c:v>23.25</c:v>
                </c:pt>
                <c:pt idx="1325">
                  <c:v>23.266666666666666</c:v>
                </c:pt>
                <c:pt idx="1326">
                  <c:v>23.283333333333331</c:v>
                </c:pt>
                <c:pt idx="1327">
                  <c:v>23.299999999999997</c:v>
                </c:pt>
                <c:pt idx="1328">
                  <c:v>23.316666666666666</c:v>
                </c:pt>
                <c:pt idx="1329">
                  <c:v>23.333333333333332</c:v>
                </c:pt>
                <c:pt idx="1330">
                  <c:v>23.35</c:v>
                </c:pt>
                <c:pt idx="1331">
                  <c:v>23.366666666666667</c:v>
                </c:pt>
                <c:pt idx="1332">
                  <c:v>23.383333333333333</c:v>
                </c:pt>
                <c:pt idx="1333">
                  <c:v>23.4</c:v>
                </c:pt>
                <c:pt idx="1334">
                  <c:v>23.416666666666664</c:v>
                </c:pt>
                <c:pt idx="1335">
                  <c:v>23.43333333333333</c:v>
                </c:pt>
                <c:pt idx="1336">
                  <c:v>23.45</c:v>
                </c:pt>
                <c:pt idx="1337">
                  <c:v>23.483333333333334</c:v>
                </c:pt>
                <c:pt idx="1338">
                  <c:v>23.5</c:v>
                </c:pt>
                <c:pt idx="1339">
                  <c:v>23.516666666666666</c:v>
                </c:pt>
                <c:pt idx="1340">
                  <c:v>23.533333333333331</c:v>
                </c:pt>
                <c:pt idx="1341">
                  <c:v>23.549999999999997</c:v>
                </c:pt>
                <c:pt idx="1342">
                  <c:v>23.566666666666666</c:v>
                </c:pt>
                <c:pt idx="1343">
                  <c:v>23.583333333333332</c:v>
                </c:pt>
                <c:pt idx="1344">
                  <c:v>23.6</c:v>
                </c:pt>
                <c:pt idx="1345">
                  <c:v>23.616666666666667</c:v>
                </c:pt>
                <c:pt idx="1346">
                  <c:v>23.633333333333333</c:v>
                </c:pt>
                <c:pt idx="1347">
                  <c:v>23.65</c:v>
                </c:pt>
                <c:pt idx="1348">
                  <c:v>23.666666666666664</c:v>
                </c:pt>
                <c:pt idx="1349">
                  <c:v>23.68333333333333</c:v>
                </c:pt>
                <c:pt idx="1350">
                  <c:v>23.7</c:v>
                </c:pt>
                <c:pt idx="1351">
                  <c:v>23.716666666666669</c:v>
                </c:pt>
                <c:pt idx="1352">
                  <c:v>23.733333333333334</c:v>
                </c:pt>
                <c:pt idx="1353">
                  <c:v>23.75</c:v>
                </c:pt>
                <c:pt idx="1354">
                  <c:v>23.766666666666666</c:v>
                </c:pt>
                <c:pt idx="1355">
                  <c:v>23.783333333333331</c:v>
                </c:pt>
                <c:pt idx="1356">
                  <c:v>23.816666666666666</c:v>
                </c:pt>
                <c:pt idx="1357">
                  <c:v>23.833333333333332</c:v>
                </c:pt>
                <c:pt idx="1358">
                  <c:v>23.85</c:v>
                </c:pt>
                <c:pt idx="1359">
                  <c:v>23.866666666666667</c:v>
                </c:pt>
                <c:pt idx="1360">
                  <c:v>23.883333333333333</c:v>
                </c:pt>
                <c:pt idx="1361">
                  <c:v>23.9</c:v>
                </c:pt>
                <c:pt idx="1362">
                  <c:v>23.916666666666664</c:v>
                </c:pt>
                <c:pt idx="1363">
                  <c:v>23.93333333333333</c:v>
                </c:pt>
                <c:pt idx="1364">
                  <c:v>23.95</c:v>
                </c:pt>
                <c:pt idx="1365">
                  <c:v>23.966666666666669</c:v>
                </c:pt>
                <c:pt idx="1366">
                  <c:v>23.983333333333334</c:v>
                </c:pt>
                <c:pt idx="1367">
                  <c:v>24</c:v>
                </c:pt>
                <c:pt idx="1368">
                  <c:v>24.016666666666666</c:v>
                </c:pt>
                <c:pt idx="1369">
                  <c:v>24.033333333333331</c:v>
                </c:pt>
                <c:pt idx="1370">
                  <c:v>24.049999999999997</c:v>
                </c:pt>
                <c:pt idx="1371">
                  <c:v>24.066666666666666</c:v>
                </c:pt>
                <c:pt idx="1372">
                  <c:v>24.083333333333332</c:v>
                </c:pt>
                <c:pt idx="1373">
                  <c:v>24.1</c:v>
                </c:pt>
                <c:pt idx="1374">
                  <c:v>24.116666666666667</c:v>
                </c:pt>
                <c:pt idx="1375">
                  <c:v>24.133333333333333</c:v>
                </c:pt>
                <c:pt idx="1376">
                  <c:v>24.166666666666664</c:v>
                </c:pt>
                <c:pt idx="1377">
                  <c:v>24.18333333333333</c:v>
                </c:pt>
                <c:pt idx="1378">
                  <c:v>24.2</c:v>
                </c:pt>
                <c:pt idx="1379">
                  <c:v>24.216666666666669</c:v>
                </c:pt>
                <c:pt idx="1380">
                  <c:v>24.233333333333334</c:v>
                </c:pt>
                <c:pt idx="1381">
                  <c:v>24.25</c:v>
                </c:pt>
                <c:pt idx="1382">
                  <c:v>24.266666666666666</c:v>
                </c:pt>
                <c:pt idx="1383">
                  <c:v>24.283333333333331</c:v>
                </c:pt>
                <c:pt idx="1384">
                  <c:v>24.299999999999997</c:v>
                </c:pt>
                <c:pt idx="1385">
                  <c:v>24.316666666666666</c:v>
                </c:pt>
                <c:pt idx="1386">
                  <c:v>24.333333333333332</c:v>
                </c:pt>
                <c:pt idx="1387">
                  <c:v>24.35</c:v>
                </c:pt>
                <c:pt idx="1388">
                  <c:v>24.366666666666667</c:v>
                </c:pt>
                <c:pt idx="1389">
                  <c:v>24.383333333333333</c:v>
                </c:pt>
                <c:pt idx="1390">
                  <c:v>24.4</c:v>
                </c:pt>
                <c:pt idx="1391">
                  <c:v>24.416666666666664</c:v>
                </c:pt>
                <c:pt idx="1392">
                  <c:v>24.43333333333333</c:v>
                </c:pt>
                <c:pt idx="1393">
                  <c:v>24.45</c:v>
                </c:pt>
                <c:pt idx="1394">
                  <c:v>24.466666666666669</c:v>
                </c:pt>
                <c:pt idx="1395">
                  <c:v>24.5</c:v>
                </c:pt>
                <c:pt idx="1396">
                  <c:v>24.516666666666666</c:v>
                </c:pt>
                <c:pt idx="1397">
                  <c:v>24.533333333333331</c:v>
                </c:pt>
                <c:pt idx="1398">
                  <c:v>24.549999999999997</c:v>
                </c:pt>
                <c:pt idx="1399">
                  <c:v>24.566666666666666</c:v>
                </c:pt>
                <c:pt idx="1400">
                  <c:v>24.583333333333332</c:v>
                </c:pt>
                <c:pt idx="1401">
                  <c:v>24.6</c:v>
                </c:pt>
                <c:pt idx="1402">
                  <c:v>24.616666666666667</c:v>
                </c:pt>
                <c:pt idx="1403">
                  <c:v>24.633333333333333</c:v>
                </c:pt>
                <c:pt idx="1404">
                  <c:v>24.65</c:v>
                </c:pt>
                <c:pt idx="1405">
                  <c:v>24.666666666666664</c:v>
                </c:pt>
                <c:pt idx="1406">
                  <c:v>24.68333333333333</c:v>
                </c:pt>
                <c:pt idx="1407">
                  <c:v>24.7</c:v>
                </c:pt>
                <c:pt idx="1408">
                  <c:v>24.716666666666669</c:v>
                </c:pt>
                <c:pt idx="1409">
                  <c:v>24.733333333333334</c:v>
                </c:pt>
                <c:pt idx="1410">
                  <c:v>24.75</c:v>
                </c:pt>
                <c:pt idx="1411">
                  <c:v>24.766666666666666</c:v>
                </c:pt>
                <c:pt idx="1412">
                  <c:v>24.783333333333331</c:v>
                </c:pt>
                <c:pt idx="1413">
                  <c:v>24.799999999999997</c:v>
                </c:pt>
                <c:pt idx="1414">
                  <c:v>24.833333333333332</c:v>
                </c:pt>
                <c:pt idx="1415">
                  <c:v>24.85</c:v>
                </c:pt>
                <c:pt idx="1416">
                  <c:v>24.866666666666667</c:v>
                </c:pt>
                <c:pt idx="1417">
                  <c:v>24.883333333333333</c:v>
                </c:pt>
                <c:pt idx="1418">
                  <c:v>24.9</c:v>
                </c:pt>
                <c:pt idx="1419">
                  <c:v>24.916666666666664</c:v>
                </c:pt>
                <c:pt idx="1420">
                  <c:v>24.93333333333333</c:v>
                </c:pt>
                <c:pt idx="1421">
                  <c:v>24.95</c:v>
                </c:pt>
                <c:pt idx="1422">
                  <c:v>24.966666666666669</c:v>
                </c:pt>
                <c:pt idx="1423">
                  <c:v>24.983333333333334</c:v>
                </c:pt>
                <c:pt idx="1424">
                  <c:v>25</c:v>
                </c:pt>
                <c:pt idx="1425">
                  <c:v>25.016666666666666</c:v>
                </c:pt>
                <c:pt idx="1426">
                  <c:v>25.033333333333331</c:v>
                </c:pt>
                <c:pt idx="1427">
                  <c:v>25.049999999999997</c:v>
                </c:pt>
                <c:pt idx="1428">
                  <c:v>25.066666666666666</c:v>
                </c:pt>
                <c:pt idx="1429">
                  <c:v>25.083333333333332</c:v>
                </c:pt>
                <c:pt idx="1430">
                  <c:v>25.1</c:v>
                </c:pt>
                <c:pt idx="1431">
                  <c:v>25.116666666666667</c:v>
                </c:pt>
                <c:pt idx="1432">
                  <c:v>25.133333333333333</c:v>
                </c:pt>
                <c:pt idx="1433">
                  <c:v>25.166666666666664</c:v>
                </c:pt>
                <c:pt idx="1434">
                  <c:v>25.18333333333333</c:v>
                </c:pt>
                <c:pt idx="1435">
                  <c:v>25.2</c:v>
                </c:pt>
                <c:pt idx="1436">
                  <c:v>25.216666666666669</c:v>
                </c:pt>
                <c:pt idx="1437">
                  <c:v>25.233333333333334</c:v>
                </c:pt>
                <c:pt idx="1438">
                  <c:v>25.25</c:v>
                </c:pt>
                <c:pt idx="1439">
                  <c:v>25.266666666666666</c:v>
                </c:pt>
                <c:pt idx="1440">
                  <c:v>25.283333333333331</c:v>
                </c:pt>
                <c:pt idx="1441">
                  <c:v>25.299999999999997</c:v>
                </c:pt>
                <c:pt idx="1442">
                  <c:v>25.316666666666666</c:v>
                </c:pt>
                <c:pt idx="1443">
                  <c:v>25.333333333333332</c:v>
                </c:pt>
                <c:pt idx="1444">
                  <c:v>25.35</c:v>
                </c:pt>
                <c:pt idx="1445">
                  <c:v>25.366666666666667</c:v>
                </c:pt>
                <c:pt idx="1446">
                  <c:v>25.383333333333333</c:v>
                </c:pt>
                <c:pt idx="1447">
                  <c:v>25.4</c:v>
                </c:pt>
                <c:pt idx="1448">
                  <c:v>25.416666666666664</c:v>
                </c:pt>
                <c:pt idx="1449">
                  <c:v>25.43333333333333</c:v>
                </c:pt>
                <c:pt idx="1450">
                  <c:v>25.45</c:v>
                </c:pt>
                <c:pt idx="1451">
                  <c:v>25.483333333333334</c:v>
                </c:pt>
                <c:pt idx="1452">
                  <c:v>25.5</c:v>
                </c:pt>
                <c:pt idx="1453">
                  <c:v>25.516666666666666</c:v>
                </c:pt>
                <c:pt idx="1454">
                  <c:v>25.533333333333331</c:v>
                </c:pt>
                <c:pt idx="1455">
                  <c:v>25.549999999999997</c:v>
                </c:pt>
                <c:pt idx="1456">
                  <c:v>25.566666666666666</c:v>
                </c:pt>
                <c:pt idx="1457">
                  <c:v>25.583333333333332</c:v>
                </c:pt>
                <c:pt idx="1458">
                  <c:v>25.6</c:v>
                </c:pt>
                <c:pt idx="1459">
                  <c:v>25.616666666666667</c:v>
                </c:pt>
                <c:pt idx="1460">
                  <c:v>25.633333333333333</c:v>
                </c:pt>
                <c:pt idx="1461">
                  <c:v>25.65</c:v>
                </c:pt>
                <c:pt idx="1462">
                  <c:v>25.666666666666664</c:v>
                </c:pt>
                <c:pt idx="1463">
                  <c:v>25.68333333333333</c:v>
                </c:pt>
                <c:pt idx="1464">
                  <c:v>25.7</c:v>
                </c:pt>
                <c:pt idx="1465">
                  <c:v>25.716666666666669</c:v>
                </c:pt>
                <c:pt idx="1466">
                  <c:v>25.733333333333334</c:v>
                </c:pt>
                <c:pt idx="1467">
                  <c:v>25.75</c:v>
                </c:pt>
                <c:pt idx="1468">
                  <c:v>25.766666666666666</c:v>
                </c:pt>
                <c:pt idx="1469">
                  <c:v>25.783333333333331</c:v>
                </c:pt>
                <c:pt idx="1470">
                  <c:v>25.816666666666666</c:v>
                </c:pt>
                <c:pt idx="1471">
                  <c:v>25.833333333333332</c:v>
                </c:pt>
                <c:pt idx="1472">
                  <c:v>25.85</c:v>
                </c:pt>
                <c:pt idx="1473">
                  <c:v>25.866666666666667</c:v>
                </c:pt>
                <c:pt idx="1474">
                  <c:v>25.883333333333333</c:v>
                </c:pt>
                <c:pt idx="1475">
                  <c:v>25.9</c:v>
                </c:pt>
                <c:pt idx="1476">
                  <c:v>25.916666666666664</c:v>
                </c:pt>
                <c:pt idx="1477">
                  <c:v>25.93333333333333</c:v>
                </c:pt>
                <c:pt idx="1478">
                  <c:v>25.95</c:v>
                </c:pt>
              </c:numCache>
            </c:numRef>
          </c:xVal>
          <c:yVal>
            <c:numRef>
              <c:f>Sheet1!$G$3:$G$1481</c:f>
              <c:numCache>
                <c:formatCode>General</c:formatCode>
                <c:ptCount val="1479"/>
                <c:pt idx="0">
                  <c:v>81.245199999999997</c:v>
                </c:pt>
                <c:pt idx="1">
                  <c:v>79.841899999999995</c:v>
                </c:pt>
                <c:pt idx="2">
                  <c:v>84.376999999999995</c:v>
                </c:pt>
                <c:pt idx="3">
                  <c:v>81.426199999999994</c:v>
                </c:pt>
                <c:pt idx="4">
                  <c:v>80.903400000000005</c:v>
                </c:pt>
                <c:pt idx="5">
                  <c:v>80.701499999999996</c:v>
                </c:pt>
                <c:pt idx="6">
                  <c:v>81.056899999999999</c:v>
                </c:pt>
                <c:pt idx="7">
                  <c:v>81.138499999999993</c:v>
                </c:pt>
                <c:pt idx="8">
                  <c:v>81.144300000000001</c:v>
                </c:pt>
                <c:pt idx="9">
                  <c:v>80.980900000000005</c:v>
                </c:pt>
                <c:pt idx="10">
                  <c:v>81.107900000000001</c:v>
                </c:pt>
                <c:pt idx="11">
                  <c:v>81.183499999999995</c:v>
                </c:pt>
                <c:pt idx="12">
                  <c:v>81.214399999999998</c:v>
                </c:pt>
                <c:pt idx="13">
                  <c:v>81.047300000000007</c:v>
                </c:pt>
                <c:pt idx="14">
                  <c:v>81.132400000000004</c:v>
                </c:pt>
                <c:pt idx="15">
                  <c:v>81.332099999999997</c:v>
                </c:pt>
                <c:pt idx="16">
                  <c:v>81.2089</c:v>
                </c:pt>
                <c:pt idx="17">
                  <c:v>81.333500000000001</c:v>
                </c:pt>
                <c:pt idx="18">
                  <c:v>81.247500000000002</c:v>
                </c:pt>
                <c:pt idx="19">
                  <c:v>81.441500000000005</c:v>
                </c:pt>
                <c:pt idx="20">
                  <c:v>81.459000000000003</c:v>
                </c:pt>
                <c:pt idx="21">
                  <c:v>81.118200000000002</c:v>
                </c:pt>
                <c:pt idx="22">
                  <c:v>81.312899999999999</c:v>
                </c:pt>
                <c:pt idx="23">
                  <c:v>81.244500000000002</c:v>
                </c:pt>
                <c:pt idx="24">
                  <c:v>81.185100000000006</c:v>
                </c:pt>
                <c:pt idx="25">
                  <c:v>81.1126</c:v>
                </c:pt>
                <c:pt idx="26">
                  <c:v>80.951300000000003</c:v>
                </c:pt>
                <c:pt idx="27">
                  <c:v>81.094800000000006</c:v>
                </c:pt>
                <c:pt idx="28">
                  <c:v>80.992199999999997</c:v>
                </c:pt>
                <c:pt idx="29">
                  <c:v>80.961500000000001</c:v>
                </c:pt>
                <c:pt idx="30">
                  <c:v>80.953800000000001</c:v>
                </c:pt>
                <c:pt idx="31">
                  <c:v>80.877300000000005</c:v>
                </c:pt>
                <c:pt idx="32">
                  <c:v>80.951800000000006</c:v>
                </c:pt>
                <c:pt idx="33">
                  <c:v>80.930000000000007</c:v>
                </c:pt>
                <c:pt idx="34">
                  <c:v>80.816500000000005</c:v>
                </c:pt>
                <c:pt idx="35">
                  <c:v>79.719899999999996</c:v>
                </c:pt>
                <c:pt idx="36">
                  <c:v>80.897599999999997</c:v>
                </c:pt>
                <c:pt idx="37">
                  <c:v>81.031599999999997</c:v>
                </c:pt>
                <c:pt idx="38">
                  <c:v>81.021299999999997</c:v>
                </c:pt>
                <c:pt idx="39">
                  <c:v>81.094399999999993</c:v>
                </c:pt>
                <c:pt idx="40">
                  <c:v>81.155900000000003</c:v>
                </c:pt>
                <c:pt idx="41">
                  <c:v>81.006399999999999</c:v>
                </c:pt>
                <c:pt idx="42">
                  <c:v>81.024000000000001</c:v>
                </c:pt>
                <c:pt idx="43">
                  <c:v>81.213200000000001</c:v>
                </c:pt>
                <c:pt idx="44">
                  <c:v>80.886899999999997</c:v>
                </c:pt>
                <c:pt idx="45">
                  <c:v>80.709699999999998</c:v>
                </c:pt>
                <c:pt idx="46">
                  <c:v>80.819400000000002</c:v>
                </c:pt>
                <c:pt idx="47">
                  <c:v>80.764399999999995</c:v>
                </c:pt>
                <c:pt idx="48">
                  <c:v>80.621200000000002</c:v>
                </c:pt>
                <c:pt idx="49">
                  <c:v>80.661500000000004</c:v>
                </c:pt>
                <c:pt idx="50">
                  <c:v>80.613100000000003</c:v>
                </c:pt>
                <c:pt idx="51">
                  <c:v>80.509500000000003</c:v>
                </c:pt>
                <c:pt idx="52">
                  <c:v>80.442499999999995</c:v>
                </c:pt>
                <c:pt idx="53">
                  <c:v>80.642300000000006</c:v>
                </c:pt>
                <c:pt idx="54">
                  <c:v>80.690200000000004</c:v>
                </c:pt>
                <c:pt idx="55">
                  <c:v>80.813699999999997</c:v>
                </c:pt>
                <c:pt idx="56">
                  <c:v>80.899900000000002</c:v>
                </c:pt>
                <c:pt idx="57">
                  <c:v>81.338099999999997</c:v>
                </c:pt>
                <c:pt idx="58">
                  <c:v>81.518199999999993</c:v>
                </c:pt>
                <c:pt idx="59">
                  <c:v>81.4833</c:v>
                </c:pt>
                <c:pt idx="60">
                  <c:v>81.518500000000003</c:v>
                </c:pt>
                <c:pt idx="61">
                  <c:v>81.677800000000005</c:v>
                </c:pt>
                <c:pt idx="62">
                  <c:v>81.396000000000001</c:v>
                </c:pt>
                <c:pt idx="63">
                  <c:v>81.197999999999993</c:v>
                </c:pt>
                <c:pt idx="64">
                  <c:v>81.186999999999998</c:v>
                </c:pt>
                <c:pt idx="65">
                  <c:v>80.944500000000005</c:v>
                </c:pt>
                <c:pt idx="66">
                  <c:v>81.076099999999997</c:v>
                </c:pt>
                <c:pt idx="67">
                  <c:v>80.7941</c:v>
                </c:pt>
                <c:pt idx="68">
                  <c:v>80.823800000000006</c:v>
                </c:pt>
                <c:pt idx="69">
                  <c:v>80.792900000000003</c:v>
                </c:pt>
                <c:pt idx="70">
                  <c:v>80.544399999999996</c:v>
                </c:pt>
                <c:pt idx="71">
                  <c:v>80.660899999999998</c:v>
                </c:pt>
                <c:pt idx="72">
                  <c:v>78.665000000000006</c:v>
                </c:pt>
                <c:pt idx="73">
                  <c:v>80.415099999999995</c:v>
                </c:pt>
                <c:pt idx="74">
                  <c:v>80.490200000000002</c:v>
                </c:pt>
                <c:pt idx="75">
                  <c:v>80.766900000000007</c:v>
                </c:pt>
                <c:pt idx="76">
                  <c:v>80.883399999999995</c:v>
                </c:pt>
                <c:pt idx="77">
                  <c:v>81.134900000000002</c:v>
                </c:pt>
                <c:pt idx="78">
                  <c:v>80.959199999999996</c:v>
                </c:pt>
                <c:pt idx="79">
                  <c:v>80.956100000000006</c:v>
                </c:pt>
                <c:pt idx="80">
                  <c:v>81.009600000000006</c:v>
                </c:pt>
                <c:pt idx="81">
                  <c:v>80.373000000000005</c:v>
                </c:pt>
                <c:pt idx="82">
                  <c:v>81.523200000000003</c:v>
                </c:pt>
                <c:pt idx="83">
                  <c:v>81.724500000000006</c:v>
                </c:pt>
                <c:pt idx="84">
                  <c:v>81.627200000000002</c:v>
                </c:pt>
                <c:pt idx="85">
                  <c:v>82.189499999999995</c:v>
                </c:pt>
                <c:pt idx="86">
                  <c:v>82.171000000000006</c:v>
                </c:pt>
                <c:pt idx="87">
                  <c:v>81.915099999999995</c:v>
                </c:pt>
                <c:pt idx="88">
                  <c:v>81.653599999999997</c:v>
                </c:pt>
                <c:pt idx="89">
                  <c:v>81.7</c:v>
                </c:pt>
                <c:pt idx="90">
                  <c:v>81.755899999999997</c:v>
                </c:pt>
                <c:pt idx="91">
                  <c:v>81.545699999999997</c:v>
                </c:pt>
                <c:pt idx="92">
                  <c:v>81.450500000000005</c:v>
                </c:pt>
                <c:pt idx="93">
                  <c:v>81.389200000000002</c:v>
                </c:pt>
                <c:pt idx="94">
                  <c:v>81.237799999999993</c:v>
                </c:pt>
                <c:pt idx="95">
                  <c:v>81.303799999999995</c:v>
                </c:pt>
                <c:pt idx="96">
                  <c:v>81.309600000000003</c:v>
                </c:pt>
                <c:pt idx="97">
                  <c:v>81.409300000000002</c:v>
                </c:pt>
                <c:pt idx="98">
                  <c:v>81.6554</c:v>
                </c:pt>
                <c:pt idx="99">
                  <c:v>81.955799999999996</c:v>
                </c:pt>
                <c:pt idx="100">
                  <c:v>82.016999999999996</c:v>
                </c:pt>
                <c:pt idx="101">
                  <c:v>81.881200000000007</c:v>
                </c:pt>
                <c:pt idx="102">
                  <c:v>82.190399999999997</c:v>
                </c:pt>
                <c:pt idx="103">
                  <c:v>82.091099999999997</c:v>
                </c:pt>
                <c:pt idx="104">
                  <c:v>82.285899999999998</c:v>
                </c:pt>
                <c:pt idx="105">
                  <c:v>82.497500000000002</c:v>
                </c:pt>
                <c:pt idx="106">
                  <c:v>82.477599999999995</c:v>
                </c:pt>
                <c:pt idx="107">
                  <c:v>82.390299999999996</c:v>
                </c:pt>
                <c:pt idx="108">
                  <c:v>82.4726</c:v>
                </c:pt>
                <c:pt idx="109">
                  <c:v>82.345299999999995</c:v>
                </c:pt>
                <c:pt idx="110">
                  <c:v>82.406199999999998</c:v>
                </c:pt>
                <c:pt idx="111">
                  <c:v>82.360600000000005</c:v>
                </c:pt>
                <c:pt idx="112">
                  <c:v>82.412800000000004</c:v>
                </c:pt>
                <c:pt idx="113">
                  <c:v>82.378699999999995</c:v>
                </c:pt>
                <c:pt idx="114">
                  <c:v>82.093999999999994</c:v>
                </c:pt>
                <c:pt idx="115">
                  <c:v>82.082499999999996</c:v>
                </c:pt>
                <c:pt idx="116">
                  <c:v>82.098100000000002</c:v>
                </c:pt>
                <c:pt idx="117">
                  <c:v>82.075000000000003</c:v>
                </c:pt>
                <c:pt idx="118">
                  <c:v>81.889799999999994</c:v>
                </c:pt>
                <c:pt idx="119">
                  <c:v>81.840599999999995</c:v>
                </c:pt>
                <c:pt idx="120">
                  <c:v>82.081599999999995</c:v>
                </c:pt>
                <c:pt idx="121">
                  <c:v>81.967200000000005</c:v>
                </c:pt>
                <c:pt idx="122">
                  <c:v>82.211699999999993</c:v>
                </c:pt>
                <c:pt idx="123">
                  <c:v>81.849199999999996</c:v>
                </c:pt>
                <c:pt idx="124">
                  <c:v>82.380600000000001</c:v>
                </c:pt>
                <c:pt idx="125">
                  <c:v>82.437299999999993</c:v>
                </c:pt>
                <c:pt idx="126">
                  <c:v>82.484800000000007</c:v>
                </c:pt>
                <c:pt idx="127">
                  <c:v>82.081500000000005</c:v>
                </c:pt>
                <c:pt idx="128">
                  <c:v>82.491200000000006</c:v>
                </c:pt>
                <c:pt idx="129">
                  <c:v>82.396799999999999</c:v>
                </c:pt>
                <c:pt idx="130">
                  <c:v>82.434600000000003</c:v>
                </c:pt>
                <c:pt idx="131">
                  <c:v>82.347300000000004</c:v>
                </c:pt>
                <c:pt idx="132">
                  <c:v>82.384399999999999</c:v>
                </c:pt>
                <c:pt idx="133">
                  <c:v>82.377499999999998</c:v>
                </c:pt>
                <c:pt idx="134">
                  <c:v>82.016300000000001</c:v>
                </c:pt>
                <c:pt idx="135">
                  <c:v>82.199799999999996</c:v>
                </c:pt>
                <c:pt idx="136">
                  <c:v>81.796599999999998</c:v>
                </c:pt>
                <c:pt idx="137">
                  <c:v>81.690600000000003</c:v>
                </c:pt>
                <c:pt idx="138">
                  <c:v>81.787300000000002</c:v>
                </c:pt>
                <c:pt idx="139">
                  <c:v>81.596100000000007</c:v>
                </c:pt>
                <c:pt idx="140">
                  <c:v>81.740899999999996</c:v>
                </c:pt>
                <c:pt idx="141">
                  <c:v>81.826300000000003</c:v>
                </c:pt>
                <c:pt idx="142">
                  <c:v>81.892700000000005</c:v>
                </c:pt>
                <c:pt idx="143">
                  <c:v>81.620800000000003</c:v>
                </c:pt>
                <c:pt idx="144">
                  <c:v>81.9191</c:v>
                </c:pt>
                <c:pt idx="145">
                  <c:v>81.937399999999997</c:v>
                </c:pt>
                <c:pt idx="146">
                  <c:v>81.760999999999996</c:v>
                </c:pt>
                <c:pt idx="147">
                  <c:v>81.924000000000007</c:v>
                </c:pt>
                <c:pt idx="148">
                  <c:v>81.843599999999995</c:v>
                </c:pt>
                <c:pt idx="149">
                  <c:v>81.706500000000005</c:v>
                </c:pt>
                <c:pt idx="150">
                  <c:v>81.572800000000001</c:v>
                </c:pt>
                <c:pt idx="151">
                  <c:v>81.906000000000006</c:v>
                </c:pt>
                <c:pt idx="152">
                  <c:v>81.732900000000001</c:v>
                </c:pt>
                <c:pt idx="153">
                  <c:v>81.884399999999999</c:v>
                </c:pt>
                <c:pt idx="154">
                  <c:v>81.800299999999993</c:v>
                </c:pt>
                <c:pt idx="155">
                  <c:v>81.935400000000001</c:v>
                </c:pt>
                <c:pt idx="156">
                  <c:v>81.746600000000001</c:v>
                </c:pt>
                <c:pt idx="157">
                  <c:v>81.776799999999994</c:v>
                </c:pt>
                <c:pt idx="158">
                  <c:v>81.637900000000002</c:v>
                </c:pt>
                <c:pt idx="159">
                  <c:v>81.932699999999997</c:v>
                </c:pt>
                <c:pt idx="160">
                  <c:v>81.618600000000001</c:v>
                </c:pt>
                <c:pt idx="161">
                  <c:v>81.800399999999996</c:v>
                </c:pt>
                <c:pt idx="162">
                  <c:v>81.936099999999996</c:v>
                </c:pt>
                <c:pt idx="163">
                  <c:v>81.922799999999995</c:v>
                </c:pt>
                <c:pt idx="164">
                  <c:v>82.018299999999996</c:v>
                </c:pt>
                <c:pt idx="165">
                  <c:v>82.046899999999994</c:v>
                </c:pt>
                <c:pt idx="166">
                  <c:v>81.891400000000004</c:v>
                </c:pt>
                <c:pt idx="167">
                  <c:v>82.159400000000005</c:v>
                </c:pt>
                <c:pt idx="168">
                  <c:v>82.169600000000003</c:v>
                </c:pt>
                <c:pt idx="169">
                  <c:v>82.108999999999995</c:v>
                </c:pt>
                <c:pt idx="170">
                  <c:v>81.950299999999999</c:v>
                </c:pt>
                <c:pt idx="171">
                  <c:v>82.184600000000003</c:v>
                </c:pt>
                <c:pt idx="172">
                  <c:v>81.955600000000004</c:v>
                </c:pt>
                <c:pt idx="173">
                  <c:v>82.317099999999996</c:v>
                </c:pt>
                <c:pt idx="174">
                  <c:v>82.006299999999996</c:v>
                </c:pt>
                <c:pt idx="175">
                  <c:v>82.222899999999996</c:v>
                </c:pt>
                <c:pt idx="176">
                  <c:v>81.760999999999996</c:v>
                </c:pt>
                <c:pt idx="177">
                  <c:v>81.920400000000001</c:v>
                </c:pt>
                <c:pt idx="178">
                  <c:v>81.698099999999997</c:v>
                </c:pt>
                <c:pt idx="179">
                  <c:v>81.700999999999993</c:v>
                </c:pt>
                <c:pt idx="180">
                  <c:v>81.593800000000002</c:v>
                </c:pt>
                <c:pt idx="181">
                  <c:v>81.538200000000003</c:v>
                </c:pt>
                <c:pt idx="182">
                  <c:v>81.359899999999996</c:v>
                </c:pt>
                <c:pt idx="183">
                  <c:v>81.409099999999995</c:v>
                </c:pt>
                <c:pt idx="184">
                  <c:v>81.628</c:v>
                </c:pt>
                <c:pt idx="185">
                  <c:v>80.385099999999994</c:v>
                </c:pt>
                <c:pt idx="186">
                  <c:v>81.980699999999999</c:v>
                </c:pt>
                <c:pt idx="187">
                  <c:v>82.049499999999995</c:v>
                </c:pt>
                <c:pt idx="188">
                  <c:v>82.007099999999994</c:v>
                </c:pt>
                <c:pt idx="189">
                  <c:v>82.145200000000003</c:v>
                </c:pt>
                <c:pt idx="190">
                  <c:v>82.272000000000006</c:v>
                </c:pt>
                <c:pt idx="191">
                  <c:v>81.983000000000004</c:v>
                </c:pt>
                <c:pt idx="192">
                  <c:v>82.110600000000005</c:v>
                </c:pt>
                <c:pt idx="193">
                  <c:v>80.806399999999996</c:v>
                </c:pt>
                <c:pt idx="194">
                  <c:v>81.910700000000006</c:v>
                </c:pt>
                <c:pt idx="195">
                  <c:v>82.433199999999999</c:v>
                </c:pt>
                <c:pt idx="196">
                  <c:v>82.5137</c:v>
                </c:pt>
                <c:pt idx="197">
                  <c:v>82.508399999999995</c:v>
                </c:pt>
                <c:pt idx="198">
                  <c:v>82.365499999999997</c:v>
                </c:pt>
                <c:pt idx="199">
                  <c:v>81.337400000000002</c:v>
                </c:pt>
                <c:pt idx="200">
                  <c:v>82.449399999999997</c:v>
                </c:pt>
                <c:pt idx="201">
                  <c:v>82.533299999999997</c:v>
                </c:pt>
                <c:pt idx="202">
                  <c:v>82.1875</c:v>
                </c:pt>
                <c:pt idx="203">
                  <c:v>82.301199999999994</c:v>
                </c:pt>
                <c:pt idx="204">
                  <c:v>82.336200000000005</c:v>
                </c:pt>
                <c:pt idx="205">
                  <c:v>82.128699999999995</c:v>
                </c:pt>
                <c:pt idx="206">
                  <c:v>82.133600000000001</c:v>
                </c:pt>
                <c:pt idx="207">
                  <c:v>82.265699999999995</c:v>
                </c:pt>
                <c:pt idx="208">
                  <c:v>82.2166</c:v>
                </c:pt>
                <c:pt idx="209">
                  <c:v>82.380700000000004</c:v>
                </c:pt>
                <c:pt idx="210">
                  <c:v>82.352900000000005</c:v>
                </c:pt>
                <c:pt idx="211">
                  <c:v>82.442400000000006</c:v>
                </c:pt>
                <c:pt idx="212">
                  <c:v>82.599100000000007</c:v>
                </c:pt>
                <c:pt idx="213">
                  <c:v>82.272400000000005</c:v>
                </c:pt>
                <c:pt idx="214">
                  <c:v>82.452200000000005</c:v>
                </c:pt>
                <c:pt idx="215">
                  <c:v>82.571200000000005</c:v>
                </c:pt>
                <c:pt idx="216">
                  <c:v>82.248000000000005</c:v>
                </c:pt>
                <c:pt idx="217">
                  <c:v>82.390799999999999</c:v>
                </c:pt>
                <c:pt idx="218">
                  <c:v>82.169799999999995</c:v>
                </c:pt>
                <c:pt idx="219">
                  <c:v>81.905299999999997</c:v>
                </c:pt>
                <c:pt idx="220">
                  <c:v>82.046800000000005</c:v>
                </c:pt>
                <c:pt idx="221">
                  <c:v>81.914400000000001</c:v>
                </c:pt>
                <c:pt idx="222">
                  <c:v>80.597999999999999</c:v>
                </c:pt>
                <c:pt idx="223">
                  <c:v>81.840699999999998</c:v>
                </c:pt>
                <c:pt idx="224">
                  <c:v>81.821399999999997</c:v>
                </c:pt>
                <c:pt idx="225">
                  <c:v>82.008600000000001</c:v>
                </c:pt>
                <c:pt idx="226">
                  <c:v>81.776499999999999</c:v>
                </c:pt>
                <c:pt idx="227">
                  <c:v>81.9452</c:v>
                </c:pt>
                <c:pt idx="228">
                  <c:v>82.061800000000005</c:v>
                </c:pt>
                <c:pt idx="229">
                  <c:v>81.949399999999997</c:v>
                </c:pt>
                <c:pt idx="230">
                  <c:v>81.942899999999995</c:v>
                </c:pt>
                <c:pt idx="231">
                  <c:v>82.188900000000004</c:v>
                </c:pt>
                <c:pt idx="232">
                  <c:v>82.182900000000004</c:v>
                </c:pt>
                <c:pt idx="233">
                  <c:v>82.150599999999997</c:v>
                </c:pt>
                <c:pt idx="234">
                  <c:v>82.208399999999997</c:v>
                </c:pt>
                <c:pt idx="235">
                  <c:v>82.225099999999998</c:v>
                </c:pt>
                <c:pt idx="236">
                  <c:v>82.359300000000005</c:v>
                </c:pt>
                <c:pt idx="237">
                  <c:v>82.278400000000005</c:v>
                </c:pt>
                <c:pt idx="238">
                  <c:v>82.653700000000001</c:v>
                </c:pt>
                <c:pt idx="239">
                  <c:v>81.411199999999994</c:v>
                </c:pt>
                <c:pt idx="240">
                  <c:v>82.664900000000003</c:v>
                </c:pt>
                <c:pt idx="241">
                  <c:v>82.730900000000005</c:v>
                </c:pt>
                <c:pt idx="242">
                  <c:v>82.970799999999997</c:v>
                </c:pt>
                <c:pt idx="243">
                  <c:v>83.189099999999996</c:v>
                </c:pt>
                <c:pt idx="244">
                  <c:v>82.175600000000003</c:v>
                </c:pt>
                <c:pt idx="245">
                  <c:v>83.348399999999998</c:v>
                </c:pt>
                <c:pt idx="246">
                  <c:v>83.368499999999997</c:v>
                </c:pt>
                <c:pt idx="247">
                  <c:v>83.464600000000004</c:v>
                </c:pt>
                <c:pt idx="248">
                  <c:v>83.513999999999996</c:v>
                </c:pt>
                <c:pt idx="249">
                  <c:v>83.394300000000001</c:v>
                </c:pt>
                <c:pt idx="250">
                  <c:v>83.486000000000004</c:v>
                </c:pt>
                <c:pt idx="251">
                  <c:v>83.546700000000001</c:v>
                </c:pt>
                <c:pt idx="252">
                  <c:v>83.381500000000003</c:v>
                </c:pt>
                <c:pt idx="253">
                  <c:v>82.820400000000006</c:v>
                </c:pt>
                <c:pt idx="254">
                  <c:v>82.096500000000006</c:v>
                </c:pt>
                <c:pt idx="255">
                  <c:v>81.898399999999995</c:v>
                </c:pt>
                <c:pt idx="256">
                  <c:v>81.939400000000006</c:v>
                </c:pt>
                <c:pt idx="257">
                  <c:v>81.820800000000006</c:v>
                </c:pt>
                <c:pt idx="258">
                  <c:v>81.537300000000002</c:v>
                </c:pt>
                <c:pt idx="259">
                  <c:v>81.614699999999999</c:v>
                </c:pt>
                <c:pt idx="260">
                  <c:v>81.700500000000005</c:v>
                </c:pt>
                <c:pt idx="261">
                  <c:v>81.537300000000002</c:v>
                </c:pt>
                <c:pt idx="262">
                  <c:v>81.689400000000006</c:v>
                </c:pt>
                <c:pt idx="263">
                  <c:v>81.542299999999997</c:v>
                </c:pt>
                <c:pt idx="264">
                  <c:v>81.778499999999994</c:v>
                </c:pt>
                <c:pt idx="265">
                  <c:v>81.956400000000002</c:v>
                </c:pt>
                <c:pt idx="266">
                  <c:v>82.021199999999993</c:v>
                </c:pt>
                <c:pt idx="267">
                  <c:v>81.759799999999998</c:v>
                </c:pt>
                <c:pt idx="268">
                  <c:v>80.497699999999995</c:v>
                </c:pt>
                <c:pt idx="269">
                  <c:v>81.764600000000002</c:v>
                </c:pt>
                <c:pt idx="270">
                  <c:v>81.5608</c:v>
                </c:pt>
                <c:pt idx="271">
                  <c:v>81.409300000000002</c:v>
                </c:pt>
                <c:pt idx="272">
                  <c:v>81.166399999999996</c:v>
                </c:pt>
                <c:pt idx="273">
                  <c:v>81.364999999999995</c:v>
                </c:pt>
                <c:pt idx="274">
                  <c:v>81.093500000000006</c:v>
                </c:pt>
                <c:pt idx="275">
                  <c:v>81.162599999999998</c:v>
                </c:pt>
                <c:pt idx="276">
                  <c:v>81.017600000000002</c:v>
                </c:pt>
                <c:pt idx="277">
                  <c:v>81.256900000000002</c:v>
                </c:pt>
                <c:pt idx="278">
                  <c:v>81.257800000000003</c:v>
                </c:pt>
                <c:pt idx="279">
                  <c:v>81.221800000000002</c:v>
                </c:pt>
                <c:pt idx="280">
                  <c:v>81.468800000000002</c:v>
                </c:pt>
                <c:pt idx="281">
                  <c:v>81.485100000000003</c:v>
                </c:pt>
                <c:pt idx="282">
                  <c:v>81.259600000000006</c:v>
                </c:pt>
                <c:pt idx="283">
                  <c:v>81.128600000000006</c:v>
                </c:pt>
                <c:pt idx="284">
                  <c:v>81.152799999999999</c:v>
                </c:pt>
                <c:pt idx="285">
                  <c:v>80.984399999999994</c:v>
                </c:pt>
                <c:pt idx="286">
                  <c:v>81.315399999999997</c:v>
                </c:pt>
                <c:pt idx="287">
                  <c:v>80.931200000000004</c:v>
                </c:pt>
                <c:pt idx="288">
                  <c:v>81.046999999999997</c:v>
                </c:pt>
                <c:pt idx="289">
                  <c:v>80.958299999999994</c:v>
                </c:pt>
                <c:pt idx="290">
                  <c:v>80.978399999999993</c:v>
                </c:pt>
                <c:pt idx="291">
                  <c:v>80.871700000000004</c:v>
                </c:pt>
                <c:pt idx="292">
                  <c:v>80.677199999999999</c:v>
                </c:pt>
                <c:pt idx="293">
                  <c:v>80.589699999999993</c:v>
                </c:pt>
                <c:pt idx="294">
                  <c:v>80.691400000000002</c:v>
                </c:pt>
                <c:pt idx="295">
                  <c:v>80.639399999999995</c:v>
                </c:pt>
                <c:pt idx="296">
                  <c:v>80.631100000000004</c:v>
                </c:pt>
                <c:pt idx="297">
                  <c:v>80.537800000000004</c:v>
                </c:pt>
                <c:pt idx="298">
                  <c:v>80.622299999999996</c:v>
                </c:pt>
                <c:pt idx="299">
                  <c:v>80.528000000000006</c:v>
                </c:pt>
                <c:pt idx="300">
                  <c:v>80.655900000000003</c:v>
                </c:pt>
                <c:pt idx="301">
                  <c:v>80.5642</c:v>
                </c:pt>
                <c:pt idx="302">
                  <c:v>80.604100000000003</c:v>
                </c:pt>
                <c:pt idx="303">
                  <c:v>80.683400000000006</c:v>
                </c:pt>
                <c:pt idx="304">
                  <c:v>80.744100000000003</c:v>
                </c:pt>
                <c:pt idx="305">
                  <c:v>80.713499999999996</c:v>
                </c:pt>
                <c:pt idx="306">
                  <c:v>80.811099999999996</c:v>
                </c:pt>
                <c:pt idx="307">
                  <c:v>80.802400000000006</c:v>
                </c:pt>
                <c:pt idx="308">
                  <c:v>80.718999999999994</c:v>
                </c:pt>
                <c:pt idx="309">
                  <c:v>80.622500000000002</c:v>
                </c:pt>
                <c:pt idx="310">
                  <c:v>80.622200000000007</c:v>
                </c:pt>
                <c:pt idx="311">
                  <c:v>80.456999999999994</c:v>
                </c:pt>
                <c:pt idx="312">
                  <c:v>80.586699999999993</c:v>
                </c:pt>
                <c:pt idx="313">
                  <c:v>80.572900000000004</c:v>
                </c:pt>
                <c:pt idx="314">
                  <c:v>80.456900000000005</c:v>
                </c:pt>
                <c:pt idx="315">
                  <c:v>79.056399999999996</c:v>
                </c:pt>
                <c:pt idx="316">
                  <c:v>80.536100000000005</c:v>
                </c:pt>
                <c:pt idx="317">
                  <c:v>80.616699999999994</c:v>
                </c:pt>
                <c:pt idx="318">
                  <c:v>80.350999999999999</c:v>
                </c:pt>
                <c:pt idx="319">
                  <c:v>80.496200000000002</c:v>
                </c:pt>
                <c:pt idx="320">
                  <c:v>80.338999999999999</c:v>
                </c:pt>
                <c:pt idx="321">
                  <c:v>80.546700000000001</c:v>
                </c:pt>
                <c:pt idx="322">
                  <c:v>80.565299999999993</c:v>
                </c:pt>
                <c:pt idx="323">
                  <c:v>80.6404</c:v>
                </c:pt>
                <c:pt idx="324">
                  <c:v>80.647999999999996</c:v>
                </c:pt>
                <c:pt idx="325">
                  <c:v>80.629199999999997</c:v>
                </c:pt>
                <c:pt idx="326">
                  <c:v>80.621499999999997</c:v>
                </c:pt>
                <c:pt idx="327">
                  <c:v>80.743700000000004</c:v>
                </c:pt>
                <c:pt idx="328">
                  <c:v>80.578800000000001</c:v>
                </c:pt>
                <c:pt idx="329">
                  <c:v>80.523300000000006</c:v>
                </c:pt>
                <c:pt idx="330">
                  <c:v>80.569199999999995</c:v>
                </c:pt>
                <c:pt idx="331">
                  <c:v>80.4041</c:v>
                </c:pt>
                <c:pt idx="332">
                  <c:v>80.580399999999997</c:v>
                </c:pt>
                <c:pt idx="333">
                  <c:v>80.367199999999997</c:v>
                </c:pt>
                <c:pt idx="334">
                  <c:v>80.244900000000001</c:v>
                </c:pt>
                <c:pt idx="335">
                  <c:v>81.34</c:v>
                </c:pt>
                <c:pt idx="336">
                  <c:v>81.536299999999997</c:v>
                </c:pt>
                <c:pt idx="337">
                  <c:v>81.7761</c:v>
                </c:pt>
                <c:pt idx="338">
                  <c:v>81.705299999999994</c:v>
                </c:pt>
                <c:pt idx="339">
                  <c:v>81.869600000000005</c:v>
                </c:pt>
                <c:pt idx="340">
                  <c:v>81.883300000000006</c:v>
                </c:pt>
                <c:pt idx="341">
                  <c:v>81.938299999999998</c:v>
                </c:pt>
                <c:pt idx="342">
                  <c:v>81.819999999999993</c:v>
                </c:pt>
                <c:pt idx="343">
                  <c:v>81.654799999999994</c:v>
                </c:pt>
                <c:pt idx="344">
                  <c:v>81.622100000000003</c:v>
                </c:pt>
                <c:pt idx="345">
                  <c:v>81.333699999999993</c:v>
                </c:pt>
                <c:pt idx="346">
                  <c:v>81.5792</c:v>
                </c:pt>
                <c:pt idx="347">
                  <c:v>81.400499999999994</c:v>
                </c:pt>
                <c:pt idx="348">
                  <c:v>81.523099999999999</c:v>
                </c:pt>
                <c:pt idx="349">
                  <c:v>81.508300000000006</c:v>
                </c:pt>
                <c:pt idx="350">
                  <c:v>80.258200000000002</c:v>
                </c:pt>
                <c:pt idx="351">
                  <c:v>81.627499999999998</c:v>
                </c:pt>
                <c:pt idx="352">
                  <c:v>81.561000000000007</c:v>
                </c:pt>
                <c:pt idx="353">
                  <c:v>81.298199999999994</c:v>
                </c:pt>
                <c:pt idx="354">
                  <c:v>81.406999999999996</c:v>
                </c:pt>
                <c:pt idx="355">
                  <c:v>81.509399999999999</c:v>
                </c:pt>
                <c:pt idx="356">
                  <c:v>81.516300000000001</c:v>
                </c:pt>
                <c:pt idx="357">
                  <c:v>81.748599999999996</c:v>
                </c:pt>
                <c:pt idx="358">
                  <c:v>82.004800000000003</c:v>
                </c:pt>
                <c:pt idx="359">
                  <c:v>82.269499999999994</c:v>
                </c:pt>
                <c:pt idx="360">
                  <c:v>82.219099999999997</c:v>
                </c:pt>
                <c:pt idx="361">
                  <c:v>81.770700000000005</c:v>
                </c:pt>
                <c:pt idx="362">
                  <c:v>80.151200000000003</c:v>
                </c:pt>
                <c:pt idx="363">
                  <c:v>80.912499999999994</c:v>
                </c:pt>
                <c:pt idx="364">
                  <c:v>80.417900000000003</c:v>
                </c:pt>
                <c:pt idx="365">
                  <c:v>80.064599999999999</c:v>
                </c:pt>
                <c:pt idx="366">
                  <c:v>80.724800000000002</c:v>
                </c:pt>
                <c:pt idx="367">
                  <c:v>80.518000000000001</c:v>
                </c:pt>
                <c:pt idx="368">
                  <c:v>80.763000000000005</c:v>
                </c:pt>
                <c:pt idx="369">
                  <c:v>80.563800000000001</c:v>
                </c:pt>
                <c:pt idx="370">
                  <c:v>80.713499999999996</c:v>
                </c:pt>
                <c:pt idx="371">
                  <c:v>80.5976</c:v>
                </c:pt>
                <c:pt idx="372">
                  <c:v>80.552300000000002</c:v>
                </c:pt>
                <c:pt idx="373">
                  <c:v>80.182100000000005</c:v>
                </c:pt>
                <c:pt idx="374">
                  <c:v>80.001400000000004</c:v>
                </c:pt>
                <c:pt idx="375">
                  <c:v>80.114599999999996</c:v>
                </c:pt>
                <c:pt idx="376">
                  <c:v>79.997799999999998</c:v>
                </c:pt>
                <c:pt idx="377">
                  <c:v>80.273700000000005</c:v>
                </c:pt>
                <c:pt idx="378">
                  <c:v>80.517700000000005</c:v>
                </c:pt>
                <c:pt idx="379">
                  <c:v>80.4084</c:v>
                </c:pt>
                <c:pt idx="380">
                  <c:v>80.742900000000006</c:v>
                </c:pt>
                <c:pt idx="381">
                  <c:v>80.503399999999999</c:v>
                </c:pt>
                <c:pt idx="382">
                  <c:v>80.401300000000006</c:v>
                </c:pt>
                <c:pt idx="383">
                  <c:v>80.198999999999998</c:v>
                </c:pt>
                <c:pt idx="384">
                  <c:v>80.033799999999999</c:v>
                </c:pt>
                <c:pt idx="385">
                  <c:v>79.964100000000002</c:v>
                </c:pt>
                <c:pt idx="386">
                  <c:v>80.090699999999998</c:v>
                </c:pt>
                <c:pt idx="387">
                  <c:v>80.092699999999994</c:v>
                </c:pt>
                <c:pt idx="388">
                  <c:v>79.903599999999997</c:v>
                </c:pt>
                <c:pt idx="389">
                  <c:v>79.653400000000005</c:v>
                </c:pt>
                <c:pt idx="390">
                  <c:v>79.6751</c:v>
                </c:pt>
                <c:pt idx="391">
                  <c:v>79.581900000000005</c:v>
                </c:pt>
                <c:pt idx="392">
                  <c:v>79.664000000000001</c:v>
                </c:pt>
                <c:pt idx="393">
                  <c:v>79.520700000000005</c:v>
                </c:pt>
                <c:pt idx="394">
                  <c:v>79.622100000000003</c:v>
                </c:pt>
                <c:pt idx="395">
                  <c:v>79.5505</c:v>
                </c:pt>
                <c:pt idx="396">
                  <c:v>79.562899999999999</c:v>
                </c:pt>
                <c:pt idx="397">
                  <c:v>79.515799999999999</c:v>
                </c:pt>
                <c:pt idx="398">
                  <c:v>79.381900000000002</c:v>
                </c:pt>
                <c:pt idx="399">
                  <c:v>79.028599999999997</c:v>
                </c:pt>
                <c:pt idx="400">
                  <c:v>80.312200000000004</c:v>
                </c:pt>
                <c:pt idx="401">
                  <c:v>80.113699999999994</c:v>
                </c:pt>
                <c:pt idx="402">
                  <c:v>79.960300000000004</c:v>
                </c:pt>
                <c:pt idx="403">
                  <c:v>79.583200000000005</c:v>
                </c:pt>
                <c:pt idx="404">
                  <c:v>79.631100000000004</c:v>
                </c:pt>
                <c:pt idx="405">
                  <c:v>79.607699999999994</c:v>
                </c:pt>
                <c:pt idx="406">
                  <c:v>79.564400000000006</c:v>
                </c:pt>
                <c:pt idx="407">
                  <c:v>79.4773</c:v>
                </c:pt>
                <c:pt idx="408">
                  <c:v>79.641099999999994</c:v>
                </c:pt>
                <c:pt idx="409">
                  <c:v>79.740700000000004</c:v>
                </c:pt>
                <c:pt idx="410">
                  <c:v>79.716399999999993</c:v>
                </c:pt>
                <c:pt idx="411">
                  <c:v>79.679500000000004</c:v>
                </c:pt>
                <c:pt idx="412">
                  <c:v>79.8322</c:v>
                </c:pt>
                <c:pt idx="413">
                  <c:v>79.975300000000004</c:v>
                </c:pt>
                <c:pt idx="414">
                  <c:v>79.812100000000001</c:v>
                </c:pt>
                <c:pt idx="415">
                  <c:v>79.760800000000003</c:v>
                </c:pt>
                <c:pt idx="416">
                  <c:v>79.521600000000007</c:v>
                </c:pt>
                <c:pt idx="417">
                  <c:v>79.511700000000005</c:v>
                </c:pt>
                <c:pt idx="418">
                  <c:v>79.180099999999996</c:v>
                </c:pt>
                <c:pt idx="419">
                  <c:v>79.717600000000004</c:v>
                </c:pt>
                <c:pt idx="420">
                  <c:v>80.246899999999997</c:v>
                </c:pt>
                <c:pt idx="421">
                  <c:v>80.351200000000006</c:v>
                </c:pt>
                <c:pt idx="422">
                  <c:v>80.269099999999995</c:v>
                </c:pt>
                <c:pt idx="423">
                  <c:v>80.169300000000007</c:v>
                </c:pt>
                <c:pt idx="424">
                  <c:v>80.348299999999995</c:v>
                </c:pt>
                <c:pt idx="425">
                  <c:v>80.688199999999995</c:v>
                </c:pt>
                <c:pt idx="426">
                  <c:v>81.267899999999997</c:v>
                </c:pt>
                <c:pt idx="427">
                  <c:v>81.656400000000005</c:v>
                </c:pt>
                <c:pt idx="428">
                  <c:v>81.886899999999997</c:v>
                </c:pt>
                <c:pt idx="429">
                  <c:v>81.786799999999999</c:v>
                </c:pt>
                <c:pt idx="430">
                  <c:v>82.012500000000003</c:v>
                </c:pt>
                <c:pt idx="431">
                  <c:v>81.890600000000006</c:v>
                </c:pt>
                <c:pt idx="432">
                  <c:v>81.587999999999994</c:v>
                </c:pt>
                <c:pt idx="433">
                  <c:v>82.054299999999998</c:v>
                </c:pt>
                <c:pt idx="434">
                  <c:v>81.959599999999995</c:v>
                </c:pt>
                <c:pt idx="435">
                  <c:v>81.862200000000001</c:v>
                </c:pt>
                <c:pt idx="436">
                  <c:v>82.074700000000007</c:v>
                </c:pt>
                <c:pt idx="437">
                  <c:v>82.144000000000005</c:v>
                </c:pt>
                <c:pt idx="438">
                  <c:v>81.728200000000001</c:v>
                </c:pt>
                <c:pt idx="439">
                  <c:v>81.936199999999999</c:v>
                </c:pt>
                <c:pt idx="440">
                  <c:v>81.587400000000002</c:v>
                </c:pt>
                <c:pt idx="441">
                  <c:v>81.989800000000002</c:v>
                </c:pt>
                <c:pt idx="442">
                  <c:v>81.454999999999998</c:v>
                </c:pt>
                <c:pt idx="443">
                  <c:v>81.0672</c:v>
                </c:pt>
                <c:pt idx="444">
                  <c:v>81.205699999999993</c:v>
                </c:pt>
                <c:pt idx="445">
                  <c:v>81.441000000000003</c:v>
                </c:pt>
                <c:pt idx="446">
                  <c:v>81.733900000000006</c:v>
                </c:pt>
                <c:pt idx="447">
                  <c:v>81.610900000000001</c:v>
                </c:pt>
                <c:pt idx="448">
                  <c:v>81.698300000000003</c:v>
                </c:pt>
                <c:pt idx="449">
                  <c:v>81.614099999999993</c:v>
                </c:pt>
                <c:pt idx="450">
                  <c:v>81.629599999999996</c:v>
                </c:pt>
                <c:pt idx="451">
                  <c:v>81.512799999999999</c:v>
                </c:pt>
                <c:pt idx="452">
                  <c:v>81.654799999999994</c:v>
                </c:pt>
                <c:pt idx="453">
                  <c:v>81.861500000000007</c:v>
                </c:pt>
                <c:pt idx="454">
                  <c:v>81.817899999999995</c:v>
                </c:pt>
                <c:pt idx="455">
                  <c:v>81.998900000000006</c:v>
                </c:pt>
                <c:pt idx="456">
                  <c:v>82.071600000000004</c:v>
                </c:pt>
                <c:pt idx="457">
                  <c:v>82.330299999999994</c:v>
                </c:pt>
                <c:pt idx="458">
                  <c:v>82.216300000000004</c:v>
                </c:pt>
                <c:pt idx="459">
                  <c:v>82.418899999999994</c:v>
                </c:pt>
                <c:pt idx="460">
                  <c:v>82.368300000000005</c:v>
                </c:pt>
                <c:pt idx="461">
                  <c:v>82.525400000000005</c:v>
                </c:pt>
                <c:pt idx="462">
                  <c:v>82.450800000000001</c:v>
                </c:pt>
                <c:pt idx="463">
                  <c:v>82.815899999999999</c:v>
                </c:pt>
                <c:pt idx="464">
                  <c:v>82.568799999999996</c:v>
                </c:pt>
                <c:pt idx="465">
                  <c:v>82.592399999999998</c:v>
                </c:pt>
                <c:pt idx="466">
                  <c:v>82.686999999999998</c:v>
                </c:pt>
                <c:pt idx="467">
                  <c:v>82.629800000000003</c:v>
                </c:pt>
                <c:pt idx="468">
                  <c:v>82.627600000000001</c:v>
                </c:pt>
                <c:pt idx="469">
                  <c:v>81.427400000000006</c:v>
                </c:pt>
                <c:pt idx="470">
                  <c:v>81.4529</c:v>
                </c:pt>
                <c:pt idx="471">
                  <c:v>81.085999999999999</c:v>
                </c:pt>
                <c:pt idx="472">
                  <c:v>80.387600000000006</c:v>
                </c:pt>
                <c:pt idx="473">
                  <c:v>81.267399999999995</c:v>
                </c:pt>
                <c:pt idx="474">
                  <c:v>81.498400000000004</c:v>
                </c:pt>
                <c:pt idx="475">
                  <c:v>81.386899999999997</c:v>
                </c:pt>
                <c:pt idx="476">
                  <c:v>81.322900000000004</c:v>
                </c:pt>
                <c:pt idx="477">
                  <c:v>81.322299999999998</c:v>
                </c:pt>
                <c:pt idx="478">
                  <c:v>81.528599999999997</c:v>
                </c:pt>
                <c:pt idx="479">
                  <c:v>81.582099999999997</c:v>
                </c:pt>
                <c:pt idx="480">
                  <c:v>81.741100000000003</c:v>
                </c:pt>
                <c:pt idx="481">
                  <c:v>81.758499999999998</c:v>
                </c:pt>
                <c:pt idx="482">
                  <c:v>81.738200000000006</c:v>
                </c:pt>
                <c:pt idx="483">
                  <c:v>81.752099999999999</c:v>
                </c:pt>
                <c:pt idx="484">
                  <c:v>82.077500000000001</c:v>
                </c:pt>
                <c:pt idx="485">
                  <c:v>81.879800000000003</c:v>
                </c:pt>
                <c:pt idx="486">
                  <c:v>82.160200000000003</c:v>
                </c:pt>
                <c:pt idx="487">
                  <c:v>81.919799999999995</c:v>
                </c:pt>
                <c:pt idx="488">
                  <c:v>81.9786</c:v>
                </c:pt>
                <c:pt idx="489">
                  <c:v>82.117000000000004</c:v>
                </c:pt>
                <c:pt idx="490">
                  <c:v>82.111599999999996</c:v>
                </c:pt>
                <c:pt idx="491">
                  <c:v>82.027199999999993</c:v>
                </c:pt>
                <c:pt idx="492">
                  <c:v>82.210400000000007</c:v>
                </c:pt>
                <c:pt idx="493">
                  <c:v>80.965699999999998</c:v>
                </c:pt>
                <c:pt idx="494">
                  <c:v>82.139899999999997</c:v>
                </c:pt>
                <c:pt idx="495">
                  <c:v>82.0398</c:v>
                </c:pt>
                <c:pt idx="496">
                  <c:v>81.920299999999997</c:v>
                </c:pt>
                <c:pt idx="497">
                  <c:v>82.174700000000001</c:v>
                </c:pt>
                <c:pt idx="498">
                  <c:v>82.330699999999993</c:v>
                </c:pt>
                <c:pt idx="499">
                  <c:v>82.192300000000003</c:v>
                </c:pt>
                <c:pt idx="500">
                  <c:v>82.305499999999995</c:v>
                </c:pt>
                <c:pt idx="501">
                  <c:v>82.337400000000002</c:v>
                </c:pt>
                <c:pt idx="502">
                  <c:v>82.022199999999998</c:v>
                </c:pt>
                <c:pt idx="503">
                  <c:v>82.376099999999994</c:v>
                </c:pt>
                <c:pt idx="504">
                  <c:v>82.433099999999996</c:v>
                </c:pt>
                <c:pt idx="505">
                  <c:v>82.463899999999995</c:v>
                </c:pt>
                <c:pt idx="506">
                  <c:v>82.384200000000007</c:v>
                </c:pt>
                <c:pt idx="507">
                  <c:v>82.317599999999999</c:v>
                </c:pt>
                <c:pt idx="508">
                  <c:v>82.457800000000006</c:v>
                </c:pt>
                <c:pt idx="509">
                  <c:v>82.583600000000004</c:v>
                </c:pt>
                <c:pt idx="510">
                  <c:v>82.650899999999993</c:v>
                </c:pt>
                <c:pt idx="511">
                  <c:v>82.666499999999999</c:v>
                </c:pt>
                <c:pt idx="512">
                  <c:v>82.821299999999994</c:v>
                </c:pt>
                <c:pt idx="513">
                  <c:v>82.575999999999993</c:v>
                </c:pt>
                <c:pt idx="514">
                  <c:v>81.457700000000003</c:v>
                </c:pt>
                <c:pt idx="515">
                  <c:v>81.282899999999998</c:v>
                </c:pt>
                <c:pt idx="516">
                  <c:v>81.364500000000007</c:v>
                </c:pt>
                <c:pt idx="517">
                  <c:v>81.593900000000005</c:v>
                </c:pt>
                <c:pt idx="518">
                  <c:v>81.646299999999997</c:v>
                </c:pt>
                <c:pt idx="519">
                  <c:v>81.623599999999996</c:v>
                </c:pt>
                <c:pt idx="520">
                  <c:v>81.350200000000001</c:v>
                </c:pt>
                <c:pt idx="521">
                  <c:v>81.402699999999996</c:v>
                </c:pt>
                <c:pt idx="522">
                  <c:v>81.3262</c:v>
                </c:pt>
                <c:pt idx="523">
                  <c:v>81.266300000000001</c:v>
                </c:pt>
                <c:pt idx="524">
                  <c:v>81.061199999999999</c:v>
                </c:pt>
                <c:pt idx="525">
                  <c:v>81.383099999999999</c:v>
                </c:pt>
                <c:pt idx="526">
                  <c:v>81.426199999999994</c:v>
                </c:pt>
                <c:pt idx="527">
                  <c:v>81.414199999999994</c:v>
                </c:pt>
                <c:pt idx="528">
                  <c:v>81.110399999999998</c:v>
                </c:pt>
                <c:pt idx="529">
                  <c:v>81.1708</c:v>
                </c:pt>
                <c:pt idx="530">
                  <c:v>80.946700000000007</c:v>
                </c:pt>
                <c:pt idx="531">
                  <c:v>81.178700000000006</c:v>
                </c:pt>
                <c:pt idx="532">
                  <c:v>81.228999999999999</c:v>
                </c:pt>
                <c:pt idx="533">
                  <c:v>81.092200000000005</c:v>
                </c:pt>
                <c:pt idx="534">
                  <c:v>80.894800000000004</c:v>
                </c:pt>
                <c:pt idx="535">
                  <c:v>80.859399999999994</c:v>
                </c:pt>
                <c:pt idx="536">
                  <c:v>79.839399999999998</c:v>
                </c:pt>
                <c:pt idx="537">
                  <c:v>80.721000000000004</c:v>
                </c:pt>
                <c:pt idx="538">
                  <c:v>80.842399999999998</c:v>
                </c:pt>
                <c:pt idx="539">
                  <c:v>80.975300000000004</c:v>
                </c:pt>
                <c:pt idx="540">
                  <c:v>79.186300000000003</c:v>
                </c:pt>
                <c:pt idx="541">
                  <c:v>81.113100000000003</c:v>
                </c:pt>
                <c:pt idx="542">
                  <c:v>80.982299999999995</c:v>
                </c:pt>
                <c:pt idx="543">
                  <c:v>79.886200000000002</c:v>
                </c:pt>
                <c:pt idx="544">
                  <c:v>81.290999999999997</c:v>
                </c:pt>
                <c:pt idx="545">
                  <c:v>81.124799999999993</c:v>
                </c:pt>
                <c:pt idx="546">
                  <c:v>81.344200000000001</c:v>
                </c:pt>
                <c:pt idx="547">
                  <c:v>81.349900000000005</c:v>
                </c:pt>
                <c:pt idx="548">
                  <c:v>81.328699999999998</c:v>
                </c:pt>
                <c:pt idx="549">
                  <c:v>81.549000000000007</c:v>
                </c:pt>
                <c:pt idx="550">
                  <c:v>81.707300000000004</c:v>
                </c:pt>
                <c:pt idx="551">
                  <c:v>81.632599999999996</c:v>
                </c:pt>
                <c:pt idx="552">
                  <c:v>81.820400000000006</c:v>
                </c:pt>
                <c:pt idx="553">
                  <c:v>81.877399999999994</c:v>
                </c:pt>
                <c:pt idx="554">
                  <c:v>81.947699999999998</c:v>
                </c:pt>
                <c:pt idx="555">
                  <c:v>81.973799999999997</c:v>
                </c:pt>
                <c:pt idx="556">
                  <c:v>82.024799999999999</c:v>
                </c:pt>
                <c:pt idx="557">
                  <c:v>81.784999999999997</c:v>
                </c:pt>
                <c:pt idx="558">
                  <c:v>81.762299999999996</c:v>
                </c:pt>
                <c:pt idx="559">
                  <c:v>81.555000000000007</c:v>
                </c:pt>
                <c:pt idx="560">
                  <c:v>81.666899999999998</c:v>
                </c:pt>
                <c:pt idx="561">
                  <c:v>81.864999999999995</c:v>
                </c:pt>
                <c:pt idx="562">
                  <c:v>81.886399999999995</c:v>
                </c:pt>
                <c:pt idx="563">
                  <c:v>81.847399999999993</c:v>
                </c:pt>
                <c:pt idx="564">
                  <c:v>81.723399999999998</c:v>
                </c:pt>
                <c:pt idx="565">
                  <c:v>81.923599999999993</c:v>
                </c:pt>
                <c:pt idx="566">
                  <c:v>81.834100000000007</c:v>
                </c:pt>
                <c:pt idx="567">
                  <c:v>81.587900000000005</c:v>
                </c:pt>
                <c:pt idx="568">
                  <c:v>81.606899999999996</c:v>
                </c:pt>
                <c:pt idx="569">
                  <c:v>81.530699999999996</c:v>
                </c:pt>
                <c:pt idx="570">
                  <c:v>81.531000000000006</c:v>
                </c:pt>
                <c:pt idx="571">
                  <c:v>81.583100000000002</c:v>
                </c:pt>
                <c:pt idx="572">
                  <c:v>81.569400000000002</c:v>
                </c:pt>
                <c:pt idx="573">
                  <c:v>81.778700000000001</c:v>
                </c:pt>
                <c:pt idx="574">
                  <c:v>81.747500000000002</c:v>
                </c:pt>
                <c:pt idx="575">
                  <c:v>81.724699999999999</c:v>
                </c:pt>
                <c:pt idx="576">
                  <c:v>81.450400000000002</c:v>
                </c:pt>
                <c:pt idx="577">
                  <c:v>81.568299999999994</c:v>
                </c:pt>
                <c:pt idx="578">
                  <c:v>81.309299999999993</c:v>
                </c:pt>
                <c:pt idx="579">
                  <c:v>81.300200000000004</c:v>
                </c:pt>
                <c:pt idx="580">
                  <c:v>81.394599999999997</c:v>
                </c:pt>
                <c:pt idx="581">
                  <c:v>81.568200000000004</c:v>
                </c:pt>
                <c:pt idx="582">
                  <c:v>81.425600000000003</c:v>
                </c:pt>
                <c:pt idx="583">
                  <c:v>81.483500000000006</c:v>
                </c:pt>
                <c:pt idx="584">
                  <c:v>81.364099999999993</c:v>
                </c:pt>
                <c:pt idx="585">
                  <c:v>81.4238</c:v>
                </c:pt>
                <c:pt idx="586">
                  <c:v>81.701099999999997</c:v>
                </c:pt>
                <c:pt idx="587">
                  <c:v>81.710499999999996</c:v>
                </c:pt>
                <c:pt idx="588">
                  <c:v>81.524799999999999</c:v>
                </c:pt>
                <c:pt idx="589">
                  <c:v>81.724999999999994</c:v>
                </c:pt>
                <c:pt idx="590">
                  <c:v>81.521000000000001</c:v>
                </c:pt>
                <c:pt idx="591">
                  <c:v>81.618499999999997</c:v>
                </c:pt>
                <c:pt idx="592">
                  <c:v>81.409000000000006</c:v>
                </c:pt>
                <c:pt idx="593">
                  <c:v>81.329700000000003</c:v>
                </c:pt>
                <c:pt idx="594">
                  <c:v>81.382900000000006</c:v>
                </c:pt>
                <c:pt idx="595">
                  <c:v>81.368399999999994</c:v>
                </c:pt>
                <c:pt idx="596">
                  <c:v>81.383399999999995</c:v>
                </c:pt>
                <c:pt idx="597">
                  <c:v>81.212199999999996</c:v>
                </c:pt>
                <c:pt idx="598">
                  <c:v>81.043000000000006</c:v>
                </c:pt>
                <c:pt idx="599">
                  <c:v>81.296300000000002</c:v>
                </c:pt>
                <c:pt idx="600">
                  <c:v>81.0685</c:v>
                </c:pt>
                <c:pt idx="601">
                  <c:v>81.236699999999999</c:v>
                </c:pt>
                <c:pt idx="602">
                  <c:v>81.024500000000003</c:v>
                </c:pt>
                <c:pt idx="603">
                  <c:v>81.155500000000004</c:v>
                </c:pt>
                <c:pt idx="604">
                  <c:v>81.061599999999999</c:v>
                </c:pt>
                <c:pt idx="605">
                  <c:v>81.190100000000001</c:v>
                </c:pt>
                <c:pt idx="606">
                  <c:v>81.113600000000005</c:v>
                </c:pt>
                <c:pt idx="607">
                  <c:v>81.072699999999998</c:v>
                </c:pt>
                <c:pt idx="608">
                  <c:v>81.268199999999993</c:v>
                </c:pt>
                <c:pt idx="609">
                  <c:v>81.170199999999994</c:v>
                </c:pt>
                <c:pt idx="610">
                  <c:v>81.003500000000003</c:v>
                </c:pt>
                <c:pt idx="611">
                  <c:v>80.894599999999997</c:v>
                </c:pt>
                <c:pt idx="612">
                  <c:v>81.03</c:v>
                </c:pt>
                <c:pt idx="613">
                  <c:v>81.077799999999996</c:v>
                </c:pt>
                <c:pt idx="614">
                  <c:v>79.715400000000002</c:v>
                </c:pt>
                <c:pt idx="615">
                  <c:v>81.168300000000002</c:v>
                </c:pt>
                <c:pt idx="616">
                  <c:v>81.148600000000002</c:v>
                </c:pt>
                <c:pt idx="617">
                  <c:v>81.310900000000004</c:v>
                </c:pt>
                <c:pt idx="618">
                  <c:v>81.247600000000006</c:v>
                </c:pt>
                <c:pt idx="619">
                  <c:v>81.216399999999993</c:v>
                </c:pt>
                <c:pt idx="620">
                  <c:v>81.370800000000003</c:v>
                </c:pt>
                <c:pt idx="621">
                  <c:v>81.455799999999996</c:v>
                </c:pt>
                <c:pt idx="622">
                  <c:v>81.296599999999998</c:v>
                </c:pt>
                <c:pt idx="623">
                  <c:v>81.493399999999994</c:v>
                </c:pt>
                <c:pt idx="624">
                  <c:v>81.419700000000006</c:v>
                </c:pt>
                <c:pt idx="625">
                  <c:v>81.389200000000002</c:v>
                </c:pt>
                <c:pt idx="626">
                  <c:v>81.661199999999994</c:v>
                </c:pt>
                <c:pt idx="627">
                  <c:v>81.506399999999999</c:v>
                </c:pt>
                <c:pt idx="628">
                  <c:v>81.268500000000003</c:v>
                </c:pt>
                <c:pt idx="629">
                  <c:v>81.573899999999995</c:v>
                </c:pt>
                <c:pt idx="630">
                  <c:v>81.274699999999996</c:v>
                </c:pt>
                <c:pt idx="631">
                  <c:v>81.264499999999998</c:v>
                </c:pt>
                <c:pt idx="632">
                  <c:v>81.142200000000003</c:v>
                </c:pt>
                <c:pt idx="633">
                  <c:v>81.302199999999999</c:v>
                </c:pt>
                <c:pt idx="634">
                  <c:v>81.277799999999999</c:v>
                </c:pt>
                <c:pt idx="635">
                  <c:v>81.348100000000002</c:v>
                </c:pt>
                <c:pt idx="636">
                  <c:v>81.255899999999997</c:v>
                </c:pt>
                <c:pt idx="637">
                  <c:v>81.064999999999998</c:v>
                </c:pt>
                <c:pt idx="638">
                  <c:v>80.890299999999996</c:v>
                </c:pt>
                <c:pt idx="639">
                  <c:v>80.983800000000002</c:v>
                </c:pt>
                <c:pt idx="640">
                  <c:v>80.866799999999998</c:v>
                </c:pt>
                <c:pt idx="641">
                  <c:v>80.900599999999997</c:v>
                </c:pt>
                <c:pt idx="642">
                  <c:v>80.909400000000005</c:v>
                </c:pt>
                <c:pt idx="643">
                  <c:v>81.064899999999994</c:v>
                </c:pt>
                <c:pt idx="644">
                  <c:v>80.861599999999996</c:v>
                </c:pt>
                <c:pt idx="645">
                  <c:v>80.756699999999995</c:v>
                </c:pt>
                <c:pt idx="646">
                  <c:v>80.891599999999997</c:v>
                </c:pt>
                <c:pt idx="647">
                  <c:v>80.689599999999999</c:v>
                </c:pt>
                <c:pt idx="648">
                  <c:v>80.755600000000001</c:v>
                </c:pt>
                <c:pt idx="649">
                  <c:v>80.696299999999994</c:v>
                </c:pt>
                <c:pt idx="650">
                  <c:v>80.975300000000004</c:v>
                </c:pt>
                <c:pt idx="651">
                  <c:v>80.635199999999998</c:v>
                </c:pt>
                <c:pt idx="652">
                  <c:v>80.854500000000002</c:v>
                </c:pt>
                <c:pt idx="653">
                  <c:v>80.937200000000004</c:v>
                </c:pt>
                <c:pt idx="654">
                  <c:v>80.919799999999995</c:v>
                </c:pt>
                <c:pt idx="655">
                  <c:v>80.825000000000003</c:v>
                </c:pt>
                <c:pt idx="656">
                  <c:v>80.861699999999999</c:v>
                </c:pt>
                <c:pt idx="657">
                  <c:v>80.989500000000007</c:v>
                </c:pt>
                <c:pt idx="658">
                  <c:v>81.063699999999997</c:v>
                </c:pt>
                <c:pt idx="659">
                  <c:v>81.342299999999994</c:v>
                </c:pt>
                <c:pt idx="660">
                  <c:v>81.021000000000001</c:v>
                </c:pt>
                <c:pt idx="661">
                  <c:v>81.258499999999998</c:v>
                </c:pt>
                <c:pt idx="662">
                  <c:v>81.093400000000003</c:v>
                </c:pt>
                <c:pt idx="663">
                  <c:v>81.124300000000005</c:v>
                </c:pt>
                <c:pt idx="664">
                  <c:v>81.285700000000006</c:v>
                </c:pt>
                <c:pt idx="665">
                  <c:v>81.460099999999997</c:v>
                </c:pt>
                <c:pt idx="666">
                  <c:v>81.138300000000001</c:v>
                </c:pt>
                <c:pt idx="667">
                  <c:v>81.328800000000001</c:v>
                </c:pt>
                <c:pt idx="668">
                  <c:v>80.116600000000005</c:v>
                </c:pt>
                <c:pt idx="669">
                  <c:v>81.115799999999993</c:v>
                </c:pt>
                <c:pt idx="670">
                  <c:v>81.329700000000003</c:v>
                </c:pt>
                <c:pt idx="671">
                  <c:v>81.081900000000005</c:v>
                </c:pt>
                <c:pt idx="672">
                  <c:v>81.337000000000003</c:v>
                </c:pt>
                <c:pt idx="673">
                  <c:v>81.024600000000007</c:v>
                </c:pt>
                <c:pt idx="674">
                  <c:v>81.104699999999994</c:v>
                </c:pt>
                <c:pt idx="675">
                  <c:v>80.976600000000005</c:v>
                </c:pt>
                <c:pt idx="676">
                  <c:v>79.933800000000005</c:v>
                </c:pt>
                <c:pt idx="677">
                  <c:v>81.092299999999994</c:v>
                </c:pt>
                <c:pt idx="678">
                  <c:v>80.790499999999994</c:v>
                </c:pt>
                <c:pt idx="679">
                  <c:v>80.777699999999996</c:v>
                </c:pt>
                <c:pt idx="680">
                  <c:v>80.743700000000004</c:v>
                </c:pt>
                <c:pt idx="681">
                  <c:v>80.784700000000001</c:v>
                </c:pt>
                <c:pt idx="682">
                  <c:v>80.629900000000006</c:v>
                </c:pt>
                <c:pt idx="683">
                  <c:v>80.876599999999996</c:v>
                </c:pt>
                <c:pt idx="684">
                  <c:v>80.69</c:v>
                </c:pt>
                <c:pt idx="685">
                  <c:v>80.645099999999999</c:v>
                </c:pt>
                <c:pt idx="686">
                  <c:v>80.589299999999994</c:v>
                </c:pt>
                <c:pt idx="687">
                  <c:v>80.615499999999997</c:v>
                </c:pt>
                <c:pt idx="688">
                  <c:v>80.837299999999999</c:v>
                </c:pt>
                <c:pt idx="689">
                  <c:v>80.7821</c:v>
                </c:pt>
                <c:pt idx="690">
                  <c:v>80.696799999999996</c:v>
                </c:pt>
                <c:pt idx="691">
                  <c:v>80.640299999999996</c:v>
                </c:pt>
                <c:pt idx="692">
                  <c:v>80.848799999999997</c:v>
                </c:pt>
                <c:pt idx="693">
                  <c:v>80.852999999999994</c:v>
                </c:pt>
                <c:pt idx="694">
                  <c:v>80.802499999999995</c:v>
                </c:pt>
                <c:pt idx="695">
                  <c:v>80.927000000000007</c:v>
                </c:pt>
                <c:pt idx="696">
                  <c:v>81.0137</c:v>
                </c:pt>
                <c:pt idx="697">
                  <c:v>80.874300000000005</c:v>
                </c:pt>
                <c:pt idx="698">
                  <c:v>80.906599999999997</c:v>
                </c:pt>
                <c:pt idx="699">
                  <c:v>80.899600000000007</c:v>
                </c:pt>
                <c:pt idx="700">
                  <c:v>81.028400000000005</c:v>
                </c:pt>
                <c:pt idx="701">
                  <c:v>80.927000000000007</c:v>
                </c:pt>
                <c:pt idx="702">
                  <c:v>80.9863</c:v>
                </c:pt>
                <c:pt idx="703">
                  <c:v>81.214100000000002</c:v>
                </c:pt>
                <c:pt idx="704">
                  <c:v>79.714699999999993</c:v>
                </c:pt>
                <c:pt idx="705">
                  <c:v>80.895899999999997</c:v>
                </c:pt>
                <c:pt idx="706">
                  <c:v>79.748400000000004</c:v>
                </c:pt>
                <c:pt idx="707">
                  <c:v>80.980900000000005</c:v>
                </c:pt>
                <c:pt idx="708">
                  <c:v>81.032499999999999</c:v>
                </c:pt>
                <c:pt idx="709">
                  <c:v>80.945099999999996</c:v>
                </c:pt>
                <c:pt idx="710">
                  <c:v>80.927000000000007</c:v>
                </c:pt>
                <c:pt idx="711">
                  <c:v>80.837599999999995</c:v>
                </c:pt>
                <c:pt idx="712">
                  <c:v>80.7624</c:v>
                </c:pt>
                <c:pt idx="713">
                  <c:v>80.777699999999996</c:v>
                </c:pt>
                <c:pt idx="714">
                  <c:v>80.511200000000002</c:v>
                </c:pt>
                <c:pt idx="715">
                  <c:v>80.820700000000002</c:v>
                </c:pt>
                <c:pt idx="716">
                  <c:v>80.815700000000007</c:v>
                </c:pt>
                <c:pt idx="717">
                  <c:v>80.710400000000007</c:v>
                </c:pt>
                <c:pt idx="718">
                  <c:v>80.731800000000007</c:v>
                </c:pt>
                <c:pt idx="719">
                  <c:v>80.519400000000005</c:v>
                </c:pt>
                <c:pt idx="720">
                  <c:v>80.618799999999993</c:v>
                </c:pt>
                <c:pt idx="721">
                  <c:v>80.775400000000005</c:v>
                </c:pt>
                <c:pt idx="722">
                  <c:v>80.6965</c:v>
                </c:pt>
                <c:pt idx="723">
                  <c:v>80.357100000000003</c:v>
                </c:pt>
                <c:pt idx="724">
                  <c:v>79.546599999999998</c:v>
                </c:pt>
                <c:pt idx="725">
                  <c:v>80.656000000000006</c:v>
                </c:pt>
                <c:pt idx="726">
                  <c:v>80.685900000000004</c:v>
                </c:pt>
                <c:pt idx="727">
                  <c:v>80.890799999999999</c:v>
                </c:pt>
                <c:pt idx="728">
                  <c:v>79.616799999999998</c:v>
                </c:pt>
                <c:pt idx="729">
                  <c:v>80.822400000000002</c:v>
                </c:pt>
                <c:pt idx="730">
                  <c:v>80.972999999999999</c:v>
                </c:pt>
                <c:pt idx="731">
                  <c:v>80.907200000000003</c:v>
                </c:pt>
                <c:pt idx="732">
                  <c:v>80.729200000000006</c:v>
                </c:pt>
                <c:pt idx="733">
                  <c:v>80.887200000000007</c:v>
                </c:pt>
                <c:pt idx="734">
                  <c:v>80.904799999999994</c:v>
                </c:pt>
                <c:pt idx="735">
                  <c:v>80.944100000000006</c:v>
                </c:pt>
                <c:pt idx="736">
                  <c:v>81.007599999999996</c:v>
                </c:pt>
                <c:pt idx="737">
                  <c:v>81.026300000000006</c:v>
                </c:pt>
                <c:pt idx="738">
                  <c:v>80.962800000000001</c:v>
                </c:pt>
                <c:pt idx="739">
                  <c:v>80.935400000000001</c:v>
                </c:pt>
                <c:pt idx="740">
                  <c:v>80.944000000000003</c:v>
                </c:pt>
                <c:pt idx="741">
                  <c:v>80.940399999999997</c:v>
                </c:pt>
                <c:pt idx="742">
                  <c:v>80.820400000000006</c:v>
                </c:pt>
                <c:pt idx="743">
                  <c:v>81.060699999999997</c:v>
                </c:pt>
                <c:pt idx="744">
                  <c:v>80.8429</c:v>
                </c:pt>
                <c:pt idx="745">
                  <c:v>81.042599999999993</c:v>
                </c:pt>
                <c:pt idx="746">
                  <c:v>81.027699999999996</c:v>
                </c:pt>
                <c:pt idx="747">
                  <c:v>80.790300000000002</c:v>
                </c:pt>
                <c:pt idx="748">
                  <c:v>80.978700000000003</c:v>
                </c:pt>
                <c:pt idx="749">
                  <c:v>80.948300000000003</c:v>
                </c:pt>
                <c:pt idx="750">
                  <c:v>80.772999999999996</c:v>
                </c:pt>
                <c:pt idx="751">
                  <c:v>80.643000000000001</c:v>
                </c:pt>
                <c:pt idx="752">
                  <c:v>80.5214</c:v>
                </c:pt>
                <c:pt idx="753">
                  <c:v>80.725200000000001</c:v>
                </c:pt>
                <c:pt idx="754">
                  <c:v>80.427999999999997</c:v>
                </c:pt>
                <c:pt idx="755">
                  <c:v>80.4071</c:v>
                </c:pt>
                <c:pt idx="756">
                  <c:v>80.511099999999999</c:v>
                </c:pt>
                <c:pt idx="757">
                  <c:v>80.461500000000001</c:v>
                </c:pt>
                <c:pt idx="758">
                  <c:v>80.446799999999996</c:v>
                </c:pt>
                <c:pt idx="759">
                  <c:v>80.514200000000002</c:v>
                </c:pt>
                <c:pt idx="760">
                  <c:v>80.501199999999997</c:v>
                </c:pt>
                <c:pt idx="761">
                  <c:v>80.397300000000001</c:v>
                </c:pt>
                <c:pt idx="762">
                  <c:v>80.558400000000006</c:v>
                </c:pt>
                <c:pt idx="763">
                  <c:v>80.593999999999994</c:v>
                </c:pt>
                <c:pt idx="764">
                  <c:v>80.647000000000006</c:v>
                </c:pt>
                <c:pt idx="765">
                  <c:v>80.569500000000005</c:v>
                </c:pt>
                <c:pt idx="766">
                  <c:v>80.781000000000006</c:v>
                </c:pt>
                <c:pt idx="767">
                  <c:v>80.668599999999998</c:v>
                </c:pt>
                <c:pt idx="768">
                  <c:v>80.801400000000001</c:v>
                </c:pt>
                <c:pt idx="769">
                  <c:v>81.044600000000003</c:v>
                </c:pt>
                <c:pt idx="770">
                  <c:v>80.857200000000006</c:v>
                </c:pt>
                <c:pt idx="771">
                  <c:v>80.885800000000003</c:v>
                </c:pt>
                <c:pt idx="772">
                  <c:v>80.918199999999999</c:v>
                </c:pt>
                <c:pt idx="773">
                  <c:v>81.177800000000005</c:v>
                </c:pt>
                <c:pt idx="774">
                  <c:v>81.020799999999994</c:v>
                </c:pt>
                <c:pt idx="775">
                  <c:v>81.001900000000006</c:v>
                </c:pt>
                <c:pt idx="776">
                  <c:v>81.138000000000005</c:v>
                </c:pt>
                <c:pt idx="777">
                  <c:v>80.972200000000001</c:v>
                </c:pt>
                <c:pt idx="778">
                  <c:v>81.088399999999993</c:v>
                </c:pt>
                <c:pt idx="779">
                  <c:v>80.864999999999995</c:v>
                </c:pt>
                <c:pt idx="780">
                  <c:v>81.060500000000005</c:v>
                </c:pt>
                <c:pt idx="781">
                  <c:v>81.027900000000002</c:v>
                </c:pt>
                <c:pt idx="782">
                  <c:v>81.150700000000001</c:v>
                </c:pt>
                <c:pt idx="783">
                  <c:v>81.068399999999997</c:v>
                </c:pt>
                <c:pt idx="784">
                  <c:v>80.779600000000002</c:v>
                </c:pt>
                <c:pt idx="785">
                  <c:v>80.895200000000003</c:v>
                </c:pt>
                <c:pt idx="786">
                  <c:v>80.711100000000002</c:v>
                </c:pt>
                <c:pt idx="787">
                  <c:v>80.594499999999996</c:v>
                </c:pt>
                <c:pt idx="788">
                  <c:v>80.771199999999993</c:v>
                </c:pt>
                <c:pt idx="789">
                  <c:v>80.695499999999996</c:v>
                </c:pt>
                <c:pt idx="790">
                  <c:v>80.583600000000004</c:v>
                </c:pt>
                <c:pt idx="791">
                  <c:v>80.587100000000007</c:v>
                </c:pt>
                <c:pt idx="792">
                  <c:v>80.599699999999999</c:v>
                </c:pt>
                <c:pt idx="793">
                  <c:v>80.552300000000002</c:v>
                </c:pt>
                <c:pt idx="794">
                  <c:v>80.374600000000001</c:v>
                </c:pt>
                <c:pt idx="795">
                  <c:v>80.506500000000003</c:v>
                </c:pt>
                <c:pt idx="796">
                  <c:v>80.721900000000005</c:v>
                </c:pt>
                <c:pt idx="797">
                  <c:v>80.679199999999994</c:v>
                </c:pt>
                <c:pt idx="798">
                  <c:v>80.945499999999996</c:v>
                </c:pt>
                <c:pt idx="799">
                  <c:v>80.790499999999994</c:v>
                </c:pt>
                <c:pt idx="800">
                  <c:v>80.9358</c:v>
                </c:pt>
                <c:pt idx="801">
                  <c:v>81.038499999999999</c:v>
                </c:pt>
                <c:pt idx="802">
                  <c:v>81.091800000000006</c:v>
                </c:pt>
                <c:pt idx="803">
                  <c:v>80.290000000000006</c:v>
                </c:pt>
                <c:pt idx="804">
                  <c:v>81.145499999999998</c:v>
                </c:pt>
                <c:pt idx="805">
                  <c:v>81.071899999999999</c:v>
                </c:pt>
                <c:pt idx="806">
                  <c:v>81.250799999999998</c:v>
                </c:pt>
                <c:pt idx="807">
                  <c:v>81.399699999999996</c:v>
                </c:pt>
                <c:pt idx="808">
                  <c:v>81.1768</c:v>
                </c:pt>
                <c:pt idx="809">
                  <c:v>81.169600000000003</c:v>
                </c:pt>
                <c:pt idx="810">
                  <c:v>81.298000000000002</c:v>
                </c:pt>
                <c:pt idx="811">
                  <c:v>81.281400000000005</c:v>
                </c:pt>
                <c:pt idx="812">
                  <c:v>81.302999999999997</c:v>
                </c:pt>
                <c:pt idx="813">
                  <c:v>80.946799999999996</c:v>
                </c:pt>
                <c:pt idx="814">
                  <c:v>80.998199999999997</c:v>
                </c:pt>
                <c:pt idx="815">
                  <c:v>81.224000000000004</c:v>
                </c:pt>
                <c:pt idx="816">
                  <c:v>81.105099999999993</c:v>
                </c:pt>
                <c:pt idx="817">
                  <c:v>80.982100000000003</c:v>
                </c:pt>
                <c:pt idx="818">
                  <c:v>81.147900000000007</c:v>
                </c:pt>
                <c:pt idx="819">
                  <c:v>80.950699999999998</c:v>
                </c:pt>
                <c:pt idx="820">
                  <c:v>81.0685</c:v>
                </c:pt>
                <c:pt idx="821">
                  <c:v>81.026399999999995</c:v>
                </c:pt>
                <c:pt idx="822">
                  <c:v>80.909099999999995</c:v>
                </c:pt>
                <c:pt idx="823">
                  <c:v>80.946399999999997</c:v>
                </c:pt>
                <c:pt idx="824">
                  <c:v>81.022800000000004</c:v>
                </c:pt>
                <c:pt idx="825">
                  <c:v>80.738100000000003</c:v>
                </c:pt>
                <c:pt idx="826">
                  <c:v>80.828999999999994</c:v>
                </c:pt>
                <c:pt idx="827">
                  <c:v>80.876199999999997</c:v>
                </c:pt>
                <c:pt idx="828">
                  <c:v>80.889799999999994</c:v>
                </c:pt>
                <c:pt idx="829">
                  <c:v>80.877799999999993</c:v>
                </c:pt>
                <c:pt idx="830">
                  <c:v>80.777100000000004</c:v>
                </c:pt>
                <c:pt idx="831">
                  <c:v>80.727599999999995</c:v>
                </c:pt>
                <c:pt idx="832">
                  <c:v>80.792000000000002</c:v>
                </c:pt>
                <c:pt idx="833">
                  <c:v>80.737700000000004</c:v>
                </c:pt>
                <c:pt idx="834">
                  <c:v>80.758899999999997</c:v>
                </c:pt>
                <c:pt idx="835">
                  <c:v>80.971699999999998</c:v>
                </c:pt>
                <c:pt idx="836">
                  <c:v>80.822599999999994</c:v>
                </c:pt>
                <c:pt idx="837">
                  <c:v>81.026600000000002</c:v>
                </c:pt>
                <c:pt idx="838">
                  <c:v>81.266999999999996</c:v>
                </c:pt>
                <c:pt idx="839">
                  <c:v>81.388499999999993</c:v>
                </c:pt>
                <c:pt idx="840">
                  <c:v>81.391599999999997</c:v>
                </c:pt>
                <c:pt idx="841">
                  <c:v>81.155500000000004</c:v>
                </c:pt>
                <c:pt idx="842">
                  <c:v>81.289199999999994</c:v>
                </c:pt>
                <c:pt idx="843">
                  <c:v>81.230099999999993</c:v>
                </c:pt>
                <c:pt idx="844">
                  <c:v>81.3369</c:v>
                </c:pt>
                <c:pt idx="845">
                  <c:v>81.577600000000004</c:v>
                </c:pt>
                <c:pt idx="846">
                  <c:v>81.569900000000004</c:v>
                </c:pt>
                <c:pt idx="847">
                  <c:v>81.170500000000004</c:v>
                </c:pt>
                <c:pt idx="848">
                  <c:v>81.443799999999996</c:v>
                </c:pt>
                <c:pt idx="849">
                  <c:v>81.410399999999996</c:v>
                </c:pt>
                <c:pt idx="850">
                  <c:v>81.268199999999993</c:v>
                </c:pt>
                <c:pt idx="851">
                  <c:v>81.270399999999995</c:v>
                </c:pt>
                <c:pt idx="852">
                  <c:v>81.278599999999997</c:v>
                </c:pt>
                <c:pt idx="853">
                  <c:v>81.367400000000004</c:v>
                </c:pt>
                <c:pt idx="854">
                  <c:v>81.101699999999994</c:v>
                </c:pt>
                <c:pt idx="855">
                  <c:v>81.304500000000004</c:v>
                </c:pt>
                <c:pt idx="856">
                  <c:v>81.2911</c:v>
                </c:pt>
                <c:pt idx="857">
                  <c:v>81.342699999999994</c:v>
                </c:pt>
                <c:pt idx="858">
                  <c:v>81.190299999999993</c:v>
                </c:pt>
                <c:pt idx="859">
                  <c:v>81.198999999999998</c:v>
                </c:pt>
                <c:pt idx="860">
                  <c:v>81.334500000000006</c:v>
                </c:pt>
                <c:pt idx="861">
                  <c:v>81.100999999999999</c:v>
                </c:pt>
                <c:pt idx="862">
                  <c:v>81.220600000000005</c:v>
                </c:pt>
                <c:pt idx="863">
                  <c:v>81.111800000000002</c:v>
                </c:pt>
                <c:pt idx="864">
                  <c:v>81.1126</c:v>
                </c:pt>
                <c:pt idx="865">
                  <c:v>81.100899999999996</c:v>
                </c:pt>
                <c:pt idx="866">
                  <c:v>81.180499999999995</c:v>
                </c:pt>
                <c:pt idx="867">
                  <c:v>81.144999999999996</c:v>
                </c:pt>
                <c:pt idx="868">
                  <c:v>81.4024</c:v>
                </c:pt>
                <c:pt idx="869">
                  <c:v>81.273899999999998</c:v>
                </c:pt>
                <c:pt idx="870">
                  <c:v>81.380099999999999</c:v>
                </c:pt>
                <c:pt idx="871">
                  <c:v>81.412400000000005</c:v>
                </c:pt>
                <c:pt idx="872">
                  <c:v>81.668300000000002</c:v>
                </c:pt>
                <c:pt idx="873">
                  <c:v>81.411100000000005</c:v>
                </c:pt>
                <c:pt idx="874">
                  <c:v>81.685400000000001</c:v>
                </c:pt>
                <c:pt idx="875">
                  <c:v>81.706199999999995</c:v>
                </c:pt>
                <c:pt idx="876">
                  <c:v>81.674000000000007</c:v>
                </c:pt>
                <c:pt idx="877">
                  <c:v>80.701899999999995</c:v>
                </c:pt>
                <c:pt idx="878">
                  <c:v>81.822599999999994</c:v>
                </c:pt>
                <c:pt idx="879">
                  <c:v>81.823899999999995</c:v>
                </c:pt>
                <c:pt idx="880">
                  <c:v>82.020099999999999</c:v>
                </c:pt>
                <c:pt idx="881">
                  <c:v>81.8352</c:v>
                </c:pt>
                <c:pt idx="882">
                  <c:v>81.555300000000003</c:v>
                </c:pt>
                <c:pt idx="883">
                  <c:v>81.712500000000006</c:v>
                </c:pt>
                <c:pt idx="884">
                  <c:v>80.55</c:v>
                </c:pt>
                <c:pt idx="885">
                  <c:v>81.7834</c:v>
                </c:pt>
                <c:pt idx="886">
                  <c:v>81.956500000000005</c:v>
                </c:pt>
                <c:pt idx="887">
                  <c:v>82.012699999999995</c:v>
                </c:pt>
                <c:pt idx="888">
                  <c:v>81.866100000000003</c:v>
                </c:pt>
                <c:pt idx="889">
                  <c:v>81.892099999999999</c:v>
                </c:pt>
                <c:pt idx="890">
                  <c:v>81.857799999999997</c:v>
                </c:pt>
                <c:pt idx="891">
                  <c:v>81.736199999999997</c:v>
                </c:pt>
                <c:pt idx="892">
                  <c:v>81.691900000000004</c:v>
                </c:pt>
                <c:pt idx="893">
                  <c:v>81.487700000000004</c:v>
                </c:pt>
                <c:pt idx="894">
                  <c:v>81.773200000000003</c:v>
                </c:pt>
                <c:pt idx="895">
                  <c:v>81.513099999999994</c:v>
                </c:pt>
                <c:pt idx="896">
                  <c:v>81.514899999999997</c:v>
                </c:pt>
                <c:pt idx="897">
                  <c:v>81.658600000000007</c:v>
                </c:pt>
                <c:pt idx="898">
                  <c:v>81.549099999999996</c:v>
                </c:pt>
                <c:pt idx="899">
                  <c:v>81.715100000000007</c:v>
                </c:pt>
                <c:pt idx="900">
                  <c:v>81.588899999999995</c:v>
                </c:pt>
                <c:pt idx="901">
                  <c:v>81.593400000000003</c:v>
                </c:pt>
                <c:pt idx="902">
                  <c:v>81.718800000000002</c:v>
                </c:pt>
                <c:pt idx="903">
                  <c:v>81.651700000000005</c:v>
                </c:pt>
                <c:pt idx="904">
                  <c:v>81.917299999999997</c:v>
                </c:pt>
                <c:pt idx="905">
                  <c:v>81.725399999999993</c:v>
                </c:pt>
                <c:pt idx="906">
                  <c:v>81.829400000000007</c:v>
                </c:pt>
                <c:pt idx="907">
                  <c:v>81.861699999999999</c:v>
                </c:pt>
                <c:pt idx="908">
                  <c:v>82.105000000000004</c:v>
                </c:pt>
                <c:pt idx="909">
                  <c:v>81.947800000000001</c:v>
                </c:pt>
                <c:pt idx="910">
                  <c:v>82.127099999999999</c:v>
                </c:pt>
                <c:pt idx="911">
                  <c:v>82.235100000000003</c:v>
                </c:pt>
                <c:pt idx="912">
                  <c:v>82.161600000000007</c:v>
                </c:pt>
                <c:pt idx="913">
                  <c:v>81.904899999999998</c:v>
                </c:pt>
                <c:pt idx="914">
                  <c:v>82.059399999999997</c:v>
                </c:pt>
                <c:pt idx="915">
                  <c:v>81.923000000000002</c:v>
                </c:pt>
                <c:pt idx="916">
                  <c:v>81.996300000000005</c:v>
                </c:pt>
                <c:pt idx="917">
                  <c:v>82.124200000000002</c:v>
                </c:pt>
                <c:pt idx="918">
                  <c:v>82.129300000000001</c:v>
                </c:pt>
                <c:pt idx="919">
                  <c:v>82.147800000000004</c:v>
                </c:pt>
                <c:pt idx="920">
                  <c:v>82.152299999999997</c:v>
                </c:pt>
                <c:pt idx="921">
                  <c:v>82.198599999999999</c:v>
                </c:pt>
                <c:pt idx="922">
                  <c:v>82.226399999999998</c:v>
                </c:pt>
                <c:pt idx="923">
                  <c:v>81.915999999999997</c:v>
                </c:pt>
                <c:pt idx="924">
                  <c:v>82.028700000000001</c:v>
                </c:pt>
                <c:pt idx="925">
                  <c:v>81.988799999999998</c:v>
                </c:pt>
                <c:pt idx="926">
                  <c:v>81.931200000000004</c:v>
                </c:pt>
                <c:pt idx="927">
                  <c:v>81.813199999999995</c:v>
                </c:pt>
                <c:pt idx="928">
                  <c:v>81.937299999999993</c:v>
                </c:pt>
                <c:pt idx="929">
                  <c:v>81.880799999999994</c:v>
                </c:pt>
                <c:pt idx="930">
                  <c:v>81.590100000000007</c:v>
                </c:pt>
                <c:pt idx="931">
                  <c:v>81.831100000000006</c:v>
                </c:pt>
                <c:pt idx="932">
                  <c:v>81.7196</c:v>
                </c:pt>
                <c:pt idx="933">
                  <c:v>81.872699999999995</c:v>
                </c:pt>
                <c:pt idx="934">
                  <c:v>81.813299999999998</c:v>
                </c:pt>
                <c:pt idx="935">
                  <c:v>81.733699999999999</c:v>
                </c:pt>
                <c:pt idx="936">
                  <c:v>81.744900000000001</c:v>
                </c:pt>
                <c:pt idx="937">
                  <c:v>81.965100000000007</c:v>
                </c:pt>
                <c:pt idx="938">
                  <c:v>81.668899999999994</c:v>
                </c:pt>
                <c:pt idx="939">
                  <c:v>81.952200000000005</c:v>
                </c:pt>
                <c:pt idx="940">
                  <c:v>81.850499999999997</c:v>
                </c:pt>
                <c:pt idx="941">
                  <c:v>81.864999999999995</c:v>
                </c:pt>
                <c:pt idx="942">
                  <c:v>82.033799999999999</c:v>
                </c:pt>
                <c:pt idx="943">
                  <c:v>82.007499999999993</c:v>
                </c:pt>
                <c:pt idx="944">
                  <c:v>81.978700000000003</c:v>
                </c:pt>
                <c:pt idx="945">
                  <c:v>81.951599999999999</c:v>
                </c:pt>
                <c:pt idx="946">
                  <c:v>81.938699999999997</c:v>
                </c:pt>
                <c:pt idx="947">
                  <c:v>81.973100000000002</c:v>
                </c:pt>
                <c:pt idx="948">
                  <c:v>82.0745</c:v>
                </c:pt>
                <c:pt idx="949">
                  <c:v>82.120800000000003</c:v>
                </c:pt>
                <c:pt idx="950">
                  <c:v>82.322199999999995</c:v>
                </c:pt>
                <c:pt idx="951">
                  <c:v>82.183400000000006</c:v>
                </c:pt>
                <c:pt idx="952">
                  <c:v>81.9636</c:v>
                </c:pt>
                <c:pt idx="953">
                  <c:v>82.099299999999999</c:v>
                </c:pt>
                <c:pt idx="954">
                  <c:v>82.132599999999996</c:v>
                </c:pt>
                <c:pt idx="955">
                  <c:v>81.912199999999999</c:v>
                </c:pt>
                <c:pt idx="956">
                  <c:v>82.010199999999998</c:v>
                </c:pt>
                <c:pt idx="957">
                  <c:v>81.722200000000001</c:v>
                </c:pt>
                <c:pt idx="958">
                  <c:v>82.203699999999998</c:v>
                </c:pt>
                <c:pt idx="959">
                  <c:v>82.055599999999998</c:v>
                </c:pt>
                <c:pt idx="960">
                  <c:v>82.068100000000001</c:v>
                </c:pt>
                <c:pt idx="961">
                  <c:v>82.2179</c:v>
                </c:pt>
                <c:pt idx="962">
                  <c:v>80.889799999999994</c:v>
                </c:pt>
                <c:pt idx="963">
                  <c:v>82.245900000000006</c:v>
                </c:pt>
                <c:pt idx="964">
                  <c:v>81.954400000000007</c:v>
                </c:pt>
                <c:pt idx="965">
                  <c:v>82.066900000000004</c:v>
                </c:pt>
                <c:pt idx="966">
                  <c:v>81.924899999999994</c:v>
                </c:pt>
                <c:pt idx="967">
                  <c:v>81.795699999999997</c:v>
                </c:pt>
                <c:pt idx="968">
                  <c:v>81.688800000000001</c:v>
                </c:pt>
                <c:pt idx="969">
                  <c:v>81.266300000000001</c:v>
                </c:pt>
                <c:pt idx="970">
                  <c:v>81.652299999999997</c:v>
                </c:pt>
                <c:pt idx="971">
                  <c:v>80.557400000000001</c:v>
                </c:pt>
                <c:pt idx="972">
                  <c:v>81.924800000000005</c:v>
                </c:pt>
                <c:pt idx="973">
                  <c:v>82.159899999999993</c:v>
                </c:pt>
                <c:pt idx="974">
                  <c:v>82.253299999999996</c:v>
                </c:pt>
                <c:pt idx="975">
                  <c:v>82.233199999999997</c:v>
                </c:pt>
                <c:pt idx="976">
                  <c:v>82.313299999999998</c:v>
                </c:pt>
                <c:pt idx="977">
                  <c:v>80.445499999999996</c:v>
                </c:pt>
                <c:pt idx="978">
                  <c:v>82.33</c:v>
                </c:pt>
                <c:pt idx="979">
                  <c:v>82.375799999999998</c:v>
                </c:pt>
                <c:pt idx="980">
                  <c:v>82.268100000000004</c:v>
                </c:pt>
                <c:pt idx="981">
                  <c:v>82.123199999999997</c:v>
                </c:pt>
                <c:pt idx="982">
                  <c:v>82.255700000000004</c:v>
                </c:pt>
                <c:pt idx="983">
                  <c:v>82.0304</c:v>
                </c:pt>
                <c:pt idx="984">
                  <c:v>81.953599999999994</c:v>
                </c:pt>
                <c:pt idx="985">
                  <c:v>81.701899999999995</c:v>
                </c:pt>
                <c:pt idx="986">
                  <c:v>82.016999999999996</c:v>
                </c:pt>
                <c:pt idx="987">
                  <c:v>82.012600000000006</c:v>
                </c:pt>
                <c:pt idx="988">
                  <c:v>79.750900000000001</c:v>
                </c:pt>
                <c:pt idx="989">
                  <c:v>81.721400000000003</c:v>
                </c:pt>
                <c:pt idx="990">
                  <c:v>82.065100000000001</c:v>
                </c:pt>
                <c:pt idx="991">
                  <c:v>82.090500000000006</c:v>
                </c:pt>
                <c:pt idx="992">
                  <c:v>82.023700000000005</c:v>
                </c:pt>
                <c:pt idx="993">
                  <c:v>82.066100000000006</c:v>
                </c:pt>
                <c:pt idx="994">
                  <c:v>81.888000000000005</c:v>
                </c:pt>
                <c:pt idx="995">
                  <c:v>80.689700000000002</c:v>
                </c:pt>
                <c:pt idx="996">
                  <c:v>81.954499999999996</c:v>
                </c:pt>
                <c:pt idx="997">
                  <c:v>81.879099999999994</c:v>
                </c:pt>
                <c:pt idx="998">
                  <c:v>81.677700000000002</c:v>
                </c:pt>
                <c:pt idx="999">
                  <c:v>81.821200000000005</c:v>
                </c:pt>
                <c:pt idx="1000">
                  <c:v>81.759600000000006</c:v>
                </c:pt>
                <c:pt idx="1001">
                  <c:v>81.679199999999994</c:v>
                </c:pt>
                <c:pt idx="1002">
                  <c:v>81.9893</c:v>
                </c:pt>
                <c:pt idx="1003">
                  <c:v>81.926500000000004</c:v>
                </c:pt>
                <c:pt idx="1004">
                  <c:v>81.958600000000004</c:v>
                </c:pt>
                <c:pt idx="1005">
                  <c:v>81.924300000000002</c:v>
                </c:pt>
                <c:pt idx="1006">
                  <c:v>82.107100000000003</c:v>
                </c:pt>
                <c:pt idx="1007">
                  <c:v>82.0672</c:v>
                </c:pt>
                <c:pt idx="1008">
                  <c:v>82.065100000000001</c:v>
                </c:pt>
                <c:pt idx="1009">
                  <c:v>82.107500000000002</c:v>
                </c:pt>
                <c:pt idx="1010">
                  <c:v>82.227199999999996</c:v>
                </c:pt>
                <c:pt idx="1011">
                  <c:v>82.119900000000001</c:v>
                </c:pt>
                <c:pt idx="1012">
                  <c:v>80.995999999999995</c:v>
                </c:pt>
                <c:pt idx="1013">
                  <c:v>82.192999999999998</c:v>
                </c:pt>
                <c:pt idx="1014">
                  <c:v>82.278800000000004</c:v>
                </c:pt>
                <c:pt idx="1015">
                  <c:v>82.456299999999999</c:v>
                </c:pt>
                <c:pt idx="1016">
                  <c:v>82.32</c:v>
                </c:pt>
                <c:pt idx="1017">
                  <c:v>81.912599999999998</c:v>
                </c:pt>
                <c:pt idx="1018">
                  <c:v>82.012699999999995</c:v>
                </c:pt>
                <c:pt idx="1019">
                  <c:v>82.025899999999993</c:v>
                </c:pt>
                <c:pt idx="1020">
                  <c:v>82.006</c:v>
                </c:pt>
                <c:pt idx="1021">
                  <c:v>81.883099999999999</c:v>
                </c:pt>
                <c:pt idx="1022">
                  <c:v>82.137100000000004</c:v>
                </c:pt>
                <c:pt idx="1023">
                  <c:v>82.386099999999999</c:v>
                </c:pt>
                <c:pt idx="1024">
                  <c:v>82.396000000000001</c:v>
                </c:pt>
                <c:pt idx="1025">
                  <c:v>82.214799999999997</c:v>
                </c:pt>
                <c:pt idx="1026">
                  <c:v>82.533799999999999</c:v>
                </c:pt>
                <c:pt idx="1027">
                  <c:v>82.48</c:v>
                </c:pt>
                <c:pt idx="1028">
                  <c:v>82.383799999999994</c:v>
                </c:pt>
                <c:pt idx="1029">
                  <c:v>82.148300000000006</c:v>
                </c:pt>
                <c:pt idx="1030">
                  <c:v>81.723500000000001</c:v>
                </c:pt>
                <c:pt idx="1031">
                  <c:v>81.0184</c:v>
                </c:pt>
                <c:pt idx="1032">
                  <c:v>81.797799999999995</c:v>
                </c:pt>
                <c:pt idx="1033">
                  <c:v>81.8767</c:v>
                </c:pt>
                <c:pt idx="1034">
                  <c:v>81.676199999999994</c:v>
                </c:pt>
                <c:pt idx="1035">
                  <c:v>81.862099999999998</c:v>
                </c:pt>
                <c:pt idx="1036">
                  <c:v>81.963800000000006</c:v>
                </c:pt>
                <c:pt idx="1037">
                  <c:v>80.7239</c:v>
                </c:pt>
                <c:pt idx="1038">
                  <c:v>82.025700000000001</c:v>
                </c:pt>
                <c:pt idx="1039">
                  <c:v>82.295900000000003</c:v>
                </c:pt>
                <c:pt idx="1040">
                  <c:v>82.351100000000002</c:v>
                </c:pt>
                <c:pt idx="1041">
                  <c:v>82.122799999999998</c:v>
                </c:pt>
                <c:pt idx="1042">
                  <c:v>82.260800000000003</c:v>
                </c:pt>
                <c:pt idx="1043">
                  <c:v>82.213200000000001</c:v>
                </c:pt>
                <c:pt idx="1044">
                  <c:v>82.491</c:v>
                </c:pt>
                <c:pt idx="1045">
                  <c:v>82.487099999999998</c:v>
                </c:pt>
                <c:pt idx="1046">
                  <c:v>82.509799999999998</c:v>
                </c:pt>
                <c:pt idx="1047">
                  <c:v>82.506600000000006</c:v>
                </c:pt>
                <c:pt idx="1048">
                  <c:v>82.560599999999994</c:v>
                </c:pt>
                <c:pt idx="1049">
                  <c:v>82.612200000000001</c:v>
                </c:pt>
                <c:pt idx="1050">
                  <c:v>82.479200000000006</c:v>
                </c:pt>
                <c:pt idx="1051">
                  <c:v>82.602599999999995</c:v>
                </c:pt>
                <c:pt idx="1052">
                  <c:v>82.579300000000003</c:v>
                </c:pt>
                <c:pt idx="1053">
                  <c:v>82.547700000000006</c:v>
                </c:pt>
                <c:pt idx="1054">
                  <c:v>82.497600000000006</c:v>
                </c:pt>
                <c:pt idx="1055">
                  <c:v>82.2727</c:v>
                </c:pt>
                <c:pt idx="1056">
                  <c:v>81.960099999999997</c:v>
                </c:pt>
                <c:pt idx="1057">
                  <c:v>82.311300000000003</c:v>
                </c:pt>
                <c:pt idx="1058">
                  <c:v>82.044399999999996</c:v>
                </c:pt>
                <c:pt idx="1059">
                  <c:v>82.078500000000005</c:v>
                </c:pt>
                <c:pt idx="1060">
                  <c:v>82.405100000000004</c:v>
                </c:pt>
                <c:pt idx="1061">
                  <c:v>82.025400000000005</c:v>
                </c:pt>
                <c:pt idx="1062">
                  <c:v>82.175600000000003</c:v>
                </c:pt>
                <c:pt idx="1063">
                  <c:v>82.270799999999994</c:v>
                </c:pt>
                <c:pt idx="1064">
                  <c:v>81.925299999999993</c:v>
                </c:pt>
                <c:pt idx="1065">
                  <c:v>81.906999999999996</c:v>
                </c:pt>
                <c:pt idx="1066">
                  <c:v>81.369</c:v>
                </c:pt>
                <c:pt idx="1067">
                  <c:v>81.650800000000004</c:v>
                </c:pt>
                <c:pt idx="1068">
                  <c:v>81.804299999999998</c:v>
                </c:pt>
                <c:pt idx="1069">
                  <c:v>81.9024</c:v>
                </c:pt>
                <c:pt idx="1070">
                  <c:v>81.859700000000004</c:v>
                </c:pt>
                <c:pt idx="1071">
                  <c:v>81.827200000000005</c:v>
                </c:pt>
                <c:pt idx="1072">
                  <c:v>81.886799999999994</c:v>
                </c:pt>
                <c:pt idx="1073">
                  <c:v>81.9161</c:v>
                </c:pt>
                <c:pt idx="1074">
                  <c:v>81.908600000000007</c:v>
                </c:pt>
                <c:pt idx="1075">
                  <c:v>81.957400000000007</c:v>
                </c:pt>
                <c:pt idx="1076">
                  <c:v>81.841700000000003</c:v>
                </c:pt>
                <c:pt idx="1077">
                  <c:v>82.134200000000007</c:v>
                </c:pt>
                <c:pt idx="1078">
                  <c:v>82.065299999999993</c:v>
                </c:pt>
                <c:pt idx="1079">
                  <c:v>82.167000000000002</c:v>
                </c:pt>
                <c:pt idx="1080">
                  <c:v>82.246300000000005</c:v>
                </c:pt>
                <c:pt idx="1081">
                  <c:v>82.194800000000001</c:v>
                </c:pt>
                <c:pt idx="1082">
                  <c:v>80.474400000000003</c:v>
                </c:pt>
                <c:pt idx="1083">
                  <c:v>82.156599999999997</c:v>
                </c:pt>
                <c:pt idx="1084">
                  <c:v>82.295000000000002</c:v>
                </c:pt>
                <c:pt idx="1085">
                  <c:v>82.625900000000001</c:v>
                </c:pt>
                <c:pt idx="1086">
                  <c:v>82.586699999999993</c:v>
                </c:pt>
                <c:pt idx="1087">
                  <c:v>82.509799999999998</c:v>
                </c:pt>
                <c:pt idx="1088">
                  <c:v>82.404600000000002</c:v>
                </c:pt>
                <c:pt idx="1089">
                  <c:v>82.521799999999999</c:v>
                </c:pt>
                <c:pt idx="1090">
                  <c:v>82.406599999999997</c:v>
                </c:pt>
                <c:pt idx="1091">
                  <c:v>82.421999999999997</c:v>
                </c:pt>
                <c:pt idx="1092">
                  <c:v>81.4221</c:v>
                </c:pt>
                <c:pt idx="1093">
                  <c:v>82.380700000000004</c:v>
                </c:pt>
                <c:pt idx="1094">
                  <c:v>82.337000000000003</c:v>
                </c:pt>
                <c:pt idx="1095">
                  <c:v>82.334800000000001</c:v>
                </c:pt>
                <c:pt idx="1096">
                  <c:v>82.154700000000005</c:v>
                </c:pt>
                <c:pt idx="1097">
                  <c:v>82.066800000000001</c:v>
                </c:pt>
                <c:pt idx="1098">
                  <c:v>80.783500000000004</c:v>
                </c:pt>
                <c:pt idx="1099">
                  <c:v>80.875900000000001</c:v>
                </c:pt>
                <c:pt idx="1100">
                  <c:v>82.075000000000003</c:v>
                </c:pt>
                <c:pt idx="1101">
                  <c:v>81.8035</c:v>
                </c:pt>
                <c:pt idx="1102">
                  <c:v>82.106999999999999</c:v>
                </c:pt>
                <c:pt idx="1103">
                  <c:v>81.8429</c:v>
                </c:pt>
                <c:pt idx="1104">
                  <c:v>82.018299999999996</c:v>
                </c:pt>
                <c:pt idx="1105">
                  <c:v>81.879599999999996</c:v>
                </c:pt>
                <c:pt idx="1106">
                  <c:v>81.718100000000007</c:v>
                </c:pt>
                <c:pt idx="1107">
                  <c:v>81.912499999999994</c:v>
                </c:pt>
                <c:pt idx="1108">
                  <c:v>82.127700000000004</c:v>
                </c:pt>
                <c:pt idx="1109">
                  <c:v>82.119200000000006</c:v>
                </c:pt>
                <c:pt idx="1110">
                  <c:v>81.99</c:v>
                </c:pt>
                <c:pt idx="1111">
                  <c:v>82.003900000000002</c:v>
                </c:pt>
                <c:pt idx="1112">
                  <c:v>82.199399999999997</c:v>
                </c:pt>
                <c:pt idx="1113">
                  <c:v>82.248599999999996</c:v>
                </c:pt>
                <c:pt idx="1114">
                  <c:v>82.338899999999995</c:v>
                </c:pt>
                <c:pt idx="1115">
                  <c:v>82.227800000000002</c:v>
                </c:pt>
                <c:pt idx="1116">
                  <c:v>82.380899999999997</c:v>
                </c:pt>
                <c:pt idx="1117">
                  <c:v>82.199299999999994</c:v>
                </c:pt>
                <c:pt idx="1118">
                  <c:v>82.725200000000001</c:v>
                </c:pt>
                <c:pt idx="1119">
                  <c:v>82.329899999999995</c:v>
                </c:pt>
                <c:pt idx="1120">
                  <c:v>82.441999999999993</c:v>
                </c:pt>
                <c:pt idx="1121">
                  <c:v>82.623599999999996</c:v>
                </c:pt>
                <c:pt idx="1122">
                  <c:v>82.308099999999996</c:v>
                </c:pt>
                <c:pt idx="1123">
                  <c:v>82.532200000000003</c:v>
                </c:pt>
                <c:pt idx="1124">
                  <c:v>82.464299999999994</c:v>
                </c:pt>
                <c:pt idx="1125">
                  <c:v>82.513300000000001</c:v>
                </c:pt>
                <c:pt idx="1126">
                  <c:v>82.631200000000007</c:v>
                </c:pt>
                <c:pt idx="1127">
                  <c:v>82.281999999999996</c:v>
                </c:pt>
                <c:pt idx="1128">
                  <c:v>82.597899999999996</c:v>
                </c:pt>
                <c:pt idx="1129">
                  <c:v>82.364500000000007</c:v>
                </c:pt>
                <c:pt idx="1130">
                  <c:v>82.577100000000002</c:v>
                </c:pt>
                <c:pt idx="1131">
                  <c:v>82.377300000000005</c:v>
                </c:pt>
                <c:pt idx="1132">
                  <c:v>82.357900000000001</c:v>
                </c:pt>
                <c:pt idx="1133">
                  <c:v>82.308599999999998</c:v>
                </c:pt>
                <c:pt idx="1134">
                  <c:v>82.2209</c:v>
                </c:pt>
                <c:pt idx="1135">
                  <c:v>82.090500000000006</c:v>
                </c:pt>
                <c:pt idx="1136">
                  <c:v>82.059600000000003</c:v>
                </c:pt>
                <c:pt idx="1137">
                  <c:v>82.037899999999993</c:v>
                </c:pt>
                <c:pt idx="1138">
                  <c:v>81.083399999999997</c:v>
                </c:pt>
                <c:pt idx="1139">
                  <c:v>82.172399999999996</c:v>
                </c:pt>
                <c:pt idx="1140">
                  <c:v>82.212800000000001</c:v>
                </c:pt>
                <c:pt idx="1141">
                  <c:v>82.107200000000006</c:v>
                </c:pt>
                <c:pt idx="1142">
                  <c:v>82.167599999999993</c:v>
                </c:pt>
                <c:pt idx="1143">
                  <c:v>82.205200000000005</c:v>
                </c:pt>
                <c:pt idx="1144">
                  <c:v>82.589200000000005</c:v>
                </c:pt>
                <c:pt idx="1145">
                  <c:v>82.260599999999997</c:v>
                </c:pt>
                <c:pt idx="1146">
                  <c:v>80.951700000000002</c:v>
                </c:pt>
                <c:pt idx="1147">
                  <c:v>82.564599999999999</c:v>
                </c:pt>
                <c:pt idx="1148">
                  <c:v>82.4726</c:v>
                </c:pt>
                <c:pt idx="1149">
                  <c:v>82.682900000000004</c:v>
                </c:pt>
                <c:pt idx="1150">
                  <c:v>82.650499999999994</c:v>
                </c:pt>
                <c:pt idx="1151">
                  <c:v>82.569100000000006</c:v>
                </c:pt>
                <c:pt idx="1152">
                  <c:v>82.487200000000001</c:v>
                </c:pt>
                <c:pt idx="1153">
                  <c:v>82.852900000000005</c:v>
                </c:pt>
                <c:pt idx="1154">
                  <c:v>82.874600000000001</c:v>
                </c:pt>
                <c:pt idx="1155">
                  <c:v>82.686499999999995</c:v>
                </c:pt>
                <c:pt idx="1156">
                  <c:v>82.777500000000003</c:v>
                </c:pt>
                <c:pt idx="1157">
                  <c:v>82.796300000000002</c:v>
                </c:pt>
                <c:pt idx="1158">
                  <c:v>82.662000000000006</c:v>
                </c:pt>
                <c:pt idx="1159">
                  <c:v>82.6965</c:v>
                </c:pt>
                <c:pt idx="1160">
                  <c:v>82.476399999999998</c:v>
                </c:pt>
                <c:pt idx="1161">
                  <c:v>82.424800000000005</c:v>
                </c:pt>
                <c:pt idx="1162">
                  <c:v>82.754099999999994</c:v>
                </c:pt>
                <c:pt idx="1163">
                  <c:v>82.390900000000002</c:v>
                </c:pt>
                <c:pt idx="1164">
                  <c:v>82.545400000000001</c:v>
                </c:pt>
                <c:pt idx="1165">
                  <c:v>82.377499999999998</c:v>
                </c:pt>
                <c:pt idx="1166">
                  <c:v>82.257300000000001</c:v>
                </c:pt>
                <c:pt idx="1167">
                  <c:v>82.466899999999995</c:v>
                </c:pt>
                <c:pt idx="1168">
                  <c:v>82.358199999999997</c:v>
                </c:pt>
                <c:pt idx="1169">
                  <c:v>81.0304</c:v>
                </c:pt>
                <c:pt idx="1170">
                  <c:v>82.377499999999998</c:v>
                </c:pt>
                <c:pt idx="1171">
                  <c:v>82.1768</c:v>
                </c:pt>
                <c:pt idx="1172">
                  <c:v>82.225200000000001</c:v>
                </c:pt>
                <c:pt idx="1173">
                  <c:v>82.286199999999994</c:v>
                </c:pt>
                <c:pt idx="1174">
                  <c:v>82.406199999999998</c:v>
                </c:pt>
                <c:pt idx="1175">
                  <c:v>82.497100000000003</c:v>
                </c:pt>
                <c:pt idx="1176">
                  <c:v>82.434100000000001</c:v>
                </c:pt>
                <c:pt idx="1177">
                  <c:v>82.544600000000003</c:v>
                </c:pt>
                <c:pt idx="1178">
                  <c:v>82.559799999999996</c:v>
                </c:pt>
                <c:pt idx="1179">
                  <c:v>82.426199999999994</c:v>
                </c:pt>
                <c:pt idx="1180">
                  <c:v>82.416600000000003</c:v>
                </c:pt>
                <c:pt idx="1181">
                  <c:v>82.185400000000001</c:v>
                </c:pt>
                <c:pt idx="1182">
                  <c:v>82.344700000000003</c:v>
                </c:pt>
                <c:pt idx="1183">
                  <c:v>82.598200000000006</c:v>
                </c:pt>
                <c:pt idx="1184">
                  <c:v>82.516199999999998</c:v>
                </c:pt>
                <c:pt idx="1185">
                  <c:v>82.422899999999998</c:v>
                </c:pt>
                <c:pt idx="1186">
                  <c:v>82.465500000000006</c:v>
                </c:pt>
                <c:pt idx="1187">
                  <c:v>82.637100000000004</c:v>
                </c:pt>
                <c:pt idx="1188">
                  <c:v>82.490899999999996</c:v>
                </c:pt>
                <c:pt idx="1189">
                  <c:v>82.6661</c:v>
                </c:pt>
                <c:pt idx="1190">
                  <c:v>82.480900000000005</c:v>
                </c:pt>
                <c:pt idx="1191">
                  <c:v>81.245999999999995</c:v>
                </c:pt>
                <c:pt idx="1192">
                  <c:v>81.164900000000003</c:v>
                </c:pt>
                <c:pt idx="1193">
                  <c:v>81.255300000000005</c:v>
                </c:pt>
                <c:pt idx="1194">
                  <c:v>81.4495</c:v>
                </c:pt>
                <c:pt idx="1195">
                  <c:v>81.191800000000001</c:v>
                </c:pt>
                <c:pt idx="1196">
                  <c:v>81.219700000000003</c:v>
                </c:pt>
                <c:pt idx="1197">
                  <c:v>81.198300000000003</c:v>
                </c:pt>
                <c:pt idx="1198">
                  <c:v>81.12</c:v>
                </c:pt>
                <c:pt idx="1199">
                  <c:v>81.054699999999997</c:v>
                </c:pt>
                <c:pt idx="1200">
                  <c:v>81.020099999999999</c:v>
                </c:pt>
                <c:pt idx="1201">
                  <c:v>81.0989</c:v>
                </c:pt>
                <c:pt idx="1202">
                  <c:v>81.038700000000006</c:v>
                </c:pt>
                <c:pt idx="1203">
                  <c:v>81.253900000000002</c:v>
                </c:pt>
                <c:pt idx="1204">
                  <c:v>81.004099999999994</c:v>
                </c:pt>
                <c:pt idx="1205">
                  <c:v>81.147900000000007</c:v>
                </c:pt>
                <c:pt idx="1206">
                  <c:v>81.174499999999995</c:v>
                </c:pt>
                <c:pt idx="1207">
                  <c:v>80.946200000000005</c:v>
                </c:pt>
                <c:pt idx="1208">
                  <c:v>81.003100000000003</c:v>
                </c:pt>
                <c:pt idx="1209">
                  <c:v>81.038399999999996</c:v>
                </c:pt>
                <c:pt idx="1210">
                  <c:v>80.990099999999998</c:v>
                </c:pt>
                <c:pt idx="1211">
                  <c:v>81.013099999999994</c:v>
                </c:pt>
                <c:pt idx="1212">
                  <c:v>80.9542</c:v>
                </c:pt>
                <c:pt idx="1213">
                  <c:v>81.160899999999998</c:v>
                </c:pt>
                <c:pt idx="1214">
                  <c:v>81.197999999999993</c:v>
                </c:pt>
                <c:pt idx="1215">
                  <c:v>81.103899999999996</c:v>
                </c:pt>
                <c:pt idx="1216">
                  <c:v>81.118499999999997</c:v>
                </c:pt>
                <c:pt idx="1217">
                  <c:v>81.424099999999996</c:v>
                </c:pt>
                <c:pt idx="1218">
                  <c:v>81.398200000000003</c:v>
                </c:pt>
                <c:pt idx="1219">
                  <c:v>81.253200000000007</c:v>
                </c:pt>
                <c:pt idx="1220">
                  <c:v>81.463899999999995</c:v>
                </c:pt>
                <c:pt idx="1221">
                  <c:v>81.430099999999996</c:v>
                </c:pt>
                <c:pt idx="1222">
                  <c:v>81.534400000000005</c:v>
                </c:pt>
                <c:pt idx="1223">
                  <c:v>81.451400000000007</c:v>
                </c:pt>
                <c:pt idx="1224">
                  <c:v>81.442499999999995</c:v>
                </c:pt>
                <c:pt idx="1225">
                  <c:v>81.421599999999998</c:v>
                </c:pt>
                <c:pt idx="1226">
                  <c:v>81.399199999999993</c:v>
                </c:pt>
                <c:pt idx="1227">
                  <c:v>81.166899999999998</c:v>
                </c:pt>
                <c:pt idx="1228">
                  <c:v>81.231700000000004</c:v>
                </c:pt>
                <c:pt idx="1229">
                  <c:v>81.311999999999998</c:v>
                </c:pt>
                <c:pt idx="1230">
                  <c:v>81.429699999999997</c:v>
                </c:pt>
                <c:pt idx="1231">
                  <c:v>81.539299999999997</c:v>
                </c:pt>
                <c:pt idx="1232">
                  <c:v>81.497699999999995</c:v>
                </c:pt>
                <c:pt idx="1233">
                  <c:v>81.281499999999994</c:v>
                </c:pt>
                <c:pt idx="1234">
                  <c:v>81.351299999999995</c:v>
                </c:pt>
                <c:pt idx="1235">
                  <c:v>81.072000000000003</c:v>
                </c:pt>
                <c:pt idx="1236">
                  <c:v>81.097499999999997</c:v>
                </c:pt>
                <c:pt idx="1237">
                  <c:v>81.086100000000002</c:v>
                </c:pt>
                <c:pt idx="1238">
                  <c:v>81.208200000000005</c:v>
                </c:pt>
                <c:pt idx="1239">
                  <c:v>80.961399999999998</c:v>
                </c:pt>
                <c:pt idx="1240">
                  <c:v>81.109399999999994</c:v>
                </c:pt>
                <c:pt idx="1241">
                  <c:v>81.1995</c:v>
                </c:pt>
                <c:pt idx="1242">
                  <c:v>80.993899999999996</c:v>
                </c:pt>
                <c:pt idx="1243">
                  <c:v>81.022499999999994</c:v>
                </c:pt>
                <c:pt idx="1244">
                  <c:v>80.9773</c:v>
                </c:pt>
                <c:pt idx="1245">
                  <c:v>81.031300000000002</c:v>
                </c:pt>
                <c:pt idx="1246">
                  <c:v>80.981700000000004</c:v>
                </c:pt>
                <c:pt idx="1247">
                  <c:v>81.300700000000006</c:v>
                </c:pt>
                <c:pt idx="1248">
                  <c:v>81.188599999999994</c:v>
                </c:pt>
                <c:pt idx="1249">
                  <c:v>81.220600000000005</c:v>
                </c:pt>
                <c:pt idx="1250">
                  <c:v>81.379400000000004</c:v>
                </c:pt>
                <c:pt idx="1251">
                  <c:v>81.272800000000004</c:v>
                </c:pt>
                <c:pt idx="1252">
                  <c:v>81.489000000000004</c:v>
                </c:pt>
                <c:pt idx="1253">
                  <c:v>81.337199999999996</c:v>
                </c:pt>
                <c:pt idx="1254">
                  <c:v>81.516400000000004</c:v>
                </c:pt>
                <c:pt idx="1255">
                  <c:v>81.689599999999999</c:v>
                </c:pt>
                <c:pt idx="1256">
                  <c:v>81.763400000000004</c:v>
                </c:pt>
                <c:pt idx="1257">
                  <c:v>80.3643</c:v>
                </c:pt>
                <c:pt idx="1258">
                  <c:v>81.644499999999994</c:v>
                </c:pt>
                <c:pt idx="1259">
                  <c:v>81.736199999999997</c:v>
                </c:pt>
                <c:pt idx="1260">
                  <c:v>81.769000000000005</c:v>
                </c:pt>
                <c:pt idx="1261">
                  <c:v>81.754199999999997</c:v>
                </c:pt>
                <c:pt idx="1262">
                  <c:v>81.379300000000001</c:v>
                </c:pt>
                <c:pt idx="1263">
                  <c:v>81.651899999999998</c:v>
                </c:pt>
                <c:pt idx="1264">
                  <c:v>81.660499999999999</c:v>
                </c:pt>
                <c:pt idx="1265">
                  <c:v>81.617800000000003</c:v>
                </c:pt>
                <c:pt idx="1266">
                  <c:v>81.409000000000006</c:v>
                </c:pt>
                <c:pt idx="1267">
                  <c:v>81.508799999999994</c:v>
                </c:pt>
                <c:pt idx="1268">
                  <c:v>81.435900000000004</c:v>
                </c:pt>
                <c:pt idx="1269">
                  <c:v>81.489699999999999</c:v>
                </c:pt>
                <c:pt idx="1270">
                  <c:v>81.311199999999999</c:v>
                </c:pt>
                <c:pt idx="1271">
                  <c:v>81.198800000000006</c:v>
                </c:pt>
                <c:pt idx="1272">
                  <c:v>81.322199999999995</c:v>
                </c:pt>
                <c:pt idx="1273">
                  <c:v>81.203500000000005</c:v>
                </c:pt>
                <c:pt idx="1274">
                  <c:v>81.057500000000005</c:v>
                </c:pt>
                <c:pt idx="1275">
                  <c:v>81.057400000000001</c:v>
                </c:pt>
                <c:pt idx="1276">
                  <c:v>81.031000000000006</c:v>
                </c:pt>
                <c:pt idx="1277">
                  <c:v>80.971800000000002</c:v>
                </c:pt>
                <c:pt idx="1278">
                  <c:v>81.093100000000007</c:v>
                </c:pt>
                <c:pt idx="1279">
                  <c:v>81.116299999999995</c:v>
                </c:pt>
                <c:pt idx="1280">
                  <c:v>81.056799999999996</c:v>
                </c:pt>
                <c:pt idx="1281">
                  <c:v>80.945300000000003</c:v>
                </c:pt>
                <c:pt idx="1282">
                  <c:v>80.899699999999996</c:v>
                </c:pt>
                <c:pt idx="1283">
                  <c:v>81.182299999999998</c:v>
                </c:pt>
                <c:pt idx="1284">
                  <c:v>81.038899999999998</c:v>
                </c:pt>
                <c:pt idx="1285">
                  <c:v>81.040999999999997</c:v>
                </c:pt>
                <c:pt idx="1286">
                  <c:v>81.098200000000006</c:v>
                </c:pt>
                <c:pt idx="1287">
                  <c:v>81.076700000000002</c:v>
                </c:pt>
                <c:pt idx="1288">
                  <c:v>81.367999999999995</c:v>
                </c:pt>
                <c:pt idx="1289">
                  <c:v>81.218599999999995</c:v>
                </c:pt>
                <c:pt idx="1290">
                  <c:v>81.470799999999997</c:v>
                </c:pt>
                <c:pt idx="1291">
                  <c:v>81.233999999999995</c:v>
                </c:pt>
                <c:pt idx="1292">
                  <c:v>81.258399999999995</c:v>
                </c:pt>
                <c:pt idx="1293">
                  <c:v>81.201800000000006</c:v>
                </c:pt>
                <c:pt idx="1294">
                  <c:v>81.058099999999996</c:v>
                </c:pt>
                <c:pt idx="1295">
                  <c:v>81.1751</c:v>
                </c:pt>
                <c:pt idx="1296">
                  <c:v>81.125200000000007</c:v>
                </c:pt>
                <c:pt idx="1297">
                  <c:v>81.265100000000004</c:v>
                </c:pt>
                <c:pt idx="1298">
                  <c:v>81.179000000000002</c:v>
                </c:pt>
                <c:pt idx="1299">
                  <c:v>81.364400000000003</c:v>
                </c:pt>
                <c:pt idx="1300">
                  <c:v>81.242999999999995</c:v>
                </c:pt>
                <c:pt idx="1301">
                  <c:v>81.252399999999994</c:v>
                </c:pt>
                <c:pt idx="1302">
                  <c:v>81.328400000000002</c:v>
                </c:pt>
                <c:pt idx="1303">
                  <c:v>81.2042</c:v>
                </c:pt>
                <c:pt idx="1304">
                  <c:v>81.22</c:v>
                </c:pt>
                <c:pt idx="1305">
                  <c:v>80.897900000000007</c:v>
                </c:pt>
                <c:pt idx="1306">
                  <c:v>80.822999999999993</c:v>
                </c:pt>
                <c:pt idx="1307">
                  <c:v>81.014600000000002</c:v>
                </c:pt>
                <c:pt idx="1308">
                  <c:v>79.713800000000006</c:v>
                </c:pt>
                <c:pt idx="1309">
                  <c:v>80.800799999999995</c:v>
                </c:pt>
                <c:pt idx="1310">
                  <c:v>80.857399999999998</c:v>
                </c:pt>
                <c:pt idx="1311">
                  <c:v>80.972099999999998</c:v>
                </c:pt>
                <c:pt idx="1312">
                  <c:v>80.786100000000005</c:v>
                </c:pt>
                <c:pt idx="1313">
                  <c:v>80.657499999999999</c:v>
                </c:pt>
                <c:pt idx="1314">
                  <c:v>80.930999999999997</c:v>
                </c:pt>
                <c:pt idx="1315">
                  <c:v>80.835599999999999</c:v>
                </c:pt>
                <c:pt idx="1316">
                  <c:v>80.907399999999996</c:v>
                </c:pt>
                <c:pt idx="1317">
                  <c:v>80.819400000000002</c:v>
                </c:pt>
                <c:pt idx="1318">
                  <c:v>80.984200000000001</c:v>
                </c:pt>
                <c:pt idx="1319">
                  <c:v>81.091700000000003</c:v>
                </c:pt>
                <c:pt idx="1320">
                  <c:v>79.168099999999995</c:v>
                </c:pt>
                <c:pt idx="1321">
                  <c:v>80.966700000000003</c:v>
                </c:pt>
                <c:pt idx="1322">
                  <c:v>80.826499999999996</c:v>
                </c:pt>
                <c:pt idx="1323">
                  <c:v>80.560299999999998</c:v>
                </c:pt>
                <c:pt idx="1324">
                  <c:v>80.676000000000002</c:v>
                </c:pt>
                <c:pt idx="1325">
                  <c:v>80.840400000000002</c:v>
                </c:pt>
                <c:pt idx="1326">
                  <c:v>80.782499999999999</c:v>
                </c:pt>
                <c:pt idx="1327">
                  <c:v>81.016000000000005</c:v>
                </c:pt>
                <c:pt idx="1328">
                  <c:v>81.114900000000006</c:v>
                </c:pt>
                <c:pt idx="1329">
                  <c:v>80.848600000000005</c:v>
                </c:pt>
                <c:pt idx="1330">
                  <c:v>80.906599999999997</c:v>
                </c:pt>
                <c:pt idx="1331">
                  <c:v>80.8416</c:v>
                </c:pt>
                <c:pt idx="1332">
                  <c:v>80.6417</c:v>
                </c:pt>
                <c:pt idx="1333">
                  <c:v>80.906999999999996</c:v>
                </c:pt>
                <c:pt idx="1334">
                  <c:v>80.665499999999994</c:v>
                </c:pt>
                <c:pt idx="1335">
                  <c:v>80.474400000000003</c:v>
                </c:pt>
                <c:pt idx="1336">
                  <c:v>80.522499999999994</c:v>
                </c:pt>
                <c:pt idx="1337">
                  <c:v>80.623599999999996</c:v>
                </c:pt>
                <c:pt idx="1338">
                  <c:v>80.640699999999995</c:v>
                </c:pt>
                <c:pt idx="1339">
                  <c:v>80.475499999999997</c:v>
                </c:pt>
                <c:pt idx="1340">
                  <c:v>80.487700000000004</c:v>
                </c:pt>
                <c:pt idx="1341">
                  <c:v>79.842100000000002</c:v>
                </c:pt>
                <c:pt idx="1342">
                  <c:v>80.797899999999998</c:v>
                </c:pt>
                <c:pt idx="1343">
                  <c:v>80.847999999999999</c:v>
                </c:pt>
                <c:pt idx="1344">
                  <c:v>80.842200000000005</c:v>
                </c:pt>
                <c:pt idx="1345">
                  <c:v>81.193899999999999</c:v>
                </c:pt>
                <c:pt idx="1346">
                  <c:v>81.210599999999999</c:v>
                </c:pt>
                <c:pt idx="1347">
                  <c:v>81.1447</c:v>
                </c:pt>
                <c:pt idx="1348">
                  <c:v>81.0959</c:v>
                </c:pt>
                <c:pt idx="1349">
                  <c:v>80.134399999999999</c:v>
                </c:pt>
                <c:pt idx="1350">
                  <c:v>81.267799999999994</c:v>
                </c:pt>
                <c:pt idx="1351">
                  <c:v>81.172399999999996</c:v>
                </c:pt>
                <c:pt idx="1352">
                  <c:v>81.078800000000001</c:v>
                </c:pt>
                <c:pt idx="1353">
                  <c:v>81.157799999999995</c:v>
                </c:pt>
                <c:pt idx="1354">
                  <c:v>81.040599999999998</c:v>
                </c:pt>
                <c:pt idx="1355">
                  <c:v>81.342399999999998</c:v>
                </c:pt>
                <c:pt idx="1356">
                  <c:v>81.112099999999998</c:v>
                </c:pt>
                <c:pt idx="1357">
                  <c:v>81.361099999999993</c:v>
                </c:pt>
                <c:pt idx="1358">
                  <c:v>81.221000000000004</c:v>
                </c:pt>
                <c:pt idx="1359">
                  <c:v>81.163899999999998</c:v>
                </c:pt>
                <c:pt idx="1360">
                  <c:v>81.157499999999999</c:v>
                </c:pt>
                <c:pt idx="1361">
                  <c:v>81.139899999999997</c:v>
                </c:pt>
                <c:pt idx="1362">
                  <c:v>81.280500000000004</c:v>
                </c:pt>
                <c:pt idx="1363">
                  <c:v>81.215999999999994</c:v>
                </c:pt>
                <c:pt idx="1364">
                  <c:v>81.040599999999998</c:v>
                </c:pt>
                <c:pt idx="1365">
                  <c:v>80.872399999999999</c:v>
                </c:pt>
                <c:pt idx="1366">
                  <c:v>81.062899999999999</c:v>
                </c:pt>
                <c:pt idx="1367">
                  <c:v>81.3399</c:v>
                </c:pt>
                <c:pt idx="1368">
                  <c:v>81.034400000000005</c:v>
                </c:pt>
                <c:pt idx="1369">
                  <c:v>81.064400000000006</c:v>
                </c:pt>
                <c:pt idx="1370">
                  <c:v>80.927899999999994</c:v>
                </c:pt>
                <c:pt idx="1371">
                  <c:v>80.846000000000004</c:v>
                </c:pt>
                <c:pt idx="1372">
                  <c:v>80.846800000000002</c:v>
                </c:pt>
                <c:pt idx="1373">
                  <c:v>81.013199999999998</c:v>
                </c:pt>
                <c:pt idx="1374">
                  <c:v>79.501800000000003</c:v>
                </c:pt>
                <c:pt idx="1375">
                  <c:v>80.562100000000001</c:v>
                </c:pt>
                <c:pt idx="1376">
                  <c:v>80.740399999999994</c:v>
                </c:pt>
                <c:pt idx="1377">
                  <c:v>81.0702</c:v>
                </c:pt>
                <c:pt idx="1378">
                  <c:v>80.995800000000003</c:v>
                </c:pt>
                <c:pt idx="1379">
                  <c:v>81.066400000000002</c:v>
                </c:pt>
                <c:pt idx="1380">
                  <c:v>80.829300000000003</c:v>
                </c:pt>
                <c:pt idx="1381">
                  <c:v>80.840900000000005</c:v>
                </c:pt>
                <c:pt idx="1382">
                  <c:v>80.602099999999993</c:v>
                </c:pt>
                <c:pt idx="1383">
                  <c:v>80.670500000000004</c:v>
                </c:pt>
                <c:pt idx="1384">
                  <c:v>80.527799999999999</c:v>
                </c:pt>
                <c:pt idx="1385">
                  <c:v>80.423400000000001</c:v>
                </c:pt>
                <c:pt idx="1386">
                  <c:v>80.203400000000002</c:v>
                </c:pt>
                <c:pt idx="1387">
                  <c:v>80.104399999999998</c:v>
                </c:pt>
                <c:pt idx="1388">
                  <c:v>80.193700000000007</c:v>
                </c:pt>
                <c:pt idx="1389">
                  <c:v>80.178700000000006</c:v>
                </c:pt>
                <c:pt idx="1390">
                  <c:v>80.197900000000004</c:v>
                </c:pt>
                <c:pt idx="1391">
                  <c:v>80.227999999999994</c:v>
                </c:pt>
                <c:pt idx="1392">
                  <c:v>80.069699999999997</c:v>
                </c:pt>
                <c:pt idx="1393">
                  <c:v>80.252600000000001</c:v>
                </c:pt>
                <c:pt idx="1394">
                  <c:v>80.126499999999993</c:v>
                </c:pt>
                <c:pt idx="1395">
                  <c:v>80.323999999999998</c:v>
                </c:pt>
                <c:pt idx="1396">
                  <c:v>80.474299999999999</c:v>
                </c:pt>
                <c:pt idx="1397">
                  <c:v>80.265500000000003</c:v>
                </c:pt>
                <c:pt idx="1398">
                  <c:v>80.364999999999995</c:v>
                </c:pt>
                <c:pt idx="1399">
                  <c:v>80.4589</c:v>
                </c:pt>
                <c:pt idx="1400">
                  <c:v>80.632999999999996</c:v>
                </c:pt>
                <c:pt idx="1401">
                  <c:v>80.364699999999999</c:v>
                </c:pt>
                <c:pt idx="1402">
                  <c:v>80.534400000000005</c:v>
                </c:pt>
                <c:pt idx="1403">
                  <c:v>80.521799999999999</c:v>
                </c:pt>
                <c:pt idx="1404">
                  <c:v>80.238799999999998</c:v>
                </c:pt>
                <c:pt idx="1405">
                  <c:v>80.370599999999996</c:v>
                </c:pt>
                <c:pt idx="1406">
                  <c:v>80.103700000000003</c:v>
                </c:pt>
                <c:pt idx="1407">
                  <c:v>80.166799999999995</c:v>
                </c:pt>
                <c:pt idx="1408">
                  <c:v>80.162499999999994</c:v>
                </c:pt>
                <c:pt idx="1409">
                  <c:v>80.879800000000003</c:v>
                </c:pt>
                <c:pt idx="1410">
                  <c:v>81.420199999999994</c:v>
                </c:pt>
                <c:pt idx="1411">
                  <c:v>81.327699999999993</c:v>
                </c:pt>
                <c:pt idx="1412">
                  <c:v>81.3095</c:v>
                </c:pt>
                <c:pt idx="1413">
                  <c:v>81.375900000000001</c:v>
                </c:pt>
                <c:pt idx="1414">
                  <c:v>81.338700000000003</c:v>
                </c:pt>
                <c:pt idx="1415">
                  <c:v>81.329099999999997</c:v>
                </c:pt>
                <c:pt idx="1416">
                  <c:v>81.172600000000003</c:v>
                </c:pt>
                <c:pt idx="1417">
                  <c:v>81.252799999999993</c:v>
                </c:pt>
                <c:pt idx="1418">
                  <c:v>81.566500000000005</c:v>
                </c:pt>
                <c:pt idx="1419">
                  <c:v>81.568299999999994</c:v>
                </c:pt>
                <c:pt idx="1420">
                  <c:v>81.592399999999998</c:v>
                </c:pt>
                <c:pt idx="1421">
                  <c:v>81.421199999999999</c:v>
                </c:pt>
                <c:pt idx="1422">
                  <c:v>81.56</c:v>
                </c:pt>
                <c:pt idx="1423">
                  <c:v>81.709900000000005</c:v>
                </c:pt>
                <c:pt idx="1424">
                  <c:v>81.573899999999995</c:v>
                </c:pt>
                <c:pt idx="1425">
                  <c:v>81.566299999999998</c:v>
                </c:pt>
                <c:pt idx="1426">
                  <c:v>81.592500000000001</c:v>
                </c:pt>
                <c:pt idx="1427">
                  <c:v>81.460099999999997</c:v>
                </c:pt>
                <c:pt idx="1428">
                  <c:v>81.432299999999998</c:v>
                </c:pt>
                <c:pt idx="1429">
                  <c:v>81.540199999999999</c:v>
                </c:pt>
                <c:pt idx="1430">
                  <c:v>81.405900000000003</c:v>
                </c:pt>
                <c:pt idx="1431">
                  <c:v>81.537599999999998</c:v>
                </c:pt>
                <c:pt idx="1432">
                  <c:v>81.497399999999999</c:v>
                </c:pt>
                <c:pt idx="1433">
                  <c:v>81.301199999999994</c:v>
                </c:pt>
                <c:pt idx="1434">
                  <c:v>81.155500000000004</c:v>
                </c:pt>
                <c:pt idx="1435">
                  <c:v>81.274699999999996</c:v>
                </c:pt>
                <c:pt idx="1436">
                  <c:v>81.153700000000001</c:v>
                </c:pt>
                <c:pt idx="1437">
                  <c:v>80.978200000000001</c:v>
                </c:pt>
                <c:pt idx="1438">
                  <c:v>81.054699999999997</c:v>
                </c:pt>
                <c:pt idx="1439">
                  <c:v>81.187200000000004</c:v>
                </c:pt>
                <c:pt idx="1440">
                  <c:v>81.137299999999996</c:v>
                </c:pt>
                <c:pt idx="1441">
                  <c:v>81.055099999999996</c:v>
                </c:pt>
                <c:pt idx="1442">
                  <c:v>81.1387</c:v>
                </c:pt>
                <c:pt idx="1443">
                  <c:v>81.105900000000005</c:v>
                </c:pt>
                <c:pt idx="1444">
                  <c:v>81.288499999999999</c:v>
                </c:pt>
                <c:pt idx="1445">
                  <c:v>81.100099999999998</c:v>
                </c:pt>
                <c:pt idx="1446">
                  <c:v>81.171599999999998</c:v>
                </c:pt>
                <c:pt idx="1447">
                  <c:v>81.511200000000002</c:v>
                </c:pt>
                <c:pt idx="1448">
                  <c:v>81.362700000000004</c:v>
                </c:pt>
                <c:pt idx="1449">
                  <c:v>81.223799999999997</c:v>
                </c:pt>
                <c:pt idx="1450">
                  <c:v>81.177000000000007</c:v>
                </c:pt>
                <c:pt idx="1451">
                  <c:v>81.014600000000002</c:v>
                </c:pt>
                <c:pt idx="1452">
                  <c:v>81.1845</c:v>
                </c:pt>
                <c:pt idx="1453">
                  <c:v>81.280600000000007</c:v>
                </c:pt>
                <c:pt idx="1454">
                  <c:v>81.160899999999998</c:v>
                </c:pt>
                <c:pt idx="1455">
                  <c:v>81.058000000000007</c:v>
                </c:pt>
                <c:pt idx="1456">
                  <c:v>80.965500000000006</c:v>
                </c:pt>
                <c:pt idx="1457">
                  <c:v>80.983500000000006</c:v>
                </c:pt>
                <c:pt idx="1458">
                  <c:v>80.914199999999994</c:v>
                </c:pt>
                <c:pt idx="1459">
                  <c:v>81.114000000000004</c:v>
                </c:pt>
                <c:pt idx="1460">
                  <c:v>80.793700000000001</c:v>
                </c:pt>
                <c:pt idx="1461">
                  <c:v>81.060100000000006</c:v>
                </c:pt>
                <c:pt idx="1462">
                  <c:v>80.986999999999995</c:v>
                </c:pt>
                <c:pt idx="1463">
                  <c:v>81.081100000000006</c:v>
                </c:pt>
                <c:pt idx="1464">
                  <c:v>80.984300000000005</c:v>
                </c:pt>
                <c:pt idx="1465">
                  <c:v>80.897900000000007</c:v>
                </c:pt>
                <c:pt idx="1466">
                  <c:v>80.902000000000001</c:v>
                </c:pt>
                <c:pt idx="1467">
                  <c:v>80.984800000000007</c:v>
                </c:pt>
                <c:pt idx="1468">
                  <c:v>81.075900000000004</c:v>
                </c:pt>
                <c:pt idx="1469">
                  <c:v>81.086200000000005</c:v>
                </c:pt>
                <c:pt idx="1470">
                  <c:v>81.046999999999997</c:v>
                </c:pt>
                <c:pt idx="1471">
                  <c:v>81.047700000000006</c:v>
                </c:pt>
                <c:pt idx="1472">
                  <c:v>81.092399999999998</c:v>
                </c:pt>
                <c:pt idx="1473">
                  <c:v>81.213499999999996</c:v>
                </c:pt>
                <c:pt idx="1474">
                  <c:v>81.066699999999997</c:v>
                </c:pt>
                <c:pt idx="1475">
                  <c:v>81.025400000000005</c:v>
                </c:pt>
                <c:pt idx="1476">
                  <c:v>81.084599999999995</c:v>
                </c:pt>
                <c:pt idx="1477">
                  <c:v>81.112499999999997</c:v>
                </c:pt>
                <c:pt idx="1478">
                  <c:v>80.9636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AC-4C7A-AE04-FC8C22E20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899520"/>
        <c:axId val="345899912"/>
      </c:scatterChart>
      <c:valAx>
        <c:axId val="345899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sz="1200"/>
                </a:pPr>
                <a:r>
                  <a:rPr lang="en-US" sz="1200"/>
                  <a:t>Time in hour</a:t>
                </a:r>
              </a:p>
            </c:rich>
          </c:tx>
          <c:layout>
            <c:manualLayout>
              <c:xMode val="edge"/>
              <c:yMode val="edge"/>
              <c:x val="0.88733192119429982"/>
              <c:y val="0.92822135380212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100" b="1"/>
            </a:pPr>
            <a:endParaRPr lang="en-US"/>
          </a:p>
        </c:txPr>
        <c:crossAx val="345899912"/>
        <c:crosses val="autoZero"/>
        <c:crossBetween val="midCat"/>
      </c:valAx>
      <c:valAx>
        <c:axId val="345899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Eff. Gain</a:t>
                </a:r>
              </a:p>
            </c:rich>
          </c:tx>
          <c:layout>
            <c:manualLayout>
              <c:xMode val="edge"/>
              <c:yMode val="edge"/>
              <c:x val="9.1848974023365816E-3"/>
              <c:y val="8.5258439229749752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100" b="1"/>
            </a:pPr>
            <a:endParaRPr lang="en-US"/>
          </a:p>
        </c:txPr>
        <c:crossAx val="345899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Variation of eff. gain at each region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20-4B20-980D-5BA7D7209C35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20-4B20-980D-5BA7D7209C35}"/>
              </c:ext>
            </c:extLst>
          </c:dPt>
          <c:cat>
            <c:strRef>
              <c:f>Sheet1!$A$17:$A$34</c:f>
              <c:strCache>
                <c:ptCount val="18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  <c:pt idx="4">
                  <c:v>A5</c:v>
                </c:pt>
                <c:pt idx="5">
                  <c:v>A6</c:v>
                </c:pt>
                <c:pt idx="6">
                  <c:v>B1</c:v>
                </c:pt>
                <c:pt idx="7">
                  <c:v>B2</c:v>
                </c:pt>
                <c:pt idx="8">
                  <c:v>B3</c:v>
                </c:pt>
                <c:pt idx="9">
                  <c:v>B4</c:v>
                </c:pt>
                <c:pt idx="10">
                  <c:v>B5</c:v>
                </c:pt>
                <c:pt idx="11">
                  <c:v>B6</c:v>
                </c:pt>
                <c:pt idx="12">
                  <c:v>C1</c:v>
                </c:pt>
                <c:pt idx="13">
                  <c:v>C2</c:v>
                </c:pt>
                <c:pt idx="14">
                  <c:v>C3</c:v>
                </c:pt>
                <c:pt idx="15">
                  <c:v>C4</c:v>
                </c:pt>
                <c:pt idx="16">
                  <c:v>C5</c:v>
                </c:pt>
                <c:pt idx="17">
                  <c:v>C6</c:v>
                </c:pt>
              </c:strCache>
            </c:strRef>
          </c:cat>
          <c:val>
            <c:numRef>
              <c:f>Sheet1!$D$17:$D$34</c:f>
              <c:numCache>
                <c:formatCode>General</c:formatCode>
                <c:ptCount val="18"/>
                <c:pt idx="0">
                  <c:v>273.57599999999991</c:v>
                </c:pt>
                <c:pt idx="1">
                  <c:v>256.54700000000008</c:v>
                </c:pt>
                <c:pt idx="2">
                  <c:v>260.50799999999987</c:v>
                </c:pt>
                <c:pt idx="3">
                  <c:v>262.01</c:v>
                </c:pt>
                <c:pt idx="4">
                  <c:v>222.97399999999999</c:v>
                </c:pt>
                <c:pt idx="5">
                  <c:v>156.35000000000005</c:v>
                </c:pt>
                <c:pt idx="6">
                  <c:v>206.553</c:v>
                </c:pt>
                <c:pt idx="7">
                  <c:v>225.95000000000005</c:v>
                </c:pt>
                <c:pt idx="8">
                  <c:v>223.40300000000002</c:v>
                </c:pt>
                <c:pt idx="9">
                  <c:v>222.11699999999999</c:v>
                </c:pt>
                <c:pt idx="10">
                  <c:v>197.72800000000001</c:v>
                </c:pt>
                <c:pt idx="11">
                  <c:v>208.89500000000001</c:v>
                </c:pt>
                <c:pt idx="12">
                  <c:v>211.56800000000001</c:v>
                </c:pt>
                <c:pt idx="13">
                  <c:v>216.495</c:v>
                </c:pt>
                <c:pt idx="14">
                  <c:v>221.523</c:v>
                </c:pt>
                <c:pt idx="15">
                  <c:v>211.71799999999999</c:v>
                </c:pt>
                <c:pt idx="16">
                  <c:v>212.95600000000005</c:v>
                </c:pt>
                <c:pt idx="17">
                  <c:v>200.316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20-4B20-980D-5BA7D7209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0761456"/>
        <c:axId val="460761848"/>
      </c:barChart>
      <c:catAx>
        <c:axId val="460761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761848"/>
        <c:crosses val="autoZero"/>
        <c:auto val="1"/>
        <c:lblAlgn val="ctr"/>
        <c:lblOffset val="100"/>
        <c:noMultiLvlLbl val="0"/>
      </c:catAx>
      <c:valAx>
        <c:axId val="460761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Eff. Gain</a:t>
                </a:r>
              </a:p>
            </c:rich>
          </c:tx>
          <c:layout>
            <c:manualLayout>
              <c:xMode val="edge"/>
              <c:yMode val="edge"/>
              <c:x val="2.5342284099884517E-2"/>
              <c:y val="0.150096540231069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761456"/>
        <c:crosses val="autoZero"/>
        <c:crossBetween val="between"/>
      </c:valAx>
      <c:spPr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Variation of resolution at each region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DD-4175-82FD-C66D28EFD303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DD-4175-82FD-C66D28EFD303}"/>
              </c:ext>
            </c:extLst>
          </c:dPt>
          <c:cat>
            <c:strRef>
              <c:f>Sheet1!$A$17:$A$34</c:f>
              <c:strCache>
                <c:ptCount val="18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  <c:pt idx="4">
                  <c:v>A5</c:v>
                </c:pt>
                <c:pt idx="5">
                  <c:v>A6</c:v>
                </c:pt>
                <c:pt idx="6">
                  <c:v>B1</c:v>
                </c:pt>
                <c:pt idx="7">
                  <c:v>B2</c:v>
                </c:pt>
                <c:pt idx="8">
                  <c:v>B3</c:v>
                </c:pt>
                <c:pt idx="9">
                  <c:v>B4</c:v>
                </c:pt>
                <c:pt idx="10">
                  <c:v>B5</c:v>
                </c:pt>
                <c:pt idx="11">
                  <c:v>B6</c:v>
                </c:pt>
                <c:pt idx="12">
                  <c:v>C1</c:v>
                </c:pt>
                <c:pt idx="13">
                  <c:v>C2</c:v>
                </c:pt>
                <c:pt idx="14">
                  <c:v>C3</c:v>
                </c:pt>
                <c:pt idx="15">
                  <c:v>C4</c:v>
                </c:pt>
                <c:pt idx="16">
                  <c:v>C5</c:v>
                </c:pt>
                <c:pt idx="17">
                  <c:v>C6</c:v>
                </c:pt>
              </c:strCache>
            </c:strRef>
          </c:cat>
          <c:val>
            <c:numRef>
              <c:f>Sheet1!$E$17:$E$34</c:f>
              <c:numCache>
                <c:formatCode>General</c:formatCode>
                <c:ptCount val="18"/>
                <c:pt idx="0">
                  <c:v>0.34840000000000015</c:v>
                </c:pt>
                <c:pt idx="1">
                  <c:v>0.30220900000000001</c:v>
                </c:pt>
                <c:pt idx="2">
                  <c:v>0.27347700000000008</c:v>
                </c:pt>
                <c:pt idx="3">
                  <c:v>0.269343</c:v>
                </c:pt>
                <c:pt idx="4">
                  <c:v>0.32005400000000012</c:v>
                </c:pt>
                <c:pt idx="5">
                  <c:v>0.401752</c:v>
                </c:pt>
                <c:pt idx="6">
                  <c:v>0.36298000000000014</c:v>
                </c:pt>
                <c:pt idx="7">
                  <c:v>0.27895600000000009</c:v>
                </c:pt>
                <c:pt idx="8">
                  <c:v>0.29616800000000015</c:v>
                </c:pt>
                <c:pt idx="9">
                  <c:v>0.28945200000000015</c:v>
                </c:pt>
                <c:pt idx="10">
                  <c:v>0.30017600000000011</c:v>
                </c:pt>
                <c:pt idx="11">
                  <c:v>0.30637300000000012</c:v>
                </c:pt>
                <c:pt idx="12">
                  <c:v>0.283613</c:v>
                </c:pt>
                <c:pt idx="13">
                  <c:v>0.28401800000000016</c:v>
                </c:pt>
                <c:pt idx="14">
                  <c:v>0.28065000000000001</c:v>
                </c:pt>
                <c:pt idx="15">
                  <c:v>0.27726600000000001</c:v>
                </c:pt>
                <c:pt idx="16">
                  <c:v>0.278891</c:v>
                </c:pt>
                <c:pt idx="17">
                  <c:v>0.30716400000000016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DD-4175-82FD-C66D28EFD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0761064"/>
        <c:axId val="460764592"/>
      </c:barChart>
      <c:catAx>
        <c:axId val="460761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764592"/>
        <c:crosses val="autoZero"/>
        <c:auto val="1"/>
        <c:lblAlgn val="ctr"/>
        <c:lblOffset val="100"/>
        <c:noMultiLvlLbl val="0"/>
      </c:catAx>
      <c:valAx>
        <c:axId val="46076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Resolution</a:t>
                </a:r>
              </a:p>
            </c:rich>
          </c:tx>
          <c:layout>
            <c:manualLayout>
              <c:xMode val="edge"/>
              <c:yMode val="edge"/>
              <c:x val="1.8771789178765635E-2"/>
              <c:y val="0.144268932971849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761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dk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Eff. Gain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23697252512506"/>
          <c:y val="0.12970872498142028"/>
          <c:w val="0.84316409373559509"/>
          <c:h val="0.6347491980169146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75-475C-A014-AA83F753B07E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875-475C-A014-AA83F753B07E}"/>
              </c:ext>
            </c:extLst>
          </c:dPt>
          <c:cat>
            <c:strRef>
              <c:f>Sheet1!$A$15:$A$32</c:f>
              <c:strCache>
                <c:ptCount val="18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  <c:pt idx="4">
                  <c:v>A5</c:v>
                </c:pt>
                <c:pt idx="5">
                  <c:v>A6</c:v>
                </c:pt>
                <c:pt idx="6">
                  <c:v>B1</c:v>
                </c:pt>
                <c:pt idx="7">
                  <c:v>B2</c:v>
                </c:pt>
                <c:pt idx="8">
                  <c:v>B3</c:v>
                </c:pt>
                <c:pt idx="9">
                  <c:v>B4</c:v>
                </c:pt>
                <c:pt idx="10">
                  <c:v>B5</c:v>
                </c:pt>
                <c:pt idx="11">
                  <c:v>B6</c:v>
                </c:pt>
                <c:pt idx="12">
                  <c:v>C1</c:v>
                </c:pt>
                <c:pt idx="13">
                  <c:v>C2</c:v>
                </c:pt>
                <c:pt idx="14">
                  <c:v>C3</c:v>
                </c:pt>
                <c:pt idx="15">
                  <c:v>C4</c:v>
                </c:pt>
                <c:pt idx="16">
                  <c:v>C5</c:v>
                </c:pt>
                <c:pt idx="17">
                  <c:v>C6</c:v>
                </c:pt>
              </c:strCache>
            </c:strRef>
          </c:cat>
          <c:val>
            <c:numRef>
              <c:f>Sheet1!$D$15:$D$32</c:f>
              <c:numCache>
                <c:formatCode>General</c:formatCode>
                <c:ptCount val="18"/>
                <c:pt idx="0">
                  <c:v>282.26099999999991</c:v>
                </c:pt>
                <c:pt idx="1">
                  <c:v>262.92699999999985</c:v>
                </c:pt>
                <c:pt idx="2">
                  <c:v>269.779</c:v>
                </c:pt>
                <c:pt idx="3">
                  <c:v>113.02500000000001</c:v>
                </c:pt>
                <c:pt idx="4">
                  <c:v>220.47200000000001</c:v>
                </c:pt>
                <c:pt idx="5">
                  <c:v>212.81</c:v>
                </c:pt>
                <c:pt idx="6">
                  <c:v>199.10499999999999</c:v>
                </c:pt>
                <c:pt idx="7">
                  <c:v>225.19</c:v>
                </c:pt>
                <c:pt idx="8">
                  <c:v>219.21599999999998</c:v>
                </c:pt>
                <c:pt idx="9">
                  <c:v>216.453</c:v>
                </c:pt>
                <c:pt idx="10">
                  <c:v>196.47200000000001</c:v>
                </c:pt>
                <c:pt idx="11">
                  <c:v>201.84900000000002</c:v>
                </c:pt>
                <c:pt idx="12">
                  <c:v>208.33100000000005</c:v>
                </c:pt>
                <c:pt idx="13">
                  <c:v>210.018</c:v>
                </c:pt>
                <c:pt idx="14">
                  <c:v>208.89600000000004</c:v>
                </c:pt>
                <c:pt idx="15">
                  <c:v>210.81200000000001</c:v>
                </c:pt>
                <c:pt idx="16">
                  <c:v>208.375</c:v>
                </c:pt>
                <c:pt idx="17">
                  <c:v>200.316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75-475C-A014-AA83F753B0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731240"/>
        <c:axId val="429730456"/>
      </c:barChart>
      <c:catAx>
        <c:axId val="429731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 smtClean="0"/>
                  <a:t>Position</a:t>
                </a:r>
                <a:r>
                  <a:rPr lang="en-US" sz="1200" b="1" baseline="0" dirty="0" smtClean="0"/>
                  <a:t> of the Source</a:t>
                </a:r>
                <a:endParaRPr lang="en-US" sz="1200" b="1" dirty="0"/>
              </a:p>
            </c:rich>
          </c:tx>
          <c:layout>
            <c:manualLayout>
              <c:xMode val="edge"/>
              <c:yMode val="edge"/>
              <c:x val="0.69764988135174744"/>
              <c:y val="0.924635628826656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0456"/>
        <c:crosses val="autoZero"/>
        <c:auto val="1"/>
        <c:lblAlgn val="ctr"/>
        <c:lblOffset val="100"/>
        <c:noMultiLvlLbl val="0"/>
      </c:catAx>
      <c:valAx>
        <c:axId val="429730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Eff. Gain</a:t>
                </a:r>
              </a:p>
            </c:rich>
          </c:tx>
          <c:layout>
            <c:manualLayout>
              <c:xMode val="edge"/>
              <c:yMode val="edge"/>
              <c:x val="1.2664277180406219E-2"/>
              <c:y val="0.303317658209390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731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0.13799</cdr:x>
      <cdr:y>0.19711</cdr:y>
    </cdr:from>
    <cdr:to>
      <cdr:x>0.42479</cdr:x>
      <cdr:y>0.41613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09629" y="542915"/>
          <a:ext cx="1682771" cy="603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200" b="1" dirty="0">
              <a:solidFill>
                <a:srgbClr val="FF0000"/>
              </a:solidFill>
            </a:rPr>
            <a:t>y=</a:t>
          </a:r>
          <a:r>
            <a:rPr lang="en-US" sz="1200" b="1" dirty="0" err="1">
              <a:solidFill>
                <a:srgbClr val="FF0000"/>
              </a:solidFill>
            </a:rPr>
            <a:t>ae</a:t>
          </a:r>
          <a:r>
            <a:rPr lang="en-US" sz="1200" b="1" baseline="30000" dirty="0" err="1">
              <a:solidFill>
                <a:srgbClr val="FF0000"/>
              </a:solidFill>
            </a:rPr>
            <a:t>bx</a:t>
          </a:r>
          <a:endParaRPr lang="en-US" sz="1200" b="1" baseline="30000" dirty="0">
            <a:solidFill>
              <a:srgbClr val="FF0000"/>
            </a:solidFill>
          </a:endParaRPr>
        </a:p>
        <a:p xmlns:a="http://schemas.openxmlformats.org/drawingml/2006/main">
          <a:pPr algn="ctr"/>
          <a:r>
            <a:rPr lang="en-US" sz="1200" b="1" baseline="0" dirty="0">
              <a:solidFill>
                <a:srgbClr val="FF0000"/>
              </a:solidFill>
            </a:rPr>
            <a:t>a=1.906x10</a:t>
          </a:r>
          <a:r>
            <a:rPr lang="en-US" sz="1200" b="1" baseline="30000" dirty="0">
              <a:solidFill>
                <a:srgbClr val="FF0000"/>
              </a:solidFill>
            </a:rPr>
            <a:t>-5</a:t>
          </a:r>
        </a:p>
        <a:p xmlns:a="http://schemas.openxmlformats.org/drawingml/2006/main">
          <a:pPr algn="ctr"/>
          <a:r>
            <a:rPr lang="en-US" sz="1200" b="1" baseline="0" dirty="0">
              <a:solidFill>
                <a:srgbClr val="FF0000"/>
              </a:solidFill>
            </a:rPr>
            <a:t>b=1.256x10</a:t>
          </a:r>
          <a:r>
            <a:rPr lang="en-US" sz="1200" b="1" baseline="30000" dirty="0">
              <a:solidFill>
                <a:srgbClr val="FF0000"/>
              </a:solidFill>
            </a:rPr>
            <a:t>-2</a:t>
          </a:r>
        </a:p>
      </cdr:txBody>
    </cdr:sp>
  </cdr:relSizeAnchor>
  <cdr:relSizeAnchor xmlns:cdr="http://schemas.openxmlformats.org/drawingml/2006/chartDrawing">
    <cdr:from>
      <cdr:x>0.56439</cdr:x>
      <cdr:y>0.47377</cdr:y>
    </cdr:from>
    <cdr:to>
      <cdr:x>0.77868</cdr:x>
      <cdr:y>0.57291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11526" y="1304925"/>
          <a:ext cx="1257300" cy="273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0.59361</cdr:x>
      <cdr:y>0.53602</cdr:y>
    </cdr:from>
    <cdr:to>
      <cdr:x>0.75595</cdr:x>
      <cdr:y>0.81037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482976" y="1476375"/>
          <a:ext cx="952500" cy="755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 dirty="0">
              <a:effectLst/>
              <a:latin typeface="+mn-lt"/>
              <a:ea typeface="+mn-ea"/>
              <a:cs typeface="+mn-cs"/>
            </a:rPr>
            <a:t>y=</a:t>
          </a:r>
          <a:r>
            <a:rPr lang="en-US" sz="1200" b="1" dirty="0" err="1">
              <a:effectLst/>
              <a:latin typeface="+mn-lt"/>
              <a:ea typeface="+mn-ea"/>
              <a:cs typeface="+mn-cs"/>
            </a:rPr>
            <a:t>ae</a:t>
          </a:r>
          <a:r>
            <a:rPr lang="en-US" sz="1200" b="1" baseline="30000" dirty="0" err="1">
              <a:effectLst/>
              <a:latin typeface="+mn-lt"/>
              <a:ea typeface="+mn-ea"/>
              <a:cs typeface="+mn-cs"/>
            </a:rPr>
            <a:t>bx</a:t>
          </a:r>
          <a:endParaRPr lang="en-US" sz="1200" b="1" dirty="0">
            <a:effectLst/>
          </a:endParaRPr>
        </a:p>
        <a:p xmlns:a="http://schemas.openxmlformats.org/drawingml/2006/main">
          <a:r>
            <a:rPr lang="en-US" sz="1200" b="1" baseline="0" dirty="0">
              <a:effectLst/>
              <a:latin typeface="+mn-lt"/>
              <a:ea typeface="+mn-ea"/>
              <a:cs typeface="+mn-cs"/>
            </a:rPr>
            <a:t>a=1.209x10</a:t>
          </a:r>
          <a:r>
            <a:rPr lang="en-US" sz="1200" b="1" baseline="30000" dirty="0">
              <a:effectLst/>
              <a:latin typeface="+mn-lt"/>
              <a:ea typeface="+mn-ea"/>
              <a:cs typeface="+mn-cs"/>
            </a:rPr>
            <a:t>-5</a:t>
          </a:r>
          <a:endParaRPr lang="en-US" sz="1200" b="1" dirty="0">
            <a:effectLst/>
          </a:endParaRPr>
        </a:p>
        <a:p xmlns:a="http://schemas.openxmlformats.org/drawingml/2006/main">
          <a:r>
            <a:rPr lang="en-US" sz="1200" b="1" baseline="0" dirty="0">
              <a:effectLst/>
              <a:latin typeface="+mn-lt"/>
              <a:ea typeface="+mn-ea"/>
              <a:cs typeface="+mn-cs"/>
            </a:rPr>
            <a:t>b=1.294x10</a:t>
          </a:r>
          <a:r>
            <a:rPr lang="en-US" sz="1200" b="1" baseline="30000" dirty="0">
              <a:effectLst/>
              <a:latin typeface="+mn-lt"/>
              <a:ea typeface="+mn-ea"/>
              <a:cs typeface="+mn-cs"/>
            </a:rPr>
            <a:t>-2</a:t>
          </a:r>
          <a:endParaRPr lang="en-US" sz="1200" b="1" dirty="0">
            <a:effectLst/>
          </a:endParaRPr>
        </a:p>
        <a:p xmlns:a="http://schemas.openxmlformats.org/drawingml/2006/main">
          <a:endParaRPr lang="en-US" sz="12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AAC2D-53B1-42D3-B47C-7D2623A99F7F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9DB00-3F99-4632-999C-CC575A11D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3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4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66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ChangeArrowheads="1"/>
          </p:cNvSpPr>
          <p:nvPr/>
        </p:nvSpPr>
        <p:spPr bwMode="auto">
          <a:xfrm>
            <a:off x="8791218" y="6483350"/>
            <a:ext cx="2945391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Fulvio</a:t>
            </a:r>
            <a:r>
              <a:rPr lang="en-US" sz="1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TESSAROTTO</a:t>
            </a:r>
            <a:endParaRPr lang="en-US" sz="10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3512" y="2998789"/>
            <a:ext cx="598069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94482" y="1952625"/>
            <a:ext cx="10560015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63901" y="3894138"/>
            <a:ext cx="9270063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889401" y="6437314"/>
            <a:ext cx="3752587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quarter" idx="11"/>
          </p:nvPr>
        </p:nvSpPr>
        <p:spPr>
          <a:xfrm>
            <a:off x="420213" y="6435725"/>
            <a:ext cx="2271097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34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386" y="1417834"/>
            <a:ext cx="10911820" cy="489724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2603" y="6608276"/>
            <a:ext cx="10368476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23/3/2017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  MPGD_NEXT meeting     		        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30768" y="129397"/>
            <a:ext cx="2815533" cy="6814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390665" cy="9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 bwMode="auto">
          <a:xfrm>
            <a:off x="10252049" y="14307"/>
            <a:ext cx="1865573" cy="11157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627" y="1"/>
            <a:ext cx="8201890" cy="114043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506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556" y="4406901"/>
            <a:ext cx="103626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56" y="2906713"/>
            <a:ext cx="10362614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30768" y="129397"/>
            <a:ext cx="2815533" cy="6814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390665" cy="9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 bwMode="auto">
          <a:xfrm>
            <a:off x="10252049" y="14307"/>
            <a:ext cx="1865573" cy="111575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33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386" y="1176339"/>
            <a:ext cx="5361118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6133" y="1176339"/>
            <a:ext cx="5363073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585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96" y="274638"/>
            <a:ext cx="1097240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796" y="1535113"/>
            <a:ext cx="538652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796" y="2174875"/>
            <a:ext cx="53865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725" y="1535113"/>
            <a:ext cx="53884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725" y="2174875"/>
            <a:ext cx="53884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04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3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98" y="933858"/>
            <a:ext cx="3067746" cy="65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124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95" y="273050"/>
            <a:ext cx="401057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959" y="273051"/>
            <a:ext cx="681524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795" y="1435101"/>
            <a:ext cx="401057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91538" y="-144463"/>
            <a:ext cx="375259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23713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91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321" y="4800600"/>
            <a:ext cx="7313636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321" y="612775"/>
            <a:ext cx="731363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321" y="5367338"/>
            <a:ext cx="731363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404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88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1336" y="1"/>
            <a:ext cx="2890664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387" y="1"/>
            <a:ext cx="8486320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1882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011" y="0"/>
            <a:ext cx="8800989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386" y="1176339"/>
            <a:ext cx="5361118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6133" y="1176339"/>
            <a:ext cx="5363073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6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6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8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5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19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6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3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39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B385A-CF01-4649-93A9-B742D8DF3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6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16119" y="7938"/>
            <a:ext cx="7277923" cy="116876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386" y="1254643"/>
            <a:ext cx="10911820" cy="506043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5488" y="6678614"/>
            <a:ext cx="10368476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23/3/2017</a:t>
            </a:r>
            <a:r>
              <a:rPr lang="en-US" dirty="0" smtClean="0"/>
              <a:t>		                           AIDA-2 Gas Detectors meeting		        </a:t>
            </a:r>
            <a:r>
              <a:rPr lang="en-US" dirty="0" err="1" smtClean="0"/>
              <a:t>Fulvio</a:t>
            </a:r>
            <a:r>
              <a:rPr lang="en-US" dirty="0" smtClean="0"/>
              <a:t> TESSAROTTO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9846633" y="6553200"/>
            <a:ext cx="234536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  <a:defRPr/>
            </a:pPr>
            <a:fld id="{2207197E-B40F-4BEA-BAC5-CE7B66756C18}" type="slidenum">
              <a:rPr lang="en-US" sz="1800" b="0">
                <a:solidFill>
                  <a:schemeClr val="tx1"/>
                </a:solidFill>
                <a:latin typeface="Comic Sans MS" pitchFamily="66" charset="0"/>
              </a:rPr>
              <a:pPr algn="r" eaLnBrk="1" hangingPunct="1">
                <a:lnSpc>
                  <a:spcPct val="100000"/>
                </a:lnSpc>
                <a:defRPr/>
              </a:pPr>
              <a:t>‹#›</a:t>
            </a:fld>
            <a:endParaRPr lang="en-US" sz="1800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 userDrawn="1"/>
        </p:nvSpPr>
        <p:spPr bwMode="auto">
          <a:xfrm>
            <a:off x="1" y="1168769"/>
            <a:ext cx="121920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3" name="Line 69"/>
          <p:cNvSpPr>
            <a:spLocks noChangeShapeType="1"/>
          </p:cNvSpPr>
          <p:nvPr userDrawn="1"/>
        </p:nvSpPr>
        <p:spPr bwMode="auto">
          <a:xfrm flipV="1">
            <a:off x="1" y="6472238"/>
            <a:ext cx="121920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70" descr="Logo_INFN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847324" y="6515100"/>
            <a:ext cx="754426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91538" y="-144463"/>
            <a:ext cx="375259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pic>
        <p:nvPicPr>
          <p:cNvPr id="12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48" y="156290"/>
            <a:ext cx="2456357" cy="522065"/>
          </a:xfrm>
          <a:prstGeom prst="rect">
            <a:avLst/>
          </a:prstGeom>
          <a:solidFill>
            <a:srgbClr val="336699">
              <a:alpha val="10980"/>
            </a:srgbClr>
          </a:solidFill>
          <a:ln w="28575">
            <a:solidFill>
              <a:srgbClr val="0000CC"/>
            </a:solidFill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323162" y="256669"/>
            <a:ext cx="1771017" cy="84337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10238086" y="49187"/>
            <a:ext cx="21371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CC"/>
                </a:solidFill>
              </a:rPr>
              <a:t>GAS DETECTORS</a:t>
            </a:r>
            <a:endParaRPr lang="en-US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28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•"/>
        <a:defRPr sz="2000" b="1">
          <a:solidFill>
            <a:srgbClr val="CC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599" y="844890"/>
            <a:ext cx="78139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Comparison between a THGEM made of ARLON and a traditional THGEM made of FR4</a:t>
            </a:r>
            <a:endParaRPr lang="en-US" sz="5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72508" y="4996450"/>
            <a:ext cx="633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INFN, Trieste </a:t>
            </a:r>
            <a:r>
              <a:rPr lang="en-US" sz="2400" dirty="0" smtClean="0"/>
              <a:t>- ICTP, Trieste</a:t>
            </a:r>
          </a:p>
          <a:p>
            <a:pPr algn="ctr"/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012974" y="4266893"/>
            <a:ext cx="2681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Jinky Agarwala</a:t>
            </a:r>
            <a:endParaRPr lang="en-US" sz="2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8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296470193"/>
              </p:ext>
            </p:extLst>
          </p:nvPr>
        </p:nvGraphicFramePr>
        <p:xfrm>
          <a:off x="1765816" y="1197936"/>
          <a:ext cx="8630042" cy="411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75465" y="590657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Gain stabilization with HV corrections</a:t>
            </a:r>
            <a:endParaRPr lang="en-IN" sz="2800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06103" y="5603457"/>
            <a:ext cx="342902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Variation within +(-) 2.5%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8274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83642" y="59263"/>
            <a:ext cx="4483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Gain Uniformity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2662412" y="1047639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ARLON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427" y="1877755"/>
            <a:ext cx="5535479" cy="36085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26" y="1877755"/>
            <a:ext cx="5526974" cy="36085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8153400" y="1105968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FR4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8346" y="5819040"/>
            <a:ext cx="162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/>
              <a:t>σ</a:t>
            </a:r>
            <a:r>
              <a:rPr lang="en-US" sz="2400" b="1" dirty="0" smtClean="0"/>
              <a:t>= 9.1 %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505984" y="5819040"/>
            <a:ext cx="162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/>
              <a:t>σ</a:t>
            </a:r>
            <a:r>
              <a:rPr lang="en-US" sz="2400" b="1" dirty="0" smtClean="0"/>
              <a:t>= 16.1 %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1968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EC5F8-5E51-4B63-9DA0-218F1776FA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65714" y="418205"/>
            <a:ext cx="6157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Effect of illumination by </a:t>
            </a:r>
            <a:r>
              <a:rPr lang="en-US" sz="20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55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Fe source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3213820"/>
              </p:ext>
            </p:extLst>
          </p:nvPr>
        </p:nvGraphicFramePr>
        <p:xfrm>
          <a:off x="476596" y="1362196"/>
          <a:ext cx="5512526" cy="2360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101700"/>
              </p:ext>
            </p:extLst>
          </p:nvPr>
        </p:nvGraphicFramePr>
        <p:xfrm>
          <a:off x="6152484" y="1362195"/>
          <a:ext cx="5412377" cy="2360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739128" y="1976761"/>
            <a:ext cx="2521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Broadening of the spectra</a:t>
            </a:r>
            <a:endParaRPr lang="en-IN" sz="1600" b="1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8238110" y="2146038"/>
            <a:ext cx="501018" cy="71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96099" y="880459"/>
            <a:ext cx="71127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Uniformity scan performed after A6 was illuminated for 5 hours</a:t>
            </a:r>
            <a:endParaRPr lang="en-US" sz="1600" b="1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248111"/>
              </p:ext>
            </p:extLst>
          </p:nvPr>
        </p:nvGraphicFramePr>
        <p:xfrm>
          <a:off x="476596" y="4203555"/>
          <a:ext cx="5423173" cy="1870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131781"/>
              </p:ext>
            </p:extLst>
          </p:nvPr>
        </p:nvGraphicFramePr>
        <p:xfrm>
          <a:off x="5986114" y="4069359"/>
          <a:ext cx="5005010" cy="2177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429729" y="3832763"/>
            <a:ext cx="71127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Uniformity scan performed after A4 was illuminated for 67 hours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622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4831" y="363439"/>
            <a:ext cx="1103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Long term persistence of the illumination effect on ARLON and FR4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84756" y="5488534"/>
            <a:ext cx="4695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08-Sept   11-Sept   13-Sept   15-Sept   18-Sept</a:t>
            </a:r>
          </a:p>
          <a:p>
            <a:pPr algn="ctr"/>
            <a:endParaRPr lang="en-US" sz="1600" b="1" dirty="0" smtClean="0"/>
          </a:p>
          <a:p>
            <a:pPr algn="ctr"/>
            <a:r>
              <a:rPr lang="en-US" sz="1600" b="1" dirty="0" smtClean="0"/>
              <a:t>10 DAYS 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8775" y="5279132"/>
            <a:ext cx="50945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 smtClean="0"/>
              <a:t>26-Jun  21-July  24-July  01-Aug  09-Aug  06-Sept  08-Sept</a:t>
            </a:r>
          </a:p>
          <a:p>
            <a:pPr algn="ctr"/>
            <a:endParaRPr lang="en-US" sz="1600" b="1" dirty="0" smtClean="0"/>
          </a:p>
          <a:p>
            <a:pPr algn="ctr"/>
            <a:r>
              <a:rPr lang="en-US" sz="1600" b="1" dirty="0" smtClean="0"/>
              <a:t>70 DAYS</a:t>
            </a:r>
            <a:endParaRPr lang="en-IN" sz="1600" b="1" dirty="0" smtClean="0"/>
          </a:p>
          <a:p>
            <a:pPr algn="ctr"/>
            <a:endParaRPr lang="en-IN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07288" y="1057773"/>
            <a:ext cx="1166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ARLON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14891" y="1062601"/>
            <a:ext cx="1764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FR4</a:t>
            </a:r>
            <a:endParaRPr lang="en-US" sz="2000" b="1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9816505"/>
              </p:ext>
            </p:extLst>
          </p:nvPr>
        </p:nvGraphicFramePr>
        <p:xfrm>
          <a:off x="6006616" y="1440892"/>
          <a:ext cx="5945717" cy="3630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984944"/>
              </p:ext>
            </p:extLst>
          </p:nvPr>
        </p:nvGraphicFramePr>
        <p:xfrm>
          <a:off x="247121" y="1440892"/>
          <a:ext cx="5686426" cy="3667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505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6400" y="1806728"/>
            <a:ext cx="78159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The responses of identical THGEMs made of ARLON and FR4 have been compared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The gain and the energy resolution are the same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The charging up is faster in FR4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The recovery from the illumination effect is much slower in ARLON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The ARLON material is not suitable for high rate THGEM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17914" y="827315"/>
            <a:ext cx="4158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Conclusions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6855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445492" y="1"/>
            <a:ext cx="5973852" cy="1140431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kern="0">
                <a:solidFill>
                  <a:srgbClr val="FFFFFF"/>
                </a:solidFill>
                <a:latin typeface="Comic Sans MS"/>
              </a:rPr>
              <a:t>About PERMAGLAS</a:t>
            </a:r>
            <a:endParaRPr lang="en-US" kern="0" dirty="0"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97732" y="1269471"/>
            <a:ext cx="8863012" cy="516051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•"/>
              <a:defRPr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CC00CC"/>
              </a:buClr>
            </a:pPr>
            <a:endParaRPr lang="en-US" kern="0">
              <a:latin typeface="Comic Sans MS"/>
            </a:endParaRPr>
          </a:p>
          <a:p>
            <a:pPr>
              <a:buClr>
                <a:srgbClr val="CC00CC"/>
              </a:buClr>
            </a:pPr>
            <a:r>
              <a:rPr lang="en-US" kern="0">
                <a:solidFill>
                  <a:srgbClr val="C00000"/>
                </a:solidFill>
                <a:latin typeface="Comic Sans MS"/>
              </a:rPr>
              <a:t>Permaglas</a:t>
            </a:r>
            <a:r>
              <a:rPr lang="en-US" kern="0" baseline="30000">
                <a:solidFill>
                  <a:srgbClr val="C00000"/>
                </a:solidFill>
                <a:latin typeface="Comic Sans MS"/>
              </a:rPr>
              <a:t> </a:t>
            </a:r>
            <a:r>
              <a:rPr lang="en-US" kern="0">
                <a:solidFill>
                  <a:srgbClr val="C00000"/>
                </a:solidFill>
                <a:latin typeface="Comic Sans MS"/>
              </a:rPr>
              <a:t>ME730 by </a:t>
            </a:r>
            <a:r>
              <a:rPr lang="en-US" kern="0">
                <a:latin typeface="Comic Sans MS"/>
              </a:rPr>
              <a:t>RESARM Engineering Plastics SA</a:t>
            </a:r>
          </a:p>
          <a:p>
            <a:pPr marL="0" indent="0">
              <a:buClr>
                <a:srgbClr val="CC00CC"/>
              </a:buClr>
              <a:buNone/>
            </a:pPr>
            <a:endParaRPr lang="en-US" kern="0">
              <a:solidFill>
                <a:srgbClr val="C00000"/>
              </a:solidFill>
              <a:latin typeface="Comic Sans MS"/>
            </a:endParaRPr>
          </a:p>
          <a:p>
            <a:pPr lvl="1"/>
            <a:r>
              <a:rPr lang="en-US" kern="0">
                <a:latin typeface="Comic Sans MS"/>
              </a:rPr>
              <a:t>Epoxy glass fibre material, amorphous, machinable</a:t>
            </a:r>
          </a:p>
          <a:p>
            <a:pPr lvl="1"/>
            <a:endParaRPr lang="en-US" kern="0">
              <a:latin typeface="Comic Sans MS"/>
            </a:endParaRPr>
          </a:p>
          <a:p>
            <a:pPr lvl="1"/>
            <a:r>
              <a:rPr lang="en-US" kern="0">
                <a:latin typeface="Comic Sans MS"/>
              </a:rPr>
              <a:t>The plate planarity is obtained by machining</a:t>
            </a:r>
          </a:p>
          <a:p>
            <a:pPr lvl="2"/>
            <a:r>
              <a:rPr lang="en-US" kern="0">
                <a:solidFill>
                  <a:srgbClr val="000000"/>
                </a:solidFill>
                <a:latin typeface="Comic Sans MS"/>
              </a:rPr>
              <a:t>Purchased by us:</a:t>
            </a:r>
          </a:p>
          <a:p>
            <a:pPr lvl="2"/>
            <a:endParaRPr lang="en-US" kern="0">
              <a:solidFill>
                <a:srgbClr val="000000"/>
              </a:solidFill>
              <a:latin typeface="Comic Sans MS"/>
            </a:endParaRPr>
          </a:p>
          <a:p>
            <a:pPr lvl="1"/>
            <a:endParaRPr lang="en-US" kern="0">
              <a:latin typeface="Comic Sans MS"/>
            </a:endParaRPr>
          </a:p>
          <a:p>
            <a:pPr lvl="1"/>
            <a:endParaRPr lang="en-US" kern="0">
              <a:latin typeface="Comic Sans MS"/>
            </a:endParaRPr>
          </a:p>
          <a:p>
            <a:pPr lvl="1"/>
            <a:endParaRPr lang="en-US" kern="0">
              <a:latin typeface="Comic Sans MS"/>
            </a:endParaRPr>
          </a:p>
          <a:p>
            <a:pPr lvl="1"/>
            <a:endParaRPr lang="en-US" kern="0">
              <a:latin typeface="Comic Sans MS"/>
            </a:endParaRPr>
          </a:p>
          <a:p>
            <a:pPr lvl="1"/>
            <a:endParaRPr lang="en-US" kern="0">
              <a:latin typeface="Comic Sans MS"/>
            </a:endParaRPr>
          </a:p>
          <a:p>
            <a:pPr marL="762000" lvl="1" indent="0">
              <a:buNone/>
            </a:pPr>
            <a:endParaRPr lang="en-US" kern="0">
              <a:latin typeface="Comic Sans MS"/>
            </a:endParaRPr>
          </a:p>
          <a:p>
            <a:pPr lvl="1"/>
            <a:endParaRPr lang="en-US" kern="0">
              <a:latin typeface="Comic Sans MS"/>
            </a:endParaRPr>
          </a:p>
          <a:p>
            <a:pPr marL="0" indent="0">
              <a:buClr>
                <a:srgbClr val="CC00CC"/>
              </a:buClr>
              <a:buNone/>
            </a:pPr>
            <a:endParaRPr lang="en-US" kern="0" dirty="0">
              <a:latin typeface="Comic Sans M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581"/>
          <a:stretch/>
        </p:blipFill>
        <p:spPr>
          <a:xfrm>
            <a:off x="3607846" y="3771900"/>
            <a:ext cx="6535269" cy="25999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5914016" y="3834246"/>
            <a:ext cx="1424478" cy="3219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914016" y="5070764"/>
            <a:ext cx="1424478" cy="3060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7150533" y="4416136"/>
            <a:ext cx="1485900" cy="27016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7150533" y="5608853"/>
            <a:ext cx="1485900" cy="27016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4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91678" y="1"/>
            <a:ext cx="5943600" cy="1140431"/>
          </a:xfrm>
        </p:spPr>
        <p:txBody>
          <a:bodyPr/>
          <a:lstStyle/>
          <a:p>
            <a:r>
              <a:rPr lang="en-US" dirty="0" smtClean="0"/>
              <a:t>THICKNESS UNIFORMITY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50396" y="1278223"/>
            <a:ext cx="8401718" cy="5014139"/>
          </a:xfrm>
        </p:spPr>
        <p:txBody>
          <a:bodyPr/>
          <a:lstStyle/>
          <a:p>
            <a:r>
              <a:rPr lang="en-US" dirty="0" smtClean="0"/>
              <a:t>Raw material characterization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Nominal thickness 0.7 mm</a:t>
            </a:r>
          </a:p>
          <a:p>
            <a:pPr lvl="1"/>
            <a:r>
              <a:rPr lang="en-US" dirty="0" smtClean="0"/>
              <a:t>/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/ &lt; 4%; 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 &lt; 2%</a:t>
            </a:r>
            <a:endParaRPr lang="en-US" dirty="0"/>
          </a:p>
          <a:p>
            <a:r>
              <a:rPr lang="en-US" dirty="0"/>
              <a:t>Nominal thickness </a:t>
            </a:r>
            <a:r>
              <a:rPr lang="en-US" dirty="0" smtClean="0"/>
              <a:t>1 </a:t>
            </a:r>
            <a:r>
              <a:rPr lang="en-US" dirty="0"/>
              <a:t>mm</a:t>
            </a:r>
          </a:p>
          <a:p>
            <a:pPr lvl="1"/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/ &lt; </a:t>
            </a:r>
            <a:r>
              <a:rPr lang="en-US" dirty="0" smtClean="0"/>
              <a:t>2%;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&lt; </a:t>
            </a:r>
            <a:r>
              <a:rPr lang="en-US" dirty="0" smtClean="0"/>
              <a:t>1%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Very good thickness uniformity!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243" y="1459534"/>
            <a:ext cx="4029931" cy="2325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518" y="3785292"/>
            <a:ext cx="4063596" cy="23451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89" y="1678131"/>
            <a:ext cx="2980655" cy="22291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27307" y="2098258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 layers glued at CERN by </a:t>
            </a:r>
            <a:r>
              <a:rPr lang="en-US" dirty="0" err="1" smtClean="0"/>
              <a:t>Rui</a:t>
            </a:r>
            <a:r>
              <a:rPr lang="en-US" dirty="0" smtClean="0"/>
              <a:t> de Oliveira</a:t>
            </a:r>
          </a:p>
          <a:p>
            <a:endParaRPr lang="en-US" dirty="0"/>
          </a:p>
          <a:p>
            <a:r>
              <a:rPr lang="en-US" dirty="0" smtClean="0"/>
              <a:t>Drilling performed by ELTOS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6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431681" y="1"/>
            <a:ext cx="5806320" cy="1140431"/>
          </a:xfrm>
        </p:spPr>
        <p:txBody>
          <a:bodyPr/>
          <a:lstStyle/>
          <a:p>
            <a:r>
              <a:rPr lang="en-US" dirty="0" smtClean="0"/>
              <a:t>ELECTROSTATIC PROPERTIES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54176" y="1417835"/>
            <a:ext cx="8863012" cy="489724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PASCHEN test for 1mm thick piece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57" t="11731" r="8601" b="7736"/>
          <a:stretch/>
        </p:blipFill>
        <p:spPr>
          <a:xfrm>
            <a:off x="1807904" y="1881463"/>
            <a:ext cx="8709285" cy="435396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555100" y="3091031"/>
            <a:ext cx="7850221" cy="48638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390351" y="3302231"/>
            <a:ext cx="2329496" cy="2612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CC00CC"/>
              </a:buClr>
              <a:buNone/>
            </a:pPr>
            <a:r>
              <a:rPr lang="en-US" sz="1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90% PASCHEN limit</a:t>
            </a:r>
          </a:p>
        </p:txBody>
      </p:sp>
    </p:spTree>
    <p:extLst>
      <p:ext uri="{BB962C8B-B14F-4D97-AF65-F5344CB8AC3E}">
        <p14:creationId xmlns:p14="http://schemas.microsoft.com/office/powerpoint/2010/main" val="35045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76060" y="1"/>
            <a:ext cx="5731665" cy="1140431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43200" y="1294094"/>
            <a:ext cx="8277421" cy="4996638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UNIFORMITY SCAN:</a:t>
            </a:r>
          </a:p>
          <a:p>
            <a:pPr lvl="1"/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: 13%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ENERGY RESOLUTION:</a:t>
            </a:r>
          </a:p>
          <a:p>
            <a:pPr lvl="1"/>
            <a:r>
              <a:rPr lang="en-US" dirty="0" smtClean="0"/>
              <a:t>20 %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GAIN PERFORMANCE: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A robust device</a:t>
            </a:r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marL="762000" lvl="1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marL="762000" lvl="1" indent="0">
              <a:buNone/>
            </a:pPr>
            <a:endParaRPr lang="en-US" dirty="0" smtClean="0"/>
          </a:p>
          <a:p>
            <a:pPr>
              <a:buFont typeface="Wingdings"/>
              <a:buChar char="à"/>
            </a:pPr>
            <a:endParaRPr lang="en-US" dirty="0">
              <a:solidFill>
                <a:srgbClr val="0000CC"/>
              </a:solidFill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644" y="905862"/>
            <a:ext cx="5480035" cy="153978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171" y="3792413"/>
            <a:ext cx="4447107" cy="257927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891" y="2393728"/>
            <a:ext cx="3388233" cy="197445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17416" y="2445643"/>
            <a:ext cx="255049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Gas:</a:t>
            </a:r>
          </a:p>
          <a:p>
            <a:r>
              <a:rPr lang="en-US" sz="2400" dirty="0" smtClean="0"/>
              <a:t>Ar:CO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= 70:30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3271" y="3881719"/>
            <a:ext cx="205878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Source: </a:t>
            </a:r>
            <a:r>
              <a:rPr lang="en-US" sz="2400" baseline="30000" dirty="0" smtClean="0"/>
              <a:t>55</a:t>
            </a:r>
            <a:r>
              <a:rPr lang="en-US" sz="2400" dirty="0"/>
              <a:t>Fe </a:t>
            </a:r>
            <a:endParaRPr lang="en-US" sz="24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0587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37593" y="1"/>
            <a:ext cx="5856051" cy="1140431"/>
          </a:xfrm>
        </p:spPr>
        <p:txBody>
          <a:bodyPr/>
          <a:lstStyle/>
          <a:p>
            <a:r>
              <a:rPr lang="en-US" dirty="0" smtClean="0"/>
              <a:t>TIME DEPENDENT EFFECTS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54176" y="1245141"/>
            <a:ext cx="8863012" cy="50699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CHARGING UP STUDIES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Effect of the ion motion in the material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388" y="1337748"/>
            <a:ext cx="3103872" cy="216881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402" y="1770369"/>
            <a:ext cx="2912187" cy="11631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1183" y="3917597"/>
            <a:ext cx="3230511" cy="222168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402" y="4467504"/>
            <a:ext cx="2074009" cy="131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6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2</a:t>
            </a:fld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57290" y="1959429"/>
            <a:ext cx="9920310" cy="3620011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ARLON and FR4 THGEMs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Set up </a:t>
            </a:r>
            <a:r>
              <a:rPr lang="en-US" sz="3200" dirty="0" smtClean="0"/>
              <a:t>and conditions of the measurements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Comparison of results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Effect of x-ray illumination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Previous characterization of a THGEM made of </a:t>
            </a:r>
            <a:r>
              <a:rPr lang="en-US" sz="3200" dirty="0" err="1" smtClean="0"/>
              <a:t>Permaglass</a:t>
            </a:r>
            <a:endParaRPr lang="en-US" sz="3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Conclusions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541782" indent="-514350" algn="l"/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923664"/>
            <a:ext cx="3408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Outlines</a:t>
            </a:r>
            <a:endParaRPr lang="en-US" sz="4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7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08336" y="1"/>
            <a:ext cx="5417214" cy="1140431"/>
          </a:xfrm>
        </p:spPr>
        <p:txBody>
          <a:bodyPr/>
          <a:lstStyle/>
          <a:p>
            <a:r>
              <a:rPr lang="en-US" dirty="0" smtClean="0"/>
              <a:t>CONCLUSIONS about PERMAGLAS THGEM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54176" y="1889761"/>
            <a:ext cx="8230053" cy="2497182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Robust material with good uniformity performance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Difficult to get good quality thin foils 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>
                <a:solidFill>
                  <a:srgbClr val="0000CC"/>
                </a:solidFill>
              </a:rPr>
              <a:t>L</a:t>
            </a:r>
            <a:r>
              <a:rPr lang="en-US" dirty="0" smtClean="0">
                <a:solidFill>
                  <a:srgbClr val="0000CC"/>
                </a:solidFill>
              </a:rPr>
              <a:t>imited gain dependence on rate (charging up) and time (ion displacement in the bulk dielectric)</a:t>
            </a:r>
          </a:p>
        </p:txBody>
      </p:sp>
    </p:spTree>
    <p:extLst>
      <p:ext uri="{BB962C8B-B14F-4D97-AF65-F5344CB8AC3E}">
        <p14:creationId xmlns:p14="http://schemas.microsoft.com/office/powerpoint/2010/main" val="39069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11285" y="2100942"/>
            <a:ext cx="5769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Thank You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82184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67236"/>
            <a:ext cx="4114800" cy="365125"/>
          </a:xfrm>
        </p:spPr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392680" y="380507"/>
            <a:ext cx="7406640" cy="56877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+mn-lt"/>
              </a:rPr>
              <a:t>ARLON and FR4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 THGEMs</a:t>
            </a:r>
            <a:endParaRPr lang="en-IN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7972" y="5636953"/>
            <a:ext cx="629582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Area: (300 x 300) sq. mm </a:t>
            </a:r>
            <a:r>
              <a:rPr lang="en-US" sz="2000" dirty="0"/>
              <a:t> </a:t>
            </a:r>
            <a:r>
              <a:rPr lang="en-US" sz="2000" dirty="0" smtClean="0"/>
              <a:t> Thickness of the piece: 0.4 mm</a:t>
            </a:r>
          </a:p>
          <a:p>
            <a:r>
              <a:rPr lang="en-US" sz="2000" dirty="0" smtClean="0"/>
              <a:t>Pitch: 0.8 mm      Hole diameter:  0.4 mm    No Rim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7697" y="1114678"/>
            <a:ext cx="444391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</a:t>
            </a:r>
            <a:r>
              <a:rPr lang="en-US" sz="2400" dirty="0"/>
              <a:t>ARLON 25 </a:t>
            </a:r>
            <a:r>
              <a:rPr lang="en-US" sz="2400" dirty="0" smtClean="0"/>
              <a:t>FR </a:t>
            </a:r>
          </a:p>
          <a:p>
            <a:pPr algn="ctr"/>
            <a:r>
              <a:rPr lang="en-US" sz="2400" dirty="0" smtClean="0"/>
              <a:t>Dielectric constant: 3.58</a:t>
            </a:r>
          </a:p>
          <a:p>
            <a:pPr algn="ctr"/>
            <a:r>
              <a:rPr lang="en-US" sz="2400" dirty="0" smtClean="0"/>
              <a:t>Ceramic-filled fiberglass material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22347" y="1114678"/>
            <a:ext cx="500676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Fiberglass FR4 </a:t>
            </a:r>
          </a:p>
          <a:p>
            <a:pPr algn="ctr"/>
            <a:r>
              <a:rPr lang="en-US" sz="2400" dirty="0" smtClean="0"/>
              <a:t>Dielectric constant: 4.7</a:t>
            </a:r>
          </a:p>
          <a:p>
            <a:pPr algn="ctr"/>
            <a:r>
              <a:rPr lang="en-US" sz="2400" dirty="0" smtClean="0"/>
              <a:t>Woven fiberglass and epoxy resin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976" y="2519020"/>
            <a:ext cx="4409501" cy="28925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pic>
        <p:nvPicPr>
          <p:cNvPr id="12" name="Picture 3" descr="C:\Users\user\Desktop\Lab_Activities\Images\IMG_20170621_143937.jpg"/>
          <p:cNvPicPr>
            <a:picLocks noChangeAspect="1" noChangeArrowheads="1"/>
          </p:cNvPicPr>
          <p:nvPr/>
        </p:nvPicPr>
        <p:blipFill rotWithShape="1">
          <a:blip r:embed="rId3" cstate="print"/>
          <a:srcRect t="9053" b="3944"/>
          <a:stretch/>
        </p:blipFill>
        <p:spPr bwMode="auto">
          <a:xfrm>
            <a:off x="1354544" y="2519020"/>
            <a:ext cx="4187376" cy="28810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7821229" y="5823499"/>
            <a:ext cx="310924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Both produced by ELTOS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5379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66858" y="5089535"/>
            <a:ext cx="5018314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The Readout Pads (Anode):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24 x 24 matrix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Divided into 18 regions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Each region has 32 (4 x 8) pads read together</a:t>
            </a:r>
            <a:endParaRPr lang="en-IN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86617" y="134089"/>
            <a:ext cx="322206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Gas Used:</a:t>
            </a:r>
          </a:p>
          <a:p>
            <a:r>
              <a:rPr lang="en-US" sz="2400" dirty="0" smtClean="0"/>
              <a:t>Ar:CO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= 70:30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955" y="1144480"/>
            <a:ext cx="3263883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HVPS</a:t>
            </a:r>
            <a:r>
              <a:rPr lang="en-US" sz="2000" dirty="0" smtClean="0"/>
              <a:t>: CAEN N1471H</a:t>
            </a:r>
          </a:p>
          <a:p>
            <a:r>
              <a:rPr lang="en-US" sz="2000" b="1" dirty="0" smtClean="0"/>
              <a:t>Software for HVPS: </a:t>
            </a:r>
            <a:r>
              <a:rPr lang="en-US" sz="2000" dirty="0" smtClean="0"/>
              <a:t>GECO 2020</a:t>
            </a:r>
          </a:p>
          <a:p>
            <a:r>
              <a:rPr lang="en-US" sz="2000" b="1" dirty="0" err="1" smtClean="0"/>
              <a:t>PreAmplifier</a:t>
            </a:r>
            <a:r>
              <a:rPr lang="en-US" sz="2000" b="1" dirty="0" smtClean="0"/>
              <a:t>: </a:t>
            </a:r>
            <a:r>
              <a:rPr lang="en-US" sz="2000" dirty="0" smtClean="0"/>
              <a:t>CREMAT 110</a:t>
            </a:r>
          </a:p>
          <a:p>
            <a:r>
              <a:rPr lang="en-US" sz="2000" b="1" dirty="0" smtClean="0"/>
              <a:t>Amplifier:  </a:t>
            </a:r>
            <a:r>
              <a:rPr lang="en-US" sz="2000" dirty="0" err="1" smtClean="0"/>
              <a:t>Ortec</a:t>
            </a:r>
            <a:r>
              <a:rPr lang="en-US" sz="2000" dirty="0" smtClean="0"/>
              <a:t> 672</a:t>
            </a:r>
          </a:p>
          <a:p>
            <a:r>
              <a:rPr lang="en-US" sz="2000" b="1" dirty="0" smtClean="0"/>
              <a:t>MCA:  </a:t>
            </a:r>
            <a:r>
              <a:rPr lang="en-US" sz="2000" dirty="0" smtClean="0"/>
              <a:t>AMPTEK 8000A</a:t>
            </a:r>
            <a:endParaRPr lang="en-IN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812117" y="173889"/>
            <a:ext cx="3402307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Source: </a:t>
            </a:r>
            <a:r>
              <a:rPr lang="en-US" sz="2400" baseline="30000" dirty="0" smtClean="0"/>
              <a:t>55</a:t>
            </a:r>
            <a:r>
              <a:rPr lang="en-US" sz="2400" dirty="0"/>
              <a:t>Fe </a:t>
            </a:r>
            <a:r>
              <a:rPr lang="en-US" sz="2400" dirty="0" smtClean="0"/>
              <a:t>(5.9 </a:t>
            </a:r>
            <a:r>
              <a:rPr lang="en-US" sz="2400" dirty="0" err="1" smtClean="0"/>
              <a:t>keV</a:t>
            </a:r>
            <a:r>
              <a:rPr lang="en-US" sz="2400" dirty="0" smtClean="0"/>
              <a:t>)</a:t>
            </a:r>
            <a:endParaRPr lang="en-US" sz="2400" baseline="30000" dirty="0" smtClean="0"/>
          </a:p>
          <a:p>
            <a:r>
              <a:rPr lang="en-US" sz="2400" b="1" dirty="0" smtClean="0"/>
              <a:t>Rate:</a:t>
            </a:r>
            <a:r>
              <a:rPr lang="en-US" sz="2400" dirty="0" smtClean="0"/>
              <a:t> 5 kHz</a:t>
            </a:r>
            <a:endParaRPr lang="en-IN" sz="2400" dirty="0"/>
          </a:p>
        </p:txBody>
      </p:sp>
      <p:pic>
        <p:nvPicPr>
          <p:cNvPr id="10" name="Picture 2" descr="C:\Users\user\Desktop\Lab_Activities\Images\IMG_20170725_131350.jpg"/>
          <p:cNvPicPr>
            <a:picLocks noChangeAspect="1" noChangeArrowheads="1"/>
          </p:cNvPicPr>
          <p:nvPr/>
        </p:nvPicPr>
        <p:blipFill>
          <a:blip r:embed="rId2" cstate="print"/>
          <a:srcRect l="17749" t="5405" r="12838" b="10811"/>
          <a:stretch>
            <a:fillRect/>
          </a:stretch>
        </p:blipFill>
        <p:spPr bwMode="auto">
          <a:xfrm>
            <a:off x="4038600" y="3634512"/>
            <a:ext cx="2637523" cy="19467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182" y="3635376"/>
            <a:ext cx="3593797" cy="26548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812117" y="1150711"/>
            <a:ext cx="2945460" cy="2096254"/>
            <a:chOff x="228142" y="4408406"/>
            <a:chExt cx="2476958" cy="1856958"/>
          </a:xfrm>
        </p:grpSpPr>
        <p:pic>
          <p:nvPicPr>
            <p:cNvPr id="14" name="Picture 13" descr="C:\THGEM\test_beam_2014\pictures\WP_001667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42" y="4408406"/>
              <a:ext cx="2476958" cy="185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পাঠ-বাক্স 13"/>
            <p:cNvSpPr txBox="1"/>
            <p:nvPr/>
          </p:nvSpPr>
          <p:spPr>
            <a:xfrm>
              <a:off x="380579" y="4449314"/>
              <a:ext cx="22061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rgbClr val="FFFF00"/>
                  </a:solidFill>
                  <a:latin typeface="Helvetica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Multi-Pad Anode (12mm X 12mm)</a:t>
              </a:r>
              <a:endParaRPr lang="en-GB" sz="16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4776" t="9754" r="10411" b="5485"/>
          <a:stretch/>
        </p:blipFill>
        <p:spPr>
          <a:xfrm>
            <a:off x="8153400" y="99452"/>
            <a:ext cx="3461657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9" name="Group 18"/>
          <p:cNvGrpSpPr/>
          <p:nvPr/>
        </p:nvGrpSpPr>
        <p:grpSpPr>
          <a:xfrm>
            <a:off x="6966858" y="2959739"/>
            <a:ext cx="4767942" cy="1982374"/>
            <a:chOff x="664511" y="1106843"/>
            <a:chExt cx="5431490" cy="20576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511" y="1106843"/>
              <a:ext cx="5431489" cy="2057689"/>
            </a:xfrm>
            <a:prstGeom prst="rect">
              <a:avLst/>
            </a:prstGeom>
            <a:ln w="57150" cap="sq" cmpd="thickThin">
              <a:solidFill>
                <a:schemeClr val="tx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983324" y="2164686"/>
              <a:ext cx="28247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Thickness: 0.4 mm</a:t>
              </a:r>
              <a:endParaRPr lang="en-US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46939" y="1235277"/>
              <a:ext cx="1449062" cy="383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KAPTON</a:t>
              </a:r>
              <a:endParaRPr 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4511" y="1485778"/>
              <a:ext cx="1032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Drift</a:t>
              </a:r>
              <a:endParaRPr lang="en-US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66665" y="2026438"/>
              <a:ext cx="12482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17.5 mm</a:t>
              </a:r>
              <a:endParaRPr lang="en-US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81930" y="2601385"/>
              <a:ext cx="1132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2.5 mm</a:t>
              </a:r>
              <a:endParaRPr lang="en-US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366665" y="1888191"/>
              <a:ext cx="0" cy="64582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4408601" y="2648883"/>
              <a:ext cx="0" cy="3218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229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480371"/>
              </p:ext>
            </p:extLst>
          </p:nvPr>
        </p:nvGraphicFramePr>
        <p:xfrm>
          <a:off x="272959" y="922770"/>
          <a:ext cx="5267870" cy="2234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5772180"/>
              </p:ext>
            </p:extLst>
          </p:nvPr>
        </p:nvGraphicFramePr>
        <p:xfrm>
          <a:off x="5948217" y="900432"/>
          <a:ext cx="5405583" cy="225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7946380"/>
              </p:ext>
            </p:extLst>
          </p:nvPr>
        </p:nvGraphicFramePr>
        <p:xfrm>
          <a:off x="5960161" y="3282006"/>
          <a:ext cx="5317439" cy="2378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110309"/>
              </p:ext>
            </p:extLst>
          </p:nvPr>
        </p:nvGraphicFramePr>
        <p:xfrm>
          <a:off x="272959" y="3339651"/>
          <a:ext cx="5267870" cy="232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62866" y="282588"/>
            <a:ext cx="5833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Measurements:  Drift Scans and Induction Scans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819400" y="4365172"/>
            <a:ext cx="0" cy="54428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610600" y="4365172"/>
            <a:ext cx="0" cy="54428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9677398" y="1839684"/>
            <a:ext cx="0" cy="54428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51515" y="1643744"/>
            <a:ext cx="0" cy="54428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33489" y="5956240"/>
            <a:ext cx="2253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Similar responses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39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64285" y="267125"/>
            <a:ext cx="4483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Effective Gain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869376" y="5631166"/>
            <a:ext cx="4998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Very similar effective gains</a:t>
            </a:r>
            <a:endParaRPr lang="en-US" sz="24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485443"/>
              </p:ext>
            </p:extLst>
          </p:nvPr>
        </p:nvGraphicFramePr>
        <p:xfrm>
          <a:off x="8848210" y="860698"/>
          <a:ext cx="1849967" cy="205740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661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effectLst/>
                        </a:rPr>
                        <a:t>Vc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889 V</a:t>
                      </a:r>
                      <a:endParaRPr lang="en-US" sz="14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|</a:t>
                      </a:r>
                      <a:r>
                        <a:rPr lang="en-US" sz="1400" b="1" u="none" strike="noStrike" dirty="0" err="1">
                          <a:effectLst/>
                        </a:rPr>
                        <a:t>Ec</a:t>
                      </a:r>
                      <a:r>
                        <a:rPr lang="en-US" sz="1400" b="1" u="none" strike="noStrike" dirty="0">
                          <a:effectLst/>
                        </a:rPr>
                        <a:t>|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22.2 </a:t>
                      </a:r>
                      <a:r>
                        <a:rPr lang="en-US" sz="1400" b="1" u="none" strike="noStrike" dirty="0">
                          <a:effectLst/>
                        </a:rPr>
                        <a:t>kV/cm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Δ</a:t>
                      </a:r>
                      <a:r>
                        <a:rPr lang="en-US" sz="1400" b="1" u="none" strike="noStrike" dirty="0">
                          <a:effectLst/>
                        </a:rPr>
                        <a:t>V</a:t>
                      </a:r>
                      <a:r>
                        <a:rPr lang="en-US" sz="1400" b="1" u="none" strike="noStrike" baseline="-25000" dirty="0">
                          <a:effectLst/>
                        </a:rPr>
                        <a:t>10</a:t>
                      </a:r>
                      <a:endParaRPr lang="en-US" sz="1400" b="1" i="0" u="none" strike="noStrike" baseline="-25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178 V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|Δ</a:t>
                      </a:r>
                      <a:r>
                        <a:rPr lang="en-US" sz="1400" b="1" u="none" strike="noStrike" dirty="0">
                          <a:effectLst/>
                        </a:rPr>
                        <a:t>E</a:t>
                      </a:r>
                      <a:r>
                        <a:rPr lang="en-US" sz="1400" b="1" u="none" strike="noStrike" baseline="-25000" dirty="0">
                          <a:effectLst/>
                        </a:rPr>
                        <a:t>10</a:t>
                      </a:r>
                      <a:r>
                        <a:rPr lang="en-US" sz="1400" b="1" u="none" strike="noStrike" dirty="0">
                          <a:effectLst/>
                        </a:rPr>
                        <a:t>|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4.45 </a:t>
                      </a:r>
                      <a:r>
                        <a:rPr lang="en-US" sz="1400" b="1" u="none" strike="noStrike" dirty="0">
                          <a:effectLst/>
                        </a:rPr>
                        <a:t>kV/cm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286736"/>
              </p:ext>
            </p:extLst>
          </p:nvPr>
        </p:nvGraphicFramePr>
        <p:xfrm>
          <a:off x="8909171" y="3586481"/>
          <a:ext cx="1849967" cy="2057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661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effectLst/>
                        </a:rPr>
                        <a:t>Vc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902 </a:t>
                      </a:r>
                      <a:r>
                        <a:rPr lang="en-US" sz="1400" b="1" u="none" strike="noStrike" dirty="0">
                          <a:effectLst/>
                        </a:rPr>
                        <a:t>V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|</a:t>
                      </a:r>
                      <a:r>
                        <a:rPr lang="en-US" sz="1400" b="1" u="none" strike="noStrike" dirty="0" err="1">
                          <a:effectLst/>
                        </a:rPr>
                        <a:t>Ec</a:t>
                      </a:r>
                      <a:r>
                        <a:rPr lang="en-US" sz="1400" b="1" u="none" strike="noStrike" dirty="0">
                          <a:effectLst/>
                        </a:rPr>
                        <a:t>|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22.6 </a:t>
                      </a:r>
                      <a:r>
                        <a:rPr lang="en-US" sz="1400" b="1" u="none" strike="noStrike" dirty="0">
                          <a:effectLst/>
                        </a:rPr>
                        <a:t>kV/cm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Δ</a:t>
                      </a:r>
                      <a:r>
                        <a:rPr lang="en-US" sz="1400" b="1" u="none" strike="noStrike" dirty="0">
                          <a:effectLst/>
                        </a:rPr>
                        <a:t>V</a:t>
                      </a:r>
                      <a:r>
                        <a:rPr lang="en-US" sz="1400" b="1" u="none" strike="noStrike" baseline="-25000" dirty="0">
                          <a:effectLst/>
                        </a:rPr>
                        <a:t>10</a:t>
                      </a:r>
                      <a:endParaRPr lang="en-US" sz="1400" b="1" i="0" u="none" strike="noStrike" baseline="-25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192</a:t>
                      </a:r>
                      <a:r>
                        <a:rPr lang="en-US" sz="14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b="1" u="none" strike="noStrike" dirty="0" smtClean="0">
                          <a:effectLst/>
                        </a:rPr>
                        <a:t>V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|Δ</a:t>
                      </a:r>
                      <a:r>
                        <a:rPr lang="en-US" sz="1400" b="1" u="none" strike="noStrike" dirty="0">
                          <a:effectLst/>
                        </a:rPr>
                        <a:t>E</a:t>
                      </a:r>
                      <a:r>
                        <a:rPr lang="en-US" sz="1400" b="1" u="none" strike="noStrike" baseline="-25000" dirty="0">
                          <a:effectLst/>
                        </a:rPr>
                        <a:t>10</a:t>
                      </a:r>
                      <a:r>
                        <a:rPr lang="en-US" sz="1400" b="1" u="none" strike="noStrike" dirty="0">
                          <a:effectLst/>
                        </a:rPr>
                        <a:t>|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4.8 </a:t>
                      </a:r>
                      <a:r>
                        <a:rPr lang="en-US" sz="1400" b="1" u="none" strike="noStrike" dirty="0">
                          <a:effectLst/>
                        </a:rPr>
                        <a:t>kV/cm</a:t>
                      </a:r>
                      <a:endParaRPr lang="en-US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019987" y="3181617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ARLON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19987" y="472745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FR4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9388" y="991426"/>
            <a:ext cx="342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E_Ind</a:t>
            </a:r>
            <a:r>
              <a:rPr lang="en-US" b="1" dirty="0" smtClean="0"/>
              <a:t>= 2kV/cm, E_D= 0.8 kV/cm </a:t>
            </a:r>
            <a:endParaRPr lang="en-US" b="1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567226"/>
              </p:ext>
            </p:extLst>
          </p:nvPr>
        </p:nvGraphicFramePr>
        <p:xfrm>
          <a:off x="830013" y="1455378"/>
          <a:ext cx="7907380" cy="4156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84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76188" y="82031"/>
            <a:ext cx="7839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Energy Resolution</a:t>
            </a:r>
            <a:endParaRPr lang="en-IN" sz="4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943" y="1560487"/>
            <a:ext cx="5444061" cy="3902162"/>
          </a:xfrm>
          <a:prstGeom prst="rect">
            <a:avLst/>
          </a:prstGeom>
          <a:ln w="5715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" name="TextBox 18"/>
          <p:cNvSpPr txBox="1"/>
          <p:nvPr/>
        </p:nvSpPr>
        <p:spPr>
          <a:xfrm>
            <a:off x="9783300" y="3972780"/>
            <a:ext cx="2059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Calibration factor:1.048228</a:t>
            </a:r>
          </a:p>
          <a:p>
            <a:r>
              <a:rPr lang="en-US" sz="1200" dirty="0" smtClean="0"/>
              <a:t>231 electrons per channel,</a:t>
            </a:r>
          </a:p>
          <a:p>
            <a:r>
              <a:rPr lang="en-US" sz="1200" dirty="0" smtClean="0"/>
              <a:t>27 channels/</a:t>
            </a:r>
            <a:r>
              <a:rPr lang="en-US" sz="1200" dirty="0" err="1" smtClean="0"/>
              <a:t>fC</a:t>
            </a:r>
            <a:endParaRPr lang="en-IN" sz="1200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987574" y="2249396"/>
            <a:ext cx="1623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Energy Resolution: 11.9 %</a:t>
            </a:r>
            <a:endParaRPr lang="en-US" sz="2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61" y="1560487"/>
            <a:ext cx="5765239" cy="3902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91160" y="996559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ARLON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53866" y="877441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FR4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8134" y="2167238"/>
            <a:ext cx="1623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Energy Resolution: 12.2 %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80323" y="5689893"/>
            <a:ext cx="593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They have the same Energy Resolution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8771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2" descr="C:\Users\user\Desktop\plots\plot31a.png"/>
          <p:cNvPicPr>
            <a:picLocks noChangeAspect="1" noChangeArrowheads="1"/>
          </p:cNvPicPr>
          <p:nvPr/>
        </p:nvPicPr>
        <p:blipFill rotWithShape="1">
          <a:blip r:embed="rId2"/>
          <a:srcRect r="52204" b="49265"/>
          <a:stretch/>
        </p:blipFill>
        <p:spPr bwMode="auto">
          <a:xfrm>
            <a:off x="582551" y="1677873"/>
            <a:ext cx="4218049" cy="2912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10265" y="251079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Effective gain variation with time</a:t>
            </a:r>
            <a:endParaRPr lang="en-IN"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70" b="50254"/>
          <a:stretch/>
        </p:blipFill>
        <p:spPr>
          <a:xfrm>
            <a:off x="5388429" y="1677873"/>
            <a:ext cx="6400800" cy="2912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110265" y="902921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ARLON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01253" y="902921"/>
            <a:ext cx="162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FR4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55526" y="2764797"/>
            <a:ext cx="126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8 h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350828" y="3155510"/>
            <a:ext cx="126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60 h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91575" y="5288701"/>
            <a:ext cx="796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Gain variations with time for the two pieces are not the same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56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Tuesday, September 27,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B385A-CF01-4649-93A9-B742D8DF3C8D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2" descr="C:\Users\user\Desktop\plots\plot31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214" y="1349324"/>
            <a:ext cx="6790700" cy="3494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09800" y="56024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  Correlation between effective gain and P/T</a:t>
            </a:r>
            <a:endParaRPr lang="en-IN" sz="2400" b="1" dirty="0"/>
          </a:p>
        </p:txBody>
      </p:sp>
      <p:pic>
        <p:nvPicPr>
          <p:cNvPr id="7" name="Picture 2" descr="C:\Users\user\Desktop\Lab_Activities\Images\IMG_20170802_1542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142" y="1436725"/>
            <a:ext cx="4150177" cy="3320142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380121" y="5269267"/>
            <a:ext cx="6762785" cy="1015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Correction Factor (C): 1+0.00151X{(P/T)-(P_0/T_0)}</a:t>
            </a:r>
          </a:p>
          <a:p>
            <a:r>
              <a:rPr lang="en-US" sz="2000" b="1" dirty="0" smtClean="0"/>
              <a:t>Correction is applied if: 0.01 &lt; |1-C| &lt; 0.001</a:t>
            </a:r>
          </a:p>
          <a:p>
            <a:r>
              <a:rPr lang="en-US" sz="2000" b="1" dirty="0" smtClean="0"/>
              <a:t>This recipe is used by COMPASS RICH-1 hybrid detectors</a:t>
            </a:r>
            <a:endParaRPr lang="en-IN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946571" y="3494315"/>
            <a:ext cx="340722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Labview</a:t>
            </a:r>
            <a:r>
              <a:rPr lang="en-US" b="1" dirty="0" smtClean="0"/>
              <a:t> HV control program with P, T corrections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4171" y="5289001"/>
            <a:ext cx="340722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HV bias modified to compensate for P and T variations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1605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940</Words>
  <Application>Microsoft Office PowerPoint</Application>
  <PresentationFormat>Widescreen</PresentationFormat>
  <Paragraphs>272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Comic Sans MS</vt:lpstr>
      <vt:lpstr>Gill Sans MT</vt:lpstr>
      <vt:lpstr>Helvetica</vt:lpstr>
      <vt:lpstr>Symbol</vt:lpstr>
      <vt:lpstr>Wingdings</vt:lpstr>
      <vt:lpstr>Office Theme</vt:lpstr>
      <vt:lpstr>Paper Presentation 2</vt:lpstr>
      <vt:lpstr>PowerPoint Presentation</vt:lpstr>
      <vt:lpstr>PowerPoint Presentation</vt:lpstr>
      <vt:lpstr>ARLON and FR4 THGEMs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THICKNESS UNIFORMITY</vt:lpstr>
      <vt:lpstr>ELECTROSTATIC PROPERTIES</vt:lpstr>
      <vt:lpstr>RESULTS</vt:lpstr>
      <vt:lpstr>TIME DEPENDENT EFFECTS</vt:lpstr>
      <vt:lpstr>CONCLUSIONS about PERMAGLAS THGEM</vt:lpstr>
      <vt:lpstr>PowerPoint Presentation</vt:lpstr>
    </vt:vector>
  </TitlesOfParts>
  <Company>Sezione di Trieste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Jinky Agarwala</dc:creator>
  <cp:lastModifiedBy>Jinky Agarwala</cp:lastModifiedBy>
  <cp:revision>123</cp:revision>
  <dcterms:created xsi:type="dcterms:W3CDTF">2017-09-25T22:35:41Z</dcterms:created>
  <dcterms:modified xsi:type="dcterms:W3CDTF">2017-09-27T08:43:20Z</dcterms:modified>
</cp:coreProperties>
</file>