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414" r:id="rId3"/>
    <p:sldId id="258" r:id="rId4"/>
    <p:sldId id="410" r:id="rId5"/>
    <p:sldId id="395" r:id="rId6"/>
    <p:sldId id="398" r:id="rId7"/>
    <p:sldId id="399" r:id="rId8"/>
    <p:sldId id="401" r:id="rId9"/>
    <p:sldId id="400" r:id="rId10"/>
    <p:sldId id="411" r:id="rId11"/>
    <p:sldId id="375" r:id="rId12"/>
    <p:sldId id="402" r:id="rId13"/>
    <p:sldId id="412" r:id="rId14"/>
    <p:sldId id="381" r:id="rId15"/>
    <p:sldId id="403" r:id="rId16"/>
    <p:sldId id="413" r:id="rId17"/>
    <p:sldId id="405" r:id="rId18"/>
    <p:sldId id="320" r:id="rId19"/>
    <p:sldId id="417" r:id="rId20"/>
    <p:sldId id="415" r:id="rId21"/>
    <p:sldId id="416" r:id="rId22"/>
    <p:sldId id="394" r:id="rId23"/>
    <p:sldId id="311" r:id="rId24"/>
    <p:sldId id="418" r:id="rId25"/>
  </p:sldIdLst>
  <p:sldSz cx="9144000" cy="5143500" type="screen16x9"/>
  <p:notesSz cx="6811963" cy="9942513"/>
  <p:custDataLst>
    <p:tags r:id="rId27"/>
  </p:custDataLst>
  <p:defaultTextStyle>
    <a:lvl1pPr defTabSz="321457">
      <a:defRPr sz="800">
        <a:latin typeface="Helvetica"/>
        <a:ea typeface="Helvetica"/>
        <a:cs typeface="Helvetica"/>
        <a:sym typeface="Helvetica"/>
      </a:defRPr>
    </a:lvl1pPr>
    <a:lvl2pPr indent="160729" defTabSz="321457">
      <a:defRPr sz="800">
        <a:latin typeface="Helvetica"/>
        <a:ea typeface="Helvetica"/>
        <a:cs typeface="Helvetica"/>
        <a:sym typeface="Helvetica"/>
      </a:defRPr>
    </a:lvl2pPr>
    <a:lvl3pPr indent="321457" defTabSz="321457">
      <a:defRPr sz="800">
        <a:latin typeface="Helvetica"/>
        <a:ea typeface="Helvetica"/>
        <a:cs typeface="Helvetica"/>
        <a:sym typeface="Helvetica"/>
      </a:defRPr>
    </a:lvl3pPr>
    <a:lvl4pPr indent="482186" defTabSz="321457">
      <a:defRPr sz="800">
        <a:latin typeface="Helvetica"/>
        <a:ea typeface="Helvetica"/>
        <a:cs typeface="Helvetica"/>
        <a:sym typeface="Helvetica"/>
      </a:defRPr>
    </a:lvl4pPr>
    <a:lvl5pPr indent="642915" defTabSz="321457">
      <a:defRPr sz="800">
        <a:latin typeface="Helvetica"/>
        <a:ea typeface="Helvetica"/>
        <a:cs typeface="Helvetica"/>
        <a:sym typeface="Helvetica"/>
      </a:defRPr>
    </a:lvl5pPr>
    <a:lvl6pPr indent="803643" defTabSz="321457">
      <a:defRPr sz="800">
        <a:latin typeface="Helvetica"/>
        <a:ea typeface="Helvetica"/>
        <a:cs typeface="Helvetica"/>
        <a:sym typeface="Helvetica"/>
      </a:defRPr>
    </a:lvl6pPr>
    <a:lvl7pPr indent="964372" defTabSz="321457">
      <a:defRPr sz="800">
        <a:latin typeface="Helvetica"/>
        <a:ea typeface="Helvetica"/>
        <a:cs typeface="Helvetica"/>
        <a:sym typeface="Helvetica"/>
      </a:defRPr>
    </a:lvl7pPr>
    <a:lvl8pPr indent="1125101" defTabSz="321457">
      <a:defRPr sz="800">
        <a:latin typeface="Helvetica"/>
        <a:ea typeface="Helvetica"/>
        <a:cs typeface="Helvetica"/>
        <a:sym typeface="Helvetica"/>
      </a:defRPr>
    </a:lvl8pPr>
    <a:lvl9pPr indent="1285829" defTabSz="321457">
      <a:defRPr sz="800">
        <a:latin typeface="Helvetica"/>
        <a:ea typeface="Helvetica"/>
        <a:cs typeface="Helvetica"/>
        <a:sym typeface="Helvetica"/>
      </a:defRPr>
    </a:lvl9pPr>
  </p:defaultTextStyle>
  <p:extLst>
    <p:ext uri="{521415D9-36F7-43E2-AB2F-B90AF26B5E84}">
      <p14:sectionLst xmlns:p14="http://schemas.microsoft.com/office/powerpoint/2010/main">
        <p14:section name="Default Section" id="{3BE9982E-85A1-8643-BFF5-1A9DB9FC47D2}">
          <p14:sldIdLst>
            <p14:sldId id="256"/>
            <p14:sldId id="414"/>
            <p14:sldId id="258"/>
            <p14:sldId id="410"/>
            <p14:sldId id="395"/>
            <p14:sldId id="398"/>
            <p14:sldId id="399"/>
            <p14:sldId id="401"/>
            <p14:sldId id="400"/>
            <p14:sldId id="411"/>
            <p14:sldId id="375"/>
            <p14:sldId id="402"/>
            <p14:sldId id="412"/>
            <p14:sldId id="381"/>
            <p14:sldId id="403"/>
            <p14:sldId id="413"/>
            <p14:sldId id="405"/>
            <p14:sldId id="320"/>
            <p14:sldId id="417"/>
            <p14:sldId id="415"/>
            <p14:sldId id="416"/>
            <p14:sldId id="394"/>
            <p14:sldId id="311"/>
            <p14:sldId id="4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22" userDrawn="1">
          <p15:clr>
            <a:srgbClr val="A4A3A4"/>
          </p15:clr>
        </p15:guide>
        <p15:guide id="2" pos="2888" userDrawn="1">
          <p15:clr>
            <a:srgbClr val="A4A3A4"/>
          </p15:clr>
        </p15:guide>
        <p15:guide id="3" orient="horz" pos="2187" userDrawn="1">
          <p15:clr>
            <a:srgbClr val="A4A3A4"/>
          </p15:clr>
        </p15:guide>
        <p15:guide id="4" orient="horz" pos="1529" userDrawn="1">
          <p15:clr>
            <a:srgbClr val="A4A3A4"/>
          </p15:clr>
        </p15:guide>
        <p15:guide id="5" orient="horz" pos="872" userDrawn="1">
          <p15:clr>
            <a:srgbClr val="A4A3A4"/>
          </p15:clr>
        </p15:guide>
        <p15:guide id="6" pos="50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2F92"/>
    <a:srgbClr val="EBEBEB"/>
    <a:srgbClr val="929292"/>
    <a:srgbClr val="D6D6D6"/>
    <a:srgbClr val="FFFC00"/>
    <a:srgbClr val="FFEA00"/>
    <a:srgbClr val="DEB96A"/>
    <a:srgbClr val="FFD579"/>
    <a:srgbClr val="686F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5" autoAdjust="0"/>
    <p:restoredTop sz="95545" autoAdjust="0"/>
  </p:normalViewPr>
  <p:slideViewPr>
    <p:cSldViewPr snapToGrid="0">
      <p:cViewPr>
        <p:scale>
          <a:sx n="160" d="100"/>
          <a:sy n="160" d="100"/>
        </p:scale>
        <p:origin x="144" y="88"/>
      </p:cViewPr>
      <p:guideLst>
        <p:guide orient="horz" pos="2822"/>
        <p:guide pos="2888"/>
        <p:guide orient="horz" pos="2187"/>
        <p:guide orient="horz" pos="1529"/>
        <p:guide orient="horz" pos="872"/>
        <p:guide pos="50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3352" y="17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tags" Target="tags/tag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908262" y="4722694"/>
            <a:ext cx="4995440" cy="447413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7708231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10751">
      <a:defRPr sz="1500">
        <a:latin typeface="Lucida Grande"/>
        <a:ea typeface="Lucida Grande"/>
        <a:cs typeface="Lucida Grande"/>
        <a:sym typeface="Lucida Grande"/>
      </a:defRPr>
    </a:lvl1pPr>
    <a:lvl2pPr indent="160729" defTabSz="410751">
      <a:defRPr sz="1500">
        <a:latin typeface="Lucida Grande"/>
        <a:ea typeface="Lucida Grande"/>
        <a:cs typeface="Lucida Grande"/>
        <a:sym typeface="Lucida Grande"/>
      </a:defRPr>
    </a:lvl2pPr>
    <a:lvl3pPr indent="321457" defTabSz="410751">
      <a:defRPr sz="1500">
        <a:latin typeface="Lucida Grande"/>
        <a:ea typeface="Lucida Grande"/>
        <a:cs typeface="Lucida Grande"/>
        <a:sym typeface="Lucida Grande"/>
      </a:defRPr>
    </a:lvl3pPr>
    <a:lvl4pPr indent="482186" defTabSz="410751">
      <a:defRPr sz="1500">
        <a:latin typeface="Lucida Grande"/>
        <a:ea typeface="Lucida Grande"/>
        <a:cs typeface="Lucida Grande"/>
        <a:sym typeface="Lucida Grande"/>
      </a:defRPr>
    </a:lvl4pPr>
    <a:lvl5pPr indent="642915" defTabSz="410751">
      <a:defRPr sz="1500">
        <a:latin typeface="Lucida Grande"/>
        <a:ea typeface="Lucida Grande"/>
        <a:cs typeface="Lucida Grande"/>
        <a:sym typeface="Lucida Grande"/>
      </a:defRPr>
    </a:lvl5pPr>
    <a:lvl6pPr indent="803643" defTabSz="410751">
      <a:defRPr sz="1500">
        <a:latin typeface="Lucida Grande"/>
        <a:ea typeface="Lucida Grande"/>
        <a:cs typeface="Lucida Grande"/>
        <a:sym typeface="Lucida Grande"/>
      </a:defRPr>
    </a:lvl6pPr>
    <a:lvl7pPr indent="964372" defTabSz="410751">
      <a:defRPr sz="1500">
        <a:latin typeface="Lucida Grande"/>
        <a:ea typeface="Lucida Grande"/>
        <a:cs typeface="Lucida Grande"/>
        <a:sym typeface="Lucida Grande"/>
      </a:defRPr>
    </a:lvl7pPr>
    <a:lvl8pPr indent="1125101" defTabSz="410751">
      <a:defRPr sz="1500">
        <a:latin typeface="Lucida Grande"/>
        <a:ea typeface="Lucida Grande"/>
        <a:cs typeface="Lucida Grande"/>
        <a:sym typeface="Lucida Grande"/>
      </a:defRPr>
    </a:lvl8pPr>
    <a:lvl9pPr indent="1285829" defTabSz="410751">
      <a:defRPr sz="15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dirty="0" smtClean="0">
              <a:effectLst/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On behalf of the Safety Unit,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W e l c o m e   a t   C E R N !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This presentation is about : 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CERN is a safe place.</a:t>
            </a:r>
          </a:p>
          <a:p>
            <a:pPr>
              <a:buFontTx/>
              <a:buNone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What CERN does to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keep you safe</a:t>
            </a:r>
            <a:endParaRPr lang="en-US" sz="1200" b="0" i="0" u="none" strike="noStrike" dirty="0" smtClean="0">
              <a:effectLst/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What are your responsibilities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1210554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2. First Aiders</a:t>
            </a:r>
          </a:p>
          <a:p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HSE gets support in case of emergency by</a:t>
            </a:r>
            <a:r>
              <a:rPr lang="en-US" sz="1200" u="none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 voluntary First Aiders.</a:t>
            </a:r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372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defTabSz="647700">
              <a:defRPr sz="1800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2. </a:t>
            </a: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First Aiders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At CERN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we have many first aiders.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Background: 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People at work can suffer injury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Immediate help and attention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can save lives and avoid major complications in case of injuries 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Therefore every building has at least one First Aider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Just have a look at the sticker on the door</a:t>
            </a: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3. Safety Officers</a:t>
            </a:r>
          </a:p>
        </p:txBody>
      </p:sp>
    </p:spTree>
    <p:extLst>
      <p:ext uri="{BB962C8B-B14F-4D97-AF65-F5344CB8AC3E}">
        <p14:creationId xmlns:p14="http://schemas.microsoft.com/office/powerpoint/2010/main" val="1633260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3. Safety Officers</a:t>
            </a:r>
          </a:p>
        </p:txBody>
      </p:sp>
    </p:spTree>
    <p:extLst>
      <p:ext uri="{BB962C8B-B14F-4D97-AF65-F5344CB8AC3E}">
        <p14:creationId xmlns:p14="http://schemas.microsoft.com/office/powerpoint/2010/main" val="227631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tabLst>
                <a:tab pos="541338" algn="l"/>
                <a:tab pos="2238375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3. Safety Officers</a:t>
            </a:r>
          </a:p>
          <a:p>
            <a:pPr marL="0" indent="0"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officers are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specialized in certain safety matters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There are several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types of safety officers at CERN: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DSO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	Departmental	CSO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Cryogenic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TSO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Territorial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FGSO	Flammable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Gas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EXSO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Experiment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RSO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Radiation</a:t>
            </a:r>
            <a:endParaRPr lang="en-US" sz="120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PSO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Project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ESO	Electrical </a:t>
            </a: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		LSO	Laser</a:t>
            </a: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To take one example: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Territorial Safety Officer </a:t>
            </a:r>
            <a:r>
              <a:rPr lang="fr-FR" sz="1200" b="0" noProof="0" dirty="0" smtClean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Lucida Grande"/>
              </a:rPr>
              <a:t>(TSO)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Every building has a TSO.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 TSO is responsible for the building in matter of Safety.</a:t>
            </a:r>
          </a:p>
          <a:p>
            <a:pPr marL="0" marR="0" lvl="0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1338" algn="l"/>
                <a:tab pos="2238375" algn="l"/>
              </a:tabLst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* Name and phone number of the TSO can be found on labels attached to the doors of the building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tabLst>
                <a:tab pos="541338" algn="l"/>
                <a:tab pos="2238375" algn="l"/>
              </a:tabLst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In summary, at CERN there is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Service: HSE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Person: </a:t>
            </a: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First Aiders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Person: Safety Officers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You and your supervisor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Most important persons in matter of Safety are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 and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Your supervisor</a:t>
            </a: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47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In summary, at CERN there is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Service: HSE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Person: </a:t>
            </a: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First Aiders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Person: Safety Officers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You and your supervisor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Most important persons in matter of Safety are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 and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Your supervisor</a:t>
            </a: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51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</a:t>
            </a:r>
          </a:p>
        </p:txBody>
      </p:sp>
    </p:spTree>
    <p:extLst>
      <p:ext uri="{BB962C8B-B14F-4D97-AF65-F5344CB8AC3E}">
        <p14:creationId xmlns:p14="http://schemas.microsoft.com/office/powerpoint/2010/main" val="2146319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 and your supervisor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Your supervisor is your first contact in matter of Safety!</a:t>
            </a:r>
          </a:p>
          <a:p>
            <a:pPr marL="285750" indent="-285750" eaLnBrk="1" hangingPunct="1">
              <a:spcBef>
                <a:spcPct val="0"/>
              </a:spcBef>
              <a:buFont typeface="Arial" charset="0"/>
              <a:buChar char="•"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Do not hesitate to ask him questions.</a:t>
            </a:r>
          </a:p>
          <a:p>
            <a:pPr marL="285750" indent="-285750" eaLnBrk="1" hangingPunct="1">
              <a:spcBef>
                <a:spcPct val="0"/>
              </a:spcBef>
              <a:buFont typeface="Arial" charset="0"/>
              <a:buChar char="•"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Your supervisor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will tell you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about: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workplace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related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risks,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the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preventive measures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,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is-IS" sz="1200" dirty="0" smtClean="0">
                <a:latin typeface="Verdana" charset="0"/>
                <a:ea typeface="Verdana" charset="0"/>
                <a:cs typeface="Verdana" charset="0"/>
              </a:rPr>
              <a:t>…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There are some CERN regulations you should be aware of.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Ask your supervisor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in case of questions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522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12883033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Training needs</a:t>
            </a:r>
          </a:p>
          <a:p>
            <a:pPr marL="0" marR="0" lvl="2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  -&gt;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classroom (theory + practice) courses, see CERN’s training catalog on the web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7396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Personal Protective Equipment required (PPE)</a:t>
            </a:r>
          </a:p>
        </p:txBody>
      </p:sp>
    </p:spTree>
    <p:extLst>
      <p:ext uri="{BB962C8B-B14F-4D97-AF65-F5344CB8AC3E}">
        <p14:creationId xmlns:p14="http://schemas.microsoft.com/office/powerpoint/2010/main" val="13372450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</a:t>
            </a:r>
          </a:p>
          <a:p>
            <a:pPr eaLnBrk="1" hangingPunct="1">
              <a:spcBef>
                <a:spcPct val="0"/>
              </a:spcBef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To summarize: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is an integral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part of CERN and your daily life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707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64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What does  S a f e t y</a:t>
            </a:r>
            <a:r>
              <a:rPr lang="en-US" sz="1200" b="0" i="0" u="none" strike="noStrike" baseline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  </a:t>
            </a: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a t  C E R N cover?</a:t>
            </a:r>
            <a:endParaRPr lang="en-US" sz="1200" b="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337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2" y="4722694"/>
            <a:ext cx="5903701" cy="5219819"/>
          </a:xfrm>
        </p:spPr>
        <p:txBody>
          <a:bodyPr/>
          <a:lstStyle/>
          <a:p>
            <a:pPr>
              <a:tabLst>
                <a:tab pos="263525" algn="l"/>
              </a:tabLst>
            </a:pPr>
            <a:r>
              <a:rPr lang="en-GB" sz="1200" b="1" dirty="0" smtClean="0">
                <a:latin typeface="Verdana" charset="0"/>
                <a:ea typeface="Verdana" charset="0"/>
                <a:cs typeface="Verdana" charset="0"/>
              </a:rPr>
              <a:t>At CERN, Safety covers 3 major aspects:</a:t>
            </a: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GB" sz="12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1.	Occupational Health</a:t>
            </a:r>
          </a:p>
          <a:p>
            <a:pPr marL="266700"/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Ensure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the best possible protection in health and safety matters of all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persons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independently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of their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status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participating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in the Organization’s activities or present on its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site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population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living in the vicinity of its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installations</a:t>
            </a:r>
            <a:endParaRPr lang="en-GB" sz="1200" dirty="0" smtClean="0">
              <a:latin typeface="Verdana" charset="0"/>
              <a:ea typeface="Verdana" charset="0"/>
              <a:cs typeface="Verdana" charset="0"/>
            </a:endParaRPr>
          </a:p>
          <a:p>
            <a:pPr>
              <a:tabLst>
                <a:tab pos="263525" algn="l"/>
                <a:tab pos="804863" algn="l"/>
              </a:tabLst>
            </a:pPr>
            <a:r>
              <a:rPr lang="en-GB" sz="1200" dirty="0">
                <a:latin typeface="Verdana" charset="0"/>
                <a:ea typeface="Verdana" charset="0"/>
                <a:cs typeface="Verdana" charset="0"/>
              </a:rPr>
              <a:t>	</a:t>
            </a:r>
            <a: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  <a:t>You return home healthy at the end of your working day</a:t>
            </a:r>
            <a:b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  <a:t>	Going intact at the end of the day</a:t>
            </a:r>
            <a:endParaRPr lang="en-GB" sz="1200" dirty="0" smtClean="0">
              <a:latin typeface="Verdana" charset="0"/>
              <a:ea typeface="Verdana" charset="0"/>
              <a:cs typeface="Verdana" charset="0"/>
            </a:endParaRPr>
          </a:p>
          <a:p>
            <a:pPr>
              <a:tabLst>
                <a:tab pos="263525" algn="l"/>
              </a:tabLst>
            </a:pP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2.	Limit the impact of the Organization's activities on the environment</a:t>
            </a:r>
          </a:p>
          <a:p>
            <a:pPr>
              <a:tabLst>
                <a:tab pos="263525" algn="l"/>
              </a:tabLst>
            </a:pP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3.	Safe Equipment and Operation</a:t>
            </a:r>
          </a:p>
        </p:txBody>
      </p:sp>
    </p:spTree>
    <p:extLst>
      <p:ext uri="{BB962C8B-B14F-4D97-AF65-F5344CB8AC3E}">
        <p14:creationId xmlns:p14="http://schemas.microsoft.com/office/powerpoint/2010/main" val="977416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tx2">
              <a:lumMod val="40000"/>
              <a:lumOff val="60000"/>
            </a:schemeClr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4474131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Safety Responsibilities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Responsibilities in matters of Safety follow</a:t>
            </a:r>
            <a:r>
              <a:rPr lang="is-IS" sz="120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…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525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1200" b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…</a:t>
            </a:r>
            <a:r>
              <a:rPr lang="en-US" sz="1200" b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the hierarchical line</a:t>
            </a:r>
            <a:endParaRPr lang="en-US" sz="1200" b="0" dirty="0" smtClean="0">
              <a:effectLst/>
              <a:latin typeface="Verdana" charset="0"/>
              <a:ea typeface="Verdana" charset="0"/>
              <a:cs typeface="Verdana" charset="0"/>
            </a:endParaRPr>
          </a:p>
          <a:p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Your  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3 main partners in matters of Safety are:</a:t>
            </a:r>
          </a:p>
          <a:p>
            <a:pPr marL="342900" indent="-342900">
              <a:buAutoNum type="arabicPeriod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HSE Unit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The HSE Unit </a:t>
            </a:r>
            <a:r>
              <a:rPr lang="en-US" sz="1200" b="1" u="none" baseline="0" dirty="0" smtClean="0">
                <a:solidFill>
                  <a:schemeClr val="tx1"/>
                </a:solidFill>
                <a:effectLst/>
                <a:latin typeface="Calibri"/>
                <a:cs typeface="Calibri"/>
                <a:sym typeface="Lucida Grande"/>
              </a:rPr>
              <a:t>supports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the Organization in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the implementation of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Policy,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Rules,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Objectives and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best practices at all levels.</a:t>
            </a:r>
          </a:p>
          <a:p>
            <a:endParaRPr lang="en-US" sz="1200" dirty="0" smtClean="0">
              <a:effectLst/>
              <a:latin typeface="Calibri"/>
              <a:cs typeface="Calibri"/>
            </a:endParaRP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It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is in particular </a:t>
            </a:r>
            <a:r>
              <a:rPr lang="en-US" sz="1200" b="1" dirty="0" smtClean="0">
                <a:effectLst/>
                <a:latin typeface="Calibri"/>
                <a:cs typeface="Calibri"/>
                <a:sym typeface="Lucida Grande"/>
              </a:rPr>
              <a:t>responsible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for Radiation Protection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and</a:t>
            </a:r>
          </a:p>
          <a:p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* the establishment of the CERN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Safety Rules.</a:t>
            </a:r>
          </a:p>
          <a:p>
            <a:endParaRPr lang="en-US" sz="1200" dirty="0" smtClean="0">
              <a:effectLst/>
              <a:latin typeface="Calibri"/>
              <a:cs typeface="Calibri"/>
              <a:sym typeface="Lucida Grande"/>
            </a:endParaRP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It </a:t>
            </a:r>
            <a:r>
              <a:rPr lang="en-US" sz="1200" b="1" dirty="0" smtClean="0">
                <a:effectLst/>
                <a:latin typeface="Calibri"/>
                <a:cs typeface="Calibri"/>
                <a:sym typeface="Lucida Grande"/>
              </a:rPr>
              <a:t>grants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Safety clearance for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Installations, including special equipment,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activities,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projects and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CERN Experiments with major Safety implications</a:t>
            </a:r>
          </a:p>
          <a:p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  <a:p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Therefore the HSE is composed of</a:t>
            </a:r>
          </a:p>
          <a:p>
            <a:pPr marL="342900" indent="-342900">
              <a:buAutoNum type="arabicPeriod"/>
            </a:pP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  <a:p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19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4 groups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endParaRPr lang="en-US" sz="1200" b="1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a. Safety Engineering &amp; Environment Group</a:t>
            </a:r>
          </a:p>
          <a:p>
            <a:pPr marL="0" indent="0" defTabSz="647700">
              <a:buFontTx/>
              <a:buNone/>
              <a:defRPr sz="1800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*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 cover all aspects re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Occupational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  <a:sym typeface="Comic Sans MS"/>
              </a:rPr>
              <a:t>Health &amp; Safety and Environmental Protection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.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 smtClean="0">
                <a:latin typeface="Calibri"/>
                <a:ea typeface="Comic Sans MS"/>
                <a:cs typeface="Calibri"/>
                <a:sym typeface="Comic Sans MS"/>
              </a:rPr>
              <a:t>b.</a:t>
            </a:r>
            <a:r>
              <a:rPr lang="en-US" sz="1200" b="1" baseline="0" dirty="0" smtClean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b="1" dirty="0" smtClean="0">
                <a:latin typeface="Calibri"/>
                <a:ea typeface="Comic Sans MS"/>
                <a:cs typeface="Calibri"/>
                <a:sym typeface="Comic Sans MS"/>
              </a:rPr>
              <a:t>Radiation Protection Group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dirty="0" smtClean="0">
                <a:latin typeface="Calibri"/>
                <a:ea typeface="Comic Sans MS"/>
                <a:cs typeface="Calibri"/>
                <a:sym typeface="Comic Sans MS"/>
              </a:rPr>
              <a:t>* ensures</a:t>
            </a:r>
            <a:r>
              <a:rPr lang="en-US" sz="1200" baseline="0" dirty="0" smtClean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dirty="0" smtClean="0">
                <a:latin typeface="Calibri"/>
                <a:ea typeface="Comic Sans MS"/>
                <a:cs typeface="Calibri"/>
                <a:sym typeface="Comic Sans MS"/>
              </a:rPr>
              <a:t>that all personnel on the CERN sites and the public are protected from potentially harmful effects of ionizing radiation linked to CERN activities.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c. </a:t>
            </a:r>
            <a:r>
              <a:rPr lang="fr-CH" sz="1200" b="1" dirty="0" err="1" smtClean="0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 &amp; </a:t>
            </a:r>
            <a:r>
              <a:rPr lang="fr-CH" sz="1200" b="1" dirty="0" err="1" smtClean="0">
                <a:latin typeface="Verdana" charset="0"/>
                <a:ea typeface="Verdana" charset="0"/>
                <a:cs typeface="Verdana" charset="0"/>
              </a:rPr>
              <a:t>Rescue</a:t>
            </a: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 Service</a:t>
            </a:r>
            <a:endParaRPr lang="fr-CH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* CERN has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its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own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fr-CH" sz="1200" b="0" dirty="0" smtClean="0">
                <a:latin typeface="Verdana" charset="0"/>
                <a:ea typeface="Verdana" charset="0"/>
                <a:cs typeface="Verdana" charset="0"/>
              </a:rPr>
              <a:t>58 </a:t>
            </a:r>
            <a:r>
              <a:rPr lang="fr-CH" sz="1200" b="0" dirty="0" err="1" smtClean="0">
                <a:latin typeface="Verdana" charset="0"/>
                <a:ea typeface="Verdana" charset="0"/>
                <a:cs typeface="Verdana" charset="0"/>
              </a:rPr>
              <a:t>professionnals</a:t>
            </a:r>
            <a:r>
              <a:rPr lang="fr-CH" sz="1200" b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firefighters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do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ensure the safety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of all CERN personnel, contractors, visitors and users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due to fire and other threats.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provide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emergency ambulance care</a:t>
            </a: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due to accident or illness.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act in case of environment incidence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hold Safety training courses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 case of emergency (like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 fire,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work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accident, any medical emergencies, pollution)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call the Fire Brigade at 7 44 44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  h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old the line if a machine is answering!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 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remain calm and wait for instructions from the Fire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  FB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 is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open 24/24 and able to receive any call in French and English.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d. Medical Service</a:t>
            </a:r>
          </a:p>
          <a:p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2 Medical doctors, 4 Nurses, 1 Psychologist, 2 Admin. Assistants-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Bdg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57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grd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+1st floor </a:t>
            </a:r>
            <a:endParaRPr lang="en-US" sz="1200" dirty="0" smtClean="0"/>
          </a:p>
          <a:p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* Evaluate staff’s fitness to work through medical examinations, risk-related complementary examinations, workstation visits in coordination with HSE security inspectors. </a:t>
            </a:r>
            <a:endParaRPr lang="en-US" sz="1200" dirty="0" smtClean="0"/>
          </a:p>
          <a:p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* Offers Primary Care Medicine for all people on the CERN site (staff, users, students, trainees, visitors) in the case of emergencies, accidents or illnesses. </a:t>
            </a:r>
            <a:endParaRPr lang="en-US" sz="1200" dirty="0" smtClean="0"/>
          </a:p>
          <a:p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* Psychological support for members of the personnel.</a:t>
            </a:r>
            <a:b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</a:b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* Resource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centre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offering medical information for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neighbouring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France and Switzerland. </a:t>
            </a:r>
            <a:endParaRPr lang="en-US" sz="1200" dirty="0" smtClean="0"/>
          </a:p>
          <a:p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* Prevention campaigns and actions: seasonal flu vaccination, year-long vaccination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centre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, Health campaigns (hearing, BP, diabetes, lifestyle), Defibrillator training sessions. </a:t>
            </a:r>
            <a:endParaRPr lang="en-US" sz="1200" dirty="0" smtClean="0"/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baseline="0" dirty="0" smtClean="0"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388" algn="l"/>
                <a:tab pos="358775" algn="l"/>
                <a:tab pos="538163" algn="l"/>
              </a:tabLst>
              <a:defRPr/>
            </a:pPr>
            <a:r>
              <a:rPr lang="en-US" sz="1200" b="0" dirty="0" smtClean="0">
                <a:latin typeface="Calibri"/>
                <a:ea typeface="Comic Sans MS"/>
                <a:cs typeface="Calibri"/>
                <a:sym typeface="Comic Sans MS"/>
              </a:rPr>
              <a:t>The HSE Unit – support, monitor and grant Safety clearance</a:t>
            </a:r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defTabSz="647700">
              <a:buFontTx/>
              <a:buNone/>
              <a:defRPr sz="1800"/>
            </a:pPr>
            <a:endParaRPr lang="en-US" sz="1200" dirty="0">
              <a:latin typeface="Verdana" charset="0"/>
              <a:ea typeface="Verdana" charset="0"/>
              <a:cs typeface="Verdana" charset="0"/>
              <a:sym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36324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8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defTabSz="647700">
              <a:buFontTx/>
              <a:buNone/>
              <a:defRPr sz="1800"/>
            </a:pPr>
            <a:endParaRPr lang="en-US" sz="1800" dirty="0">
              <a:latin typeface="Verdana" charset="0"/>
              <a:ea typeface="Verdana" charset="0"/>
              <a:cs typeface="Verdana" charset="0"/>
              <a:sym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451991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2. First Aiders</a:t>
            </a:r>
          </a:p>
          <a:p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HSE gets support in case of emergency by</a:t>
            </a:r>
            <a:r>
              <a:rPr lang="en-US" sz="1200" u="none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 voluntary First Aiders.</a:t>
            </a:r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54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v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HSE_Unit_Logo_vChristoph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0164" y="4425952"/>
            <a:ext cx="3462339" cy="6842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/>
        </p:nvSpPr>
        <p:spPr>
          <a:xfrm>
            <a:off x="0" y="3845720"/>
            <a:ext cx="9144000" cy="34529"/>
          </a:xfrm>
          <a:prstGeom prst="rect">
            <a:avLst/>
          </a:prstGeom>
          <a:solidFill>
            <a:srgbClr val="FFFFFF"/>
          </a:solidFill>
          <a:ln w="48000">
            <a:miter lim="400000"/>
          </a:ln>
          <a:effectLst>
            <a:outerShdw blurRad="38100" dist="12700" dir="5400000" rotWithShape="0">
              <a:srgbClr val="000000">
                <a:alpha val="59999"/>
              </a:srgbClr>
            </a:outerShdw>
          </a:effectLst>
        </p:spPr>
        <p:txBody>
          <a:bodyPr lIns="0" tIns="0" rIns="0" bIns="0" anchor="ctr"/>
          <a:lstStyle/>
          <a:p>
            <a:pPr marL="30479" marR="30479" lvl="0" defTabSz="683097"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  <a:endParaRPr sz="1650"/>
          </a:p>
        </p:txBody>
      </p:sp>
      <p:sp>
        <p:nvSpPr>
          <p:cNvPr id="5" name="Shape 5"/>
          <p:cNvSpPr/>
          <p:nvPr/>
        </p:nvSpPr>
        <p:spPr>
          <a:xfrm>
            <a:off x="0" y="0"/>
            <a:ext cx="9144000" cy="3851672"/>
          </a:xfrm>
          <a:prstGeom prst="rect">
            <a:avLst/>
          </a:prstGeom>
          <a:solidFill>
            <a:srgbClr val="275D90"/>
          </a:solidFill>
          <a:ln w="48000">
            <a:miter lim="400000"/>
          </a:ln>
        </p:spPr>
        <p:txBody>
          <a:bodyPr lIns="0" tIns="0" rIns="0" bIns="0" anchor="ctr"/>
          <a:lstStyle/>
          <a:p>
            <a:pPr marL="30479" marR="30479" lvl="0" defTabSz="683097"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  <a:endParaRPr sz="1650"/>
          </a:p>
        </p:txBody>
      </p:sp>
      <p:sp>
        <p:nvSpPr>
          <p:cNvPr id="6" name="Shape 6"/>
          <p:cNvSpPr/>
          <p:nvPr/>
        </p:nvSpPr>
        <p:spPr>
          <a:xfrm>
            <a:off x="6491260" y="3996170"/>
            <a:ext cx="2282228" cy="4465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/>
          <a:p>
            <a:pPr lvl="0" algn="l" defTabSz="308063">
              <a:buClr>
                <a:srgbClr val="000000"/>
              </a:buClr>
              <a:buFont typeface="Calibri"/>
              <a:defRPr sz="1800"/>
            </a:pPr>
            <a:r>
              <a:rPr sz="1275" b="1" dirty="0">
                <a:latin typeface="Calibri"/>
                <a:ea typeface="Calibri"/>
                <a:cs typeface="Calibri"/>
                <a:sym typeface="Calibri"/>
              </a:rPr>
              <a:t>Christoph </a:t>
            </a:r>
            <a:r>
              <a:rPr sz="1275" b="1" dirty="0" smtClean="0">
                <a:latin typeface="Calibri"/>
                <a:ea typeface="Calibri"/>
                <a:cs typeface="Calibri"/>
                <a:sym typeface="Calibri"/>
              </a:rPr>
              <a:t>BALLE</a:t>
            </a:r>
            <a:endParaRPr lang="en-US" sz="1275" b="1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 algn="l" defTabSz="308063">
              <a:buClr>
                <a:srgbClr val="000000"/>
              </a:buClr>
              <a:buFont typeface="Calibri"/>
              <a:defRPr sz="1800"/>
            </a:pPr>
            <a:r>
              <a:rPr lang="en-US" sz="1275" b="0" dirty="0" smtClean="0">
                <a:latin typeface="Calibri"/>
                <a:ea typeface="Calibri"/>
                <a:cs typeface="Calibri"/>
                <a:sym typeface="Calibri"/>
              </a:rPr>
              <a:t>Safety Training</a:t>
            </a:r>
            <a:endParaRPr sz="1275" b="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droppedImage.pdf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65898" y="491002"/>
            <a:ext cx="5286375" cy="4619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White_CENR_Logo.png"/>
          <p:cNvPicPr/>
          <p:nvPr userDrawn="1"/>
        </p:nvPicPr>
        <p:blipFill>
          <a:blip r:embed="rId4">
            <a:extLst/>
          </a:blip>
          <a:stretch>
            <a:fillRect/>
          </a:stretch>
        </p:blipFill>
        <p:spPr>
          <a:xfrm>
            <a:off x="7500938" y="187525"/>
            <a:ext cx="1272550" cy="1285875"/>
          </a:xfrm>
          <a:prstGeom prst="rect">
            <a:avLst/>
          </a:prstGeom>
          <a:ln>
            <a:round/>
          </a:ln>
        </p:spPr>
      </p:pic>
      <p:sp>
        <p:nvSpPr>
          <p:cNvPr id="7" name="Shape 7"/>
          <p:cNvSpPr/>
          <p:nvPr/>
        </p:nvSpPr>
        <p:spPr>
          <a:xfrm>
            <a:off x="3399979" y="1664484"/>
            <a:ext cx="2312731" cy="82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/>
          <a:p>
            <a:pPr lvl="0" defTabSz="341549">
              <a:defRPr sz="1800"/>
            </a:pPr>
            <a:r>
              <a:rPr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Safety at CERN</a:t>
            </a:r>
            <a: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2200" b="0" i="1" dirty="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rPr>
              <a:t>La sécurité au CERN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308063">
        <a:defRPr sz="4425">
          <a:latin typeface="+mn-lt"/>
          <a:ea typeface="+mn-ea"/>
          <a:cs typeface="+mn-cs"/>
          <a:sym typeface="Gill Sans"/>
        </a:defRPr>
      </a:lvl1pPr>
      <a:lvl2pPr indent="120547" algn="ctr" defTabSz="308063">
        <a:defRPr sz="4425">
          <a:latin typeface="+mn-lt"/>
          <a:ea typeface="+mn-ea"/>
          <a:cs typeface="+mn-cs"/>
          <a:sym typeface="Gill Sans"/>
        </a:defRPr>
      </a:lvl2pPr>
      <a:lvl3pPr indent="241093" algn="ctr" defTabSz="308063">
        <a:defRPr sz="4425">
          <a:latin typeface="+mn-lt"/>
          <a:ea typeface="+mn-ea"/>
          <a:cs typeface="+mn-cs"/>
          <a:sym typeface="Gill Sans"/>
        </a:defRPr>
      </a:lvl3pPr>
      <a:lvl4pPr indent="361640" algn="ctr" defTabSz="308063">
        <a:defRPr sz="4425">
          <a:latin typeface="+mn-lt"/>
          <a:ea typeface="+mn-ea"/>
          <a:cs typeface="+mn-cs"/>
          <a:sym typeface="Gill Sans"/>
        </a:defRPr>
      </a:lvl4pPr>
      <a:lvl5pPr indent="482186" algn="ctr" defTabSz="308063">
        <a:defRPr sz="4425">
          <a:latin typeface="+mn-lt"/>
          <a:ea typeface="+mn-ea"/>
          <a:cs typeface="+mn-cs"/>
          <a:sym typeface="Gill Sans"/>
        </a:defRPr>
      </a:lvl5pPr>
      <a:lvl6pPr indent="602732" algn="ctr" defTabSz="308063">
        <a:defRPr sz="4425">
          <a:latin typeface="+mn-lt"/>
          <a:ea typeface="+mn-ea"/>
          <a:cs typeface="+mn-cs"/>
          <a:sym typeface="Gill Sans"/>
        </a:defRPr>
      </a:lvl6pPr>
      <a:lvl7pPr indent="723279" algn="ctr" defTabSz="308063">
        <a:defRPr sz="4425">
          <a:latin typeface="+mn-lt"/>
          <a:ea typeface="+mn-ea"/>
          <a:cs typeface="+mn-cs"/>
          <a:sym typeface="Gill Sans"/>
        </a:defRPr>
      </a:lvl7pPr>
      <a:lvl8pPr indent="843826" algn="ctr" defTabSz="308063">
        <a:defRPr sz="4425">
          <a:latin typeface="+mn-lt"/>
          <a:ea typeface="+mn-ea"/>
          <a:cs typeface="+mn-cs"/>
          <a:sym typeface="Gill Sans"/>
        </a:defRPr>
      </a:lvl8pPr>
      <a:lvl9pPr indent="964372" algn="ctr" defTabSz="308063">
        <a:defRPr sz="4425">
          <a:latin typeface="+mn-lt"/>
          <a:ea typeface="+mn-ea"/>
          <a:cs typeface="+mn-cs"/>
          <a:sym typeface="Gill Sans"/>
        </a:defRPr>
      </a:lvl9pPr>
    </p:titleStyle>
    <p:bodyStyle>
      <a:lvl1pPr marL="468792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1pPr>
      <a:lvl2pPr marL="703188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2pPr>
      <a:lvl3pPr marL="937584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3pPr>
      <a:lvl4pPr marL="1171980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4pPr>
      <a:lvl5pPr marL="1406376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5pPr>
      <a:lvl6pPr marL="1593893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6pPr>
      <a:lvl7pPr marL="1781409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7pPr>
      <a:lvl8pPr marL="1968926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8pPr>
      <a:lvl9pPr marL="2156443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9pPr>
    </p:bodyStyle>
    <p:otherStyle>
      <a:lvl1pPr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20547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241093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361640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482186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602732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723279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843826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964372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20" Type="http://schemas.openxmlformats.org/officeDocument/2006/relationships/image" Target="../media/image22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4.png"/><Relationship Id="rId20" Type="http://schemas.openxmlformats.org/officeDocument/2006/relationships/image" Target="../media/image65.png"/><Relationship Id="rId21" Type="http://schemas.openxmlformats.org/officeDocument/2006/relationships/image" Target="../media/image66.png"/><Relationship Id="rId10" Type="http://schemas.openxmlformats.org/officeDocument/2006/relationships/image" Target="../media/image55.pn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60.png"/><Relationship Id="rId16" Type="http://schemas.openxmlformats.org/officeDocument/2006/relationships/image" Target="../media/image61.png"/><Relationship Id="rId17" Type="http://schemas.openxmlformats.org/officeDocument/2006/relationships/image" Target="../media/image62.png"/><Relationship Id="rId18" Type="http://schemas.openxmlformats.org/officeDocument/2006/relationships/image" Target="../media/image63.png"/><Relationship Id="rId19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jpeg"/><Relationship Id="rId12" Type="http://schemas.openxmlformats.org/officeDocument/2006/relationships/image" Target="../media/image34.png"/><Relationship Id="rId13" Type="http://schemas.microsoft.com/office/2007/relationships/hdphoto" Target="../media/hdphoto2.wdp"/><Relationship Id="rId14" Type="http://schemas.openxmlformats.org/officeDocument/2006/relationships/image" Target="../media/image35.png"/><Relationship Id="rId15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microsoft.com/office/2007/relationships/hdphoto" Target="../media/hdphoto1.wdp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png"/><Relationship Id="rId9" Type="http://schemas.openxmlformats.org/officeDocument/2006/relationships/image" Target="../media/image31.jpeg"/><Relationship Id="rId10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jpeg"/><Relationship Id="rId12" Type="http://schemas.openxmlformats.org/officeDocument/2006/relationships/image" Target="../media/image34.png"/><Relationship Id="rId13" Type="http://schemas.microsoft.com/office/2007/relationships/hdphoto" Target="../media/hdphoto2.wdp"/><Relationship Id="rId14" Type="http://schemas.openxmlformats.org/officeDocument/2006/relationships/image" Target="../media/image35.png"/><Relationship Id="rId15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image" Target="../media/image30.png"/><Relationship Id="rId5" Type="http://schemas.openxmlformats.org/officeDocument/2006/relationships/image" Target="../media/image27.jpeg"/><Relationship Id="rId6" Type="http://schemas.microsoft.com/office/2007/relationships/hdphoto" Target="../media/hdphoto1.wdp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9" Type="http://schemas.openxmlformats.org/officeDocument/2006/relationships/image" Target="../media/image31.jpeg"/><Relationship Id="rId10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6.png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607619" y="3433708"/>
            <a:ext cx="1551599" cy="2664864"/>
            <a:chOff x="2405326" y="2215794"/>
            <a:chExt cx="1551599" cy="2664864"/>
          </a:xfrm>
        </p:grpSpPr>
        <p:sp>
          <p:nvSpPr>
            <p:cNvPr id="130" name="Freeform 129"/>
            <p:cNvSpPr>
              <a:spLocks noChangeAspect="1"/>
            </p:cNvSpPr>
            <p:nvPr/>
          </p:nvSpPr>
          <p:spPr>
            <a:xfrm>
              <a:off x="2405326" y="2868031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131" name="Shape 213"/>
            <p:cNvSpPr/>
            <p:nvPr/>
          </p:nvSpPr>
          <p:spPr>
            <a:xfrm>
              <a:off x="2918039" y="2215794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11562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3.20988E-6 L -0.55781 -0.52531 " pathEditMode="relative" rAng="0" ptsTypes="AA">
                                      <p:cBhvr>
                                        <p:cTn id="326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99" y="-26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8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EBEBEB"/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37" name="Shape 93"/>
          <p:cNvSpPr/>
          <p:nvPr/>
        </p:nvSpPr>
        <p:spPr>
          <a:xfrm>
            <a:off x="522106" y="3563025"/>
            <a:ext cx="1523494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en-US" sz="1875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b="1" spc="7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First Aider</a:t>
            </a:r>
          </a:p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fr-FR" sz="1875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fr-FR" sz="1600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Secouriste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88000" y="471600"/>
            <a:ext cx="5544000" cy="4075200"/>
          </a:xfrm>
          <a:prstGeom prst="rect">
            <a:avLst/>
          </a:prstGeom>
          <a:solidFill>
            <a:srgbClr val="C6FFBF"/>
          </a:solidFill>
          <a:ln w="508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0" name="Cross 29"/>
          <p:cNvSpPr/>
          <p:nvPr/>
        </p:nvSpPr>
        <p:spPr>
          <a:xfrm>
            <a:off x="6002814" y="617697"/>
            <a:ext cx="2382893" cy="2563284"/>
          </a:xfrm>
          <a:prstGeom prst="plus">
            <a:avLst>
              <a:gd name="adj" fmla="val 33473"/>
            </a:avLst>
          </a:prstGeom>
          <a:solidFill>
            <a:srgbClr val="FFFFFF"/>
          </a:solidFill>
          <a:ln w="254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99299" y="2049506"/>
            <a:ext cx="3025455" cy="9889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u="none" strike="noStrike" cap="none" spc="12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>FIRST AIDER</a:t>
            </a:r>
            <a:r>
              <a:rPr kumimoji="0" lang="en-US" sz="3200" u="none" strike="noStrike" cap="none" spc="10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/>
            </a:r>
            <a:br>
              <a:rPr kumimoji="0" lang="en-US" sz="3200" u="none" strike="noStrike" cap="none" spc="10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</a:br>
            <a:r>
              <a:rPr kumimoji="0" lang="en-US" sz="3200" u="none" strike="noStrike" cap="none" spc="6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>SECOURISTE</a:t>
            </a:r>
            <a:endParaRPr kumimoji="0" lang="en-US" sz="3200" u="none" strike="noStrike" cap="none" spc="60" normalizeH="0" baseline="0" dirty="0">
              <a:ln>
                <a:noFill/>
              </a:ln>
              <a:solidFill>
                <a:srgbClr val="2271B3"/>
              </a:solidFill>
              <a:effectLst/>
              <a:uFillTx/>
              <a:latin typeface="Avenir Next Demi Bold"/>
              <a:ea typeface="Helvetica"/>
              <a:cs typeface="Avenir Next Demi Bold"/>
              <a:sym typeface="Helvetica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34292" y="3451572"/>
            <a:ext cx="5251415" cy="926305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551" y="813592"/>
            <a:ext cx="976772" cy="103729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17828" y="3527201"/>
            <a:ext cx="3500958" cy="7673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01700" algn="l"/>
                <a:tab pos="1168400" algn="l"/>
              </a:tabLst>
            </a:pPr>
            <a:r>
              <a:rPr kumimoji="0" lang="en-US" sz="1800" b="1" i="0" u="none" strike="noStrike" cap="none" spc="11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NAME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	:	Jean-Pierre DUCHEMIN</a:t>
            </a:r>
          </a:p>
          <a:p>
            <a:pPr marL="0" marR="0" indent="0" algn="l" defTabSz="457200" rtl="0" fontAlgn="auto" latinLnBrk="1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01700" algn="l"/>
                <a:tab pos="1168400" algn="l"/>
              </a:tabLst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VALIDITY	:</a:t>
            </a:r>
            <a:r>
              <a:rPr lang="en-US" sz="1800" b="1" dirty="0">
                <a:solidFill>
                  <a:srgbClr val="2271B3"/>
                </a:solidFill>
                <a:latin typeface="Calibri"/>
                <a:cs typeface="Calibri"/>
              </a:rPr>
              <a:t>	</a:t>
            </a:r>
            <a:r>
              <a:rPr kumimoji="0" lang="en-US" sz="1800" b="1" i="0" u="none" strike="noStrike" cap="none" spc="0" normalizeH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12 November 2019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2271B3"/>
              </a:solidFill>
              <a:effectLst/>
              <a:uFillTx/>
              <a:latin typeface="Calibri"/>
              <a:ea typeface="Helvetica"/>
              <a:cs typeface="Calibri"/>
              <a:sym typeface="Helvetica"/>
            </a:endParaRPr>
          </a:p>
        </p:txBody>
      </p:sp>
      <p:sp>
        <p:nvSpPr>
          <p:cNvPr id="12" name="Folded Corner 11"/>
          <p:cNvSpPr/>
          <p:nvPr/>
        </p:nvSpPr>
        <p:spPr>
          <a:xfrm rot="884676">
            <a:off x="5546561" y="640931"/>
            <a:ext cx="3383035" cy="853819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</a:t>
            </a:r>
          </a:p>
        </p:txBody>
      </p:sp>
    </p:spTree>
    <p:extLst>
      <p:ext uri="{BB962C8B-B14F-4D97-AF65-F5344CB8AC3E}">
        <p14:creationId xmlns:p14="http://schemas.microsoft.com/office/powerpoint/2010/main" val="241032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/>
      <p:bldP spid="32" grpId="0" animBg="1"/>
      <p:bldP spid="34" grpId="0"/>
      <p:bldP spid="12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222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51785" y="2638275"/>
            <a:ext cx="164390" cy="220690"/>
            <a:chOff x="1451785" y="2638275"/>
            <a:chExt cx="164390" cy="220690"/>
          </a:xfrm>
        </p:grpSpPr>
        <p:sp>
          <p:nvSpPr>
            <p:cNvPr id="362" name="Shape 213"/>
            <p:cNvSpPr/>
            <p:nvPr/>
          </p:nvSpPr>
          <p:spPr>
            <a:xfrm>
              <a:off x="1512587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63" name="Shape 214"/>
            <p:cNvSpPr/>
            <p:nvPr/>
          </p:nvSpPr>
          <p:spPr>
            <a:xfrm>
              <a:off x="1512587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86" name="Shape 215"/>
            <p:cNvSpPr/>
            <p:nvPr/>
          </p:nvSpPr>
          <p:spPr>
            <a:xfrm>
              <a:off x="1451785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87" name="Shape 216"/>
            <p:cNvSpPr/>
            <p:nvPr/>
          </p:nvSpPr>
          <p:spPr>
            <a:xfrm>
              <a:off x="1512587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94" name="Shape 217"/>
            <p:cNvSpPr/>
            <p:nvPr/>
          </p:nvSpPr>
          <p:spPr>
            <a:xfrm>
              <a:off x="1539610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03" name="Group 402"/>
          <p:cNvGrpSpPr>
            <a:grpSpLocks noChangeAspect="1"/>
          </p:cNvGrpSpPr>
          <p:nvPr/>
        </p:nvGrpSpPr>
        <p:grpSpPr>
          <a:xfrm>
            <a:off x="828266" y="2638275"/>
            <a:ext cx="164390" cy="220690"/>
            <a:chOff x="-1108163" y="4388900"/>
            <a:chExt cx="428625" cy="575416"/>
          </a:xfrm>
        </p:grpSpPr>
        <p:sp>
          <p:nvSpPr>
            <p:cNvPr id="40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75304" y="2638275"/>
            <a:ext cx="164390" cy="220690"/>
            <a:chOff x="2075304" y="2638275"/>
            <a:chExt cx="164390" cy="220690"/>
          </a:xfrm>
        </p:grpSpPr>
        <p:sp>
          <p:nvSpPr>
            <p:cNvPr id="419" name="Shape 213"/>
            <p:cNvSpPr/>
            <p:nvPr/>
          </p:nvSpPr>
          <p:spPr>
            <a:xfrm>
              <a:off x="2136106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0" name="Shape 214"/>
            <p:cNvSpPr/>
            <p:nvPr/>
          </p:nvSpPr>
          <p:spPr>
            <a:xfrm>
              <a:off x="2136106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1" name="Shape 215"/>
            <p:cNvSpPr/>
            <p:nvPr/>
          </p:nvSpPr>
          <p:spPr>
            <a:xfrm>
              <a:off x="2075304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2" name="Shape 216"/>
            <p:cNvSpPr/>
            <p:nvPr/>
          </p:nvSpPr>
          <p:spPr>
            <a:xfrm>
              <a:off x="2136106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3" name="Shape 217"/>
            <p:cNvSpPr/>
            <p:nvPr/>
          </p:nvSpPr>
          <p:spPr>
            <a:xfrm>
              <a:off x="2163129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26" name="Group 425"/>
          <p:cNvGrpSpPr>
            <a:grpSpLocks noChangeAspect="1"/>
          </p:cNvGrpSpPr>
          <p:nvPr/>
        </p:nvGrpSpPr>
        <p:grpSpPr>
          <a:xfrm>
            <a:off x="4477331" y="4628769"/>
            <a:ext cx="164390" cy="220690"/>
            <a:chOff x="-1108163" y="4388900"/>
            <a:chExt cx="428625" cy="575416"/>
          </a:xfrm>
        </p:grpSpPr>
        <p:sp>
          <p:nvSpPr>
            <p:cNvPr id="42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34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35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42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43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52" name="Group 451"/>
          <p:cNvGrpSpPr>
            <a:grpSpLocks noChangeAspect="1"/>
          </p:cNvGrpSpPr>
          <p:nvPr/>
        </p:nvGrpSpPr>
        <p:grpSpPr>
          <a:xfrm>
            <a:off x="3847598" y="4628769"/>
            <a:ext cx="164390" cy="220690"/>
            <a:chOff x="-1108163" y="4388900"/>
            <a:chExt cx="428625" cy="575416"/>
          </a:xfrm>
        </p:grpSpPr>
        <p:sp>
          <p:nvSpPr>
            <p:cNvPr id="453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4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5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6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7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60" name="Group 459"/>
          <p:cNvGrpSpPr>
            <a:grpSpLocks noChangeAspect="1"/>
          </p:cNvGrpSpPr>
          <p:nvPr/>
        </p:nvGrpSpPr>
        <p:grpSpPr>
          <a:xfrm>
            <a:off x="5736798" y="4628769"/>
            <a:ext cx="164390" cy="220690"/>
            <a:chOff x="-1108163" y="4388900"/>
            <a:chExt cx="428625" cy="575416"/>
          </a:xfrm>
        </p:grpSpPr>
        <p:sp>
          <p:nvSpPr>
            <p:cNvPr id="461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2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3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4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6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84" name="Group 483"/>
          <p:cNvGrpSpPr>
            <a:grpSpLocks noChangeAspect="1"/>
          </p:cNvGrpSpPr>
          <p:nvPr/>
        </p:nvGrpSpPr>
        <p:grpSpPr>
          <a:xfrm>
            <a:off x="1450669" y="4628769"/>
            <a:ext cx="164390" cy="220690"/>
            <a:chOff x="-1108163" y="4388900"/>
            <a:chExt cx="428625" cy="575416"/>
          </a:xfrm>
        </p:grpSpPr>
        <p:sp>
          <p:nvSpPr>
            <p:cNvPr id="48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8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9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0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93" name="Group 492"/>
          <p:cNvGrpSpPr>
            <a:grpSpLocks noChangeAspect="1"/>
          </p:cNvGrpSpPr>
          <p:nvPr/>
        </p:nvGrpSpPr>
        <p:grpSpPr>
          <a:xfrm>
            <a:off x="3217864" y="4628769"/>
            <a:ext cx="164390" cy="220690"/>
            <a:chOff x="-1108163" y="4388900"/>
            <a:chExt cx="428625" cy="575416"/>
          </a:xfrm>
        </p:grpSpPr>
        <p:sp>
          <p:nvSpPr>
            <p:cNvPr id="49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0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03" name="Group 502"/>
          <p:cNvGrpSpPr>
            <a:grpSpLocks noChangeAspect="1"/>
          </p:cNvGrpSpPr>
          <p:nvPr/>
        </p:nvGrpSpPr>
        <p:grpSpPr>
          <a:xfrm>
            <a:off x="2628799" y="4628769"/>
            <a:ext cx="164390" cy="220690"/>
            <a:chOff x="-1108163" y="4388900"/>
            <a:chExt cx="428625" cy="575416"/>
          </a:xfrm>
        </p:grpSpPr>
        <p:sp>
          <p:nvSpPr>
            <p:cNvPr id="50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21" name="Group 520"/>
          <p:cNvGrpSpPr>
            <a:grpSpLocks noChangeAspect="1"/>
          </p:cNvGrpSpPr>
          <p:nvPr/>
        </p:nvGrpSpPr>
        <p:grpSpPr>
          <a:xfrm>
            <a:off x="2039734" y="4628769"/>
            <a:ext cx="164390" cy="220690"/>
            <a:chOff x="-1108163" y="4388900"/>
            <a:chExt cx="428625" cy="575416"/>
          </a:xfrm>
        </p:grpSpPr>
        <p:sp>
          <p:nvSpPr>
            <p:cNvPr id="522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3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4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5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6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29" name="Group 528"/>
          <p:cNvGrpSpPr>
            <a:grpSpLocks noChangeAspect="1"/>
          </p:cNvGrpSpPr>
          <p:nvPr/>
        </p:nvGrpSpPr>
        <p:grpSpPr>
          <a:xfrm>
            <a:off x="5107065" y="4628769"/>
            <a:ext cx="164390" cy="220690"/>
            <a:chOff x="-1108163" y="4388900"/>
            <a:chExt cx="428625" cy="575416"/>
          </a:xfrm>
        </p:grpSpPr>
        <p:sp>
          <p:nvSpPr>
            <p:cNvPr id="531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2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3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4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5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22342" y="2638275"/>
            <a:ext cx="164390" cy="220690"/>
            <a:chOff x="3322342" y="2638275"/>
            <a:chExt cx="164390" cy="220690"/>
          </a:xfrm>
        </p:grpSpPr>
        <p:sp>
          <p:nvSpPr>
            <p:cNvPr id="540" name="Shape 213"/>
            <p:cNvSpPr/>
            <p:nvPr/>
          </p:nvSpPr>
          <p:spPr>
            <a:xfrm>
              <a:off x="3383144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1" name="Shape 214"/>
            <p:cNvSpPr/>
            <p:nvPr/>
          </p:nvSpPr>
          <p:spPr>
            <a:xfrm>
              <a:off x="3383144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2" name="Shape 215"/>
            <p:cNvSpPr/>
            <p:nvPr/>
          </p:nvSpPr>
          <p:spPr>
            <a:xfrm>
              <a:off x="3322342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3" name="Shape 216"/>
            <p:cNvSpPr/>
            <p:nvPr/>
          </p:nvSpPr>
          <p:spPr>
            <a:xfrm>
              <a:off x="3383144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4" name="Shape 217"/>
            <p:cNvSpPr/>
            <p:nvPr/>
          </p:nvSpPr>
          <p:spPr>
            <a:xfrm>
              <a:off x="3410167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98823" y="2638275"/>
            <a:ext cx="164390" cy="220690"/>
            <a:chOff x="2698823" y="2638275"/>
            <a:chExt cx="164390" cy="220690"/>
          </a:xfrm>
        </p:grpSpPr>
        <p:sp>
          <p:nvSpPr>
            <p:cNvPr id="550" name="Shape 213"/>
            <p:cNvSpPr/>
            <p:nvPr/>
          </p:nvSpPr>
          <p:spPr>
            <a:xfrm>
              <a:off x="2759625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52" name="Shape 214"/>
            <p:cNvSpPr/>
            <p:nvPr/>
          </p:nvSpPr>
          <p:spPr>
            <a:xfrm>
              <a:off x="2759625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53" name="Shape 215"/>
            <p:cNvSpPr/>
            <p:nvPr/>
          </p:nvSpPr>
          <p:spPr>
            <a:xfrm>
              <a:off x="2698823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65" name="Shape 216"/>
            <p:cNvSpPr/>
            <p:nvPr/>
          </p:nvSpPr>
          <p:spPr>
            <a:xfrm>
              <a:off x="2759625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66" name="Shape 217"/>
            <p:cNvSpPr/>
            <p:nvPr/>
          </p:nvSpPr>
          <p:spPr>
            <a:xfrm>
              <a:off x="2786648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73" name="Group 572"/>
          <p:cNvGrpSpPr>
            <a:grpSpLocks noChangeAspect="1"/>
          </p:cNvGrpSpPr>
          <p:nvPr/>
        </p:nvGrpSpPr>
        <p:grpSpPr>
          <a:xfrm>
            <a:off x="3945861" y="2638275"/>
            <a:ext cx="164390" cy="220690"/>
            <a:chOff x="-1108163" y="4388900"/>
            <a:chExt cx="428625" cy="575416"/>
          </a:xfrm>
        </p:grpSpPr>
        <p:sp>
          <p:nvSpPr>
            <p:cNvPr id="57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69380" y="2638275"/>
            <a:ext cx="164390" cy="220690"/>
            <a:chOff x="4569380" y="2638275"/>
            <a:chExt cx="164390" cy="220690"/>
          </a:xfrm>
        </p:grpSpPr>
        <p:sp>
          <p:nvSpPr>
            <p:cNvPr id="582" name="Shape 213"/>
            <p:cNvSpPr/>
            <p:nvPr/>
          </p:nvSpPr>
          <p:spPr>
            <a:xfrm>
              <a:off x="4630182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3" name="Shape 214"/>
            <p:cNvSpPr/>
            <p:nvPr/>
          </p:nvSpPr>
          <p:spPr>
            <a:xfrm>
              <a:off x="4630182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4" name="Shape 215"/>
            <p:cNvSpPr/>
            <p:nvPr/>
          </p:nvSpPr>
          <p:spPr>
            <a:xfrm>
              <a:off x="4569380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5" name="Shape 216"/>
            <p:cNvSpPr/>
            <p:nvPr/>
          </p:nvSpPr>
          <p:spPr>
            <a:xfrm>
              <a:off x="4630182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6" name="Shape 217"/>
            <p:cNvSpPr/>
            <p:nvPr/>
          </p:nvSpPr>
          <p:spPr>
            <a:xfrm>
              <a:off x="4657205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92899" y="2638275"/>
            <a:ext cx="164390" cy="220690"/>
            <a:chOff x="5192899" y="2638275"/>
            <a:chExt cx="164390" cy="220690"/>
          </a:xfrm>
        </p:grpSpPr>
        <p:sp>
          <p:nvSpPr>
            <p:cNvPr id="590" name="Shape 213"/>
            <p:cNvSpPr/>
            <p:nvPr/>
          </p:nvSpPr>
          <p:spPr>
            <a:xfrm>
              <a:off x="5253701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1" name="Shape 214"/>
            <p:cNvSpPr/>
            <p:nvPr/>
          </p:nvSpPr>
          <p:spPr>
            <a:xfrm>
              <a:off x="5253701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2" name="Shape 215"/>
            <p:cNvSpPr/>
            <p:nvPr/>
          </p:nvSpPr>
          <p:spPr>
            <a:xfrm>
              <a:off x="5192899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3" name="Shape 216"/>
            <p:cNvSpPr/>
            <p:nvPr/>
          </p:nvSpPr>
          <p:spPr>
            <a:xfrm>
              <a:off x="5253701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4" name="Shape 217"/>
            <p:cNvSpPr/>
            <p:nvPr/>
          </p:nvSpPr>
          <p:spPr>
            <a:xfrm>
              <a:off x="5280724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39937" y="2638275"/>
            <a:ext cx="164390" cy="220690"/>
            <a:chOff x="6439937" y="2638275"/>
            <a:chExt cx="164390" cy="220690"/>
          </a:xfrm>
        </p:grpSpPr>
        <p:sp>
          <p:nvSpPr>
            <p:cNvPr id="598" name="Shape 213"/>
            <p:cNvSpPr/>
            <p:nvPr/>
          </p:nvSpPr>
          <p:spPr>
            <a:xfrm>
              <a:off x="6500739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9" name="Shape 214"/>
            <p:cNvSpPr/>
            <p:nvPr/>
          </p:nvSpPr>
          <p:spPr>
            <a:xfrm>
              <a:off x="6500739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0" name="Shape 215"/>
            <p:cNvSpPr/>
            <p:nvPr/>
          </p:nvSpPr>
          <p:spPr>
            <a:xfrm>
              <a:off x="6439937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1" name="Shape 216"/>
            <p:cNvSpPr/>
            <p:nvPr/>
          </p:nvSpPr>
          <p:spPr>
            <a:xfrm>
              <a:off x="6500739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2" name="Shape 217"/>
            <p:cNvSpPr/>
            <p:nvPr/>
          </p:nvSpPr>
          <p:spPr>
            <a:xfrm>
              <a:off x="6527762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16418" y="2638275"/>
            <a:ext cx="164390" cy="220690"/>
            <a:chOff x="5816418" y="2638275"/>
            <a:chExt cx="164390" cy="220690"/>
          </a:xfrm>
        </p:grpSpPr>
        <p:sp>
          <p:nvSpPr>
            <p:cNvPr id="606" name="Shape 213"/>
            <p:cNvSpPr/>
            <p:nvPr/>
          </p:nvSpPr>
          <p:spPr>
            <a:xfrm>
              <a:off x="5877220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7" name="Shape 214"/>
            <p:cNvSpPr/>
            <p:nvPr/>
          </p:nvSpPr>
          <p:spPr>
            <a:xfrm>
              <a:off x="5877220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8" name="Shape 215"/>
            <p:cNvSpPr/>
            <p:nvPr/>
          </p:nvSpPr>
          <p:spPr>
            <a:xfrm>
              <a:off x="5816418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9" name="Shape 216"/>
            <p:cNvSpPr/>
            <p:nvPr/>
          </p:nvSpPr>
          <p:spPr>
            <a:xfrm>
              <a:off x="5877220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0" name="Shape 217"/>
            <p:cNvSpPr/>
            <p:nvPr/>
          </p:nvSpPr>
          <p:spPr>
            <a:xfrm>
              <a:off x="5904243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63456" y="2638275"/>
            <a:ext cx="164390" cy="220690"/>
            <a:chOff x="7063456" y="2638275"/>
            <a:chExt cx="164390" cy="220690"/>
          </a:xfrm>
        </p:grpSpPr>
        <p:sp>
          <p:nvSpPr>
            <p:cNvPr id="614" name="Shape 213"/>
            <p:cNvSpPr/>
            <p:nvPr/>
          </p:nvSpPr>
          <p:spPr>
            <a:xfrm>
              <a:off x="7124258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5" name="Shape 214"/>
            <p:cNvSpPr/>
            <p:nvPr/>
          </p:nvSpPr>
          <p:spPr>
            <a:xfrm>
              <a:off x="7124258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6" name="Shape 215"/>
            <p:cNvSpPr/>
            <p:nvPr/>
          </p:nvSpPr>
          <p:spPr>
            <a:xfrm>
              <a:off x="7063456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7" name="Shape 216"/>
            <p:cNvSpPr/>
            <p:nvPr/>
          </p:nvSpPr>
          <p:spPr>
            <a:xfrm>
              <a:off x="7124258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8" name="Shape 217"/>
            <p:cNvSpPr/>
            <p:nvPr/>
          </p:nvSpPr>
          <p:spPr>
            <a:xfrm>
              <a:off x="7151281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86975" y="2638275"/>
            <a:ext cx="164390" cy="220690"/>
            <a:chOff x="7686975" y="2638275"/>
            <a:chExt cx="164390" cy="220690"/>
          </a:xfrm>
        </p:grpSpPr>
        <p:sp>
          <p:nvSpPr>
            <p:cNvPr id="622" name="Shape 213"/>
            <p:cNvSpPr/>
            <p:nvPr/>
          </p:nvSpPr>
          <p:spPr>
            <a:xfrm>
              <a:off x="7747777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3" name="Shape 214"/>
            <p:cNvSpPr/>
            <p:nvPr/>
          </p:nvSpPr>
          <p:spPr>
            <a:xfrm>
              <a:off x="7747777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4" name="Shape 215"/>
            <p:cNvSpPr/>
            <p:nvPr/>
          </p:nvSpPr>
          <p:spPr>
            <a:xfrm>
              <a:off x="7686975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5" name="Shape 216"/>
            <p:cNvSpPr/>
            <p:nvPr/>
          </p:nvSpPr>
          <p:spPr>
            <a:xfrm>
              <a:off x="7747777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6" name="Shape 217"/>
            <p:cNvSpPr/>
            <p:nvPr/>
          </p:nvSpPr>
          <p:spPr>
            <a:xfrm>
              <a:off x="7774800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2529889" y="3434400"/>
            <a:ext cx="1551599" cy="2664864"/>
            <a:chOff x="2405326" y="2215794"/>
            <a:chExt cx="1551599" cy="2664864"/>
          </a:xfrm>
        </p:grpSpPr>
        <p:sp>
          <p:nvSpPr>
            <p:cNvPr id="259" name="Freeform 258"/>
            <p:cNvSpPr>
              <a:spLocks noChangeAspect="1"/>
            </p:cNvSpPr>
            <p:nvPr/>
          </p:nvSpPr>
          <p:spPr>
            <a:xfrm>
              <a:off x="2405326" y="2868031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60" name="Shape 213"/>
            <p:cNvSpPr/>
            <p:nvPr/>
          </p:nvSpPr>
          <p:spPr>
            <a:xfrm>
              <a:off x="2918039" y="2215794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20029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10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-3.20988E-6 L -0.22118 -0.52531 " pathEditMode="relative" rAng="0" ptsTypes="AA">
                                      <p:cBhvr>
                                        <p:cTn id="480" dur="1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9" y="-26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  <p:bldP spid="234" grpId="0"/>
      <p:bldP spid="235" grpId="0"/>
      <p:bldP spid="2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60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EBEBEB"/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65" name="Shape 93"/>
          <p:cNvSpPr/>
          <p:nvPr/>
        </p:nvSpPr>
        <p:spPr>
          <a:xfrm>
            <a:off x="522106" y="3563025"/>
            <a:ext cx="2069156" cy="1150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en-US" sz="1875" b="1" spc="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Territorial</a:t>
            </a:r>
            <a:b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Safety Officer</a:t>
            </a:r>
            <a:endParaRPr lang="en-US" sz="2000" b="1" spc="70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fr-FR" sz="1875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Délégué à la Sécurité</a:t>
            </a:r>
            <a:b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Territoriale</a:t>
            </a:r>
            <a:endParaRPr lang="fr-FR" sz="1600" i="1" dirty="0">
              <a:solidFill>
                <a:srgbClr val="686F76"/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14944" y="3866184"/>
            <a:ext cx="127857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14754" y="3567643"/>
            <a:ext cx="132665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99858" y="3866184"/>
            <a:ext cx="179152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>
            <a:off x="2988000" y="1214281"/>
            <a:ext cx="5502412" cy="2322000"/>
          </a:xfrm>
          <a:prstGeom prst="rect">
            <a:avLst/>
          </a:prstGeom>
          <a:solidFill>
            <a:srgbClr val="2271B3"/>
          </a:solidFill>
          <a:ln w="50800" cap="flat">
            <a:solidFill>
              <a:srgbClr val="2271B3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62000" tIns="0" rIns="162000" bIns="729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3600" b="1" spc="75" dirty="0">
                <a:solidFill>
                  <a:srgbClr val="FFFFFF"/>
                </a:solidFill>
              </a:rPr>
              <a:t>BUILDING Nº: </a:t>
            </a:r>
            <a:r>
              <a:rPr lang="en-US" sz="3600" spc="75" dirty="0">
                <a:solidFill>
                  <a:srgbClr val="FFFFFF"/>
                </a:solidFill>
              </a:rPr>
              <a:t>_ _ _</a:t>
            </a:r>
          </a:p>
          <a:p>
            <a:pPr algn="l" defTabSz="342900" rtl="0" latinLnBrk="1" hangingPunct="0">
              <a:lnSpc>
                <a:spcPct val="110000"/>
              </a:lnSpc>
              <a:spcBef>
                <a:spcPts val="450"/>
              </a:spcBef>
            </a:pPr>
            <a:r>
              <a:rPr lang="en-US" sz="3600" b="1" dirty="0">
                <a:solidFill>
                  <a:srgbClr val="FFFFFF"/>
                </a:solidFill>
              </a:rPr>
              <a:t>T</a:t>
            </a:r>
            <a:r>
              <a:rPr lang="en-US" sz="3000" dirty="0">
                <a:solidFill>
                  <a:srgbClr val="FFFFFF"/>
                </a:solidFill>
              </a:rPr>
              <a:t>erritorial</a:t>
            </a:r>
            <a:r>
              <a:rPr lang="en-US" sz="3000" b="1" dirty="0">
                <a:solidFill>
                  <a:srgbClr val="FFFFFF"/>
                </a:solidFill>
              </a:rPr>
              <a:t> </a:t>
            </a:r>
            <a:r>
              <a:rPr lang="en-US" sz="3600" b="1" dirty="0">
                <a:solidFill>
                  <a:srgbClr val="FFFFFF"/>
                </a:solidFill>
              </a:rPr>
              <a:t>S</a:t>
            </a:r>
            <a:r>
              <a:rPr lang="en-US" sz="3000" dirty="0">
                <a:solidFill>
                  <a:srgbClr val="FFFFFF"/>
                </a:solidFill>
              </a:rPr>
              <a:t>afety</a:t>
            </a:r>
            <a:r>
              <a:rPr lang="en-US" sz="3000" b="1" dirty="0">
                <a:solidFill>
                  <a:srgbClr val="FFFFFF"/>
                </a:solidFill>
              </a:rPr>
              <a:t> </a:t>
            </a:r>
            <a:r>
              <a:rPr lang="en-US" sz="3600" b="1" dirty="0">
                <a:solidFill>
                  <a:srgbClr val="FFFFFF"/>
                </a:solidFill>
              </a:rPr>
              <a:t>O</a:t>
            </a:r>
            <a:r>
              <a:rPr lang="en-US" sz="3000" dirty="0">
                <a:solidFill>
                  <a:srgbClr val="FFFFFF"/>
                </a:solidFill>
              </a:rPr>
              <a:t>ffice</a:t>
            </a:r>
            <a:r>
              <a:rPr lang="en-US" sz="3000" b="1" dirty="0">
                <a:solidFill>
                  <a:srgbClr val="FFFFFF"/>
                </a:solidFill>
              </a:rPr>
              <a:t>r</a:t>
            </a:r>
          </a:p>
          <a:p>
            <a:pPr algn="l" defTabSz="342900" rtl="0" latinLnBrk="1" hangingPunct="0">
              <a:lnSpc>
                <a:spcPct val="110000"/>
              </a:lnSpc>
            </a:pPr>
            <a:r>
              <a:rPr lang="en-US" sz="2700" dirty="0">
                <a:solidFill>
                  <a:srgbClr val="FFFFFF"/>
                </a:solidFill>
              </a:rPr>
              <a:t>_ _ _ _ _ _ _ Dep.: _ _ _ _</a:t>
            </a:r>
          </a:p>
          <a:p>
            <a:pPr algn="l" defTabSz="342900" rtl="0" latinLnBrk="1" hangingPunct="0">
              <a:lnSpc>
                <a:spcPct val="110000"/>
              </a:lnSpc>
            </a:pPr>
            <a:r>
              <a:rPr lang="en-US" sz="2700" dirty="0">
                <a:solidFill>
                  <a:srgbClr val="FFFFFF"/>
                </a:solidFill>
              </a:rPr>
              <a:t>Tel / GSM: _ _ _ _ _ _ _</a:t>
            </a:r>
            <a:r>
              <a:rPr lang="en-US" sz="3000" dirty="0">
                <a:solidFill>
                  <a:srgbClr val="FFFFFF"/>
                </a:solidFill>
              </a:rPr>
              <a:t> _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47236" y="1250094"/>
            <a:ext cx="761427" cy="5693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20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192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7336" y="2315514"/>
            <a:ext cx="1905005" cy="538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T. Jones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90166" y="2347593"/>
            <a:ext cx="714139" cy="5616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15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57934" y="2841780"/>
            <a:ext cx="1397890" cy="5616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15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74711</a:t>
            </a:r>
          </a:p>
        </p:txBody>
      </p:sp>
      <p:sp>
        <p:nvSpPr>
          <p:cNvPr id="14" name="Folded Corner 13"/>
          <p:cNvSpPr/>
          <p:nvPr/>
        </p:nvSpPr>
        <p:spPr>
          <a:xfrm rot="884676">
            <a:off x="5543885" y="640585"/>
            <a:ext cx="3383035" cy="874843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</a:t>
            </a:r>
            <a:endParaRPr lang="en-US" sz="1600" spc="-70" dirty="0" smtClean="0">
              <a:solidFill>
                <a:schemeClr val="bg2">
                  <a:lumMod val="2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900000">
            <a:off x="7474641" y="1288592"/>
            <a:ext cx="681597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354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xmlns:p14="http://schemas.microsoft.com/office/powerpoint/2010/main"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82" grpId="0" animBg="1"/>
      <p:bldP spid="82" grpId="1" animBg="1"/>
      <p:bldP spid="26" grpId="0" animBg="1"/>
      <p:bldP spid="26" grpId="1" animBg="1"/>
      <p:bldP spid="17" grpId="0" animBg="1"/>
      <p:bldP spid="18" grpId="0"/>
      <p:bldP spid="19" grpId="0"/>
      <p:bldP spid="20" grpId="0"/>
      <p:bldP spid="21" grpId="0"/>
      <p:bldP spid="14" grpId="0" uiExpand="1" build="p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4384027" y="4628769"/>
            <a:ext cx="350999" cy="385492"/>
            <a:chOff x="2185454" y="3256613"/>
            <a:chExt cx="467999" cy="513989"/>
          </a:xfrm>
        </p:grpSpPr>
        <p:sp>
          <p:nvSpPr>
            <p:cNvPr id="250" name="Rectangle 2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RSO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52" name="Group 25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5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8" name="Group 267"/>
          <p:cNvGrpSpPr/>
          <p:nvPr/>
        </p:nvGrpSpPr>
        <p:grpSpPr>
          <a:xfrm>
            <a:off x="3713625" y="4628769"/>
            <a:ext cx="432336" cy="385492"/>
            <a:chOff x="5098120" y="5930369"/>
            <a:chExt cx="576448" cy="513989"/>
          </a:xfrm>
        </p:grpSpPr>
        <p:sp>
          <p:nvSpPr>
            <p:cNvPr id="269" name="Rectangle 268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FGSO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0" name="Group 269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27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79" name="Group 278"/>
          <p:cNvGrpSpPr/>
          <p:nvPr/>
        </p:nvGrpSpPr>
        <p:grpSpPr>
          <a:xfrm>
            <a:off x="5643494" y="4628769"/>
            <a:ext cx="350999" cy="385492"/>
            <a:chOff x="2185454" y="3256613"/>
            <a:chExt cx="467999" cy="513989"/>
          </a:xfrm>
        </p:grpSpPr>
        <p:sp>
          <p:nvSpPr>
            <p:cNvPr id="280" name="Rectangle 27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CSO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82" name="Group 28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8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97" name="Group 296"/>
          <p:cNvGrpSpPr/>
          <p:nvPr/>
        </p:nvGrpSpPr>
        <p:grpSpPr>
          <a:xfrm>
            <a:off x="1357365" y="4628769"/>
            <a:ext cx="350999" cy="385492"/>
            <a:chOff x="2185454" y="3256613"/>
            <a:chExt cx="467999" cy="513989"/>
          </a:xfrm>
        </p:grpSpPr>
        <p:sp>
          <p:nvSpPr>
            <p:cNvPr id="298" name="Rectangle 2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99" name="Group 2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7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08" name="Group 307"/>
          <p:cNvGrpSpPr/>
          <p:nvPr/>
        </p:nvGrpSpPr>
        <p:grpSpPr>
          <a:xfrm>
            <a:off x="3124560" y="4628769"/>
            <a:ext cx="350999" cy="385492"/>
            <a:chOff x="2185454" y="3256613"/>
            <a:chExt cx="467999" cy="513989"/>
          </a:xfrm>
        </p:grpSpPr>
        <p:sp>
          <p:nvSpPr>
            <p:cNvPr id="309" name="Rectangle 308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PSO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0" name="Group 309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1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16" name="Group 315"/>
          <p:cNvGrpSpPr/>
          <p:nvPr/>
        </p:nvGrpSpPr>
        <p:grpSpPr>
          <a:xfrm>
            <a:off x="2535495" y="4628769"/>
            <a:ext cx="350999" cy="385492"/>
            <a:chOff x="2185454" y="3256613"/>
            <a:chExt cx="467999" cy="513989"/>
          </a:xfrm>
        </p:grpSpPr>
        <p:sp>
          <p:nvSpPr>
            <p:cNvPr id="317" name="Rectangle 31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9" name="Group 31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2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27" name="Group 326"/>
          <p:cNvGrpSpPr/>
          <p:nvPr/>
        </p:nvGrpSpPr>
        <p:grpSpPr>
          <a:xfrm>
            <a:off x="1946430" y="4628769"/>
            <a:ext cx="350999" cy="385492"/>
            <a:chOff x="2185454" y="3256613"/>
            <a:chExt cx="467999" cy="513989"/>
          </a:xfrm>
        </p:grpSpPr>
        <p:sp>
          <p:nvSpPr>
            <p:cNvPr id="328" name="Rectangle 32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1" name="Group 33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3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37" name="Group 336"/>
          <p:cNvGrpSpPr/>
          <p:nvPr/>
        </p:nvGrpSpPr>
        <p:grpSpPr>
          <a:xfrm>
            <a:off x="4973092" y="4628769"/>
            <a:ext cx="432336" cy="385492"/>
            <a:chOff x="5098120" y="5930369"/>
            <a:chExt cx="576448" cy="513989"/>
          </a:xfrm>
        </p:grpSpPr>
        <p:sp>
          <p:nvSpPr>
            <p:cNvPr id="338" name="Rectangle 337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EXSO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9" name="Group 338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34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196" name="Group 195"/>
          <p:cNvGrpSpPr/>
          <p:nvPr/>
        </p:nvGrpSpPr>
        <p:grpSpPr>
          <a:xfrm>
            <a:off x="1358481" y="2638275"/>
            <a:ext cx="350999" cy="385492"/>
            <a:chOff x="2185454" y="3256613"/>
            <a:chExt cx="467999" cy="513989"/>
          </a:xfrm>
        </p:grpSpPr>
        <p:sp>
          <p:nvSpPr>
            <p:cNvPr id="202" name="Rectangle 20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03" name="Group 20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0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0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7" name="Group 266"/>
          <p:cNvGrpSpPr/>
          <p:nvPr/>
        </p:nvGrpSpPr>
        <p:grpSpPr>
          <a:xfrm>
            <a:off x="734962" y="2638275"/>
            <a:ext cx="350999" cy="385492"/>
            <a:chOff x="2185454" y="3256613"/>
            <a:chExt cx="467999" cy="513989"/>
          </a:xfrm>
        </p:grpSpPr>
        <p:sp>
          <p:nvSpPr>
            <p:cNvPr id="276" name="Rectangle 27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7" name="Group 27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7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49" name="Group 348"/>
          <p:cNvGrpSpPr/>
          <p:nvPr/>
        </p:nvGrpSpPr>
        <p:grpSpPr>
          <a:xfrm>
            <a:off x="1982000" y="2638275"/>
            <a:ext cx="350999" cy="385492"/>
            <a:chOff x="2185454" y="3256613"/>
            <a:chExt cx="467999" cy="513989"/>
          </a:xfrm>
        </p:grpSpPr>
        <p:sp>
          <p:nvSpPr>
            <p:cNvPr id="350" name="Rectangle 3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1" name="Group 35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5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57" name="Group 356"/>
          <p:cNvGrpSpPr/>
          <p:nvPr/>
        </p:nvGrpSpPr>
        <p:grpSpPr>
          <a:xfrm>
            <a:off x="3229038" y="2638275"/>
            <a:ext cx="350999" cy="385492"/>
            <a:chOff x="2185454" y="3256613"/>
            <a:chExt cx="467999" cy="513989"/>
          </a:xfrm>
        </p:grpSpPr>
        <p:sp>
          <p:nvSpPr>
            <p:cNvPr id="358" name="Rectangle 35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9" name="Group 35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65" name="Group 364"/>
          <p:cNvGrpSpPr/>
          <p:nvPr/>
        </p:nvGrpSpPr>
        <p:grpSpPr>
          <a:xfrm>
            <a:off x="2605519" y="2638275"/>
            <a:ext cx="350999" cy="385492"/>
            <a:chOff x="2185454" y="3256613"/>
            <a:chExt cx="467999" cy="513989"/>
          </a:xfrm>
        </p:grpSpPr>
        <p:sp>
          <p:nvSpPr>
            <p:cNvPr id="366" name="Rectangle 36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67" name="Group 36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0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1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2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73" name="Group 372"/>
          <p:cNvGrpSpPr/>
          <p:nvPr/>
        </p:nvGrpSpPr>
        <p:grpSpPr>
          <a:xfrm>
            <a:off x="3852557" y="2638275"/>
            <a:ext cx="350999" cy="385492"/>
            <a:chOff x="2185454" y="3256613"/>
            <a:chExt cx="467999" cy="513989"/>
          </a:xfrm>
        </p:grpSpPr>
        <p:sp>
          <p:nvSpPr>
            <p:cNvPr id="374" name="Rectangle 373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75" name="Group 374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76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7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8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9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0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1" name="Group 380"/>
          <p:cNvGrpSpPr/>
          <p:nvPr/>
        </p:nvGrpSpPr>
        <p:grpSpPr>
          <a:xfrm>
            <a:off x="4476076" y="2638275"/>
            <a:ext cx="350999" cy="385492"/>
            <a:chOff x="2185454" y="3256613"/>
            <a:chExt cx="467999" cy="513989"/>
          </a:xfrm>
        </p:grpSpPr>
        <p:sp>
          <p:nvSpPr>
            <p:cNvPr id="382" name="Rectangle 38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83" name="Group 38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9" name="Group 388"/>
          <p:cNvGrpSpPr/>
          <p:nvPr/>
        </p:nvGrpSpPr>
        <p:grpSpPr>
          <a:xfrm>
            <a:off x="5099595" y="2638275"/>
            <a:ext cx="350999" cy="385492"/>
            <a:chOff x="2185454" y="3256613"/>
            <a:chExt cx="467999" cy="513989"/>
          </a:xfrm>
        </p:grpSpPr>
        <p:sp>
          <p:nvSpPr>
            <p:cNvPr id="390" name="Rectangle 38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1" name="Group 39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9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97" name="Group 396"/>
          <p:cNvGrpSpPr/>
          <p:nvPr/>
        </p:nvGrpSpPr>
        <p:grpSpPr>
          <a:xfrm>
            <a:off x="6346633" y="2638275"/>
            <a:ext cx="350999" cy="385492"/>
            <a:chOff x="2185454" y="3256613"/>
            <a:chExt cx="467999" cy="513989"/>
          </a:xfrm>
        </p:grpSpPr>
        <p:sp>
          <p:nvSpPr>
            <p:cNvPr id="398" name="Rectangle 3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9" name="Group 3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05" name="Group 404"/>
          <p:cNvGrpSpPr/>
          <p:nvPr/>
        </p:nvGrpSpPr>
        <p:grpSpPr>
          <a:xfrm>
            <a:off x="5723114" y="2638275"/>
            <a:ext cx="350999" cy="385492"/>
            <a:chOff x="2185454" y="3256613"/>
            <a:chExt cx="467999" cy="513989"/>
          </a:xfrm>
        </p:grpSpPr>
        <p:sp>
          <p:nvSpPr>
            <p:cNvPr id="407" name="Rectangle 40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08" name="Group 407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14" name="Group 413"/>
          <p:cNvGrpSpPr/>
          <p:nvPr/>
        </p:nvGrpSpPr>
        <p:grpSpPr>
          <a:xfrm>
            <a:off x="6970152" y="2638275"/>
            <a:ext cx="350999" cy="385492"/>
            <a:chOff x="2185454" y="3256613"/>
            <a:chExt cx="467999" cy="513989"/>
          </a:xfrm>
        </p:grpSpPr>
        <p:sp>
          <p:nvSpPr>
            <p:cNvPr id="415" name="Rectangle 414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16" name="Group 415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17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8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9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0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1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22" name="Group 421"/>
          <p:cNvGrpSpPr/>
          <p:nvPr/>
        </p:nvGrpSpPr>
        <p:grpSpPr>
          <a:xfrm>
            <a:off x="7593671" y="2638275"/>
            <a:ext cx="350999" cy="385492"/>
            <a:chOff x="2185454" y="3256613"/>
            <a:chExt cx="467999" cy="513989"/>
          </a:xfrm>
        </p:grpSpPr>
        <p:sp>
          <p:nvSpPr>
            <p:cNvPr id="423" name="Rectangle 422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24" name="Group 423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2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7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8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9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11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4384027" y="4628769"/>
            <a:ext cx="350999" cy="385492"/>
            <a:chOff x="2185454" y="3256613"/>
            <a:chExt cx="467999" cy="513989"/>
          </a:xfrm>
        </p:grpSpPr>
        <p:sp>
          <p:nvSpPr>
            <p:cNvPr id="250" name="Rectangle 2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RSO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52" name="Group 25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5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8" name="Group 267"/>
          <p:cNvGrpSpPr/>
          <p:nvPr/>
        </p:nvGrpSpPr>
        <p:grpSpPr>
          <a:xfrm>
            <a:off x="3713625" y="4628769"/>
            <a:ext cx="432336" cy="385492"/>
            <a:chOff x="5098120" y="5930369"/>
            <a:chExt cx="576448" cy="513989"/>
          </a:xfrm>
        </p:grpSpPr>
        <p:sp>
          <p:nvSpPr>
            <p:cNvPr id="269" name="Rectangle 268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FGSO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0" name="Group 269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27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79" name="Group 278"/>
          <p:cNvGrpSpPr/>
          <p:nvPr/>
        </p:nvGrpSpPr>
        <p:grpSpPr>
          <a:xfrm>
            <a:off x="5643494" y="4628769"/>
            <a:ext cx="350999" cy="385492"/>
            <a:chOff x="2185454" y="3256613"/>
            <a:chExt cx="467999" cy="513989"/>
          </a:xfrm>
        </p:grpSpPr>
        <p:sp>
          <p:nvSpPr>
            <p:cNvPr id="280" name="Rectangle 27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CSO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82" name="Group 28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8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97" name="Group 296"/>
          <p:cNvGrpSpPr/>
          <p:nvPr/>
        </p:nvGrpSpPr>
        <p:grpSpPr>
          <a:xfrm>
            <a:off x="1357365" y="4628769"/>
            <a:ext cx="350999" cy="385492"/>
            <a:chOff x="2185454" y="3256613"/>
            <a:chExt cx="467999" cy="513989"/>
          </a:xfrm>
        </p:grpSpPr>
        <p:sp>
          <p:nvSpPr>
            <p:cNvPr id="298" name="Rectangle 2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99" name="Group 2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7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08" name="Group 307"/>
          <p:cNvGrpSpPr/>
          <p:nvPr/>
        </p:nvGrpSpPr>
        <p:grpSpPr>
          <a:xfrm>
            <a:off x="3124560" y="4628769"/>
            <a:ext cx="350999" cy="385492"/>
            <a:chOff x="2185454" y="3256613"/>
            <a:chExt cx="467999" cy="513989"/>
          </a:xfrm>
        </p:grpSpPr>
        <p:sp>
          <p:nvSpPr>
            <p:cNvPr id="309" name="Rectangle 308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PSO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0" name="Group 309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1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16" name="Group 315"/>
          <p:cNvGrpSpPr/>
          <p:nvPr/>
        </p:nvGrpSpPr>
        <p:grpSpPr>
          <a:xfrm>
            <a:off x="2535495" y="4628769"/>
            <a:ext cx="350999" cy="385492"/>
            <a:chOff x="2185454" y="3256613"/>
            <a:chExt cx="467999" cy="513989"/>
          </a:xfrm>
        </p:grpSpPr>
        <p:sp>
          <p:nvSpPr>
            <p:cNvPr id="317" name="Rectangle 31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9" name="Group 31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2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27" name="Group 326"/>
          <p:cNvGrpSpPr/>
          <p:nvPr/>
        </p:nvGrpSpPr>
        <p:grpSpPr>
          <a:xfrm>
            <a:off x="1946430" y="4628769"/>
            <a:ext cx="350999" cy="385492"/>
            <a:chOff x="2185454" y="3256613"/>
            <a:chExt cx="467999" cy="513989"/>
          </a:xfrm>
        </p:grpSpPr>
        <p:sp>
          <p:nvSpPr>
            <p:cNvPr id="328" name="Rectangle 32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1" name="Group 33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3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37" name="Group 336"/>
          <p:cNvGrpSpPr/>
          <p:nvPr/>
        </p:nvGrpSpPr>
        <p:grpSpPr>
          <a:xfrm>
            <a:off x="4973092" y="4628769"/>
            <a:ext cx="432336" cy="385492"/>
            <a:chOff x="5098120" y="5930369"/>
            <a:chExt cx="576448" cy="513989"/>
          </a:xfrm>
        </p:grpSpPr>
        <p:sp>
          <p:nvSpPr>
            <p:cNvPr id="338" name="Rectangle 337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EXSO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9" name="Group 338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34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196" name="Group 195"/>
          <p:cNvGrpSpPr/>
          <p:nvPr/>
        </p:nvGrpSpPr>
        <p:grpSpPr>
          <a:xfrm>
            <a:off x="1358481" y="2638275"/>
            <a:ext cx="350999" cy="385492"/>
            <a:chOff x="2185454" y="3256613"/>
            <a:chExt cx="467999" cy="513989"/>
          </a:xfrm>
        </p:grpSpPr>
        <p:sp>
          <p:nvSpPr>
            <p:cNvPr id="202" name="Rectangle 20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03" name="Group 20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0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0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7" name="Group 266"/>
          <p:cNvGrpSpPr/>
          <p:nvPr/>
        </p:nvGrpSpPr>
        <p:grpSpPr>
          <a:xfrm>
            <a:off x="734962" y="2638275"/>
            <a:ext cx="350999" cy="385492"/>
            <a:chOff x="2185454" y="3256613"/>
            <a:chExt cx="467999" cy="513989"/>
          </a:xfrm>
        </p:grpSpPr>
        <p:sp>
          <p:nvSpPr>
            <p:cNvPr id="276" name="Rectangle 27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7" name="Group 27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7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49" name="Group 348"/>
          <p:cNvGrpSpPr/>
          <p:nvPr/>
        </p:nvGrpSpPr>
        <p:grpSpPr>
          <a:xfrm>
            <a:off x="1982000" y="2638275"/>
            <a:ext cx="350999" cy="385492"/>
            <a:chOff x="2185454" y="3256613"/>
            <a:chExt cx="467999" cy="513989"/>
          </a:xfrm>
        </p:grpSpPr>
        <p:sp>
          <p:nvSpPr>
            <p:cNvPr id="350" name="Rectangle 3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1" name="Group 35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5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57" name="Group 356"/>
          <p:cNvGrpSpPr/>
          <p:nvPr/>
        </p:nvGrpSpPr>
        <p:grpSpPr>
          <a:xfrm>
            <a:off x="3229038" y="2638275"/>
            <a:ext cx="350999" cy="385492"/>
            <a:chOff x="2185454" y="3256613"/>
            <a:chExt cx="467999" cy="513989"/>
          </a:xfrm>
        </p:grpSpPr>
        <p:sp>
          <p:nvSpPr>
            <p:cNvPr id="358" name="Rectangle 35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9" name="Group 35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65" name="Group 364"/>
          <p:cNvGrpSpPr/>
          <p:nvPr/>
        </p:nvGrpSpPr>
        <p:grpSpPr>
          <a:xfrm>
            <a:off x="2605519" y="2638275"/>
            <a:ext cx="350999" cy="385492"/>
            <a:chOff x="2185454" y="3256613"/>
            <a:chExt cx="467999" cy="513989"/>
          </a:xfrm>
        </p:grpSpPr>
        <p:sp>
          <p:nvSpPr>
            <p:cNvPr id="366" name="Rectangle 36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67" name="Group 36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0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1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2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73" name="Group 372"/>
          <p:cNvGrpSpPr/>
          <p:nvPr/>
        </p:nvGrpSpPr>
        <p:grpSpPr>
          <a:xfrm>
            <a:off x="3852557" y="2638275"/>
            <a:ext cx="350999" cy="385492"/>
            <a:chOff x="2185454" y="3256613"/>
            <a:chExt cx="467999" cy="513989"/>
          </a:xfrm>
        </p:grpSpPr>
        <p:sp>
          <p:nvSpPr>
            <p:cNvPr id="374" name="Rectangle 373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75" name="Group 374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76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7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8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9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0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1" name="Group 380"/>
          <p:cNvGrpSpPr/>
          <p:nvPr/>
        </p:nvGrpSpPr>
        <p:grpSpPr>
          <a:xfrm>
            <a:off x="4476076" y="2638275"/>
            <a:ext cx="350999" cy="385492"/>
            <a:chOff x="2185454" y="3256613"/>
            <a:chExt cx="467999" cy="513989"/>
          </a:xfrm>
        </p:grpSpPr>
        <p:sp>
          <p:nvSpPr>
            <p:cNvPr id="382" name="Rectangle 38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83" name="Group 38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9" name="Group 388"/>
          <p:cNvGrpSpPr/>
          <p:nvPr/>
        </p:nvGrpSpPr>
        <p:grpSpPr>
          <a:xfrm>
            <a:off x="5099595" y="2638275"/>
            <a:ext cx="350999" cy="385492"/>
            <a:chOff x="2185454" y="3256613"/>
            <a:chExt cx="467999" cy="513989"/>
          </a:xfrm>
        </p:grpSpPr>
        <p:sp>
          <p:nvSpPr>
            <p:cNvPr id="390" name="Rectangle 38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1" name="Group 39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9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97" name="Group 396"/>
          <p:cNvGrpSpPr/>
          <p:nvPr/>
        </p:nvGrpSpPr>
        <p:grpSpPr>
          <a:xfrm>
            <a:off x="6346633" y="2638275"/>
            <a:ext cx="350999" cy="385492"/>
            <a:chOff x="2185454" y="3256613"/>
            <a:chExt cx="467999" cy="513989"/>
          </a:xfrm>
        </p:grpSpPr>
        <p:sp>
          <p:nvSpPr>
            <p:cNvPr id="398" name="Rectangle 3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9" name="Group 3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05" name="Group 404"/>
          <p:cNvGrpSpPr/>
          <p:nvPr/>
        </p:nvGrpSpPr>
        <p:grpSpPr>
          <a:xfrm>
            <a:off x="5723114" y="2638275"/>
            <a:ext cx="350999" cy="385492"/>
            <a:chOff x="2185454" y="3256613"/>
            <a:chExt cx="467999" cy="513989"/>
          </a:xfrm>
        </p:grpSpPr>
        <p:sp>
          <p:nvSpPr>
            <p:cNvPr id="407" name="Rectangle 40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08" name="Group 407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14" name="Group 413"/>
          <p:cNvGrpSpPr/>
          <p:nvPr/>
        </p:nvGrpSpPr>
        <p:grpSpPr>
          <a:xfrm>
            <a:off x="6970152" y="2638275"/>
            <a:ext cx="350999" cy="385492"/>
            <a:chOff x="2185454" y="3256613"/>
            <a:chExt cx="467999" cy="513989"/>
          </a:xfrm>
        </p:grpSpPr>
        <p:sp>
          <p:nvSpPr>
            <p:cNvPr id="415" name="Rectangle 414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16" name="Group 415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17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8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9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0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1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22" name="Group 421"/>
          <p:cNvGrpSpPr/>
          <p:nvPr/>
        </p:nvGrpSpPr>
        <p:grpSpPr>
          <a:xfrm>
            <a:off x="7593671" y="2638275"/>
            <a:ext cx="350999" cy="385492"/>
            <a:chOff x="2185454" y="3256613"/>
            <a:chExt cx="467999" cy="513989"/>
          </a:xfrm>
        </p:grpSpPr>
        <p:sp>
          <p:nvSpPr>
            <p:cNvPr id="423" name="Rectangle 422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24" name="Group 423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2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7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8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9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30" name="Group 429"/>
          <p:cNvGrpSpPr/>
          <p:nvPr/>
        </p:nvGrpSpPr>
        <p:grpSpPr>
          <a:xfrm>
            <a:off x="734962" y="4621625"/>
            <a:ext cx="384337" cy="392636"/>
            <a:chOff x="1890252" y="6016927"/>
            <a:chExt cx="512449" cy="523514"/>
          </a:xfrm>
        </p:grpSpPr>
        <p:sp>
          <p:nvSpPr>
            <p:cNvPr id="431" name="Rectangle 430"/>
            <p:cNvSpPr/>
            <p:nvPr/>
          </p:nvSpPr>
          <p:spPr>
            <a:xfrm>
              <a:off x="1934702" y="6271944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chemeClr val="bg2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sup</a:t>
              </a:r>
              <a:endParaRPr lang="en-US" sz="1050" dirty="0">
                <a:solidFill>
                  <a:schemeClr val="bg2">
                    <a:lumMod val="50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sp>
          <p:nvSpPr>
            <p:cNvPr id="432" name="Rectangle 431"/>
            <p:cNvSpPr/>
            <p:nvPr/>
          </p:nvSpPr>
          <p:spPr>
            <a:xfrm>
              <a:off x="1890252" y="6310044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ln w="127">
                    <a:noFill/>
                  </a:ln>
                  <a:solidFill>
                    <a:srgbClr val="00FF00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you</a:t>
              </a:r>
              <a:endParaRPr lang="en-US" sz="1050" dirty="0">
                <a:ln w="127">
                  <a:noFill/>
                </a:ln>
                <a:solidFill>
                  <a:srgbClr val="00FF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33" name="Group 432"/>
            <p:cNvGrpSpPr/>
            <p:nvPr/>
          </p:nvGrpSpPr>
          <p:grpSpPr>
            <a:xfrm>
              <a:off x="2030533" y="6016927"/>
              <a:ext cx="219187" cy="294253"/>
              <a:chOff x="2014658" y="6026452"/>
              <a:chExt cx="219187" cy="294253"/>
            </a:xfrm>
          </p:grpSpPr>
          <p:sp>
            <p:nvSpPr>
              <p:cNvPr id="440" name="Shape 213"/>
              <p:cNvSpPr/>
              <p:nvPr/>
            </p:nvSpPr>
            <p:spPr>
              <a:xfrm>
                <a:off x="2095727" y="6026452"/>
                <a:ext cx="60051" cy="60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1" name="Shape 214"/>
              <p:cNvSpPr/>
              <p:nvPr/>
            </p:nvSpPr>
            <p:spPr>
              <a:xfrm>
                <a:off x="2095727" y="6104519"/>
                <a:ext cx="60051" cy="108093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2" name="Shape 215"/>
              <p:cNvSpPr/>
              <p:nvPr/>
            </p:nvSpPr>
            <p:spPr>
              <a:xfrm>
                <a:off x="2014658" y="6098514"/>
                <a:ext cx="219187" cy="2402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3" name="Shape 216"/>
              <p:cNvSpPr/>
              <p:nvPr/>
            </p:nvSpPr>
            <p:spPr>
              <a:xfrm>
                <a:off x="2095727" y="6209609"/>
                <a:ext cx="24021" cy="11109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4" name="Shape 217"/>
              <p:cNvSpPr/>
              <p:nvPr/>
            </p:nvSpPr>
            <p:spPr>
              <a:xfrm>
                <a:off x="2131758" y="6209609"/>
                <a:ext cx="24021" cy="11109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  <p:grpSp>
          <p:nvGrpSpPr>
            <p:cNvPr id="434" name="Group 433"/>
            <p:cNvGrpSpPr/>
            <p:nvPr/>
          </p:nvGrpSpPr>
          <p:grpSpPr>
            <a:xfrm>
              <a:off x="2014658" y="6026452"/>
              <a:ext cx="219187" cy="294253"/>
              <a:chOff x="1555668" y="6026452"/>
              <a:chExt cx="219187" cy="294253"/>
            </a:xfrm>
          </p:grpSpPr>
          <p:sp>
            <p:nvSpPr>
              <p:cNvPr id="435" name="Shape 213"/>
              <p:cNvSpPr/>
              <p:nvPr/>
            </p:nvSpPr>
            <p:spPr>
              <a:xfrm>
                <a:off x="1636737" y="6026452"/>
                <a:ext cx="60051" cy="60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6" name="Shape 214"/>
              <p:cNvSpPr/>
              <p:nvPr/>
            </p:nvSpPr>
            <p:spPr>
              <a:xfrm>
                <a:off x="1636737" y="6104519"/>
                <a:ext cx="60051" cy="108093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7" name="Shape 215"/>
              <p:cNvSpPr/>
              <p:nvPr/>
            </p:nvSpPr>
            <p:spPr>
              <a:xfrm>
                <a:off x="1555668" y="6098514"/>
                <a:ext cx="219187" cy="24021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8" name="Shape 216"/>
              <p:cNvSpPr/>
              <p:nvPr/>
            </p:nvSpPr>
            <p:spPr>
              <a:xfrm>
                <a:off x="1636737" y="6209609"/>
                <a:ext cx="24021" cy="111096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9" name="Shape 217"/>
              <p:cNvSpPr/>
              <p:nvPr/>
            </p:nvSpPr>
            <p:spPr>
              <a:xfrm>
                <a:off x="1672768" y="6209609"/>
                <a:ext cx="24021" cy="111096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27017" y="3548199"/>
            <a:ext cx="1551599" cy="2664864"/>
            <a:chOff x="127017" y="3548199"/>
            <a:chExt cx="1551599" cy="2664864"/>
          </a:xfrm>
        </p:grpSpPr>
        <p:sp>
          <p:nvSpPr>
            <p:cNvPr id="448" name="Freeform 447"/>
            <p:cNvSpPr>
              <a:spLocks noChangeAspect="1"/>
            </p:cNvSpPr>
            <p:nvPr/>
          </p:nvSpPr>
          <p:spPr>
            <a:xfrm>
              <a:off x="127017" y="4200436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07FA0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449" name="Shape 213"/>
            <p:cNvSpPr/>
            <p:nvPr/>
          </p:nvSpPr>
          <p:spPr>
            <a:xfrm>
              <a:off x="639730" y="3548199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07FA04"/>
            </a:solidFill>
            <a:ln w="38100" cap="flat">
              <a:solidFill>
                <a:schemeClr val="bg1">
                  <a:lumMod val="95000"/>
                  <a:lumOff val="5000"/>
                </a:schemeClr>
              </a:solidFill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81356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1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"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4.5679E-6 L 0.04236 -0.54537 " pathEditMode="relative" rAng="0" ptsTypes="AA">
                                      <p:cBhvr>
                                        <p:cTn id="38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-27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  <p:bldP spid="234" grpId="0"/>
      <p:bldP spid="235" grpId="0"/>
      <p:bldP spid="2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03" name="Freeform 102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04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" name="Picture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3" y="470204"/>
            <a:ext cx="5542721" cy="407707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25923" y="2516359"/>
            <a:ext cx="1188000" cy="252000"/>
          </a:xfrm>
          <a:prstGeom prst="ellipse">
            <a:avLst/>
          </a:prstGeom>
          <a:noFill/>
          <a:ln w="38100" cap="flat">
            <a:solidFill>
              <a:srgbClr val="FF2F92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2717418"/>
            <a:ext cx="277437" cy="2196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2925347"/>
            <a:ext cx="277437" cy="2196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3154378"/>
            <a:ext cx="277437" cy="2196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3390444"/>
            <a:ext cx="277437" cy="219638"/>
          </a:xfrm>
          <a:prstGeom prst="rect">
            <a:avLst/>
          </a:prstGeom>
        </p:spPr>
      </p:pic>
      <p:sp>
        <p:nvSpPr>
          <p:cNvPr id="106" name="Folded Corner 105"/>
          <p:cNvSpPr/>
          <p:nvPr/>
        </p:nvSpPr>
        <p:spPr>
          <a:xfrm rot="884676">
            <a:off x="5513254" y="636622"/>
            <a:ext cx="3383035" cy="1115553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&gt;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SIR</a:t>
            </a:r>
          </a:p>
        </p:txBody>
      </p:sp>
    </p:spTree>
    <p:extLst>
      <p:ext uri="{BB962C8B-B14F-4D97-AF65-F5344CB8AC3E}">
        <p14:creationId xmlns:p14="http://schemas.microsoft.com/office/powerpoint/2010/main" val="15578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6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>
            <a:spLocks noChangeAspect="1"/>
          </p:cNvSpPr>
          <p:nvPr/>
        </p:nvSpPr>
        <p:spPr>
          <a:xfrm>
            <a:off x="638370" y="1346738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3" name="Shape 213"/>
          <p:cNvSpPr/>
          <p:nvPr/>
        </p:nvSpPr>
        <p:spPr>
          <a:xfrm>
            <a:off x="1151083" y="694501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chemeClr val="bg2">
              <a:lumMod val="50000"/>
            </a:schemeClr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25" name="Rectangle 24"/>
          <p:cNvSpPr/>
          <p:nvPr/>
        </p:nvSpPr>
        <p:spPr>
          <a:xfrm>
            <a:off x="623110" y="3398494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spc="105" dirty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sup</a:t>
            </a:r>
            <a:endParaRPr lang="en-US" sz="4500" spc="105" dirty="0">
              <a:ln w="6350">
                <a:solidFill>
                  <a:schemeClr val="bg1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20" name="Freeform 19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1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043625" y="1385871"/>
            <a:ext cx="0" cy="217415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Connector 25"/>
          <p:cNvCxnSpPr/>
          <p:nvPr/>
        </p:nvCxnSpPr>
        <p:spPr>
          <a:xfrm>
            <a:off x="1547152" y="1611912"/>
            <a:ext cx="0" cy="1793654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Connector 32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3" y="470204"/>
            <a:ext cx="5542721" cy="4077070"/>
          </a:xfrm>
          <a:prstGeom prst="rect">
            <a:avLst/>
          </a:prstGeom>
        </p:spPr>
      </p:pic>
      <p:sp>
        <p:nvSpPr>
          <p:cNvPr id="13" name="Folded Corner 12"/>
          <p:cNvSpPr/>
          <p:nvPr/>
        </p:nvSpPr>
        <p:spPr>
          <a:xfrm rot="884676">
            <a:off x="5486728" y="633190"/>
            <a:ext cx="3383035" cy="1323997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&gt; SIR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Make Risk Declaration &gt; EDH</a:t>
            </a:r>
          </a:p>
        </p:txBody>
      </p:sp>
    </p:spTree>
    <p:extLst>
      <p:ext uri="{BB962C8B-B14F-4D97-AF65-F5344CB8AC3E}">
        <p14:creationId xmlns:p14="http://schemas.microsoft.com/office/powerpoint/2010/main" val="23698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50" name="Freeform 49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1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2998861" y="471600"/>
            <a:ext cx="2923627" cy="4078800"/>
            <a:chOff x="-1203176" y="1293069"/>
            <a:chExt cx="2988876" cy="4169830"/>
          </a:xfrm>
        </p:grpSpPr>
        <p:grpSp>
          <p:nvGrpSpPr>
            <p:cNvPr id="83" name="Group 82"/>
            <p:cNvGrpSpPr/>
            <p:nvPr/>
          </p:nvGrpSpPr>
          <p:grpSpPr>
            <a:xfrm>
              <a:off x="-1181100" y="1320800"/>
              <a:ext cx="2966800" cy="4142099"/>
              <a:chOff x="-3378200" y="228600"/>
              <a:chExt cx="2966800" cy="4142099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203176" y="1293069"/>
              <a:ext cx="2879700" cy="4077071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3427340" y="471600"/>
            <a:ext cx="2922731" cy="4078800"/>
            <a:chOff x="-3248199" y="351540"/>
            <a:chExt cx="2989199" cy="4171559"/>
          </a:xfrm>
        </p:grpSpPr>
        <p:grpSp>
          <p:nvGrpSpPr>
            <p:cNvPr id="88" name="Group 87"/>
            <p:cNvGrpSpPr/>
            <p:nvPr/>
          </p:nvGrpSpPr>
          <p:grpSpPr>
            <a:xfrm>
              <a:off x="-3225800" y="381000"/>
              <a:ext cx="2966800" cy="4142099"/>
              <a:chOff x="-3378200" y="228600"/>
              <a:chExt cx="2966800" cy="4142099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248199" y="351540"/>
              <a:ext cx="2879899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92" name="Group 91"/>
          <p:cNvGrpSpPr>
            <a:grpSpLocks noChangeAspect="1"/>
          </p:cNvGrpSpPr>
          <p:nvPr/>
        </p:nvGrpSpPr>
        <p:grpSpPr>
          <a:xfrm>
            <a:off x="3854923" y="471600"/>
            <a:ext cx="2924202" cy="4078800"/>
            <a:chOff x="5818097" y="1088140"/>
            <a:chExt cx="2990703" cy="4171559"/>
          </a:xfrm>
        </p:grpSpPr>
        <p:grpSp>
          <p:nvGrpSpPr>
            <p:cNvPr id="93" name="Group 92"/>
            <p:cNvGrpSpPr/>
            <p:nvPr/>
          </p:nvGrpSpPr>
          <p:grpSpPr>
            <a:xfrm>
              <a:off x="5842000" y="1117600"/>
              <a:ext cx="2966800" cy="4142099"/>
              <a:chOff x="-3378200" y="228600"/>
              <a:chExt cx="2966800" cy="4142099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18097" y="1088140"/>
              <a:ext cx="2881810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97" name="Group 96"/>
          <p:cNvGrpSpPr>
            <a:grpSpLocks noChangeAspect="1"/>
          </p:cNvGrpSpPr>
          <p:nvPr/>
        </p:nvGrpSpPr>
        <p:grpSpPr>
          <a:xfrm>
            <a:off x="4283977" y="471600"/>
            <a:ext cx="2922098" cy="4078800"/>
            <a:chOff x="-3413706" y="179941"/>
            <a:chExt cx="3002306" cy="4190758"/>
          </a:xfrm>
        </p:grpSpPr>
        <p:grpSp>
          <p:nvGrpSpPr>
            <p:cNvPr id="98" name="Group 97"/>
            <p:cNvGrpSpPr/>
            <p:nvPr/>
          </p:nvGrpSpPr>
          <p:grpSpPr>
            <a:xfrm>
              <a:off x="-3378200" y="228600"/>
              <a:ext cx="2966800" cy="4142099"/>
              <a:chOff x="-3378200" y="228600"/>
              <a:chExt cx="2966800" cy="4142099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3413706" y="179941"/>
              <a:ext cx="2899614" cy="4103999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/>
          </p:spPr>
        </p:pic>
      </p:grpSp>
      <p:grpSp>
        <p:nvGrpSpPr>
          <p:cNvPr id="102" name="Group 101"/>
          <p:cNvGrpSpPr>
            <a:grpSpLocks noChangeAspect="1"/>
          </p:cNvGrpSpPr>
          <p:nvPr/>
        </p:nvGrpSpPr>
        <p:grpSpPr>
          <a:xfrm>
            <a:off x="4710927" y="471600"/>
            <a:ext cx="2949238" cy="4078800"/>
            <a:chOff x="-4592313" y="2403258"/>
            <a:chExt cx="3004980" cy="4155891"/>
          </a:xfrm>
        </p:grpSpPr>
        <p:sp>
          <p:nvSpPr>
            <p:cNvPr id="103" name="Rectangle 102"/>
            <p:cNvSpPr/>
            <p:nvPr/>
          </p:nvSpPr>
          <p:spPr>
            <a:xfrm>
              <a:off x="-4503333" y="2455150"/>
              <a:ext cx="2916000" cy="410399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-4554133" y="2417050"/>
              <a:ext cx="2916000" cy="410399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4592313" y="2403258"/>
              <a:ext cx="2886470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5165017" y="471600"/>
            <a:ext cx="2937856" cy="4078800"/>
            <a:chOff x="3089350" y="2614944"/>
            <a:chExt cx="2993382" cy="4155891"/>
          </a:xfrm>
        </p:grpSpPr>
        <p:grpSp>
          <p:nvGrpSpPr>
            <p:cNvPr id="107" name="Group 106"/>
            <p:cNvGrpSpPr/>
            <p:nvPr/>
          </p:nvGrpSpPr>
          <p:grpSpPr>
            <a:xfrm>
              <a:off x="3115932" y="2628736"/>
              <a:ext cx="2966800" cy="4142099"/>
              <a:chOff x="-3378200" y="228600"/>
              <a:chExt cx="2966800" cy="4142099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89350" y="2614944"/>
              <a:ext cx="2886470" cy="4078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grpSp>
        <p:nvGrpSpPr>
          <p:cNvPr id="111" name="Group 110"/>
          <p:cNvGrpSpPr>
            <a:grpSpLocks noChangeAspect="1"/>
          </p:cNvGrpSpPr>
          <p:nvPr/>
        </p:nvGrpSpPr>
        <p:grpSpPr>
          <a:xfrm>
            <a:off x="5607726" y="471600"/>
            <a:ext cx="2925889" cy="4078800"/>
            <a:chOff x="9754110" y="2689656"/>
            <a:chExt cx="2990123" cy="4168344"/>
          </a:xfrm>
        </p:grpSpPr>
        <p:grpSp>
          <p:nvGrpSpPr>
            <p:cNvPr id="112" name="Group 111"/>
            <p:cNvGrpSpPr/>
            <p:nvPr/>
          </p:nvGrpSpPr>
          <p:grpSpPr>
            <a:xfrm>
              <a:off x="9777433" y="2715901"/>
              <a:ext cx="2966800" cy="4142099"/>
              <a:chOff x="-3378200" y="228600"/>
              <a:chExt cx="2966800" cy="4142099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54110" y="2689656"/>
              <a:ext cx="2882181" cy="4078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81396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531630" y="2380286"/>
            <a:ext cx="361228" cy="655285"/>
            <a:chOff x="0" y="0"/>
            <a:chExt cx="344" cy="624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0" y="0"/>
              <a:ext cx="344" cy="6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496" y="18941"/>
                  </a:moveTo>
                  <a:lnTo>
                    <a:pt x="0" y="17499"/>
                  </a:lnTo>
                  <a:lnTo>
                    <a:pt x="137" y="15999"/>
                  </a:lnTo>
                  <a:lnTo>
                    <a:pt x="532" y="14699"/>
                  </a:lnTo>
                  <a:lnTo>
                    <a:pt x="760" y="13595"/>
                  </a:lnTo>
                  <a:lnTo>
                    <a:pt x="1256" y="12892"/>
                  </a:lnTo>
                  <a:lnTo>
                    <a:pt x="3013" y="13163"/>
                  </a:lnTo>
                  <a:lnTo>
                    <a:pt x="4082" y="13313"/>
                  </a:lnTo>
                  <a:lnTo>
                    <a:pt x="4269" y="12499"/>
                  </a:lnTo>
                  <a:lnTo>
                    <a:pt x="3909" y="11389"/>
                  </a:lnTo>
                  <a:lnTo>
                    <a:pt x="3099" y="10238"/>
                  </a:lnTo>
                  <a:lnTo>
                    <a:pt x="2239" y="8780"/>
                  </a:lnTo>
                  <a:lnTo>
                    <a:pt x="1879" y="7681"/>
                  </a:lnTo>
                  <a:lnTo>
                    <a:pt x="1479" y="6281"/>
                  </a:lnTo>
                  <a:lnTo>
                    <a:pt x="1479" y="4793"/>
                  </a:lnTo>
                  <a:lnTo>
                    <a:pt x="1758" y="3238"/>
                  </a:lnTo>
                  <a:lnTo>
                    <a:pt x="2567" y="2214"/>
                  </a:lnTo>
                  <a:lnTo>
                    <a:pt x="3849" y="1320"/>
                  </a:lnTo>
                  <a:lnTo>
                    <a:pt x="5271" y="537"/>
                  </a:lnTo>
                  <a:lnTo>
                    <a:pt x="7580" y="0"/>
                  </a:lnTo>
                  <a:lnTo>
                    <a:pt x="9691" y="0"/>
                  </a:lnTo>
                  <a:lnTo>
                    <a:pt x="11874" y="268"/>
                  </a:lnTo>
                  <a:lnTo>
                    <a:pt x="13666" y="684"/>
                  </a:lnTo>
                  <a:lnTo>
                    <a:pt x="15590" y="1882"/>
                  </a:lnTo>
                  <a:lnTo>
                    <a:pt x="17412" y="3315"/>
                  </a:lnTo>
                  <a:lnTo>
                    <a:pt x="18294" y="4766"/>
                  </a:lnTo>
                  <a:lnTo>
                    <a:pt x="19144" y="6274"/>
                  </a:lnTo>
                  <a:lnTo>
                    <a:pt x="19813" y="7770"/>
                  </a:lnTo>
                  <a:lnTo>
                    <a:pt x="20390" y="9749"/>
                  </a:lnTo>
                  <a:lnTo>
                    <a:pt x="20563" y="11578"/>
                  </a:lnTo>
                  <a:lnTo>
                    <a:pt x="20613" y="13238"/>
                  </a:lnTo>
                  <a:lnTo>
                    <a:pt x="20431" y="14560"/>
                  </a:lnTo>
                  <a:lnTo>
                    <a:pt x="20258" y="15590"/>
                  </a:lnTo>
                  <a:lnTo>
                    <a:pt x="21114" y="16547"/>
                  </a:lnTo>
                  <a:lnTo>
                    <a:pt x="21600" y="17491"/>
                  </a:lnTo>
                  <a:lnTo>
                    <a:pt x="21175" y="18899"/>
                  </a:lnTo>
                  <a:lnTo>
                    <a:pt x="20198" y="20034"/>
                  </a:lnTo>
                  <a:lnTo>
                    <a:pt x="18780" y="20966"/>
                  </a:lnTo>
                  <a:lnTo>
                    <a:pt x="16806" y="21600"/>
                  </a:lnTo>
                  <a:lnTo>
                    <a:pt x="14300" y="21600"/>
                  </a:lnTo>
                  <a:lnTo>
                    <a:pt x="12593" y="21356"/>
                  </a:lnTo>
                  <a:lnTo>
                    <a:pt x="10639" y="21066"/>
                  </a:lnTo>
                  <a:lnTo>
                    <a:pt x="8502" y="20748"/>
                  </a:lnTo>
                  <a:lnTo>
                    <a:pt x="5991" y="20042"/>
                  </a:lnTo>
                  <a:lnTo>
                    <a:pt x="3672" y="19503"/>
                  </a:lnTo>
                  <a:lnTo>
                    <a:pt x="1966" y="19234"/>
                  </a:lnTo>
                  <a:lnTo>
                    <a:pt x="496" y="18941"/>
                  </a:lnTo>
                  <a:close/>
                  <a:moveTo>
                    <a:pt x="496" y="18941"/>
                  </a:moveTo>
                </a:path>
              </a:pathLst>
            </a:custGeom>
            <a:solidFill>
              <a:srgbClr val="FFCC66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166" y="451"/>
              <a:ext cx="154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17005" y="17194"/>
                  </a:lnTo>
                  <a:lnTo>
                    <a:pt x="12411" y="19397"/>
                  </a:lnTo>
                  <a:lnTo>
                    <a:pt x="8202" y="21600"/>
                  </a:lnTo>
                  <a:lnTo>
                    <a:pt x="3779" y="17874"/>
                  </a:lnTo>
                  <a:lnTo>
                    <a:pt x="0" y="12616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115" y="89"/>
              <a:ext cx="32" cy="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497" y="21271"/>
                  </a:moveTo>
                  <a:lnTo>
                    <a:pt x="21600" y="21600"/>
                  </a:lnTo>
                  <a:lnTo>
                    <a:pt x="12665" y="0"/>
                  </a:lnTo>
                  <a:lnTo>
                    <a:pt x="0" y="984"/>
                  </a:lnTo>
                  <a:lnTo>
                    <a:pt x="2497" y="21271"/>
                  </a:lnTo>
                  <a:close/>
                  <a:moveTo>
                    <a:pt x="2497" y="21271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86" y="70"/>
              <a:ext cx="59" cy="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1550"/>
                  </a:moveTo>
                  <a:lnTo>
                    <a:pt x="5819" y="10365"/>
                  </a:lnTo>
                  <a:lnTo>
                    <a:pt x="10323" y="21600"/>
                  </a:lnTo>
                  <a:lnTo>
                    <a:pt x="21600" y="16942"/>
                  </a:lnTo>
                  <a:lnTo>
                    <a:pt x="16320" y="7829"/>
                  </a:lnTo>
                  <a:lnTo>
                    <a:pt x="8444" y="0"/>
                  </a:lnTo>
                  <a:lnTo>
                    <a:pt x="0" y="1550"/>
                  </a:lnTo>
                  <a:close/>
                  <a:moveTo>
                    <a:pt x="0" y="1550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33" y="173"/>
              <a:ext cx="36" cy="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353"/>
                  </a:moveTo>
                  <a:lnTo>
                    <a:pt x="6645" y="21600"/>
                  </a:lnTo>
                  <a:lnTo>
                    <a:pt x="21600" y="20243"/>
                  </a:lnTo>
                  <a:lnTo>
                    <a:pt x="17043" y="0"/>
                  </a:lnTo>
                  <a:lnTo>
                    <a:pt x="0" y="1353"/>
                  </a:lnTo>
                  <a:close/>
                  <a:moveTo>
                    <a:pt x="0" y="1353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150" y="251"/>
              <a:ext cx="45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556"/>
                  </a:moveTo>
                  <a:lnTo>
                    <a:pt x="13703" y="0"/>
                  </a:lnTo>
                  <a:lnTo>
                    <a:pt x="21600" y="17738"/>
                  </a:lnTo>
                  <a:lnTo>
                    <a:pt x="8126" y="21600"/>
                  </a:lnTo>
                  <a:lnTo>
                    <a:pt x="0" y="1556"/>
                  </a:lnTo>
                  <a:close/>
                  <a:moveTo>
                    <a:pt x="0" y="1556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226" y="148"/>
              <a:ext cx="4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1385"/>
                  </a:moveTo>
                  <a:lnTo>
                    <a:pt x="12494" y="0"/>
                  </a:lnTo>
                  <a:cubicBezTo>
                    <a:pt x="12494" y="0"/>
                    <a:pt x="18182" y="6166"/>
                    <a:pt x="19193" y="8067"/>
                  </a:cubicBezTo>
                  <a:cubicBezTo>
                    <a:pt x="19820" y="9247"/>
                    <a:pt x="20737" y="13789"/>
                    <a:pt x="20737" y="13789"/>
                  </a:cubicBezTo>
                  <a:lnTo>
                    <a:pt x="21600" y="19999"/>
                  </a:lnTo>
                  <a:lnTo>
                    <a:pt x="10698" y="21600"/>
                  </a:lnTo>
                  <a:lnTo>
                    <a:pt x="5456" y="16797"/>
                  </a:lnTo>
                  <a:lnTo>
                    <a:pt x="2412" y="10519"/>
                  </a:lnTo>
                  <a:lnTo>
                    <a:pt x="0" y="1385"/>
                  </a:lnTo>
                  <a:close/>
                  <a:moveTo>
                    <a:pt x="0" y="1385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245" y="229"/>
              <a:ext cx="39" cy="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0" y="1545"/>
                  </a:moveTo>
                  <a:lnTo>
                    <a:pt x="9304" y="0"/>
                  </a:lnTo>
                  <a:lnTo>
                    <a:pt x="15622" y="586"/>
                  </a:lnTo>
                  <a:lnTo>
                    <a:pt x="19424" y="6951"/>
                  </a:lnTo>
                  <a:lnTo>
                    <a:pt x="21011" y="12931"/>
                  </a:lnTo>
                  <a:lnTo>
                    <a:pt x="21600" y="17738"/>
                  </a:lnTo>
                  <a:lnTo>
                    <a:pt x="20013" y="21600"/>
                  </a:lnTo>
                  <a:lnTo>
                    <a:pt x="10143" y="21600"/>
                  </a:lnTo>
                  <a:lnTo>
                    <a:pt x="3533" y="18111"/>
                  </a:lnTo>
                  <a:lnTo>
                    <a:pt x="1359" y="10121"/>
                  </a:lnTo>
                  <a:lnTo>
                    <a:pt x="0" y="1545"/>
                  </a:lnTo>
                  <a:close/>
                  <a:moveTo>
                    <a:pt x="0" y="1545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5" y="346"/>
              <a:ext cx="36" cy="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0" y="1987"/>
                  </a:moveTo>
                  <a:lnTo>
                    <a:pt x="12472" y="0"/>
                  </a:lnTo>
                  <a:lnTo>
                    <a:pt x="16974" y="0"/>
                  </a:lnTo>
                  <a:lnTo>
                    <a:pt x="19856" y="6782"/>
                  </a:lnTo>
                  <a:lnTo>
                    <a:pt x="21162" y="11814"/>
                  </a:lnTo>
                  <a:lnTo>
                    <a:pt x="21600" y="16693"/>
                  </a:lnTo>
                  <a:lnTo>
                    <a:pt x="21600" y="20613"/>
                  </a:lnTo>
                  <a:lnTo>
                    <a:pt x="11719" y="21600"/>
                  </a:lnTo>
                  <a:lnTo>
                    <a:pt x="6173" y="21224"/>
                  </a:lnTo>
                  <a:lnTo>
                    <a:pt x="4771" y="16916"/>
                  </a:lnTo>
                  <a:lnTo>
                    <a:pt x="1137" y="10383"/>
                  </a:lnTo>
                  <a:lnTo>
                    <a:pt x="0" y="1987"/>
                  </a:lnTo>
                  <a:close/>
                  <a:moveTo>
                    <a:pt x="0" y="1987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253" y="338"/>
              <a:ext cx="39" cy="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971" y="728"/>
                  </a:moveTo>
                  <a:lnTo>
                    <a:pt x="9943" y="0"/>
                  </a:lnTo>
                  <a:lnTo>
                    <a:pt x="16615" y="0"/>
                  </a:lnTo>
                  <a:lnTo>
                    <a:pt x="19601" y="4772"/>
                  </a:lnTo>
                  <a:lnTo>
                    <a:pt x="21600" y="9223"/>
                  </a:lnTo>
                  <a:lnTo>
                    <a:pt x="21196" y="13717"/>
                  </a:lnTo>
                  <a:lnTo>
                    <a:pt x="21196" y="18594"/>
                  </a:lnTo>
                  <a:lnTo>
                    <a:pt x="20612" y="21416"/>
                  </a:lnTo>
                  <a:lnTo>
                    <a:pt x="13224" y="21600"/>
                  </a:lnTo>
                  <a:lnTo>
                    <a:pt x="4691" y="20698"/>
                  </a:lnTo>
                  <a:lnTo>
                    <a:pt x="1704" y="17868"/>
                  </a:lnTo>
                  <a:lnTo>
                    <a:pt x="605" y="14470"/>
                  </a:lnTo>
                  <a:lnTo>
                    <a:pt x="0" y="8357"/>
                  </a:lnTo>
                  <a:lnTo>
                    <a:pt x="1971" y="728"/>
                  </a:lnTo>
                  <a:close/>
                  <a:moveTo>
                    <a:pt x="1971" y="728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218" y="503"/>
              <a:ext cx="20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5590"/>
                  </a:lnTo>
                  <a:lnTo>
                    <a:pt x="4605" y="9937"/>
                  </a:lnTo>
                  <a:lnTo>
                    <a:pt x="8822" y="14161"/>
                  </a:lnTo>
                  <a:lnTo>
                    <a:pt x="13904" y="17354"/>
                  </a:lnTo>
                  <a:lnTo>
                    <a:pt x="21600" y="21600"/>
                  </a:lnTo>
                </a:path>
              </a:pathLst>
            </a:custGeom>
            <a:noFill/>
            <a:ln w="508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272" y="489"/>
              <a:ext cx="25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9869" y="17485"/>
                  </a:lnTo>
                  <a:lnTo>
                    <a:pt x="17940" y="12733"/>
                  </a:lnTo>
                  <a:lnTo>
                    <a:pt x="20976" y="7639"/>
                  </a:lnTo>
                  <a:lnTo>
                    <a:pt x="20976" y="3883"/>
                  </a:lnTo>
                  <a:lnTo>
                    <a:pt x="21600" y="0"/>
                  </a:lnTo>
                </a:path>
              </a:pathLst>
            </a:custGeom>
            <a:noFill/>
            <a:ln w="508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86" y="4"/>
              <a:ext cx="115" cy="6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9496" y="20697"/>
                  </a:lnTo>
                  <a:lnTo>
                    <a:pt x="17996" y="19656"/>
                  </a:lnTo>
                  <a:lnTo>
                    <a:pt x="16702" y="18713"/>
                  </a:lnTo>
                  <a:lnTo>
                    <a:pt x="16089" y="17625"/>
                  </a:lnTo>
                  <a:lnTo>
                    <a:pt x="15483" y="16973"/>
                  </a:lnTo>
                  <a:lnTo>
                    <a:pt x="16225" y="16257"/>
                  </a:lnTo>
                  <a:lnTo>
                    <a:pt x="13734" y="15025"/>
                  </a:lnTo>
                  <a:lnTo>
                    <a:pt x="12985" y="13713"/>
                  </a:lnTo>
                  <a:lnTo>
                    <a:pt x="10055" y="12033"/>
                  </a:lnTo>
                  <a:lnTo>
                    <a:pt x="7693" y="10735"/>
                  </a:lnTo>
                  <a:lnTo>
                    <a:pt x="5437" y="9017"/>
                  </a:lnTo>
                  <a:lnTo>
                    <a:pt x="3332" y="7182"/>
                  </a:lnTo>
                  <a:lnTo>
                    <a:pt x="810" y="5459"/>
                  </a:lnTo>
                  <a:lnTo>
                    <a:pt x="333" y="4360"/>
                  </a:lnTo>
                  <a:lnTo>
                    <a:pt x="0" y="3187"/>
                  </a:lnTo>
                  <a:lnTo>
                    <a:pt x="772" y="2148"/>
                  </a:lnTo>
                  <a:lnTo>
                    <a:pt x="2324" y="1419"/>
                  </a:lnTo>
                  <a:lnTo>
                    <a:pt x="4149" y="881"/>
                  </a:lnTo>
                  <a:lnTo>
                    <a:pt x="5890" y="463"/>
                  </a:lnTo>
                  <a:lnTo>
                    <a:pt x="8041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</p:grpSp>
      <p:grpSp>
        <p:nvGrpSpPr>
          <p:cNvPr id="16" name="Group 36"/>
          <p:cNvGrpSpPr>
            <a:grpSpLocks/>
          </p:cNvGrpSpPr>
          <p:nvPr/>
        </p:nvGrpSpPr>
        <p:grpSpPr bwMode="auto">
          <a:xfrm>
            <a:off x="605124" y="2983912"/>
            <a:ext cx="347376" cy="575873"/>
            <a:chOff x="0" y="0"/>
            <a:chExt cx="320" cy="530"/>
          </a:xfrm>
        </p:grpSpPr>
        <p:grpSp>
          <p:nvGrpSpPr>
            <p:cNvPr id="17" name="Group 23"/>
            <p:cNvGrpSpPr>
              <a:grpSpLocks/>
            </p:cNvGrpSpPr>
            <p:nvPr/>
          </p:nvGrpSpPr>
          <p:grpSpPr bwMode="auto">
            <a:xfrm>
              <a:off x="-24" y="-32"/>
              <a:ext cx="376" cy="592"/>
              <a:chOff x="0" y="0"/>
              <a:chExt cx="376" cy="592"/>
            </a:xfrm>
          </p:grpSpPr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24" y="32"/>
                <a:ext cx="320" cy="5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483" y="4568"/>
                    </a:moveTo>
                    <a:lnTo>
                      <a:pt x="11179" y="3516"/>
                    </a:lnTo>
                    <a:lnTo>
                      <a:pt x="12515" y="3027"/>
                    </a:lnTo>
                    <a:lnTo>
                      <a:pt x="14964" y="3117"/>
                    </a:lnTo>
                    <a:lnTo>
                      <a:pt x="17567" y="2907"/>
                    </a:lnTo>
                    <a:lnTo>
                      <a:pt x="17209" y="2470"/>
                    </a:lnTo>
                    <a:lnTo>
                      <a:pt x="16427" y="1839"/>
                    </a:lnTo>
                    <a:lnTo>
                      <a:pt x="15406" y="1140"/>
                    </a:lnTo>
                    <a:lnTo>
                      <a:pt x="14280" y="818"/>
                    </a:lnTo>
                    <a:lnTo>
                      <a:pt x="12277" y="447"/>
                    </a:lnTo>
                    <a:lnTo>
                      <a:pt x="10154" y="241"/>
                    </a:lnTo>
                    <a:lnTo>
                      <a:pt x="8359" y="92"/>
                    </a:lnTo>
                    <a:lnTo>
                      <a:pt x="6761" y="0"/>
                    </a:lnTo>
                    <a:lnTo>
                      <a:pt x="5205" y="111"/>
                    </a:lnTo>
                    <a:lnTo>
                      <a:pt x="3403" y="386"/>
                    </a:lnTo>
                    <a:lnTo>
                      <a:pt x="1686" y="628"/>
                    </a:lnTo>
                    <a:lnTo>
                      <a:pt x="1089" y="1272"/>
                    </a:lnTo>
                    <a:lnTo>
                      <a:pt x="518" y="2386"/>
                    </a:lnTo>
                    <a:lnTo>
                      <a:pt x="92" y="3864"/>
                    </a:lnTo>
                    <a:lnTo>
                      <a:pt x="0" y="5603"/>
                    </a:lnTo>
                    <a:lnTo>
                      <a:pt x="0" y="6611"/>
                    </a:lnTo>
                    <a:lnTo>
                      <a:pt x="898" y="7180"/>
                    </a:lnTo>
                    <a:lnTo>
                      <a:pt x="1812" y="7969"/>
                    </a:lnTo>
                    <a:lnTo>
                      <a:pt x="1546" y="8798"/>
                    </a:lnTo>
                    <a:lnTo>
                      <a:pt x="1208" y="9774"/>
                    </a:lnTo>
                    <a:lnTo>
                      <a:pt x="1304" y="10909"/>
                    </a:lnTo>
                    <a:lnTo>
                      <a:pt x="1911" y="12196"/>
                    </a:lnTo>
                    <a:lnTo>
                      <a:pt x="2583" y="13339"/>
                    </a:lnTo>
                    <a:lnTo>
                      <a:pt x="3645" y="14790"/>
                    </a:lnTo>
                    <a:lnTo>
                      <a:pt x="5017" y="16282"/>
                    </a:lnTo>
                    <a:lnTo>
                      <a:pt x="6290" y="17894"/>
                    </a:lnTo>
                    <a:lnTo>
                      <a:pt x="7904" y="19199"/>
                    </a:lnTo>
                    <a:lnTo>
                      <a:pt x="9914" y="20391"/>
                    </a:lnTo>
                    <a:lnTo>
                      <a:pt x="11498" y="21287"/>
                    </a:lnTo>
                    <a:lnTo>
                      <a:pt x="13392" y="21600"/>
                    </a:lnTo>
                    <a:lnTo>
                      <a:pt x="14876" y="21453"/>
                    </a:lnTo>
                    <a:lnTo>
                      <a:pt x="16194" y="20956"/>
                    </a:lnTo>
                    <a:lnTo>
                      <a:pt x="16962" y="20431"/>
                    </a:lnTo>
                    <a:lnTo>
                      <a:pt x="18296" y="20282"/>
                    </a:lnTo>
                    <a:lnTo>
                      <a:pt x="19812" y="19669"/>
                    </a:lnTo>
                    <a:lnTo>
                      <a:pt x="21150" y="18364"/>
                    </a:lnTo>
                    <a:lnTo>
                      <a:pt x="21600" y="17306"/>
                    </a:lnTo>
                    <a:lnTo>
                      <a:pt x="20928" y="15581"/>
                    </a:lnTo>
                    <a:lnTo>
                      <a:pt x="19648" y="14106"/>
                    </a:lnTo>
                    <a:lnTo>
                      <a:pt x="18587" y="13081"/>
                    </a:lnTo>
                    <a:lnTo>
                      <a:pt x="17092" y="12219"/>
                    </a:lnTo>
                    <a:lnTo>
                      <a:pt x="15723" y="11153"/>
                    </a:lnTo>
                    <a:lnTo>
                      <a:pt x="14935" y="10276"/>
                    </a:lnTo>
                    <a:lnTo>
                      <a:pt x="14669" y="9136"/>
                    </a:lnTo>
                    <a:lnTo>
                      <a:pt x="13883" y="9330"/>
                    </a:lnTo>
                    <a:lnTo>
                      <a:pt x="12545" y="9368"/>
                    </a:lnTo>
                    <a:lnTo>
                      <a:pt x="10794" y="9330"/>
                    </a:lnTo>
                    <a:lnTo>
                      <a:pt x="9549" y="8993"/>
                    </a:lnTo>
                    <a:lnTo>
                      <a:pt x="8695" y="8304"/>
                    </a:lnTo>
                    <a:lnTo>
                      <a:pt x="8422" y="7219"/>
                    </a:lnTo>
                    <a:lnTo>
                      <a:pt x="8777" y="6256"/>
                    </a:lnTo>
                    <a:lnTo>
                      <a:pt x="9173" y="5443"/>
                    </a:lnTo>
                    <a:lnTo>
                      <a:pt x="10483" y="4568"/>
                    </a:lnTo>
                    <a:close/>
                    <a:moveTo>
                      <a:pt x="10483" y="4568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31" name="Picture 2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6" cy="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0" y="-15"/>
              <a:ext cx="280" cy="551"/>
              <a:chOff x="0" y="0"/>
              <a:chExt cx="280" cy="552"/>
            </a:xfrm>
          </p:grpSpPr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32" y="23"/>
                <a:ext cx="219" cy="49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1600" h="21600">
                    <a:moveTo>
                      <a:pt x="3798" y="0"/>
                    </a:moveTo>
                    <a:lnTo>
                      <a:pt x="2745" y="1005"/>
                    </a:lnTo>
                    <a:lnTo>
                      <a:pt x="1956" y="1990"/>
                    </a:lnTo>
                    <a:lnTo>
                      <a:pt x="1331" y="3065"/>
                    </a:lnTo>
                    <a:lnTo>
                      <a:pt x="889" y="3873"/>
                    </a:lnTo>
                    <a:lnTo>
                      <a:pt x="576" y="4804"/>
                    </a:lnTo>
                    <a:lnTo>
                      <a:pt x="218" y="5948"/>
                    </a:lnTo>
                    <a:lnTo>
                      <a:pt x="0" y="7126"/>
                    </a:lnTo>
                    <a:lnTo>
                      <a:pt x="199" y="8570"/>
                    </a:lnTo>
                    <a:lnTo>
                      <a:pt x="939" y="10197"/>
                    </a:lnTo>
                    <a:lnTo>
                      <a:pt x="1867" y="11951"/>
                    </a:lnTo>
                    <a:lnTo>
                      <a:pt x="2930" y="13174"/>
                    </a:lnTo>
                    <a:lnTo>
                      <a:pt x="4215" y="14553"/>
                    </a:lnTo>
                    <a:lnTo>
                      <a:pt x="5421" y="15657"/>
                    </a:lnTo>
                    <a:lnTo>
                      <a:pt x="7040" y="17057"/>
                    </a:lnTo>
                    <a:lnTo>
                      <a:pt x="8390" y="18275"/>
                    </a:lnTo>
                    <a:lnTo>
                      <a:pt x="10659" y="19166"/>
                    </a:lnTo>
                    <a:lnTo>
                      <a:pt x="12371" y="20005"/>
                    </a:lnTo>
                    <a:lnTo>
                      <a:pt x="14496" y="20662"/>
                    </a:lnTo>
                    <a:lnTo>
                      <a:pt x="16795" y="21201"/>
                    </a:lnTo>
                    <a:lnTo>
                      <a:pt x="18780" y="21519"/>
                    </a:ln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9" name="Picture 25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0" cy="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" name="Group 29"/>
            <p:cNvGrpSpPr>
              <a:grpSpLocks/>
            </p:cNvGrpSpPr>
            <p:nvPr/>
          </p:nvGrpSpPr>
          <p:grpSpPr bwMode="auto">
            <a:xfrm>
              <a:off x="121" y="354"/>
              <a:ext cx="216" cy="120"/>
              <a:chOff x="0" y="0"/>
              <a:chExt cx="216" cy="120"/>
            </a:xfrm>
          </p:grpSpPr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24" y="31"/>
                <a:ext cx="162" cy="6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1889" y="15737"/>
                    </a:lnTo>
                    <a:lnTo>
                      <a:pt x="4477" y="10215"/>
                    </a:lnTo>
                    <a:lnTo>
                      <a:pt x="6909" y="6061"/>
                    </a:lnTo>
                    <a:lnTo>
                      <a:pt x="10122" y="2843"/>
                    </a:lnTo>
                    <a:lnTo>
                      <a:pt x="13193" y="1115"/>
                    </a:lnTo>
                    <a:lnTo>
                      <a:pt x="16116" y="0"/>
                    </a:lnTo>
                    <a:lnTo>
                      <a:pt x="18670" y="0"/>
                    </a:lnTo>
                    <a:lnTo>
                      <a:pt x="216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7" name="Picture 28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6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79" y="219"/>
              <a:ext cx="168" cy="160"/>
              <a:chOff x="0" y="0"/>
              <a:chExt cx="168" cy="160"/>
            </a:xfrm>
          </p:grpSpPr>
          <p:sp>
            <p:nvSpPr>
              <p:cNvPr id="24" name="Freeform 30"/>
              <p:cNvSpPr>
                <a:spLocks/>
              </p:cNvSpPr>
              <p:nvPr/>
            </p:nvSpPr>
            <p:spPr bwMode="auto">
              <a:xfrm>
                <a:off x="55" y="24"/>
                <a:ext cx="68" cy="1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388" y="21600"/>
                    </a:moveTo>
                    <a:lnTo>
                      <a:pt x="21600" y="11809"/>
                    </a:lnTo>
                    <a:lnTo>
                      <a:pt x="0" y="5378"/>
                    </a:lnTo>
                    <a:lnTo>
                      <a:pt x="164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5" name="Picture 31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8" cy="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1" name="Group 35"/>
            <p:cNvGrpSpPr>
              <a:grpSpLocks/>
            </p:cNvGrpSpPr>
            <p:nvPr/>
          </p:nvGrpSpPr>
          <p:grpSpPr bwMode="auto">
            <a:xfrm>
              <a:off x="87" y="214"/>
              <a:ext cx="160" cy="144"/>
              <a:chOff x="0" y="0"/>
              <a:chExt cx="160" cy="144"/>
            </a:xfrm>
          </p:grpSpPr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" y="24"/>
                <a:ext cx="92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3061" y="6739"/>
                    </a:lnTo>
                    <a:lnTo>
                      <a:pt x="2369" y="16005"/>
                    </a:ln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3" name="Picture 34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0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2" name="Group 31"/>
          <p:cNvGrpSpPr/>
          <p:nvPr/>
        </p:nvGrpSpPr>
        <p:grpSpPr>
          <a:xfrm>
            <a:off x="736476" y="796836"/>
            <a:ext cx="1192925" cy="1057112"/>
            <a:chOff x="503564" y="2570661"/>
            <a:chExt cx="1241660" cy="1100298"/>
          </a:xfrm>
        </p:grpSpPr>
        <p:grpSp>
          <p:nvGrpSpPr>
            <p:cNvPr id="33" name="Group 39"/>
            <p:cNvGrpSpPr>
              <a:grpSpLocks/>
            </p:cNvGrpSpPr>
            <p:nvPr/>
          </p:nvGrpSpPr>
          <p:grpSpPr bwMode="auto">
            <a:xfrm rot="202701">
              <a:off x="864969" y="3184325"/>
              <a:ext cx="880255" cy="486634"/>
              <a:chOff x="0" y="0"/>
              <a:chExt cx="787" cy="436"/>
            </a:xfrm>
          </p:grpSpPr>
          <p:sp>
            <p:nvSpPr>
              <p:cNvPr id="36" name="AutoShape 37"/>
              <p:cNvSpPr>
                <a:spLocks/>
              </p:cNvSpPr>
              <p:nvPr/>
            </p:nvSpPr>
            <p:spPr bwMode="auto">
              <a:xfrm rot="-278373">
                <a:off x="46" y="66"/>
                <a:ext cx="585" cy="310"/>
              </a:xfrm>
              <a:custGeom>
                <a:avLst/>
                <a:gdLst>
                  <a:gd name="T0" fmla="*/ 0 w 21603"/>
                  <a:gd name="T1" fmla="*/ 0 h 21606"/>
                  <a:gd name="T2" fmla="*/ 0 w 21603"/>
                  <a:gd name="T3" fmla="*/ 0 h 21606"/>
                  <a:gd name="T4" fmla="*/ 0 w 21603"/>
                  <a:gd name="T5" fmla="*/ 0 h 21606"/>
                  <a:gd name="T6" fmla="*/ 0 w 21603"/>
                  <a:gd name="T7" fmla="*/ 0 h 21606"/>
                  <a:gd name="T8" fmla="*/ 0 w 21603"/>
                  <a:gd name="T9" fmla="*/ 0 h 21606"/>
                  <a:gd name="T10" fmla="*/ 0 w 21603"/>
                  <a:gd name="T11" fmla="*/ 0 h 21606"/>
                  <a:gd name="T12" fmla="*/ 0 w 21603"/>
                  <a:gd name="T13" fmla="*/ 0 h 21606"/>
                  <a:gd name="T14" fmla="*/ 0 w 21603"/>
                  <a:gd name="T15" fmla="*/ 0 h 21606"/>
                  <a:gd name="T16" fmla="*/ 0 w 21603"/>
                  <a:gd name="T17" fmla="*/ 0 h 21606"/>
                  <a:gd name="T18" fmla="*/ 0 w 21603"/>
                  <a:gd name="T19" fmla="*/ 0 h 21606"/>
                  <a:gd name="T20" fmla="*/ 0 w 21603"/>
                  <a:gd name="T21" fmla="*/ 0 h 21606"/>
                  <a:gd name="T22" fmla="*/ 0 w 21603"/>
                  <a:gd name="T23" fmla="*/ 0 h 21606"/>
                  <a:gd name="T24" fmla="*/ 0 w 21603"/>
                  <a:gd name="T25" fmla="*/ 0 h 2160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3" h="21606">
                    <a:moveTo>
                      <a:pt x="0" y="0"/>
                    </a:moveTo>
                    <a:lnTo>
                      <a:pt x="2292" y="2933"/>
                    </a:lnTo>
                    <a:lnTo>
                      <a:pt x="5195" y="6481"/>
                    </a:lnTo>
                    <a:lnTo>
                      <a:pt x="8016" y="9521"/>
                    </a:lnTo>
                    <a:lnTo>
                      <a:pt x="10412" y="11827"/>
                    </a:lnTo>
                    <a:lnTo>
                      <a:pt x="13540" y="14652"/>
                    </a:lnTo>
                    <a:lnTo>
                      <a:pt x="16600" y="16651"/>
                    </a:lnTo>
                    <a:lnTo>
                      <a:pt x="19136" y="17288"/>
                    </a:lnTo>
                    <a:lnTo>
                      <a:pt x="21600" y="17287"/>
                    </a:lnTo>
                    <a:lnTo>
                      <a:pt x="19239" y="19489"/>
                    </a:lnTo>
                    <a:lnTo>
                      <a:pt x="16514" y="20331"/>
                    </a:lnTo>
                    <a:lnTo>
                      <a:pt x="13697" y="21279"/>
                    </a:lnTo>
                    <a:lnTo>
                      <a:pt x="11074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37" name="Picture 38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278373">
                <a:off x="13" y="30"/>
                <a:ext cx="760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" name="AutoShape 41"/>
            <p:cNvSpPr>
              <a:spLocks/>
            </p:cNvSpPr>
            <p:nvPr/>
          </p:nvSpPr>
          <p:spPr bwMode="auto">
            <a:xfrm rot="21524328">
              <a:off x="530278" y="2606007"/>
              <a:ext cx="999643" cy="932124"/>
            </a:xfrm>
            <a:custGeom>
              <a:avLst/>
              <a:gdLst>
                <a:gd name="T0" fmla="*/ 0 w 21597"/>
                <a:gd name="T1" fmla="*/ 0 h 21594"/>
                <a:gd name="T2" fmla="*/ 0 w 21597"/>
                <a:gd name="T3" fmla="*/ 0 h 21594"/>
                <a:gd name="T4" fmla="*/ 0 w 21597"/>
                <a:gd name="T5" fmla="*/ 0 h 21594"/>
                <a:gd name="T6" fmla="*/ 0 w 21597"/>
                <a:gd name="T7" fmla="*/ 0 h 21594"/>
                <a:gd name="T8" fmla="*/ 0 w 21597"/>
                <a:gd name="T9" fmla="*/ 0 h 21594"/>
                <a:gd name="T10" fmla="*/ 0 w 21597"/>
                <a:gd name="T11" fmla="*/ 0 h 21594"/>
                <a:gd name="T12" fmla="*/ 0 w 21597"/>
                <a:gd name="T13" fmla="*/ 0 h 21594"/>
                <a:gd name="T14" fmla="*/ 0 w 21597"/>
                <a:gd name="T15" fmla="*/ 0 h 21594"/>
                <a:gd name="T16" fmla="*/ 0 w 21597"/>
                <a:gd name="T17" fmla="*/ 0 h 21594"/>
                <a:gd name="T18" fmla="*/ 0 w 21597"/>
                <a:gd name="T19" fmla="*/ 0 h 21594"/>
                <a:gd name="T20" fmla="*/ 0 w 21597"/>
                <a:gd name="T21" fmla="*/ 0 h 21594"/>
                <a:gd name="T22" fmla="*/ 0 w 21597"/>
                <a:gd name="T23" fmla="*/ 0 h 21594"/>
                <a:gd name="T24" fmla="*/ 0 w 21597"/>
                <a:gd name="T25" fmla="*/ 0 h 21594"/>
                <a:gd name="T26" fmla="*/ 0 w 21597"/>
                <a:gd name="T27" fmla="*/ 0 h 21594"/>
                <a:gd name="T28" fmla="*/ 0 w 21597"/>
                <a:gd name="T29" fmla="*/ 0 h 21594"/>
                <a:gd name="T30" fmla="*/ 0 w 21597"/>
                <a:gd name="T31" fmla="*/ 0 h 21594"/>
                <a:gd name="T32" fmla="*/ 0 w 21597"/>
                <a:gd name="T33" fmla="*/ 0 h 21594"/>
                <a:gd name="T34" fmla="*/ 0 w 21597"/>
                <a:gd name="T35" fmla="*/ 0 h 21594"/>
                <a:gd name="T36" fmla="*/ 0 w 21597"/>
                <a:gd name="T37" fmla="*/ 0 h 21594"/>
                <a:gd name="T38" fmla="*/ 0 w 21597"/>
                <a:gd name="T39" fmla="*/ 0 h 21594"/>
                <a:gd name="T40" fmla="*/ 0 w 21597"/>
                <a:gd name="T41" fmla="*/ 0 h 21594"/>
                <a:gd name="T42" fmla="*/ 0 w 21597"/>
                <a:gd name="T43" fmla="*/ 0 h 21594"/>
                <a:gd name="T44" fmla="*/ 0 w 21597"/>
                <a:gd name="T45" fmla="*/ 0 h 21594"/>
                <a:gd name="T46" fmla="*/ 0 w 21597"/>
                <a:gd name="T47" fmla="*/ 0 h 21594"/>
                <a:gd name="T48" fmla="*/ 0 w 21597"/>
                <a:gd name="T49" fmla="*/ 0 h 21594"/>
                <a:gd name="T50" fmla="*/ 0 w 21597"/>
                <a:gd name="T51" fmla="*/ 0 h 21594"/>
                <a:gd name="T52" fmla="*/ 0 w 21597"/>
                <a:gd name="T53" fmla="*/ 0 h 21594"/>
                <a:gd name="T54" fmla="*/ 0 w 21597"/>
                <a:gd name="T55" fmla="*/ 0 h 21594"/>
                <a:gd name="T56" fmla="*/ 0 w 21597"/>
                <a:gd name="T57" fmla="*/ 0 h 21594"/>
                <a:gd name="T58" fmla="*/ 0 w 21597"/>
                <a:gd name="T59" fmla="*/ 0 h 21594"/>
                <a:gd name="T60" fmla="*/ 0 w 21597"/>
                <a:gd name="T61" fmla="*/ 0 h 21594"/>
                <a:gd name="T62" fmla="*/ 0 w 21597"/>
                <a:gd name="T63" fmla="*/ 0 h 21594"/>
                <a:gd name="T64" fmla="*/ 0 w 21597"/>
                <a:gd name="T65" fmla="*/ 0 h 21594"/>
                <a:gd name="T66" fmla="*/ 0 w 21597"/>
                <a:gd name="T67" fmla="*/ 0 h 21594"/>
                <a:gd name="T68" fmla="*/ 0 w 21597"/>
                <a:gd name="T69" fmla="*/ 0 h 21594"/>
                <a:gd name="T70" fmla="*/ 0 w 21597"/>
                <a:gd name="T71" fmla="*/ 0 h 21594"/>
                <a:gd name="T72" fmla="*/ 0 w 21597"/>
                <a:gd name="T73" fmla="*/ 0 h 21594"/>
                <a:gd name="T74" fmla="*/ 0 w 21597"/>
                <a:gd name="T75" fmla="*/ 0 h 21594"/>
                <a:gd name="T76" fmla="*/ 0 w 21597"/>
                <a:gd name="T77" fmla="*/ 0 h 21594"/>
                <a:gd name="T78" fmla="*/ 0 w 21597"/>
                <a:gd name="T79" fmla="*/ 0 h 21594"/>
                <a:gd name="T80" fmla="*/ 0 w 21597"/>
                <a:gd name="T81" fmla="*/ 0 h 21594"/>
                <a:gd name="T82" fmla="*/ 0 w 21597"/>
                <a:gd name="T83" fmla="*/ 0 h 21594"/>
                <a:gd name="T84" fmla="*/ 0 w 21597"/>
                <a:gd name="T85" fmla="*/ 0 h 21594"/>
                <a:gd name="T86" fmla="*/ 0 w 21597"/>
                <a:gd name="T87" fmla="*/ 0 h 21594"/>
                <a:gd name="T88" fmla="*/ 0 w 21597"/>
                <a:gd name="T89" fmla="*/ 0 h 21594"/>
                <a:gd name="T90" fmla="*/ 0 w 21597"/>
                <a:gd name="T91" fmla="*/ 0 h 21594"/>
                <a:gd name="T92" fmla="*/ 0 w 21597"/>
                <a:gd name="T93" fmla="*/ 0 h 21594"/>
                <a:gd name="T94" fmla="*/ 0 w 21597"/>
                <a:gd name="T95" fmla="*/ 0 h 21594"/>
                <a:gd name="T96" fmla="*/ 0 w 21597"/>
                <a:gd name="T97" fmla="*/ 0 h 21594"/>
                <a:gd name="T98" fmla="*/ 0 w 21597"/>
                <a:gd name="T99" fmla="*/ 0 h 21594"/>
                <a:gd name="T100" fmla="*/ 0 w 21597"/>
                <a:gd name="T101" fmla="*/ 0 h 21594"/>
                <a:gd name="T102" fmla="*/ 0 w 21597"/>
                <a:gd name="T103" fmla="*/ 0 h 21594"/>
                <a:gd name="T104" fmla="*/ 0 w 21597"/>
                <a:gd name="T105" fmla="*/ 0 h 21594"/>
                <a:gd name="T106" fmla="*/ 0 w 21597"/>
                <a:gd name="T107" fmla="*/ 0 h 21594"/>
                <a:gd name="T108" fmla="*/ 0 w 21597"/>
                <a:gd name="T109" fmla="*/ 0 h 21594"/>
                <a:gd name="T110" fmla="*/ 0 w 21597"/>
                <a:gd name="T111" fmla="*/ 0 h 2159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597" h="21594">
                  <a:moveTo>
                    <a:pt x="3526" y="21593"/>
                  </a:moveTo>
                  <a:lnTo>
                    <a:pt x="4754" y="20534"/>
                  </a:lnTo>
                  <a:lnTo>
                    <a:pt x="5590" y="19552"/>
                  </a:lnTo>
                  <a:lnTo>
                    <a:pt x="6657" y="18206"/>
                  </a:lnTo>
                  <a:lnTo>
                    <a:pt x="7414" y="17028"/>
                  </a:lnTo>
                  <a:lnTo>
                    <a:pt x="8062" y="15943"/>
                  </a:lnTo>
                  <a:lnTo>
                    <a:pt x="7902" y="13466"/>
                  </a:lnTo>
                  <a:lnTo>
                    <a:pt x="9793" y="11349"/>
                  </a:lnTo>
                  <a:lnTo>
                    <a:pt x="11334" y="10153"/>
                  </a:lnTo>
                  <a:lnTo>
                    <a:pt x="13452" y="8414"/>
                  </a:lnTo>
                  <a:lnTo>
                    <a:pt x="15268" y="6851"/>
                  </a:lnTo>
                  <a:lnTo>
                    <a:pt x="16822" y="5370"/>
                  </a:lnTo>
                  <a:lnTo>
                    <a:pt x="18199" y="4171"/>
                  </a:lnTo>
                  <a:lnTo>
                    <a:pt x="19484" y="2945"/>
                  </a:lnTo>
                  <a:lnTo>
                    <a:pt x="20668" y="1664"/>
                  </a:lnTo>
                  <a:lnTo>
                    <a:pt x="21477" y="843"/>
                  </a:lnTo>
                  <a:lnTo>
                    <a:pt x="21597" y="72"/>
                  </a:lnTo>
                  <a:lnTo>
                    <a:pt x="20810" y="-7"/>
                  </a:lnTo>
                  <a:lnTo>
                    <a:pt x="20046" y="46"/>
                  </a:lnTo>
                  <a:lnTo>
                    <a:pt x="19109" y="328"/>
                  </a:lnTo>
                  <a:lnTo>
                    <a:pt x="18339" y="844"/>
                  </a:lnTo>
                  <a:lnTo>
                    <a:pt x="17571" y="1281"/>
                  </a:lnTo>
                  <a:lnTo>
                    <a:pt x="16768" y="1903"/>
                  </a:lnTo>
                  <a:lnTo>
                    <a:pt x="15924" y="2548"/>
                  </a:lnTo>
                  <a:lnTo>
                    <a:pt x="15592" y="3058"/>
                  </a:lnTo>
                  <a:lnTo>
                    <a:pt x="14964" y="2791"/>
                  </a:lnTo>
                  <a:lnTo>
                    <a:pt x="14034" y="2329"/>
                  </a:lnTo>
                  <a:lnTo>
                    <a:pt x="13100" y="2121"/>
                  </a:lnTo>
                  <a:lnTo>
                    <a:pt x="11949" y="1889"/>
                  </a:lnTo>
                  <a:lnTo>
                    <a:pt x="10893" y="1761"/>
                  </a:lnTo>
                  <a:lnTo>
                    <a:pt x="9439" y="1867"/>
                  </a:lnTo>
                  <a:lnTo>
                    <a:pt x="8532" y="2020"/>
                  </a:lnTo>
                  <a:lnTo>
                    <a:pt x="7147" y="2542"/>
                  </a:lnTo>
                  <a:lnTo>
                    <a:pt x="6028" y="3137"/>
                  </a:lnTo>
                  <a:lnTo>
                    <a:pt x="4917" y="3864"/>
                  </a:lnTo>
                  <a:lnTo>
                    <a:pt x="3964" y="4481"/>
                  </a:lnTo>
                  <a:lnTo>
                    <a:pt x="3418" y="5000"/>
                  </a:lnTo>
                  <a:lnTo>
                    <a:pt x="2636" y="5613"/>
                  </a:lnTo>
                  <a:lnTo>
                    <a:pt x="1942" y="6384"/>
                  </a:lnTo>
                  <a:lnTo>
                    <a:pt x="1297" y="7238"/>
                  </a:lnTo>
                  <a:lnTo>
                    <a:pt x="698" y="8264"/>
                  </a:lnTo>
                  <a:lnTo>
                    <a:pt x="289" y="9261"/>
                  </a:lnTo>
                  <a:lnTo>
                    <a:pt x="117" y="10196"/>
                  </a:lnTo>
                  <a:lnTo>
                    <a:pt x="-3" y="11164"/>
                  </a:lnTo>
                  <a:lnTo>
                    <a:pt x="-3" y="12090"/>
                  </a:lnTo>
                  <a:lnTo>
                    <a:pt x="67" y="13219"/>
                  </a:lnTo>
                  <a:lnTo>
                    <a:pt x="67" y="14230"/>
                  </a:lnTo>
                  <a:lnTo>
                    <a:pt x="257" y="15391"/>
                  </a:lnTo>
                  <a:lnTo>
                    <a:pt x="469" y="16528"/>
                  </a:lnTo>
                  <a:lnTo>
                    <a:pt x="880" y="17687"/>
                  </a:lnTo>
                  <a:lnTo>
                    <a:pt x="1315" y="18862"/>
                  </a:lnTo>
                  <a:lnTo>
                    <a:pt x="1840" y="19885"/>
                  </a:lnTo>
                  <a:lnTo>
                    <a:pt x="2328" y="20658"/>
                  </a:lnTo>
                  <a:lnTo>
                    <a:pt x="2826" y="21274"/>
                  </a:lnTo>
                  <a:lnTo>
                    <a:pt x="3526" y="21593"/>
                  </a:lnTo>
                  <a:close/>
                  <a:moveTo>
                    <a:pt x="3526" y="21593"/>
                  </a:moveTo>
                </a:path>
              </a:pathLst>
            </a:cu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pic>
          <p:nvPicPr>
            <p:cNvPr id="35" name="Picture 42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524328">
              <a:off x="503564" y="2570661"/>
              <a:ext cx="1064496" cy="99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703181" y="748010"/>
            <a:ext cx="779252" cy="771481"/>
            <a:chOff x="473319" y="2463277"/>
            <a:chExt cx="884062" cy="875246"/>
          </a:xfrm>
        </p:grpSpPr>
        <p:grpSp>
          <p:nvGrpSpPr>
            <p:cNvPr id="39" name="Group 47"/>
            <p:cNvGrpSpPr>
              <a:grpSpLocks/>
            </p:cNvGrpSpPr>
            <p:nvPr/>
          </p:nvGrpSpPr>
          <p:grpSpPr bwMode="auto">
            <a:xfrm rot="21499389">
              <a:off x="473319" y="2652693"/>
              <a:ext cx="796975" cy="685830"/>
              <a:chOff x="0" y="0"/>
              <a:chExt cx="715" cy="612"/>
            </a:xfrm>
          </p:grpSpPr>
          <p:sp>
            <p:nvSpPr>
              <p:cNvPr id="47" name="AutoShape 45"/>
              <p:cNvSpPr>
                <a:spLocks/>
              </p:cNvSpPr>
              <p:nvPr/>
            </p:nvSpPr>
            <p:spPr bwMode="auto">
              <a:xfrm rot="-278372">
                <a:off x="53" y="58"/>
                <a:ext cx="600" cy="493"/>
              </a:xfrm>
              <a:custGeom>
                <a:avLst/>
                <a:gdLst>
                  <a:gd name="T0" fmla="*/ 0 w 21605"/>
                  <a:gd name="T1" fmla="*/ 0 h 21607"/>
                  <a:gd name="T2" fmla="*/ 0 w 21605"/>
                  <a:gd name="T3" fmla="*/ 0 h 21607"/>
                  <a:gd name="T4" fmla="*/ 0 w 21605"/>
                  <a:gd name="T5" fmla="*/ 0 h 21607"/>
                  <a:gd name="T6" fmla="*/ 0 w 21605"/>
                  <a:gd name="T7" fmla="*/ 0 h 21607"/>
                  <a:gd name="T8" fmla="*/ 0 w 21605"/>
                  <a:gd name="T9" fmla="*/ 0 h 21607"/>
                  <a:gd name="T10" fmla="*/ 0 w 21605"/>
                  <a:gd name="T11" fmla="*/ 0 h 21607"/>
                  <a:gd name="T12" fmla="*/ 0 w 21605"/>
                  <a:gd name="T13" fmla="*/ 0 h 21607"/>
                  <a:gd name="T14" fmla="*/ 0 w 21605"/>
                  <a:gd name="T15" fmla="*/ 0 h 21607"/>
                  <a:gd name="T16" fmla="*/ 0 w 21605"/>
                  <a:gd name="T17" fmla="*/ 0 h 21607"/>
                  <a:gd name="T18" fmla="*/ 0 w 21605"/>
                  <a:gd name="T19" fmla="*/ 0 h 21607"/>
                  <a:gd name="T20" fmla="*/ 0 w 21605"/>
                  <a:gd name="T21" fmla="*/ 0 h 21607"/>
                  <a:gd name="T22" fmla="*/ 0 w 21605"/>
                  <a:gd name="T23" fmla="*/ 0 h 216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605" h="21607">
                    <a:moveTo>
                      <a:pt x="5" y="21607"/>
                    </a:moveTo>
                    <a:lnTo>
                      <a:pt x="2808" y="19909"/>
                    </a:lnTo>
                    <a:lnTo>
                      <a:pt x="5705" y="17971"/>
                    </a:lnTo>
                    <a:lnTo>
                      <a:pt x="8411" y="15841"/>
                    </a:lnTo>
                    <a:lnTo>
                      <a:pt x="10481" y="13585"/>
                    </a:lnTo>
                    <a:lnTo>
                      <a:pt x="13222" y="11084"/>
                    </a:lnTo>
                    <a:lnTo>
                      <a:pt x="15159" y="8542"/>
                    </a:lnTo>
                    <a:lnTo>
                      <a:pt x="16847" y="6517"/>
                    </a:lnTo>
                    <a:lnTo>
                      <a:pt x="18317" y="4177"/>
                    </a:lnTo>
                    <a:lnTo>
                      <a:pt x="19623" y="2514"/>
                    </a:lnTo>
                    <a:lnTo>
                      <a:pt x="20792" y="801"/>
                    </a:lnTo>
                    <a:lnTo>
                      <a:pt x="21605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48" name="Picture 46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278372">
                <a:off x="21" y="26"/>
                <a:ext cx="672" cy="5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" name="Group 54"/>
            <p:cNvGrpSpPr>
              <a:grpSpLocks/>
            </p:cNvGrpSpPr>
            <p:nvPr/>
          </p:nvGrpSpPr>
          <p:grpSpPr bwMode="auto">
            <a:xfrm rot="21499389">
              <a:off x="1086142" y="2463277"/>
              <a:ext cx="271239" cy="293128"/>
              <a:chOff x="0" y="0"/>
              <a:chExt cx="242" cy="262"/>
            </a:xfrm>
          </p:grpSpPr>
          <p:grpSp>
            <p:nvGrpSpPr>
              <p:cNvPr id="41" name="Group 50"/>
              <p:cNvGrpSpPr>
                <a:grpSpLocks/>
              </p:cNvGrpSpPr>
              <p:nvPr/>
            </p:nvGrpSpPr>
            <p:grpSpPr bwMode="auto">
              <a:xfrm>
                <a:off x="-25" y="38"/>
                <a:ext cx="241" cy="249"/>
                <a:chOff x="0" y="0"/>
                <a:chExt cx="242" cy="249"/>
              </a:xfrm>
            </p:grpSpPr>
            <p:sp>
              <p:nvSpPr>
                <p:cNvPr id="45" name="AutoShape 48"/>
                <p:cNvSpPr>
                  <a:spLocks/>
                </p:cNvSpPr>
                <p:nvPr/>
              </p:nvSpPr>
              <p:spPr bwMode="auto">
                <a:xfrm rot="-278372">
                  <a:off x="33" y="32"/>
                  <a:ext cx="179" cy="185"/>
                </a:xfrm>
                <a:custGeom>
                  <a:avLst/>
                  <a:gdLst>
                    <a:gd name="T0" fmla="*/ 0 w 21595"/>
                    <a:gd name="T1" fmla="*/ 0 h 21593"/>
                    <a:gd name="T2" fmla="*/ 0 w 21595"/>
                    <a:gd name="T3" fmla="*/ 0 h 21593"/>
                    <a:gd name="T4" fmla="*/ 0 w 21595"/>
                    <a:gd name="T5" fmla="*/ 0 h 21593"/>
                    <a:gd name="T6" fmla="*/ 0 w 21595"/>
                    <a:gd name="T7" fmla="*/ 0 h 21593"/>
                    <a:gd name="T8" fmla="*/ 0 w 21595"/>
                    <a:gd name="T9" fmla="*/ 0 h 21593"/>
                    <a:gd name="T10" fmla="*/ 0 w 21595"/>
                    <a:gd name="T11" fmla="*/ 0 h 21593"/>
                    <a:gd name="T12" fmla="*/ 0 w 21595"/>
                    <a:gd name="T13" fmla="*/ 0 h 21593"/>
                    <a:gd name="T14" fmla="*/ 0 w 21595"/>
                    <a:gd name="T15" fmla="*/ 0 h 21593"/>
                    <a:gd name="T16" fmla="*/ 0 w 21595"/>
                    <a:gd name="T17" fmla="*/ 0 h 21593"/>
                    <a:gd name="T18" fmla="*/ 0 w 21595"/>
                    <a:gd name="T19" fmla="*/ 0 h 21593"/>
                    <a:gd name="T20" fmla="*/ 0 w 21595"/>
                    <a:gd name="T21" fmla="*/ 0 h 21593"/>
                    <a:gd name="T22" fmla="*/ 0 w 21595"/>
                    <a:gd name="T23" fmla="*/ 0 h 21593"/>
                    <a:gd name="T24" fmla="*/ 0 w 21595"/>
                    <a:gd name="T25" fmla="*/ 0 h 21593"/>
                    <a:gd name="T26" fmla="*/ 0 w 21595"/>
                    <a:gd name="T27" fmla="*/ 0 h 21593"/>
                    <a:gd name="T28" fmla="*/ 0 w 21595"/>
                    <a:gd name="T29" fmla="*/ 0 h 21593"/>
                    <a:gd name="T30" fmla="*/ 0 w 21595"/>
                    <a:gd name="T31" fmla="*/ 0 h 21593"/>
                    <a:gd name="T32" fmla="*/ 0 w 21595"/>
                    <a:gd name="T33" fmla="*/ 0 h 215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595" h="21593">
                      <a:moveTo>
                        <a:pt x="6280" y="8"/>
                      </a:moveTo>
                      <a:lnTo>
                        <a:pt x="2273" y="4352"/>
                      </a:lnTo>
                      <a:lnTo>
                        <a:pt x="726" y="8796"/>
                      </a:lnTo>
                      <a:lnTo>
                        <a:pt x="15" y="10758"/>
                      </a:lnTo>
                      <a:lnTo>
                        <a:pt x="217" y="13464"/>
                      </a:lnTo>
                      <a:lnTo>
                        <a:pt x="221" y="15568"/>
                      </a:lnTo>
                      <a:lnTo>
                        <a:pt x="754" y="17320"/>
                      </a:lnTo>
                      <a:lnTo>
                        <a:pt x="2344" y="19358"/>
                      </a:lnTo>
                      <a:lnTo>
                        <a:pt x="3953" y="20094"/>
                      </a:lnTo>
                      <a:lnTo>
                        <a:pt x="6169" y="21100"/>
                      </a:lnTo>
                      <a:lnTo>
                        <a:pt x="8486" y="21414"/>
                      </a:lnTo>
                      <a:lnTo>
                        <a:pt x="11276" y="21608"/>
                      </a:lnTo>
                      <a:lnTo>
                        <a:pt x="13561" y="21117"/>
                      </a:lnTo>
                      <a:lnTo>
                        <a:pt x="16091" y="19984"/>
                      </a:lnTo>
                      <a:lnTo>
                        <a:pt x="18235" y="18235"/>
                      </a:lnTo>
                      <a:lnTo>
                        <a:pt x="19671" y="16803"/>
                      </a:lnTo>
                      <a:lnTo>
                        <a:pt x="21615" y="1427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600" dirty="0"/>
                </a:p>
              </p:txBody>
            </p:sp>
            <p:pic>
              <p:nvPicPr>
                <p:cNvPr id="46" name="Picture 49"/>
                <p:cNvPicPr>
                  <a:picLocks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78372">
                  <a:off x="9" y="8"/>
                  <a:ext cx="224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42" name="Group 53"/>
              <p:cNvGrpSpPr>
                <a:grpSpLocks/>
              </p:cNvGrpSpPr>
              <p:nvPr/>
            </p:nvGrpSpPr>
            <p:grpSpPr bwMode="auto">
              <a:xfrm>
                <a:off x="-8" y="-26"/>
                <a:ext cx="280" cy="283"/>
                <a:chOff x="0" y="0"/>
                <a:chExt cx="280" cy="283"/>
              </a:xfrm>
            </p:grpSpPr>
            <p:sp>
              <p:nvSpPr>
                <p:cNvPr id="43" name="AutoShape 51"/>
                <p:cNvSpPr>
                  <a:spLocks/>
                </p:cNvSpPr>
                <p:nvPr/>
              </p:nvSpPr>
              <p:spPr bwMode="auto">
                <a:xfrm rot="-2454478">
                  <a:off x="62" y="51"/>
                  <a:ext cx="146" cy="178"/>
                </a:xfrm>
                <a:custGeom>
                  <a:avLst/>
                  <a:gdLst>
                    <a:gd name="T0" fmla="*/ 0 w 19632"/>
                    <a:gd name="T1" fmla="*/ 0 h 19647"/>
                    <a:gd name="T2" fmla="*/ 0 w 19632"/>
                    <a:gd name="T3" fmla="*/ 0 h 19647"/>
                    <a:gd name="T4" fmla="*/ 0 w 19632"/>
                    <a:gd name="T5" fmla="*/ 0 h 19647"/>
                    <a:gd name="T6" fmla="*/ 0 w 19632"/>
                    <a:gd name="T7" fmla="*/ 0 h 19647"/>
                    <a:gd name="T8" fmla="*/ 0 w 19632"/>
                    <a:gd name="T9" fmla="*/ 0 h 196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632" h="19647">
                      <a:moveTo>
                        <a:pt x="16780" y="2972"/>
                      </a:moveTo>
                      <a:cubicBezTo>
                        <a:pt x="20645" y="6830"/>
                        <a:pt x="20697" y="13049"/>
                        <a:pt x="16896" y="16864"/>
                      </a:cubicBezTo>
                      <a:cubicBezTo>
                        <a:pt x="13094" y="20679"/>
                        <a:pt x="6879" y="20644"/>
                        <a:pt x="3014" y="16786"/>
                      </a:cubicBezTo>
                      <a:cubicBezTo>
                        <a:pt x="-851" y="12928"/>
                        <a:pt x="-903" y="6709"/>
                        <a:pt x="2898" y="2894"/>
                      </a:cubicBezTo>
                      <a:cubicBezTo>
                        <a:pt x="6700" y="-921"/>
                        <a:pt x="12915" y="-886"/>
                        <a:pt x="16780" y="2972"/>
                      </a:cubicBezTo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600" dirty="0"/>
                </a:p>
              </p:txBody>
            </p:sp>
            <p:pic>
              <p:nvPicPr>
                <p:cNvPr id="44" name="Picture 52"/>
                <p:cNvPicPr>
                  <a:picLocks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454478">
                  <a:off x="48" y="33"/>
                  <a:ext cx="18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49" name="Group 64"/>
          <p:cNvGrpSpPr>
            <a:grpSpLocks/>
          </p:cNvGrpSpPr>
          <p:nvPr/>
        </p:nvGrpSpPr>
        <p:grpSpPr bwMode="auto">
          <a:xfrm>
            <a:off x="1234302" y="2330665"/>
            <a:ext cx="767406" cy="443105"/>
            <a:chOff x="0" y="0"/>
            <a:chExt cx="680" cy="392"/>
          </a:xfrm>
        </p:grpSpPr>
        <p:grpSp>
          <p:nvGrpSpPr>
            <p:cNvPr id="50" name="Group 58"/>
            <p:cNvGrpSpPr>
              <a:grpSpLocks/>
            </p:cNvGrpSpPr>
            <p:nvPr/>
          </p:nvGrpSpPr>
          <p:grpSpPr bwMode="auto">
            <a:xfrm>
              <a:off x="127" y="62"/>
              <a:ext cx="592" cy="240"/>
              <a:chOff x="0" y="0"/>
              <a:chExt cx="592" cy="240"/>
            </a:xfrm>
          </p:grpSpPr>
          <p:sp>
            <p:nvSpPr>
              <p:cNvPr id="56" name="Freeform 56"/>
              <p:cNvSpPr>
                <a:spLocks/>
              </p:cNvSpPr>
              <p:nvPr/>
            </p:nvSpPr>
            <p:spPr bwMode="auto">
              <a:xfrm>
                <a:off x="32" y="32"/>
                <a:ext cx="520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0" y="19581"/>
                    </a:moveTo>
                    <a:lnTo>
                      <a:pt x="1906" y="21295"/>
                    </a:lnTo>
                    <a:lnTo>
                      <a:pt x="3735" y="21600"/>
                    </a:lnTo>
                    <a:lnTo>
                      <a:pt x="5686" y="21397"/>
                    </a:lnTo>
                    <a:lnTo>
                      <a:pt x="8737" y="20494"/>
                    </a:lnTo>
                    <a:lnTo>
                      <a:pt x="11145" y="18814"/>
                    </a:lnTo>
                    <a:lnTo>
                      <a:pt x="13561" y="16287"/>
                    </a:lnTo>
                    <a:lnTo>
                      <a:pt x="16239" y="12645"/>
                    </a:lnTo>
                    <a:lnTo>
                      <a:pt x="18032" y="8358"/>
                    </a:lnTo>
                    <a:lnTo>
                      <a:pt x="19683" y="4624"/>
                    </a:lnTo>
                    <a:lnTo>
                      <a:pt x="216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57" name="Picture 57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92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" name="Freeform 59"/>
            <p:cNvSpPr>
              <a:spLocks/>
            </p:cNvSpPr>
            <p:nvPr/>
          </p:nvSpPr>
          <p:spPr bwMode="auto">
            <a:xfrm>
              <a:off x="0" y="0"/>
              <a:ext cx="234" cy="3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600" h="21600">
                  <a:moveTo>
                    <a:pt x="10551" y="21600"/>
                  </a:moveTo>
                  <a:lnTo>
                    <a:pt x="12002" y="18552"/>
                  </a:lnTo>
                  <a:lnTo>
                    <a:pt x="13879" y="15927"/>
                  </a:lnTo>
                  <a:lnTo>
                    <a:pt x="16870" y="11774"/>
                  </a:lnTo>
                  <a:lnTo>
                    <a:pt x="18698" y="8278"/>
                  </a:lnTo>
                  <a:lnTo>
                    <a:pt x="20141" y="5414"/>
                  </a:lnTo>
                  <a:lnTo>
                    <a:pt x="21600" y="2286"/>
                  </a:lnTo>
                  <a:lnTo>
                    <a:pt x="18329" y="1146"/>
                  </a:lnTo>
                  <a:lnTo>
                    <a:pt x="15354" y="702"/>
                  </a:lnTo>
                  <a:lnTo>
                    <a:pt x="12870" y="0"/>
                  </a:lnTo>
                  <a:lnTo>
                    <a:pt x="9263" y="1553"/>
                  </a:lnTo>
                  <a:lnTo>
                    <a:pt x="5362" y="4547"/>
                  </a:lnTo>
                  <a:lnTo>
                    <a:pt x="3549" y="6873"/>
                  </a:lnTo>
                  <a:lnTo>
                    <a:pt x="2115" y="9722"/>
                  </a:lnTo>
                  <a:lnTo>
                    <a:pt x="885" y="12586"/>
                  </a:lnTo>
                  <a:lnTo>
                    <a:pt x="443" y="15007"/>
                  </a:lnTo>
                  <a:lnTo>
                    <a:pt x="0" y="17581"/>
                  </a:lnTo>
                  <a:lnTo>
                    <a:pt x="1107" y="19698"/>
                  </a:lnTo>
                  <a:lnTo>
                    <a:pt x="3500" y="20938"/>
                  </a:lnTo>
                  <a:lnTo>
                    <a:pt x="6533" y="21296"/>
                  </a:lnTo>
                  <a:lnTo>
                    <a:pt x="10551" y="21600"/>
                  </a:lnTo>
                  <a:close/>
                  <a:moveTo>
                    <a:pt x="10551" y="21600"/>
                  </a:moveTo>
                </a:path>
              </a:pathLst>
            </a:custGeom>
            <a:solidFill>
              <a:srgbClr val="FFCC66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2" name="Freeform 60"/>
            <p:cNvSpPr>
              <a:spLocks/>
            </p:cNvSpPr>
            <p:nvPr/>
          </p:nvSpPr>
          <p:spPr bwMode="auto">
            <a:xfrm>
              <a:off x="37" y="15"/>
              <a:ext cx="120" cy="3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04" y="18688"/>
                  </a:lnTo>
                  <a:lnTo>
                    <a:pt x="2705" y="15396"/>
                  </a:lnTo>
                  <a:lnTo>
                    <a:pt x="4995" y="12587"/>
                  </a:lnTo>
                  <a:lnTo>
                    <a:pt x="7973" y="9718"/>
                  </a:lnTo>
                  <a:lnTo>
                    <a:pt x="10407" y="7363"/>
                  </a:lnTo>
                  <a:lnTo>
                    <a:pt x="13256" y="4672"/>
                  </a:lnTo>
                  <a:lnTo>
                    <a:pt x="17037" y="2772"/>
                  </a:lnTo>
                  <a:lnTo>
                    <a:pt x="19599" y="147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7" y="157"/>
              <a:ext cx="138" cy="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915" y="1705"/>
                  </a:lnTo>
                  <a:lnTo>
                    <a:pt x="6775" y="4566"/>
                  </a:lnTo>
                  <a:lnTo>
                    <a:pt x="10814" y="9644"/>
                  </a:lnTo>
                  <a:lnTo>
                    <a:pt x="15242" y="14239"/>
                  </a:lnTo>
                  <a:lnTo>
                    <a:pt x="18435" y="18514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4" y="188"/>
              <a:ext cx="146" cy="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3409" y="5531"/>
                  </a:lnTo>
                  <a:lnTo>
                    <a:pt x="8284" y="10503"/>
                  </a:lnTo>
                  <a:lnTo>
                    <a:pt x="12247" y="14818"/>
                  </a:lnTo>
                  <a:lnTo>
                    <a:pt x="16500" y="1728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5" y="153"/>
              <a:ext cx="24" cy="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13"/>
                  </a:moveTo>
                  <a:lnTo>
                    <a:pt x="10884" y="0"/>
                  </a:lnTo>
                  <a:lnTo>
                    <a:pt x="0" y="15604"/>
                  </a:lnTo>
                  <a:lnTo>
                    <a:pt x="13764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</p:grpSp>
      <p:grpSp>
        <p:nvGrpSpPr>
          <p:cNvPr id="59" name="Group 80"/>
          <p:cNvGrpSpPr>
            <a:grpSpLocks/>
          </p:cNvGrpSpPr>
          <p:nvPr/>
        </p:nvGrpSpPr>
        <p:grpSpPr bwMode="auto">
          <a:xfrm>
            <a:off x="1545555" y="1802424"/>
            <a:ext cx="358301" cy="748664"/>
            <a:chOff x="0" y="0"/>
            <a:chExt cx="338" cy="752"/>
          </a:xfrm>
        </p:grpSpPr>
        <p:grpSp>
          <p:nvGrpSpPr>
            <p:cNvPr id="67" name="Group 67"/>
            <p:cNvGrpSpPr>
              <a:grpSpLocks/>
            </p:cNvGrpSpPr>
            <p:nvPr/>
          </p:nvGrpSpPr>
          <p:grpSpPr bwMode="auto">
            <a:xfrm>
              <a:off x="-32" y="-32"/>
              <a:ext cx="408" cy="568"/>
              <a:chOff x="0" y="0"/>
              <a:chExt cx="408" cy="568"/>
            </a:xfrm>
          </p:grpSpPr>
          <p:sp>
            <p:nvSpPr>
              <p:cNvPr id="80" name="Freeform 65"/>
              <p:cNvSpPr>
                <a:spLocks/>
              </p:cNvSpPr>
              <p:nvPr/>
            </p:nvSpPr>
            <p:spPr bwMode="auto">
              <a:xfrm>
                <a:off x="32" y="32"/>
                <a:ext cx="338" cy="4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0" y="2857"/>
                    </a:moveTo>
                    <a:lnTo>
                      <a:pt x="1649" y="4815"/>
                    </a:lnTo>
                    <a:lnTo>
                      <a:pt x="2865" y="6636"/>
                    </a:lnTo>
                    <a:lnTo>
                      <a:pt x="4123" y="8856"/>
                    </a:lnTo>
                    <a:lnTo>
                      <a:pt x="5744" y="11417"/>
                    </a:lnTo>
                    <a:cubicBezTo>
                      <a:pt x="5744" y="11417"/>
                      <a:pt x="6801" y="12736"/>
                      <a:pt x="6801" y="12914"/>
                    </a:cubicBezTo>
                    <a:cubicBezTo>
                      <a:pt x="6801" y="13091"/>
                      <a:pt x="8259" y="15522"/>
                      <a:pt x="8259" y="15522"/>
                    </a:cubicBezTo>
                    <a:lnTo>
                      <a:pt x="9885" y="17613"/>
                    </a:lnTo>
                    <a:lnTo>
                      <a:pt x="10687" y="19540"/>
                    </a:lnTo>
                    <a:lnTo>
                      <a:pt x="11534" y="21600"/>
                    </a:lnTo>
                    <a:lnTo>
                      <a:pt x="13611" y="19373"/>
                    </a:lnTo>
                    <a:lnTo>
                      <a:pt x="15561" y="16491"/>
                    </a:lnTo>
                    <a:lnTo>
                      <a:pt x="17428" y="13685"/>
                    </a:lnTo>
                    <a:lnTo>
                      <a:pt x="19592" y="10104"/>
                    </a:lnTo>
                    <a:lnTo>
                      <a:pt x="20658" y="7230"/>
                    </a:lnTo>
                    <a:lnTo>
                      <a:pt x="20830" y="4130"/>
                    </a:lnTo>
                    <a:lnTo>
                      <a:pt x="21600" y="1671"/>
                    </a:lnTo>
                    <a:lnTo>
                      <a:pt x="209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81" name="Picture 66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08" cy="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8" name="Group 70"/>
            <p:cNvGrpSpPr>
              <a:grpSpLocks/>
            </p:cNvGrpSpPr>
            <p:nvPr/>
          </p:nvGrpSpPr>
          <p:grpSpPr bwMode="auto">
            <a:xfrm>
              <a:off x="79" y="432"/>
              <a:ext cx="176" cy="336"/>
              <a:chOff x="0" y="0"/>
              <a:chExt cx="176" cy="336"/>
            </a:xfrm>
          </p:grpSpPr>
          <p:sp>
            <p:nvSpPr>
              <p:cNvPr id="78" name="Freeform 68"/>
              <p:cNvSpPr>
                <a:spLocks/>
              </p:cNvSpPr>
              <p:nvPr/>
            </p:nvSpPr>
            <p:spPr bwMode="auto">
              <a:xfrm>
                <a:off x="24" y="40"/>
                <a:ext cx="12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600" h="21600">
                    <a:moveTo>
                      <a:pt x="4563" y="4150"/>
                    </a:moveTo>
                    <a:lnTo>
                      <a:pt x="10297" y="3311"/>
                    </a:lnTo>
                    <a:lnTo>
                      <a:pt x="13906" y="2422"/>
                    </a:lnTo>
                    <a:lnTo>
                      <a:pt x="17644" y="1326"/>
                    </a:lnTo>
                    <a:lnTo>
                      <a:pt x="20476" y="0"/>
                    </a:lnTo>
                    <a:lnTo>
                      <a:pt x="21600" y="2500"/>
                    </a:lnTo>
                    <a:lnTo>
                      <a:pt x="21277" y="5246"/>
                    </a:lnTo>
                    <a:lnTo>
                      <a:pt x="20752" y="8065"/>
                    </a:lnTo>
                    <a:lnTo>
                      <a:pt x="20429" y="10923"/>
                    </a:lnTo>
                    <a:lnTo>
                      <a:pt x="20752" y="13748"/>
                    </a:lnTo>
                    <a:lnTo>
                      <a:pt x="20633" y="16074"/>
                    </a:lnTo>
                    <a:lnTo>
                      <a:pt x="20418" y="17657"/>
                    </a:lnTo>
                    <a:lnTo>
                      <a:pt x="16188" y="18747"/>
                    </a:lnTo>
                    <a:lnTo>
                      <a:pt x="12078" y="19838"/>
                    </a:lnTo>
                    <a:lnTo>
                      <a:pt x="7622" y="20912"/>
                    </a:lnTo>
                    <a:lnTo>
                      <a:pt x="3047" y="21600"/>
                    </a:lnTo>
                    <a:lnTo>
                      <a:pt x="0" y="21600"/>
                    </a:lnTo>
                    <a:lnTo>
                      <a:pt x="1278" y="18937"/>
                    </a:lnTo>
                    <a:lnTo>
                      <a:pt x="2855" y="15832"/>
                    </a:lnTo>
                    <a:lnTo>
                      <a:pt x="2855" y="13299"/>
                    </a:lnTo>
                    <a:lnTo>
                      <a:pt x="3691" y="10341"/>
                    </a:lnTo>
                    <a:lnTo>
                      <a:pt x="4002" y="7633"/>
                    </a:lnTo>
                    <a:lnTo>
                      <a:pt x="4563" y="4150"/>
                    </a:lnTo>
                    <a:close/>
                    <a:moveTo>
                      <a:pt x="4563" y="4150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9" name="Picture 69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6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9" name="Group 73"/>
            <p:cNvGrpSpPr>
              <a:grpSpLocks/>
            </p:cNvGrpSpPr>
            <p:nvPr/>
          </p:nvGrpSpPr>
          <p:grpSpPr bwMode="auto">
            <a:xfrm>
              <a:off x="126" y="498"/>
              <a:ext cx="96" cy="120"/>
              <a:chOff x="0" y="0"/>
              <a:chExt cx="96" cy="120"/>
            </a:xfrm>
          </p:grpSpPr>
          <p:sp>
            <p:nvSpPr>
              <p:cNvPr id="76" name="Freeform 71"/>
              <p:cNvSpPr>
                <a:spLocks/>
              </p:cNvSpPr>
              <p:nvPr/>
            </p:nvSpPr>
            <p:spPr bwMode="auto">
              <a:xfrm>
                <a:off x="16" y="16"/>
                <a:ext cx="70" cy="9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600" h="21600">
                    <a:moveTo>
                      <a:pt x="1776" y="6075"/>
                    </a:moveTo>
                    <a:lnTo>
                      <a:pt x="5753" y="4708"/>
                    </a:lnTo>
                    <a:lnTo>
                      <a:pt x="9622" y="3556"/>
                    </a:lnTo>
                    <a:lnTo>
                      <a:pt x="14015" y="1152"/>
                    </a:lnTo>
                    <a:lnTo>
                      <a:pt x="18739" y="0"/>
                    </a:lnTo>
                    <a:lnTo>
                      <a:pt x="21237" y="642"/>
                    </a:lnTo>
                    <a:lnTo>
                      <a:pt x="21315" y="3729"/>
                    </a:lnTo>
                    <a:lnTo>
                      <a:pt x="21600" y="6989"/>
                    </a:lnTo>
                    <a:lnTo>
                      <a:pt x="21019" y="10182"/>
                    </a:lnTo>
                    <a:lnTo>
                      <a:pt x="19945" y="13252"/>
                    </a:lnTo>
                    <a:lnTo>
                      <a:pt x="19945" y="15441"/>
                    </a:lnTo>
                    <a:lnTo>
                      <a:pt x="19594" y="17187"/>
                    </a:lnTo>
                    <a:lnTo>
                      <a:pt x="16568" y="18176"/>
                    </a:lnTo>
                    <a:lnTo>
                      <a:pt x="12447" y="19197"/>
                    </a:lnTo>
                    <a:lnTo>
                      <a:pt x="7910" y="20505"/>
                    </a:lnTo>
                    <a:lnTo>
                      <a:pt x="3418" y="21600"/>
                    </a:lnTo>
                    <a:lnTo>
                      <a:pt x="295" y="21172"/>
                    </a:lnTo>
                    <a:lnTo>
                      <a:pt x="0" y="18669"/>
                    </a:lnTo>
                    <a:lnTo>
                      <a:pt x="580" y="15861"/>
                    </a:lnTo>
                    <a:lnTo>
                      <a:pt x="778" y="12504"/>
                    </a:lnTo>
                    <a:lnTo>
                      <a:pt x="778" y="9886"/>
                    </a:lnTo>
                    <a:lnTo>
                      <a:pt x="1643" y="8092"/>
                    </a:lnTo>
                    <a:lnTo>
                      <a:pt x="1776" y="6075"/>
                    </a:lnTo>
                    <a:close/>
                    <a:moveTo>
                      <a:pt x="1776" y="6075"/>
                    </a:moveTo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7" name="Picture 72"/>
              <p:cNvPicPr>
                <a:picLocks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6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76"/>
            <p:cNvGrpSpPr>
              <a:grpSpLocks/>
            </p:cNvGrpSpPr>
            <p:nvPr/>
          </p:nvGrpSpPr>
          <p:grpSpPr bwMode="auto">
            <a:xfrm>
              <a:off x="114" y="601"/>
              <a:ext cx="104" cy="136"/>
              <a:chOff x="0" y="0"/>
              <a:chExt cx="104" cy="136"/>
            </a:xfrm>
          </p:grpSpPr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16" y="16"/>
                <a:ext cx="79" cy="10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1600" h="21600">
                    <a:moveTo>
                      <a:pt x="2970" y="4130"/>
                    </a:moveTo>
                    <a:lnTo>
                      <a:pt x="7289" y="2851"/>
                    </a:lnTo>
                    <a:lnTo>
                      <a:pt x="11317" y="2270"/>
                    </a:lnTo>
                    <a:lnTo>
                      <a:pt x="14654" y="1234"/>
                    </a:lnTo>
                    <a:lnTo>
                      <a:pt x="18827" y="0"/>
                    </a:lnTo>
                    <a:lnTo>
                      <a:pt x="21026" y="191"/>
                    </a:lnTo>
                    <a:lnTo>
                      <a:pt x="21600" y="2455"/>
                    </a:lnTo>
                    <a:lnTo>
                      <a:pt x="21094" y="5166"/>
                    </a:lnTo>
                    <a:lnTo>
                      <a:pt x="21347" y="7415"/>
                    </a:lnTo>
                    <a:lnTo>
                      <a:pt x="20841" y="9789"/>
                    </a:lnTo>
                    <a:lnTo>
                      <a:pt x="20666" y="12074"/>
                    </a:lnTo>
                    <a:cubicBezTo>
                      <a:pt x="20666" y="12074"/>
                      <a:pt x="20160" y="13544"/>
                      <a:pt x="20160" y="13927"/>
                    </a:cubicBezTo>
                    <a:cubicBezTo>
                      <a:pt x="20160" y="14309"/>
                      <a:pt x="19411" y="15684"/>
                      <a:pt x="19411" y="15684"/>
                    </a:cubicBezTo>
                    <a:lnTo>
                      <a:pt x="15702" y="17213"/>
                    </a:lnTo>
                    <a:lnTo>
                      <a:pt x="12337" y="18323"/>
                    </a:lnTo>
                    <a:lnTo>
                      <a:pt x="7696" y="19248"/>
                    </a:lnTo>
                    <a:lnTo>
                      <a:pt x="4106" y="20953"/>
                    </a:lnTo>
                    <a:lnTo>
                      <a:pt x="1275" y="21600"/>
                    </a:lnTo>
                    <a:lnTo>
                      <a:pt x="0" y="20373"/>
                    </a:lnTo>
                    <a:lnTo>
                      <a:pt x="438" y="18300"/>
                    </a:lnTo>
                    <a:lnTo>
                      <a:pt x="944" y="16066"/>
                    </a:lnTo>
                    <a:lnTo>
                      <a:pt x="1723" y="13075"/>
                    </a:lnTo>
                    <a:lnTo>
                      <a:pt x="2160" y="9974"/>
                    </a:lnTo>
                    <a:lnTo>
                      <a:pt x="1985" y="7511"/>
                    </a:lnTo>
                    <a:lnTo>
                      <a:pt x="2238" y="6100"/>
                    </a:lnTo>
                    <a:lnTo>
                      <a:pt x="2970" y="4130"/>
                    </a:lnTo>
                    <a:close/>
                    <a:moveTo>
                      <a:pt x="2970" y="4130"/>
                    </a:moveTo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5" name="Picture 75"/>
              <p:cNvPicPr>
                <a:picLocks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" name="Group 79"/>
            <p:cNvGrpSpPr>
              <a:grpSpLocks/>
            </p:cNvGrpSpPr>
            <p:nvPr/>
          </p:nvGrpSpPr>
          <p:grpSpPr bwMode="auto">
            <a:xfrm>
              <a:off x="114" y="406"/>
              <a:ext cx="128" cy="144"/>
              <a:chOff x="0" y="0"/>
              <a:chExt cx="128" cy="144"/>
            </a:xfrm>
          </p:grpSpPr>
          <p:sp>
            <p:nvSpPr>
              <p:cNvPr id="72" name="Freeform 77"/>
              <p:cNvSpPr>
                <a:spLocks/>
              </p:cNvSpPr>
              <p:nvPr/>
            </p:nvSpPr>
            <p:spPr bwMode="auto">
              <a:xfrm>
                <a:off x="24" y="40"/>
                <a:ext cx="79" cy="7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3622" y="15098"/>
                    </a:lnTo>
                    <a:lnTo>
                      <a:pt x="6435" y="8068"/>
                    </a:lnTo>
                    <a:lnTo>
                      <a:pt x="9093" y="3832"/>
                    </a:lnTo>
                    <a:lnTo>
                      <a:pt x="12176" y="0"/>
                    </a:lnTo>
                    <a:lnTo>
                      <a:pt x="15153" y="3201"/>
                    </a:lnTo>
                    <a:lnTo>
                      <a:pt x="17532" y="5303"/>
                    </a:lnTo>
                    <a:lnTo>
                      <a:pt x="19846" y="7395"/>
                    </a:lnTo>
                    <a:lnTo>
                      <a:pt x="21600" y="928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3" name="Picture 78"/>
              <p:cNvPicPr>
                <a:picLocks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0" name="Group 87"/>
          <p:cNvGrpSpPr>
            <a:grpSpLocks/>
          </p:cNvGrpSpPr>
          <p:nvPr/>
        </p:nvGrpSpPr>
        <p:grpSpPr bwMode="auto">
          <a:xfrm>
            <a:off x="1735263" y="1970046"/>
            <a:ext cx="224283" cy="160729"/>
            <a:chOff x="0" y="0"/>
            <a:chExt cx="123" cy="88"/>
          </a:xfrm>
        </p:grpSpPr>
        <p:grpSp>
          <p:nvGrpSpPr>
            <p:cNvPr id="61" name="Group 83"/>
            <p:cNvGrpSpPr>
              <a:grpSpLocks/>
            </p:cNvGrpSpPr>
            <p:nvPr/>
          </p:nvGrpSpPr>
          <p:grpSpPr bwMode="auto">
            <a:xfrm>
              <a:off x="-24" y="-16"/>
              <a:ext cx="168" cy="120"/>
              <a:chOff x="0" y="0"/>
              <a:chExt cx="168" cy="120"/>
            </a:xfrm>
          </p:grpSpPr>
          <p:sp>
            <p:nvSpPr>
              <p:cNvPr id="65" name="Freeform 81"/>
              <p:cNvSpPr>
                <a:spLocks/>
              </p:cNvSpPr>
              <p:nvPr/>
            </p:nvSpPr>
            <p:spPr bwMode="auto">
              <a:xfrm>
                <a:off x="23" y="16"/>
                <a:ext cx="124" cy="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772" y="2852"/>
                    </a:moveTo>
                    <a:lnTo>
                      <a:pt x="12108" y="2852"/>
                    </a:lnTo>
                    <a:lnTo>
                      <a:pt x="21600" y="0"/>
                    </a:lnTo>
                    <a:lnTo>
                      <a:pt x="20390" y="19259"/>
                    </a:lnTo>
                    <a:lnTo>
                      <a:pt x="8808" y="21600"/>
                    </a:lnTo>
                    <a:lnTo>
                      <a:pt x="0" y="20201"/>
                    </a:lnTo>
                    <a:lnTo>
                      <a:pt x="1738" y="13611"/>
                    </a:lnTo>
                    <a:lnTo>
                      <a:pt x="2772" y="2852"/>
                    </a:lnTo>
                    <a:close/>
                    <a:moveTo>
                      <a:pt x="2772" y="2852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66" name="Picture 82"/>
              <p:cNvPicPr>
                <a:picLocks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2" name="Group 86"/>
            <p:cNvGrpSpPr>
              <a:grpSpLocks/>
            </p:cNvGrpSpPr>
            <p:nvPr/>
          </p:nvGrpSpPr>
          <p:grpSpPr bwMode="auto">
            <a:xfrm>
              <a:off x="13" y="26"/>
              <a:ext cx="56" cy="56"/>
              <a:chOff x="0" y="0"/>
              <a:chExt cx="56" cy="56"/>
            </a:xfrm>
          </p:grpSpPr>
          <p:sp>
            <p:nvSpPr>
              <p:cNvPr id="63" name="Freeform 84"/>
              <p:cNvSpPr>
                <a:spLocks/>
              </p:cNvSpPr>
              <p:nvPr/>
            </p:nvSpPr>
            <p:spPr bwMode="auto">
              <a:xfrm>
                <a:off x="8" y="8"/>
                <a:ext cx="36" cy="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5067" y="0"/>
                    </a:moveTo>
                    <a:lnTo>
                      <a:pt x="14166" y="0"/>
                    </a:lnTo>
                    <a:lnTo>
                      <a:pt x="21600" y="1816"/>
                    </a:lnTo>
                    <a:lnTo>
                      <a:pt x="20325" y="18938"/>
                    </a:lnTo>
                    <a:lnTo>
                      <a:pt x="0" y="21600"/>
                    </a:lnTo>
                    <a:lnTo>
                      <a:pt x="5067" y="0"/>
                    </a:lnTo>
                    <a:close/>
                    <a:moveTo>
                      <a:pt x="5067" y="0"/>
                    </a:moveTo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64" name="Picture 85"/>
              <p:cNvPicPr>
                <a:picLocks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6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924340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2015-03-24.safety_training_centre.course_hab_elec_low_voltage.00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471600"/>
            <a:ext cx="5497200" cy="3664800"/>
          </a:xfrm>
          <a:prstGeom prst="rect">
            <a:avLst/>
          </a:prstGeom>
          <a:ln w="12700">
            <a:noFill/>
          </a:ln>
        </p:spPr>
      </p:pic>
      <p:sp>
        <p:nvSpPr>
          <p:cNvPr id="12" name="Rectangle 11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3" name="Freeform 12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4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64762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987823" y="471600"/>
            <a:ext cx="5514577" cy="3431117"/>
          </a:xfrm>
          <a:prstGeom prst="rect">
            <a:avLst/>
          </a:prstGeom>
          <a:solidFill>
            <a:srgbClr val="2F5C8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748014" y="826237"/>
            <a:ext cx="2567112" cy="2578462"/>
            <a:chOff x="3748013" y="1434637"/>
            <a:chExt cx="3560291" cy="3576032"/>
          </a:xfrm>
        </p:grpSpPr>
        <p:grpSp>
          <p:nvGrpSpPr>
            <p:cNvPr id="15" name="Group 14"/>
            <p:cNvGrpSpPr/>
            <p:nvPr/>
          </p:nvGrpSpPr>
          <p:grpSpPr>
            <a:xfrm>
              <a:off x="3748013" y="1507074"/>
              <a:ext cx="3560291" cy="3503595"/>
              <a:chOff x="3131840" y="1412776"/>
              <a:chExt cx="2856495" cy="2811006"/>
            </a:xfrm>
          </p:grpSpPr>
          <p:pic>
            <p:nvPicPr>
              <p:cNvPr id="90" name="droppedImage.pdf"/>
              <p:cNvPicPr/>
              <p:nvPr/>
            </p:nvPicPr>
            <p:blipFill rotWithShape="1">
              <a:blip r:embed="rId3">
                <a:extLst/>
              </a:blip>
              <a:srcRect l="2460" t="9488" r="48466" b="33324"/>
              <a:stretch/>
            </p:blipFill>
            <p:spPr>
              <a:xfrm>
                <a:off x="3131840" y="1412776"/>
                <a:ext cx="2594232" cy="2641601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91" name="Rectangle 90"/>
              <p:cNvSpPr/>
              <p:nvPr/>
            </p:nvSpPr>
            <p:spPr>
              <a:xfrm rot="21237703">
                <a:off x="4595825" y="3697362"/>
                <a:ext cx="1392510" cy="526420"/>
              </a:xfrm>
              <a:prstGeom prst="rect">
                <a:avLst/>
              </a:prstGeom>
              <a:solidFill>
                <a:srgbClr val="2F5C8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 rot="151509">
              <a:off x="6515086" y="3323535"/>
              <a:ext cx="466872" cy="844815"/>
              <a:chOff x="0" y="0"/>
              <a:chExt cx="800099" cy="1447800"/>
            </a:xfrm>
          </p:grpSpPr>
          <p:sp>
            <p:nvSpPr>
              <p:cNvPr id="77" name="Shape 15"/>
              <p:cNvSpPr/>
              <p:nvPr/>
            </p:nvSpPr>
            <p:spPr>
              <a:xfrm>
                <a:off x="0" y="0"/>
                <a:ext cx="800100" cy="1447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6" y="18941"/>
                    </a:moveTo>
                    <a:lnTo>
                      <a:pt x="0" y="17499"/>
                    </a:lnTo>
                    <a:lnTo>
                      <a:pt x="137" y="15999"/>
                    </a:lnTo>
                    <a:lnTo>
                      <a:pt x="532" y="14699"/>
                    </a:lnTo>
                    <a:lnTo>
                      <a:pt x="760" y="13595"/>
                    </a:lnTo>
                    <a:lnTo>
                      <a:pt x="1256" y="12892"/>
                    </a:lnTo>
                    <a:lnTo>
                      <a:pt x="3013" y="13163"/>
                    </a:lnTo>
                    <a:lnTo>
                      <a:pt x="4082" y="13313"/>
                    </a:lnTo>
                    <a:lnTo>
                      <a:pt x="4269" y="12499"/>
                    </a:lnTo>
                    <a:lnTo>
                      <a:pt x="3909" y="11389"/>
                    </a:lnTo>
                    <a:lnTo>
                      <a:pt x="3099" y="10238"/>
                    </a:lnTo>
                    <a:lnTo>
                      <a:pt x="2239" y="8780"/>
                    </a:lnTo>
                    <a:lnTo>
                      <a:pt x="1879" y="7681"/>
                    </a:lnTo>
                    <a:lnTo>
                      <a:pt x="1479" y="6281"/>
                    </a:lnTo>
                    <a:lnTo>
                      <a:pt x="1479" y="4793"/>
                    </a:lnTo>
                    <a:lnTo>
                      <a:pt x="1758" y="3238"/>
                    </a:lnTo>
                    <a:lnTo>
                      <a:pt x="2567" y="2214"/>
                    </a:lnTo>
                    <a:lnTo>
                      <a:pt x="3849" y="1320"/>
                    </a:lnTo>
                    <a:lnTo>
                      <a:pt x="5271" y="537"/>
                    </a:lnTo>
                    <a:lnTo>
                      <a:pt x="7580" y="0"/>
                    </a:lnTo>
                    <a:lnTo>
                      <a:pt x="9691" y="0"/>
                    </a:lnTo>
                    <a:lnTo>
                      <a:pt x="11874" y="268"/>
                    </a:lnTo>
                    <a:lnTo>
                      <a:pt x="13666" y="684"/>
                    </a:lnTo>
                    <a:lnTo>
                      <a:pt x="15590" y="1882"/>
                    </a:lnTo>
                    <a:lnTo>
                      <a:pt x="17412" y="3315"/>
                    </a:lnTo>
                    <a:lnTo>
                      <a:pt x="18294" y="4766"/>
                    </a:lnTo>
                    <a:lnTo>
                      <a:pt x="19144" y="6274"/>
                    </a:lnTo>
                    <a:lnTo>
                      <a:pt x="19813" y="7770"/>
                    </a:lnTo>
                    <a:lnTo>
                      <a:pt x="20390" y="9749"/>
                    </a:lnTo>
                    <a:lnTo>
                      <a:pt x="20563" y="11578"/>
                    </a:lnTo>
                    <a:lnTo>
                      <a:pt x="20613" y="13238"/>
                    </a:lnTo>
                    <a:lnTo>
                      <a:pt x="20431" y="14560"/>
                    </a:lnTo>
                    <a:lnTo>
                      <a:pt x="20259" y="15590"/>
                    </a:lnTo>
                    <a:lnTo>
                      <a:pt x="21114" y="16547"/>
                    </a:lnTo>
                    <a:lnTo>
                      <a:pt x="21600" y="17491"/>
                    </a:lnTo>
                    <a:lnTo>
                      <a:pt x="21175" y="18899"/>
                    </a:lnTo>
                    <a:lnTo>
                      <a:pt x="20198" y="20034"/>
                    </a:lnTo>
                    <a:lnTo>
                      <a:pt x="18780" y="20966"/>
                    </a:lnTo>
                    <a:lnTo>
                      <a:pt x="16806" y="21600"/>
                    </a:lnTo>
                    <a:lnTo>
                      <a:pt x="14300" y="21600"/>
                    </a:lnTo>
                    <a:lnTo>
                      <a:pt x="12593" y="21357"/>
                    </a:lnTo>
                    <a:lnTo>
                      <a:pt x="10639" y="21066"/>
                    </a:lnTo>
                    <a:lnTo>
                      <a:pt x="8502" y="20748"/>
                    </a:lnTo>
                    <a:lnTo>
                      <a:pt x="5991" y="20042"/>
                    </a:lnTo>
                    <a:lnTo>
                      <a:pt x="3672" y="19503"/>
                    </a:lnTo>
                    <a:lnTo>
                      <a:pt x="1966" y="19234"/>
                    </a:lnTo>
                    <a:lnTo>
                      <a:pt x="496" y="18941"/>
                    </a:lnTo>
                    <a:close/>
                  </a:path>
                </a:pathLst>
              </a:custGeom>
              <a:solidFill>
                <a:srgbClr val="FFD479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16"/>
              <p:cNvSpPr/>
              <p:nvPr/>
            </p:nvSpPr>
            <p:spPr>
              <a:xfrm>
                <a:off x="387446" y="1047782"/>
                <a:ext cx="357096" cy="47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005" y="17194"/>
                    </a:lnTo>
                    <a:lnTo>
                      <a:pt x="12411" y="19397"/>
                    </a:lnTo>
                    <a:lnTo>
                      <a:pt x="8202" y="21600"/>
                    </a:lnTo>
                    <a:lnTo>
                      <a:pt x="3779" y="17874"/>
                    </a:lnTo>
                    <a:lnTo>
                      <a:pt x="0" y="12616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17"/>
              <p:cNvSpPr/>
              <p:nvPr/>
            </p:nvSpPr>
            <p:spPr>
              <a:xfrm>
                <a:off x="268021" y="207441"/>
                <a:ext cx="76201" cy="109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97" y="21271"/>
                    </a:moveTo>
                    <a:lnTo>
                      <a:pt x="21600" y="21600"/>
                    </a:lnTo>
                    <a:lnTo>
                      <a:pt x="12665" y="0"/>
                    </a:lnTo>
                    <a:lnTo>
                      <a:pt x="0" y="984"/>
                    </a:lnTo>
                    <a:lnTo>
                      <a:pt x="2497" y="21271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18"/>
              <p:cNvSpPr/>
              <p:nvPr/>
            </p:nvSpPr>
            <p:spPr>
              <a:xfrm>
                <a:off x="434241" y="164330"/>
                <a:ext cx="135793" cy="121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50"/>
                    </a:moveTo>
                    <a:lnTo>
                      <a:pt x="5819" y="10365"/>
                    </a:lnTo>
                    <a:lnTo>
                      <a:pt x="10323" y="21600"/>
                    </a:lnTo>
                    <a:lnTo>
                      <a:pt x="21600" y="16942"/>
                    </a:lnTo>
                    <a:lnTo>
                      <a:pt x="16320" y="7829"/>
                    </a:lnTo>
                    <a:lnTo>
                      <a:pt x="8444" y="0"/>
                    </a:lnTo>
                    <a:lnTo>
                      <a:pt x="0" y="1550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19"/>
              <p:cNvSpPr/>
              <p:nvPr/>
            </p:nvSpPr>
            <p:spPr>
              <a:xfrm>
                <a:off x="309704" y="402976"/>
                <a:ext cx="85340" cy="97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3"/>
                    </a:moveTo>
                    <a:lnTo>
                      <a:pt x="6645" y="21600"/>
                    </a:lnTo>
                    <a:lnTo>
                      <a:pt x="21600" y="20243"/>
                    </a:lnTo>
                    <a:lnTo>
                      <a:pt x="17043" y="0"/>
                    </a:lnTo>
                    <a:lnTo>
                      <a:pt x="0" y="1353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20"/>
              <p:cNvSpPr/>
              <p:nvPr/>
            </p:nvSpPr>
            <p:spPr>
              <a:xfrm>
                <a:off x="349487" y="583925"/>
                <a:ext cx="104641" cy="13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56"/>
                    </a:moveTo>
                    <a:lnTo>
                      <a:pt x="13703" y="0"/>
                    </a:lnTo>
                    <a:lnTo>
                      <a:pt x="21600" y="17738"/>
                    </a:lnTo>
                    <a:lnTo>
                      <a:pt x="8126" y="21600"/>
                    </a:lnTo>
                    <a:lnTo>
                      <a:pt x="0" y="1556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21"/>
              <p:cNvSpPr/>
              <p:nvPr/>
            </p:nvSpPr>
            <p:spPr>
              <a:xfrm>
                <a:off x="525924" y="343752"/>
                <a:ext cx="94372" cy="130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85"/>
                    </a:moveTo>
                    <a:lnTo>
                      <a:pt x="12494" y="0"/>
                    </a:lnTo>
                    <a:cubicBezTo>
                      <a:pt x="12494" y="0"/>
                      <a:pt x="18182" y="6166"/>
                      <a:pt x="19193" y="8067"/>
                    </a:cubicBezTo>
                    <a:cubicBezTo>
                      <a:pt x="19820" y="9247"/>
                      <a:pt x="20737" y="13789"/>
                      <a:pt x="20737" y="13789"/>
                    </a:cubicBezTo>
                    <a:lnTo>
                      <a:pt x="21600" y="19999"/>
                    </a:lnTo>
                    <a:lnTo>
                      <a:pt x="10698" y="21600"/>
                    </a:lnTo>
                    <a:lnTo>
                      <a:pt x="5456" y="16797"/>
                    </a:lnTo>
                    <a:lnTo>
                      <a:pt x="2412" y="10519"/>
                    </a:lnTo>
                    <a:lnTo>
                      <a:pt x="0" y="1385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22"/>
              <p:cNvSpPr/>
              <p:nvPr/>
            </p:nvSpPr>
            <p:spPr>
              <a:xfrm>
                <a:off x="571498" y="527599"/>
                <a:ext cx="89465" cy="150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45"/>
                    </a:moveTo>
                    <a:lnTo>
                      <a:pt x="9304" y="0"/>
                    </a:lnTo>
                    <a:lnTo>
                      <a:pt x="15622" y="586"/>
                    </a:lnTo>
                    <a:lnTo>
                      <a:pt x="19424" y="6951"/>
                    </a:lnTo>
                    <a:lnTo>
                      <a:pt x="21011" y="12931"/>
                    </a:lnTo>
                    <a:lnTo>
                      <a:pt x="21600" y="17738"/>
                    </a:lnTo>
                    <a:lnTo>
                      <a:pt x="20013" y="21600"/>
                    </a:lnTo>
                    <a:lnTo>
                      <a:pt x="10143" y="21600"/>
                    </a:lnTo>
                    <a:lnTo>
                      <a:pt x="3533" y="18111"/>
                    </a:lnTo>
                    <a:lnTo>
                      <a:pt x="1359" y="10121"/>
                    </a:lnTo>
                    <a:lnTo>
                      <a:pt x="0" y="1545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23"/>
              <p:cNvSpPr/>
              <p:nvPr/>
            </p:nvSpPr>
            <p:spPr>
              <a:xfrm>
                <a:off x="407847" y="803426"/>
                <a:ext cx="83635" cy="144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87"/>
                    </a:moveTo>
                    <a:lnTo>
                      <a:pt x="12472" y="0"/>
                    </a:lnTo>
                    <a:lnTo>
                      <a:pt x="16974" y="0"/>
                    </a:lnTo>
                    <a:lnTo>
                      <a:pt x="19856" y="6782"/>
                    </a:lnTo>
                    <a:lnTo>
                      <a:pt x="21162" y="11814"/>
                    </a:lnTo>
                    <a:lnTo>
                      <a:pt x="21600" y="16693"/>
                    </a:lnTo>
                    <a:lnTo>
                      <a:pt x="21600" y="20613"/>
                    </a:lnTo>
                    <a:lnTo>
                      <a:pt x="11719" y="21600"/>
                    </a:lnTo>
                    <a:lnTo>
                      <a:pt x="6173" y="21224"/>
                    </a:lnTo>
                    <a:lnTo>
                      <a:pt x="4771" y="16916"/>
                    </a:lnTo>
                    <a:lnTo>
                      <a:pt x="1137" y="10383"/>
                    </a:lnTo>
                    <a:lnTo>
                      <a:pt x="0" y="1987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24"/>
              <p:cNvSpPr/>
              <p:nvPr/>
            </p:nvSpPr>
            <p:spPr>
              <a:xfrm>
                <a:off x="589171" y="784979"/>
                <a:ext cx="88901" cy="173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" y="728"/>
                    </a:moveTo>
                    <a:lnTo>
                      <a:pt x="9943" y="0"/>
                    </a:lnTo>
                    <a:lnTo>
                      <a:pt x="16615" y="0"/>
                    </a:lnTo>
                    <a:lnTo>
                      <a:pt x="19601" y="4772"/>
                    </a:lnTo>
                    <a:lnTo>
                      <a:pt x="21600" y="9223"/>
                    </a:lnTo>
                    <a:lnTo>
                      <a:pt x="21196" y="13717"/>
                    </a:lnTo>
                    <a:lnTo>
                      <a:pt x="21196" y="18594"/>
                    </a:lnTo>
                    <a:lnTo>
                      <a:pt x="20612" y="21416"/>
                    </a:lnTo>
                    <a:lnTo>
                      <a:pt x="13224" y="21600"/>
                    </a:lnTo>
                    <a:lnTo>
                      <a:pt x="4691" y="20698"/>
                    </a:lnTo>
                    <a:lnTo>
                      <a:pt x="1704" y="17868"/>
                    </a:lnTo>
                    <a:lnTo>
                      <a:pt x="605" y="14470"/>
                    </a:lnTo>
                    <a:lnTo>
                      <a:pt x="0" y="8357"/>
                    </a:lnTo>
                    <a:lnTo>
                      <a:pt x="1971" y="728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7" name="Shape 25"/>
              <p:cNvSpPr/>
              <p:nvPr/>
            </p:nvSpPr>
            <p:spPr>
              <a:xfrm>
                <a:off x="507123" y="1167704"/>
                <a:ext cx="46605" cy="178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5590"/>
                    </a:lnTo>
                    <a:lnTo>
                      <a:pt x="4605" y="9937"/>
                    </a:lnTo>
                    <a:lnTo>
                      <a:pt x="8822" y="14161"/>
                    </a:lnTo>
                    <a:lnTo>
                      <a:pt x="13904" y="17354"/>
                    </a:lnTo>
                    <a:lnTo>
                      <a:pt x="21600" y="2160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8" name="Shape 26"/>
              <p:cNvSpPr/>
              <p:nvPr/>
            </p:nvSpPr>
            <p:spPr>
              <a:xfrm>
                <a:off x="633326" y="1134978"/>
                <a:ext cx="58695" cy="222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69" y="17485"/>
                    </a:lnTo>
                    <a:lnTo>
                      <a:pt x="17940" y="12733"/>
                    </a:lnTo>
                    <a:lnTo>
                      <a:pt x="20976" y="7639"/>
                    </a:lnTo>
                    <a:lnTo>
                      <a:pt x="20976" y="3883"/>
                    </a:lnTo>
                    <a:lnTo>
                      <a:pt x="21600" y="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9" name="Shape 27"/>
              <p:cNvSpPr/>
              <p:nvPr/>
            </p:nvSpPr>
            <p:spPr>
              <a:xfrm>
                <a:off x="202306" y="11314"/>
                <a:ext cx="267470" cy="1418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496" y="20697"/>
                    </a:lnTo>
                    <a:lnTo>
                      <a:pt x="17996" y="19656"/>
                    </a:lnTo>
                    <a:lnTo>
                      <a:pt x="16702" y="18713"/>
                    </a:lnTo>
                    <a:lnTo>
                      <a:pt x="16089" y="17625"/>
                    </a:lnTo>
                    <a:lnTo>
                      <a:pt x="15483" y="16973"/>
                    </a:lnTo>
                    <a:lnTo>
                      <a:pt x="16225" y="16257"/>
                    </a:lnTo>
                    <a:lnTo>
                      <a:pt x="13734" y="15025"/>
                    </a:lnTo>
                    <a:lnTo>
                      <a:pt x="12985" y="13713"/>
                    </a:lnTo>
                    <a:lnTo>
                      <a:pt x="10055" y="12033"/>
                    </a:lnTo>
                    <a:lnTo>
                      <a:pt x="7693" y="10735"/>
                    </a:lnTo>
                    <a:lnTo>
                      <a:pt x="5437" y="9017"/>
                    </a:lnTo>
                    <a:lnTo>
                      <a:pt x="3332" y="7182"/>
                    </a:lnTo>
                    <a:lnTo>
                      <a:pt x="810" y="5459"/>
                    </a:lnTo>
                    <a:lnTo>
                      <a:pt x="333" y="4360"/>
                    </a:lnTo>
                    <a:lnTo>
                      <a:pt x="0" y="3187"/>
                    </a:lnTo>
                    <a:lnTo>
                      <a:pt x="772" y="2148"/>
                    </a:lnTo>
                    <a:lnTo>
                      <a:pt x="2324" y="1419"/>
                    </a:lnTo>
                    <a:lnTo>
                      <a:pt x="4149" y="881"/>
                    </a:lnTo>
                    <a:lnTo>
                      <a:pt x="5890" y="463"/>
                    </a:lnTo>
                    <a:lnTo>
                      <a:pt x="8041" y="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17" name="Group 40"/>
            <p:cNvGrpSpPr/>
            <p:nvPr/>
          </p:nvGrpSpPr>
          <p:grpSpPr>
            <a:xfrm rot="173709">
              <a:off x="4038461" y="4025960"/>
              <a:ext cx="530605" cy="848509"/>
              <a:chOff x="-38100" y="-38315"/>
              <a:chExt cx="877436" cy="1403140"/>
            </a:xfrm>
          </p:grpSpPr>
          <p:grpSp>
            <p:nvGrpSpPr>
              <p:cNvPr id="70" name="Group 31"/>
              <p:cNvGrpSpPr/>
              <p:nvPr/>
            </p:nvGrpSpPr>
            <p:grpSpPr>
              <a:xfrm>
                <a:off x="-38101" y="-38316"/>
                <a:ext cx="877438" cy="1403141"/>
                <a:chOff x="-38100" y="-38315"/>
                <a:chExt cx="877436" cy="1403140"/>
              </a:xfrm>
            </p:grpSpPr>
            <p:sp>
              <p:nvSpPr>
                <p:cNvPr id="75" name="Shape 30"/>
                <p:cNvSpPr/>
                <p:nvPr/>
              </p:nvSpPr>
              <p:spPr>
                <a:xfrm>
                  <a:off x="0" y="0"/>
                  <a:ext cx="800102" cy="1325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483" y="4568"/>
                      </a:moveTo>
                      <a:lnTo>
                        <a:pt x="11179" y="3516"/>
                      </a:lnTo>
                      <a:lnTo>
                        <a:pt x="12515" y="3027"/>
                      </a:lnTo>
                      <a:lnTo>
                        <a:pt x="14964" y="3117"/>
                      </a:lnTo>
                      <a:lnTo>
                        <a:pt x="17567" y="2907"/>
                      </a:lnTo>
                      <a:lnTo>
                        <a:pt x="17209" y="2470"/>
                      </a:lnTo>
                      <a:lnTo>
                        <a:pt x="16427" y="1839"/>
                      </a:lnTo>
                      <a:lnTo>
                        <a:pt x="15406" y="1140"/>
                      </a:lnTo>
                      <a:lnTo>
                        <a:pt x="14280" y="818"/>
                      </a:lnTo>
                      <a:lnTo>
                        <a:pt x="12277" y="447"/>
                      </a:lnTo>
                      <a:lnTo>
                        <a:pt x="10154" y="241"/>
                      </a:lnTo>
                      <a:lnTo>
                        <a:pt x="8359" y="92"/>
                      </a:lnTo>
                      <a:lnTo>
                        <a:pt x="6761" y="0"/>
                      </a:lnTo>
                      <a:lnTo>
                        <a:pt x="5205" y="111"/>
                      </a:lnTo>
                      <a:lnTo>
                        <a:pt x="3403" y="386"/>
                      </a:lnTo>
                      <a:lnTo>
                        <a:pt x="1686" y="628"/>
                      </a:lnTo>
                      <a:lnTo>
                        <a:pt x="1089" y="1272"/>
                      </a:lnTo>
                      <a:lnTo>
                        <a:pt x="518" y="2386"/>
                      </a:lnTo>
                      <a:lnTo>
                        <a:pt x="92" y="3864"/>
                      </a:lnTo>
                      <a:lnTo>
                        <a:pt x="0" y="5603"/>
                      </a:lnTo>
                      <a:lnTo>
                        <a:pt x="0" y="6611"/>
                      </a:lnTo>
                      <a:lnTo>
                        <a:pt x="898" y="7180"/>
                      </a:lnTo>
                      <a:lnTo>
                        <a:pt x="1812" y="7969"/>
                      </a:lnTo>
                      <a:lnTo>
                        <a:pt x="1546" y="8798"/>
                      </a:lnTo>
                      <a:lnTo>
                        <a:pt x="1208" y="9774"/>
                      </a:lnTo>
                      <a:lnTo>
                        <a:pt x="1304" y="10909"/>
                      </a:lnTo>
                      <a:lnTo>
                        <a:pt x="1911" y="12196"/>
                      </a:lnTo>
                      <a:lnTo>
                        <a:pt x="2583" y="13339"/>
                      </a:lnTo>
                      <a:lnTo>
                        <a:pt x="3645" y="14790"/>
                      </a:lnTo>
                      <a:lnTo>
                        <a:pt x="5017" y="16282"/>
                      </a:lnTo>
                      <a:lnTo>
                        <a:pt x="6290" y="17894"/>
                      </a:lnTo>
                      <a:lnTo>
                        <a:pt x="7904" y="19199"/>
                      </a:lnTo>
                      <a:lnTo>
                        <a:pt x="9914" y="20391"/>
                      </a:lnTo>
                      <a:lnTo>
                        <a:pt x="11498" y="21287"/>
                      </a:lnTo>
                      <a:lnTo>
                        <a:pt x="13392" y="21600"/>
                      </a:lnTo>
                      <a:lnTo>
                        <a:pt x="14876" y="21453"/>
                      </a:lnTo>
                      <a:lnTo>
                        <a:pt x="16194" y="20956"/>
                      </a:lnTo>
                      <a:lnTo>
                        <a:pt x="16962" y="20431"/>
                      </a:lnTo>
                      <a:lnTo>
                        <a:pt x="18296" y="20282"/>
                      </a:lnTo>
                      <a:lnTo>
                        <a:pt x="19812" y="19669"/>
                      </a:lnTo>
                      <a:lnTo>
                        <a:pt x="21150" y="18364"/>
                      </a:lnTo>
                      <a:lnTo>
                        <a:pt x="21600" y="17306"/>
                      </a:lnTo>
                      <a:lnTo>
                        <a:pt x="20928" y="15581"/>
                      </a:lnTo>
                      <a:lnTo>
                        <a:pt x="19648" y="14106"/>
                      </a:lnTo>
                      <a:lnTo>
                        <a:pt x="18587" y="13081"/>
                      </a:lnTo>
                      <a:lnTo>
                        <a:pt x="17092" y="12219"/>
                      </a:lnTo>
                      <a:lnTo>
                        <a:pt x="15723" y="11153"/>
                      </a:lnTo>
                      <a:lnTo>
                        <a:pt x="14935" y="10276"/>
                      </a:lnTo>
                      <a:lnTo>
                        <a:pt x="14669" y="9136"/>
                      </a:lnTo>
                      <a:lnTo>
                        <a:pt x="13883" y="9330"/>
                      </a:lnTo>
                      <a:lnTo>
                        <a:pt x="12545" y="9368"/>
                      </a:lnTo>
                      <a:lnTo>
                        <a:pt x="10794" y="9330"/>
                      </a:lnTo>
                      <a:lnTo>
                        <a:pt x="9549" y="8993"/>
                      </a:lnTo>
                      <a:lnTo>
                        <a:pt x="8695" y="8304"/>
                      </a:lnTo>
                      <a:lnTo>
                        <a:pt x="8422" y="7219"/>
                      </a:lnTo>
                      <a:lnTo>
                        <a:pt x="8777" y="6256"/>
                      </a:lnTo>
                      <a:lnTo>
                        <a:pt x="9173" y="5443"/>
                      </a:lnTo>
                      <a:lnTo>
                        <a:pt x="10483" y="4568"/>
                      </a:lnTo>
                      <a:close/>
                    </a:path>
                  </a:pathLst>
                </a:custGeom>
                <a:solidFill>
                  <a:srgbClr val="FFD479"/>
                </a:solidFill>
                <a:ln>
                  <a:noFill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0751">
                    <a:defRPr sz="3800"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/>
                </a:p>
              </p:txBody>
            </p:sp>
            <p:pic>
              <p:nvPicPr>
                <p:cNvPr id="76" name="Picture 75"/>
                <p:cNvPicPr/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-38100" y="-38316"/>
                  <a:ext cx="877437" cy="1403141"/>
                </a:xfrm>
                <a:prstGeom prst="rect">
                  <a:avLst/>
                </a:prstGeom>
                <a:effectLst/>
              </p:spPr>
            </p:pic>
          </p:grpSp>
          <p:pic>
            <p:nvPicPr>
              <p:cNvPr id="71" name="Picture 70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42984" y="-16080"/>
                <a:ext cx="626360" cy="1316556"/>
              </a:xfrm>
              <a:prstGeom prst="rect">
                <a:avLst/>
              </a:prstGeom>
              <a:effectLst/>
            </p:spPr>
          </p:pic>
          <p:pic>
            <p:nvPicPr>
              <p:cNvPr id="72" name="Picture 71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25153" y="927074"/>
                <a:ext cx="482579" cy="230945"/>
              </a:xfrm>
              <a:prstGeom prst="rect">
                <a:avLst/>
              </a:prstGeom>
              <a:effectLst/>
            </p:spPr>
          </p:pic>
          <p:pic>
            <p:nvPicPr>
              <p:cNvPr id="73" name="Picture 72"/>
              <p:cNvPicPr/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255314" y="569881"/>
                <a:ext cx="315878" cy="353548"/>
              </a:xfrm>
              <a:prstGeom prst="rect">
                <a:avLst/>
              </a:prstGeom>
              <a:effectLst/>
            </p:spPr>
          </p:pic>
          <p:pic>
            <p:nvPicPr>
              <p:cNvPr id="74" name="Picture 73"/>
              <p:cNvPicPr/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266034" y="559057"/>
                <a:ext cx="322535" cy="305374"/>
              </a:xfrm>
              <a:prstGeom prst="rect">
                <a:avLst/>
              </a:prstGeom>
              <a:effectLst/>
            </p:spPr>
          </p:pic>
        </p:grpSp>
        <p:grpSp>
          <p:nvGrpSpPr>
            <p:cNvPr id="18" name="Group 47"/>
            <p:cNvGrpSpPr/>
            <p:nvPr/>
          </p:nvGrpSpPr>
          <p:grpSpPr>
            <a:xfrm rot="172438">
              <a:off x="4376897" y="1536617"/>
              <a:ext cx="1206409" cy="1114593"/>
              <a:chOff x="0" y="-31850"/>
              <a:chExt cx="1715780" cy="1585197"/>
            </a:xfrm>
          </p:grpSpPr>
          <p:pic>
            <p:nvPicPr>
              <p:cNvPr id="65" name="Picture 64"/>
              <p:cNvPicPr/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 rot="21320570">
                <a:off x="691195" y="920430"/>
                <a:ext cx="1002158" cy="593212"/>
              </a:xfrm>
              <a:prstGeom prst="rect">
                <a:avLst/>
              </a:prstGeom>
              <a:effectLst/>
            </p:spPr>
          </p:pic>
          <p:sp>
            <p:nvSpPr>
              <p:cNvPr id="66" name="Shape 43"/>
              <p:cNvSpPr/>
              <p:nvPr/>
            </p:nvSpPr>
            <p:spPr>
              <a:xfrm>
                <a:off x="0" y="0"/>
                <a:ext cx="841686" cy="338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639"/>
                    </a:moveTo>
                    <a:lnTo>
                      <a:pt x="17431" y="13956"/>
                    </a:lnTo>
                    <a:lnTo>
                      <a:pt x="13020" y="20852"/>
                    </a:lnTo>
                    <a:lnTo>
                      <a:pt x="4927" y="21600"/>
                    </a:lnTo>
                    <a:lnTo>
                      <a:pt x="0" y="18381"/>
                    </a:lnTo>
                    <a:lnTo>
                      <a:pt x="13390" y="748"/>
                    </a:lnTo>
                    <a:lnTo>
                      <a:pt x="16260" y="0"/>
                    </a:lnTo>
                    <a:lnTo>
                      <a:pt x="19059" y="3157"/>
                    </a:lnTo>
                    <a:lnTo>
                      <a:pt x="21600" y="11639"/>
                    </a:lnTo>
                    <a:close/>
                  </a:path>
                </a:pathLst>
              </a:custGeom>
              <a:solidFill>
                <a:srgbClr val="275D90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 rot="21320570">
                <a:off x="128111" y="26753"/>
                <a:ext cx="1500840" cy="1408632"/>
                <a:chOff x="-38100" y="-38215"/>
                <a:chExt cx="1500839" cy="1408630"/>
              </a:xfrm>
            </p:grpSpPr>
            <p:sp>
              <p:nvSpPr>
                <p:cNvPr id="68" name="Shape 45"/>
                <p:cNvSpPr/>
                <p:nvPr/>
              </p:nvSpPr>
              <p:spPr>
                <a:xfrm>
                  <a:off x="0" y="-1"/>
                  <a:ext cx="1418457" cy="13263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532" y="21600"/>
                      </a:moveTo>
                      <a:lnTo>
                        <a:pt x="4760" y="20541"/>
                      </a:lnTo>
                      <a:lnTo>
                        <a:pt x="5596" y="19559"/>
                      </a:lnTo>
                      <a:lnTo>
                        <a:pt x="6663" y="18213"/>
                      </a:lnTo>
                      <a:lnTo>
                        <a:pt x="7419" y="17035"/>
                      </a:lnTo>
                      <a:lnTo>
                        <a:pt x="8067" y="15950"/>
                      </a:lnTo>
                      <a:lnTo>
                        <a:pt x="7906" y="13472"/>
                      </a:lnTo>
                      <a:lnTo>
                        <a:pt x="9798" y="11356"/>
                      </a:lnTo>
                      <a:lnTo>
                        <a:pt x="11338" y="10159"/>
                      </a:lnTo>
                      <a:lnTo>
                        <a:pt x="13456" y="8421"/>
                      </a:lnTo>
                      <a:lnTo>
                        <a:pt x="15272" y="6858"/>
                      </a:lnTo>
                      <a:lnTo>
                        <a:pt x="16826" y="5377"/>
                      </a:lnTo>
                      <a:lnTo>
                        <a:pt x="18203" y="4178"/>
                      </a:lnTo>
                      <a:lnTo>
                        <a:pt x="19488" y="2953"/>
                      </a:lnTo>
                      <a:lnTo>
                        <a:pt x="20672" y="1671"/>
                      </a:lnTo>
                      <a:lnTo>
                        <a:pt x="21480" y="850"/>
                      </a:lnTo>
                      <a:lnTo>
                        <a:pt x="21600" y="79"/>
                      </a:lnTo>
                      <a:lnTo>
                        <a:pt x="20813" y="0"/>
                      </a:lnTo>
                      <a:lnTo>
                        <a:pt x="20048" y="53"/>
                      </a:lnTo>
                      <a:lnTo>
                        <a:pt x="19112" y="334"/>
                      </a:lnTo>
                      <a:lnTo>
                        <a:pt x="18341" y="850"/>
                      </a:lnTo>
                      <a:lnTo>
                        <a:pt x="17574" y="1287"/>
                      </a:lnTo>
                      <a:lnTo>
                        <a:pt x="16771" y="1909"/>
                      </a:lnTo>
                      <a:lnTo>
                        <a:pt x="15927" y="2554"/>
                      </a:lnTo>
                      <a:lnTo>
                        <a:pt x="15595" y="3064"/>
                      </a:lnTo>
                      <a:lnTo>
                        <a:pt x="14967" y="2797"/>
                      </a:lnTo>
                      <a:lnTo>
                        <a:pt x="14036" y="2334"/>
                      </a:lnTo>
                      <a:lnTo>
                        <a:pt x="13102" y="2126"/>
                      </a:lnTo>
                      <a:lnTo>
                        <a:pt x="11951" y="1894"/>
                      </a:lnTo>
                      <a:lnTo>
                        <a:pt x="10894" y="1765"/>
                      </a:lnTo>
                      <a:lnTo>
                        <a:pt x="9440" y="1871"/>
                      </a:lnTo>
                      <a:lnTo>
                        <a:pt x="8534" y="2023"/>
                      </a:lnTo>
                      <a:lnTo>
                        <a:pt x="7148" y="2545"/>
                      </a:lnTo>
                      <a:lnTo>
                        <a:pt x="6029" y="3140"/>
                      </a:lnTo>
                      <a:lnTo>
                        <a:pt x="4919" y="3867"/>
                      </a:lnTo>
                      <a:lnTo>
                        <a:pt x="3966" y="4483"/>
                      </a:lnTo>
                      <a:lnTo>
                        <a:pt x="3419" y="5003"/>
                      </a:lnTo>
                      <a:lnTo>
                        <a:pt x="2638" y="5616"/>
                      </a:lnTo>
                      <a:lnTo>
                        <a:pt x="1944" y="6387"/>
                      </a:lnTo>
                      <a:lnTo>
                        <a:pt x="1298" y="7240"/>
                      </a:lnTo>
                      <a:lnTo>
                        <a:pt x="700" y="8267"/>
                      </a:lnTo>
                      <a:lnTo>
                        <a:pt x="291" y="9264"/>
                      </a:lnTo>
                      <a:lnTo>
                        <a:pt x="120" y="10199"/>
                      </a:lnTo>
                      <a:lnTo>
                        <a:pt x="0" y="11167"/>
                      </a:lnTo>
                      <a:lnTo>
                        <a:pt x="0" y="12094"/>
                      </a:lnTo>
                      <a:lnTo>
                        <a:pt x="71" y="13223"/>
                      </a:lnTo>
                      <a:lnTo>
                        <a:pt x="71" y="14234"/>
                      </a:lnTo>
                      <a:lnTo>
                        <a:pt x="261" y="15395"/>
                      </a:lnTo>
                      <a:lnTo>
                        <a:pt x="474" y="16533"/>
                      </a:lnTo>
                      <a:lnTo>
                        <a:pt x="885" y="17692"/>
                      </a:lnTo>
                      <a:lnTo>
                        <a:pt x="1320" y="18867"/>
                      </a:lnTo>
                      <a:lnTo>
                        <a:pt x="1846" y="19891"/>
                      </a:lnTo>
                      <a:lnTo>
                        <a:pt x="2334" y="20664"/>
                      </a:lnTo>
                      <a:lnTo>
                        <a:pt x="2832" y="21280"/>
                      </a:lnTo>
                      <a:lnTo>
                        <a:pt x="3532" y="21600"/>
                      </a:lnTo>
                      <a:close/>
                    </a:path>
                  </a:pathLst>
                </a:custGeom>
                <a:solidFill>
                  <a:srgbClr val="FFD479"/>
                </a:solidFill>
                <a:ln>
                  <a:noFill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0751">
                    <a:defRPr sz="3800"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/>
                </a:p>
              </p:txBody>
            </p:sp>
            <p:pic>
              <p:nvPicPr>
                <p:cNvPr id="69" name="Picture 68"/>
                <p:cNvPicPr/>
                <p:nvPr/>
              </p:nvPicPr>
              <p:blipFill>
                <a:blip r:embed="rId10">
                  <a:extLst/>
                </a:blip>
                <a:stretch>
                  <a:fillRect/>
                </a:stretch>
              </p:blipFill>
              <p:spPr>
                <a:xfrm>
                  <a:off x="-38101" y="-38216"/>
                  <a:ext cx="1500840" cy="1408632"/>
                </a:xfrm>
                <a:prstGeom prst="rect">
                  <a:avLst/>
                </a:prstGeom>
                <a:effectLst/>
              </p:spPr>
            </p:pic>
          </p:grpSp>
        </p:grpSp>
        <p:grpSp>
          <p:nvGrpSpPr>
            <p:cNvPr id="19" name="Group 57"/>
            <p:cNvGrpSpPr/>
            <p:nvPr/>
          </p:nvGrpSpPr>
          <p:grpSpPr>
            <a:xfrm rot="167082">
              <a:off x="4411420" y="1434637"/>
              <a:ext cx="888519" cy="952362"/>
              <a:chOff x="-54740" y="-35807"/>
              <a:chExt cx="1308075" cy="1260224"/>
            </a:xfrm>
          </p:grpSpPr>
          <p:pic>
            <p:nvPicPr>
              <p:cNvPr id="57" name="Picture 56"/>
              <p:cNvPicPr/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 rot="21322584">
                <a:off x="-20797" y="298586"/>
                <a:ext cx="1054638" cy="884764"/>
              </a:xfrm>
              <a:prstGeom prst="rect">
                <a:avLst/>
              </a:prstGeom>
              <a:effectLst/>
            </p:spPr>
          </p:pic>
          <p:grpSp>
            <p:nvGrpSpPr>
              <p:cNvPr id="58" name="Group 56"/>
              <p:cNvGrpSpPr/>
              <p:nvPr/>
            </p:nvGrpSpPr>
            <p:grpSpPr>
              <a:xfrm>
                <a:off x="800263" y="-35808"/>
                <a:ext cx="453072" cy="488110"/>
                <a:chOff x="-34562" y="-35807"/>
                <a:chExt cx="453070" cy="488109"/>
              </a:xfrm>
            </p:grpSpPr>
            <p:grpSp>
              <p:nvGrpSpPr>
                <p:cNvPr id="59" name="Group 52"/>
                <p:cNvGrpSpPr/>
                <p:nvPr/>
              </p:nvGrpSpPr>
              <p:grpSpPr>
                <a:xfrm rot="21326342">
                  <a:off x="-20909" y="81711"/>
                  <a:ext cx="348734" cy="357291"/>
                  <a:chOff x="-32139" y="-31750"/>
                  <a:chExt cx="348732" cy="357290"/>
                </a:xfrm>
              </p:grpSpPr>
              <p:sp>
                <p:nvSpPr>
                  <p:cNvPr id="63" name="Shape 51"/>
                  <p:cNvSpPr/>
                  <p:nvPr/>
                </p:nvSpPr>
                <p:spPr>
                  <a:xfrm>
                    <a:off x="0" y="-1"/>
                    <a:ext cx="284842" cy="29354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6281" y="0"/>
                        </a:moveTo>
                        <a:lnTo>
                          <a:pt x="2267" y="4350"/>
                        </a:lnTo>
                        <a:lnTo>
                          <a:pt x="714" y="8798"/>
                        </a:lnTo>
                        <a:lnTo>
                          <a:pt x="0" y="10761"/>
                        </a:lnTo>
                        <a:lnTo>
                          <a:pt x="199" y="13468"/>
                        </a:lnTo>
                        <a:lnTo>
                          <a:pt x="199" y="15573"/>
                        </a:lnTo>
                        <a:lnTo>
                          <a:pt x="730" y="17325"/>
                        </a:lnTo>
                        <a:lnTo>
                          <a:pt x="2317" y="19361"/>
                        </a:lnTo>
                        <a:lnTo>
                          <a:pt x="3926" y="20096"/>
                        </a:lnTo>
                        <a:lnTo>
                          <a:pt x="6141" y="21098"/>
                        </a:lnTo>
                        <a:lnTo>
                          <a:pt x="8458" y="21410"/>
                        </a:lnTo>
                        <a:lnTo>
                          <a:pt x="11248" y="21600"/>
                        </a:lnTo>
                        <a:lnTo>
                          <a:pt x="13535" y="21106"/>
                        </a:lnTo>
                        <a:lnTo>
                          <a:pt x="16066" y="19969"/>
                        </a:lnTo>
                        <a:lnTo>
                          <a:pt x="18213" y="18217"/>
                        </a:lnTo>
                        <a:lnTo>
                          <a:pt x="19652" y="16783"/>
                        </a:lnTo>
                        <a:lnTo>
                          <a:pt x="21600" y="14253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64" name="Picture 63"/>
                  <p:cNvPicPr/>
                  <p:nvPr/>
                </p:nvPicPr>
                <p:blipFill>
                  <a:blip r:embed="rId12">
                    <a:extLst/>
                  </a:blip>
                  <a:stretch>
                    <a:fillRect/>
                  </a:stretch>
                </p:blipFill>
                <p:spPr>
                  <a:xfrm>
                    <a:off x="-32140" y="-31751"/>
                    <a:ext cx="348734" cy="357291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60" name="Group 55"/>
                <p:cNvGrpSpPr/>
                <p:nvPr/>
              </p:nvGrpSpPr>
              <p:grpSpPr>
                <a:xfrm rot="19168975">
                  <a:off x="62221" y="16049"/>
                  <a:ext cx="282232" cy="332149"/>
                  <a:chOff x="-25400" y="-25399"/>
                  <a:chExt cx="282231" cy="332148"/>
                </a:xfrm>
              </p:grpSpPr>
              <p:sp>
                <p:nvSpPr>
                  <p:cNvPr id="61" name="Shape 54"/>
                  <p:cNvSpPr/>
                  <p:nvPr/>
                </p:nvSpPr>
                <p:spPr>
                  <a:xfrm>
                    <a:off x="0" y="0"/>
                    <a:ext cx="231432" cy="281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7" y="2882"/>
                        </a:moveTo>
                        <a:cubicBezTo>
                          <a:pt x="20639" y="6724"/>
                          <a:pt x="20639" y="12954"/>
                          <a:pt x="16797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7" y="2882"/>
                        </a:cubicBezTo>
                      </a:path>
                    </a:pathLst>
                  </a:custGeom>
                  <a:solidFill>
                    <a:srgbClr val="FFFC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62" name="Picture 61"/>
                  <p:cNvPicPr/>
                  <p:nvPr/>
                </p:nvPicPr>
                <p:blipFill>
                  <a:blip r:embed="rId13">
                    <a:extLst/>
                  </a:blip>
                  <a:stretch>
                    <a:fillRect/>
                  </a:stretch>
                </p:blipFill>
                <p:spPr>
                  <a:xfrm>
                    <a:off x="-25401" y="-25401"/>
                    <a:ext cx="282232" cy="332150"/>
                  </a:xfrm>
                  <a:prstGeom prst="rect">
                    <a:avLst/>
                  </a:prstGeom>
                  <a:effectLst/>
                </p:spPr>
              </p:pic>
            </p:grpSp>
          </p:grpSp>
        </p:grpSp>
        <p:grpSp>
          <p:nvGrpSpPr>
            <p:cNvPr id="20" name="Group 87"/>
            <p:cNvGrpSpPr/>
            <p:nvPr/>
          </p:nvGrpSpPr>
          <p:grpSpPr>
            <a:xfrm rot="21247278">
              <a:off x="4962354" y="3178422"/>
              <a:ext cx="1069159" cy="588451"/>
              <a:chOff x="0" y="0"/>
              <a:chExt cx="1638303" cy="901700"/>
            </a:xfrm>
          </p:grpSpPr>
          <p:pic>
            <p:nvPicPr>
              <p:cNvPr id="51" name="Picture 50"/>
              <p:cNvPicPr/>
              <p:nvPr/>
            </p:nvPicPr>
            <p:blipFill>
              <a:blip r:embed="rId14">
                <a:extLst/>
              </a:blip>
              <a:stretch>
                <a:fillRect/>
              </a:stretch>
            </p:blipFill>
            <p:spPr>
              <a:xfrm>
                <a:off x="320584" y="165587"/>
                <a:ext cx="1317720" cy="499765"/>
              </a:xfrm>
              <a:prstGeom prst="rect">
                <a:avLst/>
              </a:prstGeom>
              <a:effectLst/>
            </p:spPr>
          </p:pic>
          <p:sp>
            <p:nvSpPr>
              <p:cNvPr id="52" name="Shape 82"/>
              <p:cNvSpPr/>
              <p:nvPr/>
            </p:nvSpPr>
            <p:spPr>
              <a:xfrm>
                <a:off x="0" y="0"/>
                <a:ext cx="548147" cy="901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51" y="21600"/>
                    </a:moveTo>
                    <a:lnTo>
                      <a:pt x="12002" y="18552"/>
                    </a:lnTo>
                    <a:lnTo>
                      <a:pt x="13879" y="15927"/>
                    </a:lnTo>
                    <a:lnTo>
                      <a:pt x="16870" y="11774"/>
                    </a:lnTo>
                    <a:lnTo>
                      <a:pt x="18698" y="8278"/>
                    </a:lnTo>
                    <a:lnTo>
                      <a:pt x="20141" y="5414"/>
                    </a:lnTo>
                    <a:lnTo>
                      <a:pt x="21600" y="2286"/>
                    </a:lnTo>
                    <a:lnTo>
                      <a:pt x="18330" y="1146"/>
                    </a:lnTo>
                    <a:lnTo>
                      <a:pt x="15354" y="702"/>
                    </a:lnTo>
                    <a:lnTo>
                      <a:pt x="12870" y="0"/>
                    </a:lnTo>
                    <a:lnTo>
                      <a:pt x="9263" y="1553"/>
                    </a:lnTo>
                    <a:lnTo>
                      <a:pt x="5362" y="4547"/>
                    </a:lnTo>
                    <a:lnTo>
                      <a:pt x="3549" y="6873"/>
                    </a:lnTo>
                    <a:lnTo>
                      <a:pt x="2115" y="9722"/>
                    </a:lnTo>
                    <a:lnTo>
                      <a:pt x="885" y="12586"/>
                    </a:lnTo>
                    <a:lnTo>
                      <a:pt x="443" y="15007"/>
                    </a:lnTo>
                    <a:lnTo>
                      <a:pt x="0" y="17581"/>
                    </a:lnTo>
                    <a:lnTo>
                      <a:pt x="1107" y="19698"/>
                    </a:lnTo>
                    <a:lnTo>
                      <a:pt x="3500" y="20938"/>
                    </a:lnTo>
                    <a:lnTo>
                      <a:pt x="6533" y="21296"/>
                    </a:lnTo>
                    <a:lnTo>
                      <a:pt x="10551" y="21600"/>
                    </a:lnTo>
                    <a:close/>
                  </a:path>
                </a:pathLst>
              </a:custGeom>
              <a:solidFill>
                <a:srgbClr val="FFD479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83"/>
              <p:cNvSpPr/>
              <p:nvPr/>
            </p:nvSpPr>
            <p:spPr>
              <a:xfrm>
                <a:off x="88046" y="35572"/>
                <a:ext cx="280605" cy="829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04" y="18688"/>
                    </a:lnTo>
                    <a:lnTo>
                      <a:pt x="2705" y="15396"/>
                    </a:lnTo>
                    <a:lnTo>
                      <a:pt x="4995" y="12587"/>
                    </a:lnTo>
                    <a:lnTo>
                      <a:pt x="7973" y="9718"/>
                    </a:lnTo>
                    <a:lnTo>
                      <a:pt x="10407" y="7363"/>
                    </a:lnTo>
                    <a:lnTo>
                      <a:pt x="13256" y="4672"/>
                    </a:lnTo>
                    <a:lnTo>
                      <a:pt x="17037" y="2772"/>
                    </a:lnTo>
                    <a:lnTo>
                      <a:pt x="19599" y="1473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84"/>
              <p:cNvSpPr/>
              <p:nvPr/>
            </p:nvSpPr>
            <p:spPr>
              <a:xfrm>
                <a:off x="86440" y="363177"/>
                <a:ext cx="323698" cy="139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915" y="1705"/>
                    </a:lnTo>
                    <a:lnTo>
                      <a:pt x="6775" y="4566"/>
                    </a:lnTo>
                    <a:lnTo>
                      <a:pt x="10814" y="9644"/>
                    </a:lnTo>
                    <a:lnTo>
                      <a:pt x="15242" y="14239"/>
                    </a:lnTo>
                    <a:lnTo>
                      <a:pt x="18435" y="18514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5" name="Shape 85"/>
              <p:cNvSpPr/>
              <p:nvPr/>
            </p:nvSpPr>
            <p:spPr>
              <a:xfrm>
                <a:off x="57211" y="434701"/>
                <a:ext cx="340140" cy="129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09" y="5531"/>
                    </a:lnTo>
                    <a:lnTo>
                      <a:pt x="8284" y="10503"/>
                    </a:lnTo>
                    <a:lnTo>
                      <a:pt x="12247" y="14818"/>
                    </a:lnTo>
                    <a:lnTo>
                      <a:pt x="16500" y="17288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86"/>
              <p:cNvSpPr/>
              <p:nvPr/>
            </p:nvSpPr>
            <p:spPr>
              <a:xfrm>
                <a:off x="13378" y="352425"/>
                <a:ext cx="54528" cy="9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13"/>
                    </a:moveTo>
                    <a:lnTo>
                      <a:pt x="10884" y="0"/>
                    </a:lnTo>
                    <a:lnTo>
                      <a:pt x="0" y="15604"/>
                    </a:lnTo>
                    <a:lnTo>
                      <a:pt x="13764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1" name="Group 79"/>
            <p:cNvGrpSpPr/>
            <p:nvPr/>
          </p:nvGrpSpPr>
          <p:grpSpPr>
            <a:xfrm>
              <a:off x="5285536" y="2605064"/>
              <a:ext cx="512433" cy="1074360"/>
              <a:chOff x="-50807" y="-50812"/>
              <a:chExt cx="1138809" cy="2387612"/>
            </a:xfrm>
          </p:grpSpPr>
          <p:grpSp>
            <p:nvGrpSpPr>
              <p:cNvPr id="22" name="Group 71"/>
              <p:cNvGrpSpPr/>
              <p:nvPr/>
            </p:nvGrpSpPr>
            <p:grpSpPr>
              <a:xfrm>
                <a:off x="-50808" y="-50813"/>
                <a:ext cx="1128564" cy="2387613"/>
                <a:chOff x="-50807" y="-50812"/>
                <a:chExt cx="1128562" cy="2387612"/>
              </a:xfrm>
            </p:grpSpPr>
            <p:pic>
              <p:nvPicPr>
                <p:cNvPr id="37" name="Picture 36"/>
                <p:cNvPicPr/>
                <p:nvPr/>
              </p:nvPicPr>
              <p:blipFill>
                <a:blip r:embed="rId15">
                  <a:extLst/>
                </a:blip>
                <a:stretch>
                  <a:fillRect/>
                </a:stretch>
              </p:blipFill>
              <p:spPr>
                <a:xfrm>
                  <a:off x="-50808" y="-50813"/>
                  <a:ext cx="1128564" cy="1574755"/>
                </a:xfrm>
                <a:prstGeom prst="rect">
                  <a:avLst/>
                </a:prstGeom>
                <a:effectLst/>
              </p:spPr>
            </p:pic>
            <p:grpSp>
              <p:nvGrpSpPr>
                <p:cNvPr id="38" name="Group 62"/>
                <p:cNvGrpSpPr/>
                <p:nvPr/>
              </p:nvGrpSpPr>
              <p:grpSpPr>
                <a:xfrm>
                  <a:off x="283358" y="1401239"/>
                  <a:ext cx="448099" cy="935561"/>
                  <a:chOff x="-31554" y="-52086"/>
                  <a:chExt cx="448098" cy="935560"/>
                </a:xfrm>
              </p:grpSpPr>
              <p:sp>
                <p:nvSpPr>
                  <p:cNvPr id="49" name="Shape 61"/>
                  <p:cNvSpPr/>
                  <p:nvPr/>
                </p:nvSpPr>
                <p:spPr>
                  <a:xfrm>
                    <a:off x="0" y="0"/>
                    <a:ext cx="391006" cy="8580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4563" y="4150"/>
                        </a:moveTo>
                        <a:lnTo>
                          <a:pt x="10297" y="3311"/>
                        </a:lnTo>
                        <a:lnTo>
                          <a:pt x="13906" y="2422"/>
                        </a:lnTo>
                        <a:lnTo>
                          <a:pt x="17644" y="1326"/>
                        </a:lnTo>
                        <a:lnTo>
                          <a:pt x="20476" y="0"/>
                        </a:lnTo>
                        <a:lnTo>
                          <a:pt x="21600" y="2500"/>
                        </a:lnTo>
                        <a:lnTo>
                          <a:pt x="21277" y="5246"/>
                        </a:lnTo>
                        <a:lnTo>
                          <a:pt x="20752" y="8065"/>
                        </a:lnTo>
                        <a:lnTo>
                          <a:pt x="20429" y="10923"/>
                        </a:lnTo>
                        <a:lnTo>
                          <a:pt x="20752" y="13748"/>
                        </a:lnTo>
                        <a:lnTo>
                          <a:pt x="20633" y="16074"/>
                        </a:lnTo>
                        <a:lnTo>
                          <a:pt x="20418" y="17657"/>
                        </a:lnTo>
                        <a:lnTo>
                          <a:pt x="16188" y="18747"/>
                        </a:lnTo>
                        <a:lnTo>
                          <a:pt x="12078" y="19838"/>
                        </a:lnTo>
                        <a:lnTo>
                          <a:pt x="7622" y="20912"/>
                        </a:lnTo>
                        <a:lnTo>
                          <a:pt x="3047" y="21600"/>
                        </a:lnTo>
                        <a:lnTo>
                          <a:pt x="0" y="21600"/>
                        </a:lnTo>
                        <a:lnTo>
                          <a:pt x="1278" y="18937"/>
                        </a:lnTo>
                        <a:lnTo>
                          <a:pt x="2855" y="15832"/>
                        </a:lnTo>
                        <a:lnTo>
                          <a:pt x="2855" y="13299"/>
                        </a:lnTo>
                        <a:lnTo>
                          <a:pt x="3691" y="10341"/>
                        </a:lnTo>
                        <a:lnTo>
                          <a:pt x="4002" y="7633"/>
                        </a:lnTo>
                        <a:lnTo>
                          <a:pt x="4563" y="4150"/>
                        </a:lnTo>
                        <a:close/>
                      </a:path>
                    </a:pathLst>
                  </a:custGeom>
                  <a:solidFill>
                    <a:srgbClr val="FFD4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50" name="Picture 49"/>
                  <p:cNvPicPr/>
                  <p:nvPr/>
                </p:nvPicPr>
                <p:blipFill>
                  <a:blip r:embed="rId16">
                    <a:extLst/>
                  </a:blip>
                  <a:stretch>
                    <a:fillRect/>
                  </a:stretch>
                </p:blipFill>
                <p:spPr>
                  <a:xfrm>
                    <a:off x="-31555" y="-52087"/>
                    <a:ext cx="448099" cy="935561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42" name="Group 65"/>
                <p:cNvGrpSpPr/>
                <p:nvPr/>
              </p:nvGrpSpPr>
              <p:grpSpPr>
                <a:xfrm>
                  <a:off x="418994" y="1567744"/>
                  <a:ext cx="238615" cy="318058"/>
                  <a:chOff x="-12782" y="-13424"/>
                  <a:chExt cx="238614" cy="318056"/>
                </a:xfrm>
              </p:grpSpPr>
              <p:sp>
                <p:nvSpPr>
                  <p:cNvPr id="47" name="Shape 64"/>
                  <p:cNvSpPr/>
                  <p:nvPr/>
                </p:nvSpPr>
                <p:spPr>
                  <a:xfrm>
                    <a:off x="0" y="0"/>
                    <a:ext cx="213158" cy="2915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776" y="6075"/>
                        </a:moveTo>
                        <a:lnTo>
                          <a:pt x="5753" y="4708"/>
                        </a:lnTo>
                        <a:lnTo>
                          <a:pt x="9622" y="3556"/>
                        </a:lnTo>
                        <a:lnTo>
                          <a:pt x="14015" y="1152"/>
                        </a:lnTo>
                        <a:lnTo>
                          <a:pt x="18739" y="0"/>
                        </a:lnTo>
                        <a:lnTo>
                          <a:pt x="21237" y="642"/>
                        </a:lnTo>
                        <a:lnTo>
                          <a:pt x="21315" y="3729"/>
                        </a:lnTo>
                        <a:lnTo>
                          <a:pt x="21600" y="6989"/>
                        </a:lnTo>
                        <a:lnTo>
                          <a:pt x="21019" y="10182"/>
                        </a:lnTo>
                        <a:lnTo>
                          <a:pt x="19945" y="13252"/>
                        </a:lnTo>
                        <a:lnTo>
                          <a:pt x="19945" y="15441"/>
                        </a:lnTo>
                        <a:lnTo>
                          <a:pt x="19594" y="17187"/>
                        </a:lnTo>
                        <a:lnTo>
                          <a:pt x="16568" y="18176"/>
                        </a:lnTo>
                        <a:lnTo>
                          <a:pt x="12447" y="19197"/>
                        </a:lnTo>
                        <a:lnTo>
                          <a:pt x="7910" y="20505"/>
                        </a:lnTo>
                        <a:lnTo>
                          <a:pt x="3418" y="21600"/>
                        </a:lnTo>
                        <a:lnTo>
                          <a:pt x="295" y="21172"/>
                        </a:lnTo>
                        <a:lnTo>
                          <a:pt x="0" y="18669"/>
                        </a:lnTo>
                        <a:lnTo>
                          <a:pt x="580" y="15861"/>
                        </a:lnTo>
                        <a:lnTo>
                          <a:pt x="778" y="12504"/>
                        </a:lnTo>
                        <a:lnTo>
                          <a:pt x="778" y="9886"/>
                        </a:lnTo>
                        <a:lnTo>
                          <a:pt x="1643" y="8092"/>
                        </a:lnTo>
                        <a:lnTo>
                          <a:pt x="1776" y="6075"/>
                        </a:lnTo>
                        <a:close/>
                      </a:path>
                    </a:pathLst>
                  </a:custGeom>
                  <a:solidFill>
                    <a:srgbClr val="FF93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48" name="Picture 47"/>
                  <p:cNvPicPr/>
                  <p:nvPr/>
                </p:nvPicPr>
                <p:blipFill>
                  <a:blip r:embed="rId17">
                    <a:extLst/>
                  </a:blip>
                  <a:stretch>
                    <a:fillRect/>
                  </a:stretch>
                </p:blipFill>
                <p:spPr>
                  <a:xfrm>
                    <a:off x="-12783" y="-13425"/>
                    <a:ext cx="238615" cy="318058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43" name="Group 68"/>
                <p:cNvGrpSpPr/>
                <p:nvPr/>
              </p:nvGrpSpPr>
              <p:grpSpPr>
                <a:xfrm>
                  <a:off x="381612" y="1885172"/>
                  <a:ext cx="266340" cy="354300"/>
                  <a:chOff x="-13381" y="-12992"/>
                  <a:chExt cx="266338" cy="354299"/>
                </a:xfrm>
              </p:grpSpPr>
              <p:sp>
                <p:nvSpPr>
                  <p:cNvPr id="45" name="Shape 67"/>
                  <p:cNvSpPr/>
                  <p:nvPr/>
                </p:nvSpPr>
                <p:spPr>
                  <a:xfrm>
                    <a:off x="0" y="0"/>
                    <a:ext cx="240097" cy="3265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970" y="4130"/>
                        </a:moveTo>
                        <a:lnTo>
                          <a:pt x="7289" y="2851"/>
                        </a:lnTo>
                        <a:lnTo>
                          <a:pt x="11317" y="2270"/>
                        </a:lnTo>
                        <a:lnTo>
                          <a:pt x="14654" y="1234"/>
                        </a:lnTo>
                        <a:lnTo>
                          <a:pt x="18827" y="0"/>
                        </a:lnTo>
                        <a:lnTo>
                          <a:pt x="21026" y="191"/>
                        </a:lnTo>
                        <a:lnTo>
                          <a:pt x="21600" y="2455"/>
                        </a:lnTo>
                        <a:lnTo>
                          <a:pt x="21094" y="5166"/>
                        </a:lnTo>
                        <a:lnTo>
                          <a:pt x="21347" y="7415"/>
                        </a:lnTo>
                        <a:lnTo>
                          <a:pt x="20841" y="9789"/>
                        </a:lnTo>
                        <a:lnTo>
                          <a:pt x="20666" y="12074"/>
                        </a:lnTo>
                        <a:cubicBezTo>
                          <a:pt x="20666" y="12074"/>
                          <a:pt x="20160" y="13544"/>
                          <a:pt x="20160" y="13927"/>
                        </a:cubicBezTo>
                        <a:cubicBezTo>
                          <a:pt x="20160" y="14309"/>
                          <a:pt x="19411" y="15684"/>
                          <a:pt x="19411" y="15684"/>
                        </a:cubicBezTo>
                        <a:lnTo>
                          <a:pt x="15702" y="17213"/>
                        </a:lnTo>
                        <a:lnTo>
                          <a:pt x="12337" y="18323"/>
                        </a:lnTo>
                        <a:lnTo>
                          <a:pt x="7696" y="19248"/>
                        </a:lnTo>
                        <a:lnTo>
                          <a:pt x="4106" y="20953"/>
                        </a:lnTo>
                        <a:lnTo>
                          <a:pt x="1275" y="21600"/>
                        </a:lnTo>
                        <a:lnTo>
                          <a:pt x="0" y="20373"/>
                        </a:lnTo>
                        <a:lnTo>
                          <a:pt x="438" y="18300"/>
                        </a:lnTo>
                        <a:lnTo>
                          <a:pt x="944" y="16066"/>
                        </a:lnTo>
                        <a:lnTo>
                          <a:pt x="1723" y="13075"/>
                        </a:lnTo>
                        <a:lnTo>
                          <a:pt x="2160" y="9974"/>
                        </a:lnTo>
                        <a:lnTo>
                          <a:pt x="1985" y="7511"/>
                        </a:lnTo>
                        <a:lnTo>
                          <a:pt x="2238" y="6100"/>
                        </a:lnTo>
                        <a:lnTo>
                          <a:pt x="2970" y="4130"/>
                        </a:lnTo>
                        <a:close/>
                      </a:path>
                    </a:pathLst>
                  </a:custGeom>
                  <a:solidFill>
                    <a:srgbClr val="A9A9A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solidFill>
                          <a:srgbClr val="011993"/>
                        </a:solidFill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46" name="Picture 45"/>
                  <p:cNvPicPr/>
                  <p:nvPr/>
                </p:nvPicPr>
                <p:blipFill>
                  <a:blip r:embed="rId18">
                    <a:extLst/>
                  </a:blip>
                  <a:stretch>
                    <a:fillRect/>
                  </a:stretch>
                </p:blipFill>
                <p:spPr>
                  <a:xfrm>
                    <a:off x="-13382" y="-12993"/>
                    <a:ext cx="266340" cy="354300"/>
                  </a:xfrm>
                  <a:prstGeom prst="rect">
                    <a:avLst/>
                  </a:prstGeom>
                  <a:effectLst/>
                </p:spPr>
              </p:pic>
            </p:grpSp>
            <p:pic>
              <p:nvPicPr>
                <p:cNvPr id="44" name="Picture 43"/>
                <p:cNvPicPr/>
                <p:nvPr/>
              </p:nvPicPr>
              <p:blipFill>
                <a:blip r:embed="rId19">
                  <a:extLst/>
                </a:blip>
                <a:stretch>
                  <a:fillRect/>
                </a:stretch>
              </p:blipFill>
              <p:spPr>
                <a:xfrm>
                  <a:off x="382705" y="1316956"/>
                  <a:ext cx="318655" cy="326552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23" name="Group 78"/>
              <p:cNvGrpSpPr/>
              <p:nvPr/>
            </p:nvGrpSpPr>
            <p:grpSpPr>
              <a:xfrm>
                <a:off x="665537" y="440794"/>
                <a:ext cx="422466" cy="316749"/>
                <a:chOff x="-26106" y="-24144"/>
                <a:chExt cx="422465" cy="316747"/>
              </a:xfrm>
            </p:grpSpPr>
            <p:grpSp>
              <p:nvGrpSpPr>
                <p:cNvPr id="24" name="Group 74"/>
                <p:cNvGrpSpPr/>
                <p:nvPr/>
              </p:nvGrpSpPr>
              <p:grpSpPr>
                <a:xfrm>
                  <a:off x="-26107" y="-24145"/>
                  <a:ext cx="422466" cy="316748"/>
                  <a:chOff x="-26106" y="-24144"/>
                  <a:chExt cx="422465" cy="316747"/>
                </a:xfrm>
              </p:grpSpPr>
              <p:sp>
                <p:nvSpPr>
                  <p:cNvPr id="35" name="Shape 73"/>
                  <p:cNvSpPr/>
                  <p:nvPr/>
                </p:nvSpPr>
                <p:spPr>
                  <a:xfrm>
                    <a:off x="0" y="0"/>
                    <a:ext cx="375156" cy="27339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772" y="2852"/>
                        </a:moveTo>
                        <a:lnTo>
                          <a:pt x="12108" y="2852"/>
                        </a:lnTo>
                        <a:lnTo>
                          <a:pt x="21600" y="0"/>
                        </a:lnTo>
                        <a:lnTo>
                          <a:pt x="20390" y="19259"/>
                        </a:lnTo>
                        <a:lnTo>
                          <a:pt x="8808" y="21600"/>
                        </a:lnTo>
                        <a:lnTo>
                          <a:pt x="0" y="20201"/>
                        </a:lnTo>
                        <a:lnTo>
                          <a:pt x="1738" y="13611"/>
                        </a:lnTo>
                        <a:lnTo>
                          <a:pt x="2772" y="2852"/>
                        </a:lnTo>
                        <a:close/>
                      </a:path>
                    </a:pathLst>
                  </a:custGeom>
                  <a:solidFill>
                    <a:srgbClr val="FFD4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36" name="Picture 35"/>
                  <p:cNvPicPr/>
                  <p:nvPr/>
                </p:nvPicPr>
                <p:blipFill>
                  <a:blip r:embed="rId20">
                    <a:extLst/>
                  </a:blip>
                  <a:stretch>
                    <a:fillRect/>
                  </a:stretch>
                </p:blipFill>
                <p:spPr>
                  <a:xfrm>
                    <a:off x="-26107" y="-24145"/>
                    <a:ext cx="422466" cy="316748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25" name="Group 77"/>
                <p:cNvGrpSpPr/>
                <p:nvPr/>
              </p:nvGrpSpPr>
              <p:grpSpPr>
                <a:xfrm>
                  <a:off x="57001" y="100200"/>
                  <a:ext cx="124413" cy="136033"/>
                  <a:chOff x="-8089" y="-6349"/>
                  <a:chExt cx="124412" cy="136031"/>
                </a:xfrm>
              </p:grpSpPr>
              <p:sp>
                <p:nvSpPr>
                  <p:cNvPr id="27" name="Shape 76"/>
                  <p:cNvSpPr/>
                  <p:nvPr/>
                </p:nvSpPr>
                <p:spPr>
                  <a:xfrm>
                    <a:off x="0" y="0"/>
                    <a:ext cx="109641" cy="12208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5067" y="0"/>
                        </a:moveTo>
                        <a:lnTo>
                          <a:pt x="14166" y="0"/>
                        </a:lnTo>
                        <a:lnTo>
                          <a:pt x="21600" y="1816"/>
                        </a:lnTo>
                        <a:lnTo>
                          <a:pt x="20325" y="18938"/>
                        </a:lnTo>
                        <a:lnTo>
                          <a:pt x="0" y="21600"/>
                        </a:lnTo>
                        <a:lnTo>
                          <a:pt x="5067" y="0"/>
                        </a:lnTo>
                        <a:close/>
                      </a:path>
                    </a:pathLst>
                  </a:custGeom>
                  <a:solidFill>
                    <a:srgbClr val="FF93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33" name="Picture 32"/>
                  <p:cNvPicPr/>
                  <p:nvPr/>
                </p:nvPicPr>
                <p:blipFill>
                  <a:blip r:embed="rId21">
                    <a:extLst/>
                  </a:blip>
                  <a:stretch>
                    <a:fillRect/>
                  </a:stretch>
                </p:blipFill>
                <p:spPr>
                  <a:xfrm>
                    <a:off x="-8090" y="-6350"/>
                    <a:ext cx="124413" cy="136032"/>
                  </a:xfrm>
                  <a:prstGeom prst="rect">
                    <a:avLst/>
                  </a:prstGeom>
                  <a:effectLst/>
                </p:spPr>
              </p:pic>
            </p:grpSp>
          </p:grpSp>
        </p:grpSp>
      </p:grpSp>
      <p:sp>
        <p:nvSpPr>
          <p:cNvPr id="92" name="Oval 91"/>
          <p:cNvSpPr/>
          <p:nvPr/>
        </p:nvSpPr>
        <p:spPr>
          <a:xfrm>
            <a:off x="9786559" y="3354917"/>
            <a:ext cx="913837" cy="498018"/>
          </a:xfrm>
          <a:prstGeom prst="ellipse">
            <a:avLst/>
          </a:prstGeom>
          <a:solidFill>
            <a:srgbClr val="305C8D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9786326" y="2043241"/>
            <a:ext cx="486784" cy="407311"/>
          </a:xfrm>
          <a:prstGeom prst="ellipse">
            <a:avLst/>
          </a:prstGeom>
          <a:solidFill>
            <a:srgbClr val="305C8D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94" name="Shape 93"/>
          <p:cNvSpPr/>
          <p:nvPr/>
        </p:nvSpPr>
        <p:spPr>
          <a:xfrm>
            <a:off x="2988462" y="4010058"/>
            <a:ext cx="3614066" cy="63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9600" marR="40638" defTabSz="910796">
              <a:spcBef>
                <a:spcPts val="600"/>
              </a:spcBef>
              <a:tabLst>
                <a:tab pos="392892" algn="l"/>
              </a:tabLst>
              <a:defRPr sz="1800"/>
            </a:pPr>
            <a:r>
              <a:rPr lang="en-US" sz="2000" b="1" spc="63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Personal Protective Equipment</a:t>
            </a:r>
            <a:endParaRPr lang="en-US" sz="2000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39600" marR="40638" defTabSz="910796">
              <a:spcBef>
                <a:spcPts val="600"/>
              </a:spcBef>
              <a:tabLst>
                <a:tab pos="392892" algn="l"/>
              </a:tabLst>
              <a:defRPr sz="1800"/>
            </a:pP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Equipement de Protection Individuelle</a:t>
            </a:r>
            <a:endParaRPr lang="fr-FR" sz="1600" i="1" dirty="0">
              <a:solidFill>
                <a:srgbClr val="686F76"/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02" name="Freeform 101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03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7597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51" name="Freeform 50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2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53" name="Straight Connector 52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4" name="Round Single Corner Rectangle 53"/>
          <p:cNvSpPr/>
          <p:nvPr/>
        </p:nvSpPr>
        <p:spPr>
          <a:xfrm rot="10800000">
            <a:off x="2987524" y="3190901"/>
            <a:ext cx="1691124" cy="1359499"/>
          </a:xfrm>
          <a:prstGeom prst="round1Rect">
            <a:avLst>
              <a:gd name="adj" fmla="val 12016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 Single Corner Rectangle 55"/>
          <p:cNvSpPr/>
          <p:nvPr/>
        </p:nvSpPr>
        <p:spPr>
          <a:xfrm rot="10800000" flipV="1">
            <a:off x="2987524" y="471600"/>
            <a:ext cx="1691124" cy="1359499"/>
          </a:xfrm>
          <a:prstGeom prst="round1Rect">
            <a:avLst>
              <a:gd name="adj" fmla="val 12016"/>
            </a:avLst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0800000" flipH="1">
            <a:off x="4680768" y="3190749"/>
            <a:ext cx="2160880" cy="1359651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0800000" flipH="1">
            <a:off x="4678648" y="3721956"/>
            <a:ext cx="46976" cy="29739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0800000" flipH="1">
            <a:off x="2987524" y="1831099"/>
            <a:ext cx="1691311" cy="1359651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0800000" flipH="1">
            <a:off x="4680768" y="471600"/>
            <a:ext cx="2160880" cy="1359651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0800000" flipH="1">
            <a:off x="4678648" y="2377135"/>
            <a:ext cx="46976" cy="297391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 rot="10800000" flipH="1">
            <a:off x="4656595" y="3615709"/>
            <a:ext cx="563770" cy="509886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 rot="10800000" flipH="1">
            <a:off x="4656595" y="2270887"/>
            <a:ext cx="563770" cy="509886"/>
          </a:xfrm>
          <a:prstGeom prst="ellipse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 rot="10800000">
            <a:off x="4139863" y="915452"/>
            <a:ext cx="563770" cy="509886"/>
          </a:xfrm>
          <a:prstGeom prst="ellipse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0800000">
            <a:off x="4631672" y="1021699"/>
            <a:ext cx="46976" cy="297391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5400000" flipH="1">
            <a:off x="3811740" y="3005092"/>
            <a:ext cx="42484" cy="32883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5400000" flipH="1">
            <a:off x="3811740" y="1643302"/>
            <a:ext cx="42484" cy="328830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 rot="5400000" flipH="1">
            <a:off x="3578048" y="2674940"/>
            <a:ext cx="509869" cy="563789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 rot="5400000" flipH="1">
            <a:off x="3578048" y="1313149"/>
            <a:ext cx="509869" cy="563789"/>
          </a:xfrm>
          <a:prstGeom prst="ellipse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479354" y="1340108"/>
            <a:ext cx="563796" cy="1871660"/>
            <a:chOff x="5567618" y="1974380"/>
            <a:chExt cx="432067" cy="1586004"/>
          </a:xfrm>
        </p:grpSpPr>
        <p:sp>
          <p:nvSpPr>
            <p:cNvPr id="73" name="Rectangle 72"/>
            <p:cNvSpPr/>
            <p:nvPr/>
          </p:nvSpPr>
          <p:spPr>
            <a:xfrm rot="5400000" flipH="1">
              <a:off x="5765648" y="3398573"/>
              <a:ext cx="36000" cy="252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 flipH="1">
              <a:off x="5567628" y="3128327"/>
              <a:ext cx="432052" cy="43206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 flipH="1">
              <a:off x="5567623" y="1974375"/>
              <a:ext cx="432052" cy="432062"/>
            </a:xfrm>
            <a:prstGeom prst="ellipse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rot="5400000" flipH="1">
              <a:off x="5765654" y="2244600"/>
              <a:ext cx="36000" cy="252000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818160" y="471600"/>
            <a:ext cx="1713364" cy="4078800"/>
            <a:chOff x="6414675" y="1238414"/>
            <a:chExt cx="1313044" cy="3456255"/>
          </a:xfrm>
        </p:grpSpPr>
        <p:sp>
          <p:nvSpPr>
            <p:cNvPr id="79" name="Round Single Corner Rectangle 78"/>
            <p:cNvSpPr/>
            <p:nvPr/>
          </p:nvSpPr>
          <p:spPr>
            <a:xfrm rot="10800000" flipH="1">
              <a:off x="6431719" y="3542670"/>
              <a:ext cx="1296000" cy="1151999"/>
            </a:xfrm>
            <a:prstGeom prst="round1Rect">
              <a:avLst>
                <a:gd name="adj" fmla="val 12016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 Single Corner Rectangle 79"/>
            <p:cNvSpPr/>
            <p:nvPr/>
          </p:nvSpPr>
          <p:spPr>
            <a:xfrm rot="10800000" flipH="1" flipV="1">
              <a:off x="6431719" y="1238414"/>
              <a:ext cx="1296000" cy="1151999"/>
            </a:xfrm>
            <a:prstGeom prst="round1Rect">
              <a:avLst>
                <a:gd name="adj" fmla="val 12016"/>
              </a:avLst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 rot="10800000" flipH="1">
              <a:off x="6431719" y="3992670"/>
              <a:ext cx="36000" cy="252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 rot="10800000" flipH="1">
              <a:off x="6431575" y="2390413"/>
              <a:ext cx="1296144" cy="1152128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 rot="10800000" flipH="1">
              <a:off x="6414819" y="3902639"/>
              <a:ext cx="432048" cy="43206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 rot="10800000" flipH="1">
              <a:off x="6414819" y="2763077"/>
              <a:ext cx="432048" cy="432062"/>
            </a:xfrm>
            <a:prstGeom prst="ellipse">
              <a:avLst/>
            </a:prstGeom>
            <a:solidFill>
              <a:srgbClr val="0D0D0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 rot="10800000" flipH="1">
              <a:off x="6431719" y="2853108"/>
              <a:ext cx="36000" cy="252000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 rot="10800000" flipH="1">
              <a:off x="6414675" y="1614521"/>
              <a:ext cx="432048" cy="432062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 rot="10800000" flipH="1">
              <a:off x="6431719" y="1704552"/>
              <a:ext cx="36000" cy="252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 rot="16200000" flipH="1" flipV="1">
              <a:off x="7061798" y="3434541"/>
              <a:ext cx="36000" cy="252000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 rot="16200000" flipH="1" flipV="1">
              <a:off x="6863774" y="3524297"/>
              <a:ext cx="432048" cy="432062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 rot="16200000" flipH="1" flipV="1">
              <a:off x="6863774" y="2370356"/>
              <a:ext cx="432048" cy="432062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 rot="16200000" flipH="1" flipV="1">
              <a:off x="7061798" y="2280600"/>
              <a:ext cx="36000" cy="252000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5597516" y="1761717"/>
            <a:ext cx="328146" cy="274320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676400" y="1334016"/>
            <a:ext cx="2704545" cy="1856057"/>
            <a:chOff x="2778760" y="3362960"/>
            <a:chExt cx="2072640" cy="1572768"/>
          </a:xfrm>
        </p:grpSpPr>
        <p:pic>
          <p:nvPicPr>
            <p:cNvPr id="93" name="Picture 92" descr="puzzle-erase_me copy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8760" y="3362960"/>
              <a:ext cx="2072640" cy="1572768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3265537" y="3975438"/>
              <a:ext cx="999973" cy="556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alibri"/>
                  <a:ea typeface="Helvetica"/>
                  <a:cs typeface="Calibri"/>
                  <a:sym typeface="Helvetica"/>
                </a:rPr>
                <a:t>Safety</a:t>
              </a:r>
              <a:endParaRPr kumimoji="0" lang="en-US" sz="3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79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ded Corner 6"/>
          <p:cNvSpPr/>
          <p:nvPr/>
        </p:nvSpPr>
        <p:spPr>
          <a:xfrm rot="884676">
            <a:off x="5486728" y="633190"/>
            <a:ext cx="3383035" cy="1323997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&gt; SIR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Make Risk Declaration &gt; EDH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60319" y="1699048"/>
            <a:ext cx="365485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✔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509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6" dur="1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5185E-6 L -0.32396 0.208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98" y="10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4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40619" y="3103965"/>
            <a:ext cx="1306196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38100" rIns="0" bIns="38100" numCol="1" spcCol="38100" rtlCol="0" anchor="ctr">
            <a:spAutoFit/>
          </a:bodyPr>
          <a:lstStyle/>
          <a:p>
            <a:pPr algn="ctr" defTabSz="342900" rtl="0" latinLnBrk="1" hangingPunct="0"/>
            <a:r>
              <a:rPr lang="en-US" sz="1500" spc="100" dirty="0">
                <a:solidFill>
                  <a:schemeClr val="tx2">
                    <a:lumMod val="20000"/>
                    <a:lumOff val="80000"/>
                  </a:schemeClr>
                </a:solidFill>
                <a:latin typeface="Helvetica Neue Medium"/>
                <a:cs typeface="Helvetica Neue Medium"/>
              </a:rPr>
              <a:t>www.cern.ch</a:t>
            </a:r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37"/>
          <a:stretch/>
        </p:blipFill>
        <p:spPr>
          <a:xfrm>
            <a:off x="3922263" y="1761174"/>
            <a:ext cx="1324552" cy="133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5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3399979" y="1660636"/>
            <a:ext cx="2373645" cy="831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/>
          <a:p>
            <a:pPr defTabSz="341549">
              <a:defRPr sz="1800"/>
            </a:pPr>
            <a:r>
              <a:rPr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Safety at CERN</a:t>
            </a:r>
            <a: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2200" i="1" dirty="0">
                <a:solidFill>
                  <a:srgbClr val="686F76"/>
                </a:solidFill>
                <a:latin typeface="Calibri"/>
                <a:ea typeface="Calibri"/>
                <a:cs typeface="Calibri"/>
                <a:sym typeface="Calibri"/>
              </a:rPr>
              <a:t>La sécurité au CERN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95" y="941359"/>
            <a:ext cx="3416300" cy="800100"/>
          </a:xfrm>
          <a:prstGeom prst="rect">
            <a:avLst/>
          </a:prstGeom>
        </p:spPr>
      </p:pic>
      <p:sp>
        <p:nvSpPr>
          <p:cNvPr id="93" name="Shape 93"/>
          <p:cNvSpPr/>
          <p:nvPr/>
        </p:nvSpPr>
        <p:spPr>
          <a:xfrm>
            <a:off x="518400" y="606683"/>
            <a:ext cx="3717718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➊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 Health &amp; Safety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Santé et sécurité au travail</a:t>
            </a:r>
          </a:p>
        </p:txBody>
      </p:sp>
      <p:sp>
        <p:nvSpPr>
          <p:cNvPr id="103" name="Shape 103"/>
          <p:cNvSpPr/>
          <p:nvPr/>
        </p:nvSpPr>
        <p:spPr>
          <a:xfrm>
            <a:off x="518400" y="2314487"/>
            <a:ext cx="6067723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➌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 Equipment 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Operation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Sécurité des équipements et </a:t>
            </a:r>
            <a:r>
              <a:rPr sz="16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l'exploitation</a:t>
            </a:r>
            <a:endParaRPr sz="1600" i="1" dirty="0">
              <a:solidFill>
                <a:schemeClr val="bg2">
                  <a:lumMod val="50000"/>
                </a:schemeClr>
              </a:solidFill>
              <a:uFill>
                <a:solidFill>
                  <a:srgbClr val="929292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518400" y="1457237"/>
            <a:ext cx="3361486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➋</a:t>
            </a: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 Protection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 de l'environ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ement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12317" y="1454752"/>
            <a:ext cx="131063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82721" y="607141"/>
            <a:ext cx="127857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339748" y="607141"/>
            <a:ext cx="167931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5886698" y="948128"/>
            <a:ext cx="2740032" cy="3877480"/>
          </a:xfrm>
          <a:prstGeom prst="rect">
            <a:avLst/>
          </a:prstGeom>
          <a:solidFill>
            <a:srgbClr val="FFFFFF"/>
          </a:solidFill>
          <a:effectLst>
            <a:outerShdw blurRad="50800" dist="76200" dir="2700000" algn="tl" rotWithShape="0">
              <a:srgbClr val="EBEBEB">
                <a:alpha val="40000"/>
              </a:srgbClr>
            </a:outerShdw>
          </a:effectLst>
        </p:spPr>
      </p:pic>
      <p:sp>
        <p:nvSpPr>
          <p:cNvPr id="10" name="Folded Corner 9"/>
          <p:cNvSpPr/>
          <p:nvPr/>
        </p:nvSpPr>
        <p:spPr>
          <a:xfrm rot="884676">
            <a:off x="5606213" y="648650"/>
            <a:ext cx="3383035" cy="385056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</p:txBody>
      </p:sp>
    </p:spTree>
    <p:extLst>
      <p:ext uri="{BB962C8B-B14F-4D97-AF65-F5344CB8AC3E}">
        <p14:creationId xmlns:p14="http://schemas.microsoft.com/office/powerpoint/2010/main" val="10069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225 0.00525 L 0.42726 0.0808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76" y="376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4.93827E-7 L 0.33316 0.0808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9" y="404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3.05556E-6 -4.32099E-6 L 0.62968 -0.08425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76" y="-422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103" grpId="0" animBg="1" advAuto="0"/>
      <p:bldP spid="104" grpId="0" animBg="1" advAuto="0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2" grpId="0" animBg="1"/>
      <p:bldP spid="42" grpId="1" animBg="1"/>
      <p:bldP spid="42" grpId="2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113"/>
          <p:cNvSpPr/>
          <p:nvPr/>
        </p:nvSpPr>
        <p:spPr>
          <a:xfrm>
            <a:off x="518400" y="574959"/>
            <a:ext cx="3917900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0479" marR="30479" defTabSz="683097">
              <a:tabLst>
                <a:tab pos="227699" algn="l"/>
              </a:tabLst>
              <a:defRPr sz="1800"/>
            </a:pPr>
            <a:r>
              <a:rPr sz="2000" b="1" spc="7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b="1" spc="7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Responsibilities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Responsabilités en matière de Sécurité</a:t>
            </a:r>
            <a:endParaRPr sz="16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532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sp>
        <p:nvSpPr>
          <p:cNvPr id="219" name="Rectangle 218"/>
          <p:cNvSpPr/>
          <p:nvPr/>
        </p:nvSpPr>
        <p:spPr>
          <a:xfrm>
            <a:off x="518978" y="1626486"/>
            <a:ext cx="1567256" cy="4482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Accelerators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Technology</a:t>
            </a:r>
            <a:endParaRPr lang="en-US" sz="12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6132716" y="1626486"/>
            <a:ext cx="1574769" cy="448200"/>
          </a:xfrm>
          <a:prstGeom prst="rect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Research &amp;</a:t>
            </a:r>
            <a:r>
              <a:rPr lang="en-US" sz="1250" b="1" spc="-7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250" b="1" spc="-7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Computing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79078" y="1621043"/>
            <a:ext cx="161583" cy="483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Sectors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79078" y="2552202"/>
            <a:ext cx="161583" cy="3010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Dep.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79078" y="3255314"/>
            <a:ext cx="161583" cy="4651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Groups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79078" y="3956431"/>
            <a:ext cx="161583" cy="5491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Sections</a:t>
            </a:r>
          </a:p>
        </p:txBody>
      </p: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1" name="Straight Connector 90"/>
          <p:cNvCxnSpPr/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2" name="Picture 9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0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" fill="hold"/>
                                        <p:tgtEl>
                                          <p:spTgt spid="2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400" fill="hold"/>
                                        <p:tgtEl>
                                          <p:spTgt spid="29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400" fill="hold"/>
                                        <p:tgtEl>
                                          <p:spTgt spid="29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400" fill="hold"/>
                                        <p:tgtEl>
                                          <p:spTgt spid="29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00" fill="hold"/>
                                        <p:tgtEl>
                                          <p:spTgt spid="29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400" fill="hold"/>
                                        <p:tgtEl>
                                          <p:spTgt spid="2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400" fill="hold"/>
                                        <p:tgtEl>
                                          <p:spTgt spid="28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400" fill="hold"/>
                                        <p:tgtEl>
                                          <p:spTgt spid="28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400" fill="hold"/>
                                        <p:tgtEl>
                                          <p:spTgt spid="28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400" fill="hold"/>
                                        <p:tgtEl>
                                          <p:spTgt spid="1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400" fill="hold"/>
                                        <p:tgtEl>
                                          <p:spTgt spid="1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400" fill="hold"/>
                                        <p:tgtEl>
                                          <p:spTgt spid="28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400" fill="hold"/>
                                        <p:tgtEl>
                                          <p:spTgt spid="2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400" fill="hold"/>
                                        <p:tgtEl>
                                          <p:spTgt spid="2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400" fill="hold"/>
                                        <p:tgtEl>
                                          <p:spTgt spid="2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400" fill="hold"/>
                                        <p:tgtEl>
                                          <p:spTgt spid="2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400" fill="hold"/>
                                        <p:tgtEl>
                                          <p:spTgt spid="2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400" fill="hold"/>
                                        <p:tgtEl>
                                          <p:spTgt spid="2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400" fill="hold"/>
                                        <p:tgtEl>
                                          <p:spTgt spid="2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400" fill="hold"/>
                                        <p:tgtEl>
                                          <p:spTgt spid="2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400" fill="hold"/>
                                        <p:tgtEl>
                                          <p:spTgt spid="2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400" fill="hold"/>
                                        <p:tgtEl>
                                          <p:spTgt spid="2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400" fill="hold"/>
                                        <p:tgtEl>
                                          <p:spTgt spid="2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400" fill="hold"/>
                                        <p:tgtEl>
                                          <p:spTgt spid="2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400" fill="hold"/>
                                        <p:tgtEl>
                                          <p:spTgt spid="2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400" fill="hold"/>
                                        <p:tgtEl>
                                          <p:spTgt spid="2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400" fill="hold"/>
                                        <p:tgtEl>
                                          <p:spTgt spid="2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4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400" fill="hold"/>
                                        <p:tgtEl>
                                          <p:spTgt spid="2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00"/>
                            </p:stCondLst>
                            <p:childTnLst>
                              <p:par>
                                <p:cTn id="67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400" fill="hold"/>
                                        <p:tgtEl>
                                          <p:spTgt spid="28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7" grpId="0" animBg="1"/>
      <p:bldP spid="218" grpId="0" animBg="1"/>
      <p:bldP spid="219" grpId="0" animBg="1"/>
      <p:bldP spid="222" grpId="0" animBg="1"/>
      <p:bldP spid="202" grpId="0"/>
      <p:bldP spid="203" grpId="0"/>
      <p:bldP spid="205" grpId="0"/>
      <p:bldP spid="2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179155" y="4023946"/>
            <a:ext cx="972000" cy="936000"/>
            <a:chOff x="1624761" y="3964226"/>
            <a:chExt cx="972000" cy="936000"/>
          </a:xfrm>
        </p:grpSpPr>
        <p:sp>
          <p:nvSpPr>
            <p:cNvPr id="102" name="Rectangle 101"/>
            <p:cNvSpPr/>
            <p:nvPr/>
          </p:nvSpPr>
          <p:spPr>
            <a:xfrm>
              <a:off x="1624761" y="3964226"/>
              <a:ext cx="972000" cy="936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grpSp>
          <p:nvGrpSpPr>
            <p:cNvPr id="96" name="Group 95"/>
            <p:cNvGrpSpPr>
              <a:grpSpLocks noChangeAspect="1"/>
            </p:cNvGrpSpPr>
            <p:nvPr/>
          </p:nvGrpSpPr>
          <p:grpSpPr>
            <a:xfrm>
              <a:off x="1646716" y="3967826"/>
              <a:ext cx="928091" cy="928800"/>
              <a:chOff x="1847209" y="417839"/>
              <a:chExt cx="6156000" cy="6160702"/>
            </a:xfrm>
          </p:grpSpPr>
          <p:sp>
            <p:nvSpPr>
              <p:cNvPr id="100" name="Shape 276"/>
              <p:cNvSpPr/>
              <p:nvPr/>
            </p:nvSpPr>
            <p:spPr>
              <a:xfrm>
                <a:off x="1847209" y="417839"/>
                <a:ext cx="6156000" cy="6156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08063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sz="3000"/>
              </a:p>
            </p:txBody>
          </p:sp>
          <p:pic>
            <p:nvPicPr>
              <p:cNvPr id="101" name="Logo_MedicalService_vNewcomers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959910" y="530541"/>
                <a:ext cx="5940000" cy="60480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63" name="Rectangle 62"/>
          <p:cNvSpPr/>
          <p:nvPr/>
        </p:nvSpPr>
        <p:spPr>
          <a:xfrm>
            <a:off x="7326584" y="444659"/>
            <a:ext cx="1497820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6948" y="444659"/>
            <a:ext cx="4958839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00102" y="1872705"/>
            <a:ext cx="77009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218093" y="933579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18093" y="4023946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218092" y="1963701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18093" y="2993823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5" name="Shape 117"/>
          <p:cNvSpPr/>
          <p:nvPr/>
        </p:nvSpPr>
        <p:spPr>
          <a:xfrm>
            <a:off x="7303980" y="1043224"/>
            <a:ext cx="1297471" cy="715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sz="12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Safety </a:t>
            </a: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Engineering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&amp; Environment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Ingénierie de </a:t>
            </a: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Sécurité</a:t>
            </a:r>
            <a:b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Environnement</a:t>
            </a:r>
          </a:p>
        </p:txBody>
      </p:sp>
      <p:sp>
        <p:nvSpPr>
          <p:cNvPr id="36" name="Shape 117"/>
          <p:cNvSpPr/>
          <p:nvPr/>
        </p:nvSpPr>
        <p:spPr>
          <a:xfrm>
            <a:off x="7303980" y="2152159"/>
            <a:ext cx="89191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Radiation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Radioprotection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117"/>
          <p:cNvSpPr/>
          <p:nvPr/>
        </p:nvSpPr>
        <p:spPr>
          <a:xfrm>
            <a:off x="7303980" y="3207128"/>
            <a:ext cx="118045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Fire &amp; Rescue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Secours &amp; Feu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117"/>
          <p:cNvSpPr/>
          <p:nvPr/>
        </p:nvSpPr>
        <p:spPr>
          <a:xfrm>
            <a:off x="7303980" y="4292671"/>
            <a:ext cx="1130759" cy="377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Medical 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Médical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2012-11-21Bldg157_Cryo_BLM_Radiation_Test(001).jpg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57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t="30357" b="25817"/>
          <a:stretch/>
        </p:blipFill>
        <p:spPr>
          <a:xfrm>
            <a:off x="3759024" y="933579"/>
            <a:ext cx="1338723" cy="936000"/>
          </a:xfrm>
          <a:prstGeom prst="rect">
            <a:avLst/>
          </a:prstGeom>
          <a:ln w="53975">
            <a:noFill/>
            <a:miter lim="400000"/>
          </a:ln>
        </p:spPr>
      </p:pic>
      <p:pic>
        <p:nvPicPr>
          <p:cNvPr id="77" name="Picture 76" descr="2013-06-07Safety_Training_Center_LHC_Mock-Up(002b)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" b="7628"/>
          <a:stretch/>
        </p:blipFill>
        <p:spPr>
          <a:xfrm>
            <a:off x="652251" y="933579"/>
            <a:ext cx="1436525" cy="93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0" t="34541" r="6517" b="18685"/>
          <a:stretch/>
        </p:blipFill>
        <p:spPr>
          <a:xfrm>
            <a:off x="4828564" y="2993823"/>
            <a:ext cx="2318533" cy="93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652252" y="2993823"/>
            <a:ext cx="972000" cy="936000"/>
            <a:chOff x="652252" y="2968837"/>
            <a:chExt cx="972000" cy="936000"/>
          </a:xfrm>
        </p:grpSpPr>
        <p:sp>
          <p:nvSpPr>
            <p:cNvPr id="88" name="Rectangle 87"/>
            <p:cNvSpPr/>
            <p:nvPr/>
          </p:nvSpPr>
          <p:spPr>
            <a:xfrm>
              <a:off x="652252" y="2968837"/>
              <a:ext cx="972000" cy="936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70" name="Logo_Pompier_vNewcomers.pn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88856" y="2982694"/>
              <a:ext cx="898793" cy="908287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2142893" y="933579"/>
            <a:ext cx="1562014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Environment </a:t>
            </a: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Monitoring</a:t>
            </a:r>
            <a:b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Safety Engineering</a:t>
            </a: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Occupational Safety</a:t>
            </a: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Safety Inspections</a:t>
            </a: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Safety </a:t>
            </a: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Training</a:t>
            </a:r>
            <a:endParaRPr lang="fr-FR" sz="1100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89" name="Picture 88" descr="Panorama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7" r="23570"/>
          <a:stretch/>
        </p:blipFill>
        <p:spPr>
          <a:xfrm>
            <a:off x="5151863" y="933579"/>
            <a:ext cx="1986535" cy="93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0" name="TextBox 89"/>
          <p:cNvSpPr txBox="1"/>
          <p:nvPr/>
        </p:nvSpPr>
        <p:spPr>
          <a:xfrm>
            <a:off x="3403547" y="1963701"/>
            <a:ext cx="2058907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Research &amp; Design Studies</a:t>
            </a:r>
            <a:b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Operational Radiation Protection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Personal Dosimetry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Radioactive Waste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Radiation Monitoring</a:t>
            </a:r>
            <a:endParaRPr lang="fr-FR" sz="1100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690465" y="2993823"/>
            <a:ext cx="857668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360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Ambulance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Prevention</a:t>
            </a: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ntervention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Drill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10"/>
          <a:srcRect l="1944" r="26250"/>
          <a:stretch/>
        </p:blipFill>
        <p:spPr>
          <a:xfrm>
            <a:off x="652252" y="1963701"/>
            <a:ext cx="2688400" cy="936000"/>
          </a:xfrm>
          <a:prstGeom prst="rect">
            <a:avLst/>
          </a:prstGeom>
        </p:spPr>
      </p:pic>
      <p:pic>
        <p:nvPicPr>
          <p:cNvPr id="94" name="Picture 93" descr="9998835544_44d48d3716_h.jp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1"/>
          <a:stretch/>
        </p:blipFill>
        <p:spPr>
          <a:xfrm>
            <a:off x="5511083" y="1963700"/>
            <a:ext cx="1621147" cy="936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596761" y="2993823"/>
            <a:ext cx="2183174" cy="936000"/>
            <a:chOff x="2596761" y="2993823"/>
            <a:chExt cx="2183174" cy="936000"/>
          </a:xfrm>
        </p:grpSpPr>
        <p:sp>
          <p:nvSpPr>
            <p:cNvPr id="84" name="Rectangle 83"/>
            <p:cNvSpPr>
              <a:spLocks/>
            </p:cNvSpPr>
            <p:nvPr/>
          </p:nvSpPr>
          <p:spPr>
            <a:xfrm>
              <a:off x="2596761" y="2993823"/>
              <a:ext cx="2183174" cy="936000"/>
            </a:xfrm>
            <a:prstGeom prst="rect">
              <a:avLst/>
            </a:prstGeom>
            <a:solidFill>
              <a:srgbClr val="C00000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14400" rIns="144000" bIns="50800" numCol="1" spcCol="38100" rtlCol="0" anchor="ctr">
              <a:noAutofit/>
            </a:bodyPr>
            <a:lstStyle/>
            <a:p>
              <a:pPr algn="r" defTabSz="584200" rtl="0" latinLnBrk="1" hangingPunct="0"/>
              <a:r>
                <a:rPr kumimoji="0" lang="en-US" sz="400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Arial" charset="0"/>
                  <a:ea typeface="Arial" charset="0"/>
                  <a:cs typeface="Arial" charset="0"/>
                  <a:sym typeface="Gill Sans"/>
                </a:rPr>
                <a:t>74444</a:t>
              </a:r>
              <a:br>
                <a:rPr kumimoji="0" lang="en-US" sz="400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Arial" charset="0"/>
                  <a:ea typeface="Arial" charset="0"/>
                  <a:cs typeface="Arial" charset="0"/>
                  <a:sym typeface="Gill Sans"/>
                </a:rPr>
              </a:br>
              <a:r>
                <a:rPr lang="en-US" sz="1400" spc="90" dirty="0" smtClean="0">
                  <a:solidFill>
                    <a:srgbClr val="FFFFFF"/>
                  </a:solidFill>
                  <a:latin typeface="Calibri"/>
                  <a:cs typeface="Calibri"/>
                </a:rPr>
                <a:t>+</a:t>
              </a:r>
              <a:r>
                <a:rPr lang="en-US" sz="1400" spc="90" dirty="0">
                  <a:solidFill>
                    <a:srgbClr val="FFFFFF"/>
                  </a:solidFill>
                  <a:latin typeface="Calibri"/>
                  <a:cs typeface="Calibri"/>
                </a:rPr>
                <a:t>41 22 767 </a:t>
              </a:r>
              <a:r>
                <a:rPr lang="en-US" sz="1400" spc="90" dirty="0" smtClean="0">
                  <a:solidFill>
                    <a:srgbClr val="FFFFFF"/>
                  </a:solidFill>
                  <a:latin typeface="Calibri"/>
                  <a:cs typeface="Calibri"/>
                </a:rPr>
                <a:t>4444</a:t>
              </a:r>
              <a:endParaRPr lang="en-US" sz="1400" spc="90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pic>
          <p:nvPicPr>
            <p:cNvPr id="104" name="Picture 103" descr="phone-symbol-office-signs-symbols-telephone-free.png"/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7969" b="91875" l="19688" r="83750">
                          <a14:foregroundMark x1="42813" y1="14063" x2="42813" y2="14063"/>
                          <a14:foregroundMark x1="70156" y1="69688" x2="70156" y2="6968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99" t="7796" r="15602" b="8199"/>
            <a:stretch/>
          </p:blipFill>
          <p:spPr>
            <a:xfrm>
              <a:off x="2753366" y="3159122"/>
              <a:ext cx="391429" cy="509804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4828563" y="4023946"/>
            <a:ext cx="1283654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  <a:t>Health Monitoring</a:t>
            </a:r>
          </a:p>
          <a:p>
            <a:pPr algn="l" defTabSz="342900" rtl="0" latinLnBrk="1" hangingPunct="0"/>
            <a: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  <a:t>First Aid</a:t>
            </a:r>
            <a:b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  <a:t>Medical </a:t>
            </a:r>
            <a:r>
              <a:rPr lang="en-GB" sz="1100" b="1" dirty="0" err="1" smtClean="0">
                <a:solidFill>
                  <a:srgbClr val="FFFFFF"/>
                </a:solidFill>
                <a:latin typeface="Calibri"/>
                <a:cs typeface="Calibri"/>
              </a:rPr>
              <a:t>Ckeck</a:t>
            </a:r>
            <a: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  <a:t>-ups</a:t>
            </a:r>
          </a:p>
          <a:p>
            <a:pPr algn="l" defTabSz="342900" rtl="0" latinLnBrk="1" hangingPunct="0"/>
            <a:r>
              <a:rPr lang="en-GB" sz="1100" b="1" dirty="0" smtClean="0">
                <a:solidFill>
                  <a:srgbClr val="FFFFFF"/>
                </a:solidFill>
                <a:latin typeface="Calibri"/>
                <a:cs typeface="Calibri"/>
              </a:rPr>
              <a:t>Health Campaigns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52251" y="4023946"/>
            <a:ext cx="1877572" cy="936000"/>
            <a:chOff x="652251" y="4007320"/>
            <a:chExt cx="1877572" cy="936000"/>
          </a:xfrm>
        </p:grpSpPr>
        <p:pic>
          <p:nvPicPr>
            <p:cNvPr id="103" name="Picture 102" descr="screenshot 2014-11-29 at 23.38.43.png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64" t="50431" r="8260" b="21613"/>
            <a:stretch/>
          </p:blipFill>
          <p:spPr>
            <a:xfrm>
              <a:off x="652251" y="4007320"/>
              <a:ext cx="1877572" cy="93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Oval 4"/>
            <p:cNvSpPr/>
            <p:nvPr/>
          </p:nvSpPr>
          <p:spPr>
            <a:xfrm>
              <a:off x="696831" y="4424078"/>
              <a:ext cx="187887" cy="164251"/>
            </a:xfrm>
            <a:prstGeom prst="ellipse">
              <a:avLst/>
            </a:prstGeom>
            <a:noFill/>
            <a:ln w="25400" cap="flat">
              <a:solidFill>
                <a:srgbClr val="FF2F92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596761" y="3915967"/>
            <a:ext cx="2183174" cy="1043979"/>
          </a:xfrm>
          <a:prstGeom prst="rect">
            <a:avLst/>
          </a:prstGeom>
          <a:solidFill>
            <a:srgbClr val="C00000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  <p:sp>
        <p:nvSpPr>
          <p:cNvPr id="47" name="Folded Corner 46"/>
          <p:cNvSpPr/>
          <p:nvPr/>
        </p:nvSpPr>
        <p:spPr>
          <a:xfrm rot="884676">
            <a:off x="5575726" y="644705"/>
            <a:ext cx="3383035" cy="624634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</p:txBody>
      </p:sp>
    </p:spTree>
    <p:extLst>
      <p:ext uri="{BB962C8B-B14F-4D97-AF65-F5344CB8AC3E}">
        <p14:creationId xmlns:p14="http://schemas.microsoft.com/office/powerpoint/2010/main" val="3507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"/>
                            </p:stCondLst>
                            <p:childTnLst>
                              <p:par>
                                <p:cTn id="9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4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7" grpId="0" animBg="1"/>
      <p:bldP spid="90" grpId="0" animBg="1"/>
      <p:bldP spid="92" grpId="0" animBg="1"/>
      <p:bldP spid="116" grpId="0" animBg="1"/>
      <p:bldP spid="11" grpId="0" animBg="1"/>
      <p:bldP spid="47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7605562" y="1229668"/>
            <a:ext cx="823500" cy="321300"/>
          </a:xfrm>
          <a:prstGeom prst="rect">
            <a:avLst/>
          </a:prstGeom>
          <a:solidFill>
            <a:srgbClr val="FFFFFF"/>
          </a:solidFill>
          <a:ln w="3175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605562" y="2270334"/>
            <a:ext cx="823500" cy="321300"/>
          </a:xfrm>
          <a:prstGeom prst="rect">
            <a:avLst/>
          </a:prstGeom>
          <a:solidFill>
            <a:srgbClr val="FFFFFF"/>
          </a:solidFill>
          <a:ln w="3175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7605562" y="4320687"/>
            <a:ext cx="823500" cy="321300"/>
            <a:chOff x="7984793" y="1209016"/>
            <a:chExt cx="823500" cy="321300"/>
          </a:xfrm>
        </p:grpSpPr>
        <p:sp>
          <p:nvSpPr>
            <p:cNvPr id="79" name="Rectangle 78"/>
            <p:cNvSpPr/>
            <p:nvPr/>
          </p:nvSpPr>
          <p:spPr>
            <a:xfrm>
              <a:off x="7984793" y="1209016"/>
              <a:ext cx="823500" cy="32130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7000" tIns="0" rIns="0" bIns="0" numCol="1" spcCol="38100" rtlCol="0" anchor="ctr">
              <a:noAutofit/>
            </a:bodyPr>
            <a:lstStyle/>
            <a:p>
              <a:pPr algn="l" defTabSz="438150" rtl="0" latinLnBrk="1" hangingPunct="0"/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Medical</a:t>
              </a:r>
              <a:b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Service</a:t>
              </a:r>
              <a:endParaRPr lang="en-US" sz="975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grpSp>
          <p:nvGrpSpPr>
            <p:cNvPr id="80" name="Group 278"/>
            <p:cNvGrpSpPr/>
            <p:nvPr/>
          </p:nvGrpSpPr>
          <p:grpSpPr>
            <a:xfrm>
              <a:off x="8441107" y="1220729"/>
              <a:ext cx="296999" cy="296999"/>
              <a:chOff x="0" y="0"/>
              <a:chExt cx="635000" cy="635000"/>
            </a:xfrm>
          </p:grpSpPr>
          <p:sp>
            <p:nvSpPr>
              <p:cNvPr id="81" name="Shape 276"/>
              <p:cNvSpPr/>
              <p:nvPr/>
            </p:nvSpPr>
            <p:spPr>
              <a:xfrm>
                <a:off x="-1" y="-1"/>
                <a:ext cx="635001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08063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sz="3000"/>
              </a:p>
            </p:txBody>
          </p:sp>
          <p:pic>
            <p:nvPicPr>
              <p:cNvPr id="82" name="Logo_MedicalService_vNewcomers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1676" y="11676"/>
                <a:ext cx="612850" cy="6206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83" name="Group 82"/>
          <p:cNvGrpSpPr/>
          <p:nvPr/>
        </p:nvGrpSpPr>
        <p:grpSpPr>
          <a:xfrm>
            <a:off x="7596336" y="3311059"/>
            <a:ext cx="823500" cy="321300"/>
            <a:chOff x="7975567" y="848133"/>
            <a:chExt cx="823500" cy="321300"/>
          </a:xfrm>
        </p:grpSpPr>
        <p:sp>
          <p:nvSpPr>
            <p:cNvPr id="85" name="Rectangle 84"/>
            <p:cNvSpPr/>
            <p:nvPr/>
          </p:nvSpPr>
          <p:spPr>
            <a:xfrm>
              <a:off x="7975567" y="848133"/>
              <a:ext cx="823500" cy="32130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7000" tIns="0" rIns="0" bIns="0" numCol="1" spcCol="38100" rtlCol="0" anchor="ctr">
              <a:noAutofit/>
            </a:bodyPr>
            <a:lstStyle/>
            <a:p>
              <a:pPr algn="l" defTabSz="438150" rtl="0" latinLnBrk="1" hangingPunct="0"/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Fire &amp;</a:t>
              </a:r>
              <a:r>
                <a:rPr lang="en-US" sz="975" spc="-45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975" spc="-45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97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Rescue</a:t>
              </a:r>
              <a:endParaRPr lang="en-US" sz="975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grpSp>
          <p:nvGrpSpPr>
            <p:cNvPr id="86" name="Group 275"/>
            <p:cNvGrpSpPr/>
            <p:nvPr/>
          </p:nvGrpSpPr>
          <p:grpSpPr>
            <a:xfrm>
              <a:off x="8441107" y="860283"/>
              <a:ext cx="296999" cy="296999"/>
              <a:chOff x="0" y="0"/>
              <a:chExt cx="635001" cy="635001"/>
            </a:xfrm>
          </p:grpSpPr>
          <p:sp>
            <p:nvSpPr>
              <p:cNvPr id="87" name="Shape 273"/>
              <p:cNvSpPr/>
              <p:nvPr/>
            </p:nvSpPr>
            <p:spPr>
              <a:xfrm>
                <a:off x="-1" y="-1"/>
                <a:ext cx="635003" cy="635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08063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sz="3000"/>
              </a:p>
            </p:txBody>
          </p:sp>
          <p:pic>
            <p:nvPicPr>
              <p:cNvPr id="91" name="Logo_Pompier_vNewcomers.png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1676" y="11676"/>
                <a:ext cx="612852" cy="62063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63" name="Rectangle 62"/>
          <p:cNvSpPr/>
          <p:nvPr/>
        </p:nvSpPr>
        <p:spPr>
          <a:xfrm>
            <a:off x="7326584" y="444659"/>
            <a:ext cx="1497820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6948" y="444659"/>
            <a:ext cx="4958839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00102" y="1872705"/>
            <a:ext cx="77009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218093" y="933579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18093" y="4023946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218092" y="1963701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18093" y="2993823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5" name="Shape 117"/>
          <p:cNvSpPr/>
          <p:nvPr/>
        </p:nvSpPr>
        <p:spPr>
          <a:xfrm>
            <a:off x="7303980" y="1043224"/>
            <a:ext cx="1297471" cy="715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sz="12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Safety </a:t>
            </a: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Engineering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&amp; Environment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Ingénierie de </a:t>
            </a: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Sécurité</a:t>
            </a:r>
            <a:b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Environnement</a:t>
            </a:r>
          </a:p>
        </p:txBody>
      </p:sp>
      <p:sp>
        <p:nvSpPr>
          <p:cNvPr id="36" name="Shape 117"/>
          <p:cNvSpPr/>
          <p:nvPr/>
        </p:nvSpPr>
        <p:spPr>
          <a:xfrm>
            <a:off x="7303980" y="2152159"/>
            <a:ext cx="89191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Radiation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Radioprotection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117"/>
          <p:cNvSpPr/>
          <p:nvPr/>
        </p:nvSpPr>
        <p:spPr>
          <a:xfrm>
            <a:off x="7303980" y="3207128"/>
            <a:ext cx="118045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Fire &amp; Rescue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Secours &amp; Feu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117"/>
          <p:cNvSpPr/>
          <p:nvPr/>
        </p:nvSpPr>
        <p:spPr>
          <a:xfrm>
            <a:off x="7303980" y="4292671"/>
            <a:ext cx="1130759" cy="377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Medical 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Médical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2251" y="933579"/>
            <a:ext cx="6498904" cy="4026367"/>
            <a:chOff x="652251" y="933579"/>
            <a:chExt cx="6498904" cy="4026367"/>
          </a:xfrm>
        </p:grpSpPr>
        <p:grpSp>
          <p:nvGrpSpPr>
            <p:cNvPr id="10" name="Group 9"/>
            <p:cNvGrpSpPr/>
            <p:nvPr/>
          </p:nvGrpSpPr>
          <p:grpSpPr>
            <a:xfrm>
              <a:off x="6179155" y="4023946"/>
              <a:ext cx="972000" cy="936000"/>
              <a:chOff x="1624761" y="3964226"/>
              <a:chExt cx="972000" cy="936000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1624761" y="3964226"/>
                <a:ext cx="972000" cy="93600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grpSp>
            <p:nvGrpSpPr>
              <p:cNvPr id="96" name="Group 95"/>
              <p:cNvGrpSpPr>
                <a:grpSpLocks noChangeAspect="1"/>
              </p:cNvGrpSpPr>
              <p:nvPr/>
            </p:nvGrpSpPr>
            <p:grpSpPr>
              <a:xfrm>
                <a:off x="1646716" y="3967826"/>
                <a:ext cx="928091" cy="928800"/>
                <a:chOff x="1847209" y="417839"/>
                <a:chExt cx="6156000" cy="6160702"/>
              </a:xfrm>
            </p:grpSpPr>
            <p:sp>
              <p:nvSpPr>
                <p:cNvPr id="100" name="Shape 276"/>
                <p:cNvSpPr/>
                <p:nvPr/>
              </p:nvSpPr>
              <p:spPr>
                <a:xfrm>
                  <a:off x="1847209" y="417839"/>
                  <a:ext cx="6156000" cy="6156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308063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 sz="3000"/>
                </a:p>
              </p:txBody>
            </p:sp>
            <p:pic>
              <p:nvPicPr>
                <p:cNvPr id="101" name="Logo_MedicalService_vNewcomers.png"/>
                <p:cNvPicPr/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1959910" y="530541"/>
                  <a:ext cx="5940000" cy="604800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pic>
          <p:nvPicPr>
            <p:cNvPr id="76" name="2012-11-21Bldg157_Cryo_BLM_Radiation_Test(001).jpg"/>
            <p:cNvPicPr/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957"/>
                      </a14:imgEffect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t="30357" b="25817"/>
            <a:stretch/>
          </p:blipFill>
          <p:spPr>
            <a:xfrm>
              <a:off x="3759024" y="933579"/>
              <a:ext cx="1338723" cy="936000"/>
            </a:xfrm>
            <a:prstGeom prst="rect">
              <a:avLst/>
            </a:prstGeom>
            <a:ln w="53975">
              <a:noFill/>
              <a:miter lim="400000"/>
            </a:ln>
          </p:spPr>
        </p:pic>
        <p:pic>
          <p:nvPicPr>
            <p:cNvPr id="77" name="Picture 76" descr="2013-06-07Safety_Training_Center_LHC_Mock-Up(002b)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9" b="7628"/>
            <a:stretch/>
          </p:blipFill>
          <p:spPr>
            <a:xfrm>
              <a:off x="652251" y="933579"/>
              <a:ext cx="1436525" cy="936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60" t="34541" r="6517" b="18685"/>
            <a:stretch/>
          </p:blipFill>
          <p:spPr>
            <a:xfrm>
              <a:off x="4828564" y="2993823"/>
              <a:ext cx="2318533" cy="936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652252" y="2993823"/>
              <a:ext cx="972000" cy="936000"/>
              <a:chOff x="652252" y="2968837"/>
              <a:chExt cx="972000" cy="93600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652252" y="2968837"/>
                <a:ext cx="972000" cy="93600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pic>
            <p:nvPicPr>
              <p:cNvPr id="70" name="Logo_Pompier_vNewcomers.png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688856" y="2982694"/>
                <a:ext cx="898793" cy="908287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2142893" y="933579"/>
              <a:ext cx="1562014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Environment 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Monitoring</a:t>
              </a:r>
              <a:b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</a:br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Engineering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Occupational Safety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Inspections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Training</a:t>
              </a:r>
              <a:endParaRPr lang="fr-FR" sz="1100" i="1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pic>
          <p:nvPicPr>
            <p:cNvPr id="89" name="Picture 88" descr="Panorama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57" r="23570"/>
            <a:stretch/>
          </p:blipFill>
          <p:spPr>
            <a:xfrm>
              <a:off x="5151863" y="933579"/>
              <a:ext cx="1986535" cy="936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90" name="TextBox 89"/>
            <p:cNvSpPr txBox="1"/>
            <p:nvPr/>
          </p:nvSpPr>
          <p:spPr>
            <a:xfrm>
              <a:off x="3403547" y="1963701"/>
              <a:ext cx="2058907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Research &amp; Design Studies</a:t>
              </a:r>
              <a:b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</a:b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Operational Radiation Protection</a:t>
              </a:r>
              <a:endParaRPr lang="en-US" sz="1100" b="1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Personal Dosimetry</a:t>
              </a:r>
            </a:p>
            <a:p>
              <a:pPr algn="l" defTabSz="342900" rtl="0" latinLnBrk="1" hangingPunct="0"/>
              <a:r>
                <a:rPr lang="en-US" sz="1100" b="1">
                  <a:solidFill>
                    <a:srgbClr val="FFFFFF"/>
                  </a:solidFill>
                  <a:latin typeface="Calibri"/>
                  <a:cs typeface="Calibri"/>
                </a:rPr>
                <a:t>Radioactive Waste</a:t>
              </a:r>
            </a:p>
            <a:p>
              <a:pPr algn="l" defTabSz="342900" rtl="0" latinLnBrk="1" hangingPunct="0"/>
              <a:r>
                <a:rPr lang="en-US" sz="1100" b="1" smtClean="0">
                  <a:solidFill>
                    <a:srgbClr val="FFFFFF"/>
                  </a:solidFill>
                  <a:latin typeface="Calibri"/>
                  <a:cs typeface="Calibri"/>
                </a:rPr>
                <a:t>Radiation 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Monitoring</a:t>
              </a:r>
              <a:endParaRPr lang="fr-FR" sz="1100" i="1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690465" y="2993823"/>
              <a:ext cx="857668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360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Ambulance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Prevention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I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ntervention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Drill</a:t>
              </a:r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 rotWithShape="1">
            <a:blip r:embed="rId10"/>
            <a:srcRect l="1944" r="26250"/>
            <a:stretch/>
          </p:blipFill>
          <p:spPr>
            <a:xfrm>
              <a:off x="652252" y="1963701"/>
              <a:ext cx="2688400" cy="936000"/>
            </a:xfrm>
            <a:prstGeom prst="rect">
              <a:avLst/>
            </a:prstGeom>
          </p:spPr>
        </p:pic>
        <p:pic>
          <p:nvPicPr>
            <p:cNvPr id="94" name="Picture 93" descr="9998835544_44d48d3716_h.jpg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421"/>
            <a:stretch/>
          </p:blipFill>
          <p:spPr>
            <a:xfrm>
              <a:off x="5511083" y="1963700"/>
              <a:ext cx="1621147" cy="93600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2596761" y="2993823"/>
              <a:ext cx="2183174" cy="936000"/>
              <a:chOff x="2596761" y="2993823"/>
              <a:chExt cx="2183174" cy="936000"/>
            </a:xfrm>
          </p:grpSpPr>
          <p:sp>
            <p:nvSpPr>
              <p:cNvPr id="84" name="Rectangle 83"/>
              <p:cNvSpPr>
                <a:spLocks/>
              </p:cNvSpPr>
              <p:nvPr/>
            </p:nvSpPr>
            <p:spPr>
              <a:xfrm>
                <a:off x="2596761" y="2993823"/>
                <a:ext cx="2183174" cy="936000"/>
              </a:xfrm>
              <a:prstGeom prst="rect">
                <a:avLst/>
              </a:prstGeom>
              <a:solidFill>
                <a:srgbClr val="C00000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14400" rIns="144000" bIns="50800" numCol="1" spcCol="38100" rtlCol="0" anchor="ctr">
                <a:noAutofit/>
              </a:bodyPr>
              <a:lstStyle/>
              <a:p>
                <a:pPr algn="r" defTabSz="584200" rtl="0" latinLnBrk="1" hangingPunct="0"/>
                <a:r>
                  <a:rPr kumimoji="0" lang="en-US" sz="400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FillTx/>
                    <a:latin typeface="Arial" charset="0"/>
                    <a:ea typeface="Arial" charset="0"/>
                    <a:cs typeface="Arial" charset="0"/>
                    <a:sym typeface="Gill Sans"/>
                  </a:rPr>
                  <a:t>74444</a:t>
                </a:r>
                <a:br>
                  <a:rPr kumimoji="0" lang="en-US" sz="400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FillTx/>
                    <a:latin typeface="Arial" charset="0"/>
                    <a:ea typeface="Arial" charset="0"/>
                    <a:cs typeface="Arial" charset="0"/>
                    <a:sym typeface="Gill Sans"/>
                  </a:rPr>
                </a:br>
                <a:r>
                  <a:rPr lang="en-US" sz="1400" spc="90" dirty="0">
                    <a:solidFill>
                      <a:srgbClr val="FFFFFF"/>
                    </a:solidFill>
                    <a:latin typeface="Calibri"/>
                    <a:cs typeface="Calibri"/>
                  </a:rPr>
                  <a:t>+41 22 767 </a:t>
                </a:r>
                <a:r>
                  <a:rPr lang="en-US" sz="1400" spc="90" dirty="0" smtClean="0">
                    <a:solidFill>
                      <a:srgbClr val="FFFFFF"/>
                    </a:solidFill>
                    <a:latin typeface="Calibri"/>
                    <a:cs typeface="Calibri"/>
                  </a:rPr>
                  <a:t>4444</a:t>
                </a:r>
                <a:endParaRPr lang="en-US" sz="1400" spc="90" dirty="0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  <p:pic>
            <p:nvPicPr>
              <p:cNvPr id="104" name="Picture 103" descr="phone-symbol-office-signs-symbols-telephone-free.png"/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7969" b="91875" l="19688" r="83750">
                            <a14:foregroundMark x1="42813" y1="14063" x2="42813" y2="14063"/>
                            <a14:foregroundMark x1="70156" y1="69688" x2="70156" y2="6968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99" t="7796" r="15602" b="8199"/>
              <a:stretch/>
            </p:blipFill>
            <p:spPr>
              <a:xfrm>
                <a:off x="2753366" y="3159122"/>
                <a:ext cx="391429" cy="509804"/>
              </a:xfrm>
              <a:prstGeom prst="rect">
                <a:avLst/>
              </a:prstGeom>
            </p:spPr>
          </p:pic>
        </p:grpSp>
        <p:sp>
          <p:nvSpPr>
            <p:cNvPr id="116" name="TextBox 115"/>
            <p:cNvSpPr txBox="1"/>
            <p:nvPr/>
          </p:nvSpPr>
          <p:spPr>
            <a:xfrm>
              <a:off x="4828563" y="4023946"/>
              <a:ext cx="1283654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Health Monitoring</a:t>
              </a:r>
            </a:p>
            <a:p>
              <a:pPr algn="l" defTabSz="342900" rtl="0" latinLnBrk="1" hangingPunct="0"/>
              <a: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First Aid</a:t>
              </a:r>
              <a:b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</a:br>
              <a: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Medical </a:t>
              </a:r>
              <a:r>
                <a:rPr lang="en-GB" sz="1100" b="1" dirty="0" err="1" smtClean="0">
                  <a:solidFill>
                    <a:srgbClr val="FFFFFF"/>
                  </a:solidFill>
                  <a:latin typeface="Calibri"/>
                  <a:cs typeface="Calibri"/>
                </a:rPr>
                <a:t>Ckeck</a:t>
              </a:r>
              <a: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-ups</a:t>
              </a:r>
            </a:p>
            <a:p>
              <a:pPr algn="l" defTabSz="342900" rtl="0" latinLnBrk="1" hangingPunct="0"/>
              <a:r>
                <a:rPr lang="en-GB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Health Campaigns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52251" y="4023946"/>
              <a:ext cx="1877572" cy="936000"/>
              <a:chOff x="652251" y="4007320"/>
              <a:chExt cx="1877572" cy="936000"/>
            </a:xfrm>
          </p:grpSpPr>
          <p:pic>
            <p:nvPicPr>
              <p:cNvPr id="103" name="Picture 102" descr="screenshot 2014-11-29 at 23.38.43.png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364" t="50431" r="8260" b="21613"/>
              <a:stretch/>
            </p:blipFill>
            <p:spPr>
              <a:xfrm>
                <a:off x="652251" y="4007320"/>
                <a:ext cx="1877572" cy="93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" name="Oval 4"/>
              <p:cNvSpPr/>
              <p:nvPr/>
            </p:nvSpPr>
            <p:spPr>
              <a:xfrm>
                <a:off x="696831" y="4424078"/>
                <a:ext cx="187887" cy="164251"/>
              </a:xfrm>
              <a:prstGeom prst="ellipse">
                <a:avLst/>
              </a:prstGeom>
              <a:noFill/>
              <a:ln w="25400" cap="flat">
                <a:solidFill>
                  <a:srgbClr val="FF2F92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2596761" y="3915967"/>
              <a:ext cx="2183174" cy="1043979"/>
            </a:xfrm>
            <a:prstGeom prst="rect">
              <a:avLst/>
            </a:prstGeom>
            <a:solidFill>
              <a:srgbClr val="C00000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</p:grpSp>
      <p:pic>
        <p:nvPicPr>
          <p:cNvPr id="58" name="Picture 5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7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0.04097 -0.21481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1074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5 -0.00123 L 0.04097 -0.346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1728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045E-16 L 0.04202 -0.47932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2398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4568E-6 L 0.04132 -0.60463 " pathEditMode="fixed" rAng="0" ptsTypes="AA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3021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63" grpId="0" animBg="1"/>
      <p:bldP spid="4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7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Engineering</a:t>
            </a:r>
            <a: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10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Environment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Medical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201" name="Group 275"/>
          <p:cNvGrpSpPr/>
          <p:nvPr/>
        </p:nvGrpSpPr>
        <p:grpSpPr>
          <a:xfrm>
            <a:off x="8441107" y="860283"/>
            <a:ext cx="296999" cy="296999"/>
            <a:chOff x="0" y="0"/>
            <a:chExt cx="635001" cy="635001"/>
          </a:xfrm>
        </p:grpSpPr>
        <p:sp>
          <p:nvSpPr>
            <p:cNvPr id="221" name="Shape 273"/>
            <p:cNvSpPr/>
            <p:nvPr/>
          </p:nvSpPr>
          <p:spPr>
            <a:xfrm>
              <a:off x="-1" y="-1"/>
              <a:ext cx="635003" cy="6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3" name="Logo_Pompier_vNewcomers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676" y="11676"/>
              <a:ext cx="612852" cy="6206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5" name="Group 278"/>
          <p:cNvGrpSpPr/>
          <p:nvPr/>
        </p:nvGrpSpPr>
        <p:grpSpPr>
          <a:xfrm>
            <a:off x="8441107" y="1220729"/>
            <a:ext cx="296999" cy="296999"/>
            <a:chOff x="0" y="0"/>
            <a:chExt cx="635000" cy="635000"/>
          </a:xfrm>
        </p:grpSpPr>
        <p:sp>
          <p:nvSpPr>
            <p:cNvPr id="226" name="Shape 276"/>
            <p:cNvSpPr/>
            <p:nvPr/>
          </p:nvSpPr>
          <p:spPr>
            <a:xfrm>
              <a:off x="-1" y="-1"/>
              <a:ext cx="635001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  <p:pic>
          <p:nvPicPr>
            <p:cNvPr id="227" name="Logo_MedicalService_vNewcomer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676" y="11676"/>
              <a:ext cx="612850" cy="620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8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aa076bc257a788fc08cfd91a15fd4d4f486f8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Custom 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1365</Words>
  <Application>Microsoft Macintosh PowerPoint</Application>
  <PresentationFormat>On-screen Show (16:9)</PresentationFormat>
  <Paragraphs>543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Arial Black</vt:lpstr>
      <vt:lpstr>Avenir Heavy</vt:lpstr>
      <vt:lpstr>Avenir Next Demi Bold</vt:lpstr>
      <vt:lpstr>Calibri</vt:lpstr>
      <vt:lpstr>Chalkduster</vt:lpstr>
      <vt:lpstr>Comic Sans MS</vt:lpstr>
      <vt:lpstr>Gill Sans</vt:lpstr>
      <vt:lpstr>Helvetica</vt:lpstr>
      <vt:lpstr>Helvetica Neue Medium</vt:lpstr>
      <vt:lpstr>Lucida Grande</vt:lpstr>
      <vt:lpstr>Menlo-Regular</vt:lpstr>
      <vt:lpstr>Optima</vt:lpstr>
      <vt:lpstr>Verdana</vt:lpstr>
      <vt:lpstr>Arial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at CERN</dc:title>
  <dc:subject>Safety Induction for CERN Newcomers</dc:subject>
  <dc:creator>Christoph BALLE</dc:creator>
  <cp:keywords>Safety Training</cp:keywords>
  <cp:lastModifiedBy>Christoph BALLE</cp:lastModifiedBy>
  <cp:revision>1333</cp:revision>
  <cp:lastPrinted>2017-07-09T11:23:32Z</cp:lastPrinted>
  <dcterms:modified xsi:type="dcterms:W3CDTF">2017-07-21T14:57:15Z</dcterms:modified>
  <cp:category>Safety</cp:category>
</cp:coreProperties>
</file>