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</p:sldMasterIdLst>
  <p:notesMasterIdLst>
    <p:notesMasterId r:id="rId12"/>
  </p:notesMasterIdLst>
  <p:sldIdLst>
    <p:sldId id="294" r:id="rId3"/>
    <p:sldId id="299" r:id="rId4"/>
    <p:sldId id="310" r:id="rId5"/>
    <p:sldId id="300" r:id="rId6"/>
    <p:sldId id="301" r:id="rId7"/>
    <p:sldId id="303" r:id="rId8"/>
    <p:sldId id="304" r:id="rId9"/>
    <p:sldId id="305" r:id="rId10"/>
    <p:sldId id="30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E7F2"/>
    <a:srgbClr val="5080B0"/>
    <a:srgbClr val="5080B2"/>
    <a:srgbClr val="4F81BD"/>
    <a:srgbClr val="FFFF66"/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1450" y="-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10022-BB59-4C85-B363-B3C54B2EBAE1}" type="datetimeFigureOut">
              <a:rPr lang="en-US" smtClean="0"/>
              <a:t>27-Nov-17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0409E-0417-4C2E-842A-8315D58C7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4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smtClean="0"/>
              <a:t>M. Tomut, A. Bertarelli  – WP17 1st Workshop – 27-28 November 2017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78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42368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60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3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4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333" y="36000"/>
            <a:ext cx="7045706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 smtClean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612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80899" y="6701322"/>
            <a:ext cx="5962486" cy="127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831" b="0" i="0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Helvetica" panose="020B0604020202020204" pitchFamily="34" charset="0"/>
                <a:ea typeface="ＭＳ Ｐゴシック"/>
                <a:cs typeface="Helvetica" panose="020B0604020202020204" pitchFamily="34" charset="0"/>
              </a:defRPr>
            </a:lvl1pPr>
          </a:lstStyle>
          <a:p>
            <a:pPr algn="ctr"/>
            <a:r>
              <a:rPr lang="en-GB" smtClean="0"/>
              <a:t>M. Tomut, A. Bertarelli  – WP17 1st Workshop – 27-28 November 2017</a:t>
            </a:r>
            <a:endParaRPr lang="nn-NO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4923" y="6702541"/>
            <a:ext cx="199385" cy="15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015" b="0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576000"/>
            <a:ext cx="531692" cy="57600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46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" y="6318000"/>
            <a:ext cx="531692" cy="53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201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580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0684" y="6584043"/>
            <a:ext cx="468109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err="1" smtClean="0">
                <a:solidFill>
                  <a:schemeClr val="accent6"/>
                </a:solidFill>
                <a:latin typeface="+mj-lt"/>
              </a:rPr>
              <a:t>M.Tomut</a:t>
            </a:r>
            <a:r>
              <a:rPr lang="de-DE" sz="1200" dirty="0" smtClean="0">
                <a:solidFill>
                  <a:schemeClr val="accent6"/>
                </a:solidFill>
                <a:latin typeface="+mj-lt"/>
              </a:rPr>
              <a:t>, EuCARD2,</a:t>
            </a:r>
            <a:r>
              <a:rPr lang="de-DE" sz="1200" baseline="0" dirty="0" smtClean="0">
                <a:solidFill>
                  <a:schemeClr val="accent6"/>
                </a:solidFill>
                <a:latin typeface="+mj-lt"/>
              </a:rPr>
              <a:t> WP 11.2/3 </a:t>
            </a:r>
            <a:r>
              <a:rPr lang="de-DE" sz="1200" baseline="0" dirty="0" err="1" smtClean="0">
                <a:solidFill>
                  <a:schemeClr val="accent6"/>
                </a:solidFill>
                <a:latin typeface="+mj-lt"/>
              </a:rPr>
              <a:t>task</a:t>
            </a:r>
            <a:r>
              <a:rPr lang="de-DE" sz="1200" baseline="0" dirty="0" smtClean="0">
                <a:solidFill>
                  <a:schemeClr val="accent6"/>
                </a:solidFill>
                <a:latin typeface="+mj-lt"/>
              </a:rPr>
              <a:t> </a:t>
            </a:r>
            <a:r>
              <a:rPr lang="de-DE" sz="1200" baseline="0" dirty="0" err="1" smtClean="0">
                <a:solidFill>
                  <a:schemeClr val="accent6"/>
                </a:solidFill>
                <a:latin typeface="+mj-lt"/>
              </a:rPr>
              <a:t>meeting</a:t>
            </a:r>
            <a:r>
              <a:rPr lang="de-DE" sz="1200" dirty="0" smtClean="0">
                <a:solidFill>
                  <a:schemeClr val="accent6"/>
                </a:solidFill>
                <a:latin typeface="+mj-lt"/>
              </a:rPr>
              <a:t> 10.12.2013, CERN</a:t>
            </a:r>
            <a:endParaRPr lang="en-US" sz="12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067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39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721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25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br>
              <a:rPr lang="fr-FR" dirty="0" smtClean="0"/>
            </a:br>
            <a:r>
              <a:rPr lang="fr-FR" dirty="0" smtClean="0"/>
              <a:t>Click and </a:t>
            </a:r>
            <a:r>
              <a:rPr lang="fr-FR" dirty="0" err="1" smtClean="0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M. Tomut, A. Bertarelli  – WP17 1st Workshop – 27-28 November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19675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08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1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861774"/>
          </a:xfrm>
        </p:spPr>
        <p:txBody>
          <a:bodyPr/>
          <a:lstStyle/>
          <a:p>
            <a:r>
              <a:rPr lang="en-GB" sz="2800" dirty="0" smtClean="0"/>
              <a:t>Welcome to the 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Workshop of ARIES WP17</a:t>
            </a:r>
            <a:br>
              <a:rPr lang="en-GB" sz="2800" dirty="0" smtClean="0"/>
            </a:br>
            <a:r>
              <a:rPr lang="en-GB" sz="2800" dirty="0" smtClean="0"/>
              <a:t>(</a:t>
            </a:r>
            <a:r>
              <a:rPr lang="en-GB" sz="2800" dirty="0" err="1" smtClean="0"/>
              <a:t>PowerMat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 smtClean="0"/>
              <a:t>Marilena</a:t>
            </a:r>
            <a:r>
              <a:rPr lang="en-GB" dirty="0" smtClean="0"/>
              <a:t> </a:t>
            </a:r>
            <a:r>
              <a:rPr lang="en-GB" dirty="0" err="1" smtClean="0"/>
              <a:t>Tomut</a:t>
            </a:r>
            <a:r>
              <a:rPr lang="en-GB" dirty="0" smtClean="0"/>
              <a:t> (GSI), Alessandro Bertarelli (CERN)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sz="2400" dirty="0" smtClean="0"/>
              <a:t>Politecnico di Torino, Turin 27.11.2017</a:t>
            </a: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16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ARIES WP17 </a:t>
            </a:r>
            <a:r>
              <a:rPr lang="en-US" dirty="0" err="1" smtClean="0"/>
              <a:t>PowerMat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Thanks to </a:t>
            </a:r>
            <a:r>
              <a:rPr lang="en-US" dirty="0" err="1" smtClean="0"/>
              <a:t>Polito</a:t>
            </a:r>
            <a:r>
              <a:rPr lang="en-US" dirty="0" smtClean="0"/>
              <a:t> and particularly  to Lorenzo and Martina for organizing this workshop in such an inspiring and beautiful location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026" name="Picture 2" descr="1st Workshop of ARIES WP17 PowerM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45" y="2829556"/>
            <a:ext cx="8496000" cy="339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93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PowerMat</a:t>
            </a:r>
            <a:r>
              <a:rPr lang="en-US" dirty="0"/>
              <a:t> WP </a:t>
            </a:r>
            <a:r>
              <a:rPr lang="en-US" dirty="0" smtClean="0"/>
              <a:t>in a nutshell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Develop </a:t>
            </a:r>
            <a:r>
              <a:rPr lang="en-GB" dirty="0"/>
              <a:t>and characterize novel composite materials based on graphitic and metal matrices with carbide and diamond reinforcements</a:t>
            </a:r>
          </a:p>
          <a:p>
            <a:r>
              <a:rPr lang="en-GB" dirty="0" smtClean="0"/>
              <a:t>Test and online monitor materials behaviour under </a:t>
            </a:r>
            <a:r>
              <a:rPr lang="en-GB" dirty="0"/>
              <a:t>thermal shock (particle- or laser-beam induced) and </a:t>
            </a:r>
            <a:r>
              <a:rPr lang="en-GB" dirty="0" smtClean="0"/>
              <a:t>irradiation</a:t>
            </a:r>
            <a:endParaRPr lang="en-GB" dirty="0"/>
          </a:p>
          <a:p>
            <a:r>
              <a:rPr lang="en-GB" dirty="0"/>
              <a:t>Investigate radiation damage using numerical and experimental approaches.</a:t>
            </a:r>
          </a:p>
          <a:p>
            <a:r>
              <a:rPr lang="en-GB" dirty="0"/>
              <a:t>Identify and test novel materials for broader accelerator applications for high power targets, beam catchers, beam windows  and luminescence screens </a:t>
            </a:r>
          </a:p>
          <a:p>
            <a:r>
              <a:rPr lang="en-GB" dirty="0"/>
              <a:t>Explore societal </a:t>
            </a:r>
            <a:r>
              <a:rPr lang="en-GB" dirty="0" smtClean="0"/>
              <a:t>applications </a:t>
            </a:r>
            <a:r>
              <a:rPr lang="en-GB" dirty="0"/>
              <a:t>of these novel materials such </a:t>
            </a:r>
            <a:r>
              <a:rPr lang="en-GB" dirty="0" smtClean="0"/>
              <a:t>as </a:t>
            </a:r>
            <a:r>
              <a:rPr lang="en-GB" dirty="0"/>
              <a:t>advanced engineering, medical imaging, quantum computing, energy efficiency, aerospace, and thermal </a:t>
            </a:r>
            <a:r>
              <a:rPr lang="en-GB" dirty="0" smtClean="0"/>
              <a:t>management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383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ARIES WP17 </a:t>
            </a:r>
            <a:r>
              <a:rPr lang="en-US" dirty="0" err="1" smtClean="0"/>
              <a:t>PowerMat</a:t>
            </a:r>
            <a:r>
              <a:rPr lang="en-US" dirty="0" smtClean="0"/>
              <a:t>: Timetable</a:t>
            </a:r>
            <a:endParaRPr lang="en-GB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92966"/>
            <a:ext cx="4608000" cy="400544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000" y="1615424"/>
            <a:ext cx="4680000" cy="18086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000" y="3532300"/>
            <a:ext cx="4680000" cy="169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8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ARIES WP17 </a:t>
            </a:r>
            <a:r>
              <a:rPr lang="en-US" dirty="0" err="1" smtClean="0"/>
              <a:t>PowerMat</a:t>
            </a:r>
            <a:r>
              <a:rPr lang="en-US" dirty="0" smtClean="0"/>
              <a:t>: Timetable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8401"/>
            <a:ext cx="4680000" cy="38762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000" y="1458401"/>
            <a:ext cx="4680000" cy="24166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000" y="3941852"/>
            <a:ext cx="4680000" cy="29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72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Milestones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990600"/>
            <a:ext cx="7652172" cy="48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665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Deliverables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8" y="1928795"/>
            <a:ext cx="8978405" cy="220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61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Deliverables and Milestones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06396" y="1917700"/>
          <a:ext cx="833120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3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4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D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800000"/>
                          </a:solidFill>
                        </a:rPr>
                        <a:t>1.4</a:t>
                      </a:r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800000"/>
                          </a:solidFill>
                        </a:rPr>
                        <a:t>D</a:t>
                      </a:r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61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ARIES WP17 </a:t>
            </a:r>
            <a:r>
              <a:rPr lang="en-US" dirty="0" err="1" smtClean="0"/>
              <a:t>PowerMat</a:t>
            </a:r>
            <a:r>
              <a:rPr lang="en-US" dirty="0" smtClean="0"/>
              <a:t>: Workshop goals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main goals of this workshop are: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efine </a:t>
            </a:r>
            <a:r>
              <a:rPr lang="en-US" dirty="0" smtClean="0"/>
              <a:t>the WP work program for the next 6 – 12 </a:t>
            </a:r>
            <a:r>
              <a:rPr lang="en-US" dirty="0" smtClean="0"/>
              <a:t>months, including Deliverables and Milestones</a:t>
            </a:r>
            <a:endParaRPr lang="en-US" dirty="0" smtClean="0"/>
          </a:p>
          <a:p>
            <a:pPr lvl="1"/>
            <a:r>
              <a:rPr lang="en-US" dirty="0"/>
              <a:t>Foster discussions, exchanges and collaboration between partners</a:t>
            </a:r>
          </a:p>
          <a:p>
            <a:pPr lvl="1"/>
            <a:r>
              <a:rPr lang="en-US" dirty="0" smtClean="0"/>
              <a:t>Prepare </a:t>
            </a:r>
            <a:r>
              <a:rPr lang="en-US" dirty="0" smtClean="0"/>
              <a:t>the list of experiments, sampling, testing and characterization campaigns</a:t>
            </a:r>
          </a:p>
          <a:p>
            <a:pPr lvl="1"/>
            <a:r>
              <a:rPr lang="en-US" dirty="0" smtClean="0"/>
              <a:t>Define </a:t>
            </a:r>
            <a:r>
              <a:rPr lang="en-US" dirty="0" smtClean="0"/>
              <a:t>next steps and meetings, e.g. annual meeting (ARIES annual meeting in Riga, LV, 22-25 May ‘18)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You should not leave this event unless you clearly know what you should do in the next 6 – 12 months!</a:t>
            </a:r>
          </a:p>
          <a:p>
            <a:r>
              <a:rPr lang="en-US" b="1" dirty="0" smtClean="0"/>
              <a:t>So let’s start …. And enjoy the Workshop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Tomut, A. Bertarelli  – WP17 1st Workshop – 27-28 November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46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7877</TotalTime>
  <Words>432</Words>
  <Application>Microsoft Office PowerPoint</Application>
  <PresentationFormat>On-screen Show (4:3)</PresentationFormat>
  <Paragraphs>77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ＭＳ Ｐゴシック</vt:lpstr>
      <vt:lpstr>Arial</vt:lpstr>
      <vt:lpstr>Calibri</vt:lpstr>
      <vt:lpstr>Helvetica</vt:lpstr>
      <vt:lpstr>1_Thème Office</vt:lpstr>
      <vt:lpstr>Thème Office</vt:lpstr>
      <vt:lpstr>PowerPoint Presentation</vt:lpstr>
      <vt:lpstr>ARIES WP17 PowerMat</vt:lpstr>
      <vt:lpstr>PowerMat WP in a nutshell</vt:lpstr>
      <vt:lpstr>ARIES WP17 PowerMat: Timetable</vt:lpstr>
      <vt:lpstr>ARIES WP17 PowerMat: Timetable</vt:lpstr>
      <vt:lpstr>Milestones</vt:lpstr>
      <vt:lpstr>Deliverables</vt:lpstr>
      <vt:lpstr>Deliverables and Milestones  </vt:lpstr>
      <vt:lpstr>ARIES WP17 PowerMat: Workshop goals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Alessandro Bertarelli</cp:lastModifiedBy>
  <cp:revision>193</cp:revision>
  <dcterms:created xsi:type="dcterms:W3CDTF">2015-10-09T07:05:10Z</dcterms:created>
  <dcterms:modified xsi:type="dcterms:W3CDTF">2017-11-27T07:17:36Z</dcterms:modified>
</cp:coreProperties>
</file>