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76" r:id="rId2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1"/>
    <p:restoredTop sz="94679"/>
  </p:normalViewPr>
  <p:slideViewPr>
    <p:cSldViewPr snapToGrid="0" snapToObjects="1">
      <p:cViewPr varScale="1">
        <p:scale>
          <a:sx n="81" d="100"/>
          <a:sy n="81" d="100"/>
        </p:scale>
        <p:origin x="13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8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95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4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0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62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65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6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6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48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2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22004-686D-244A-9B17-4EBFD1DAC35A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AFDB-5AD6-5B46-8BB5-C9016692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1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orldscienceforum.org/?ajax=1&amp;block=Wsfresztvevok_Download&amp;id=399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4BA64-94C2-E64D-AE3E-F1CE77FD6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375" y="3793748"/>
            <a:ext cx="8675370" cy="1502305"/>
          </a:xfrm>
        </p:spPr>
        <p:txBody>
          <a:bodyPr>
            <a:noAutofit/>
          </a:bodyPr>
          <a:lstStyle/>
          <a:p>
            <a:r>
              <a:rPr lang="en-US" sz="4400" b="1" dirty="0"/>
              <a:t>Simon Connell</a:t>
            </a:r>
            <a:br>
              <a:rPr lang="en-US" sz="4400" dirty="0"/>
            </a:br>
            <a:r>
              <a:rPr lang="en-US" sz="4400" dirty="0"/>
              <a:t>School of Physics</a:t>
            </a:r>
            <a:br>
              <a:rPr lang="en-US" sz="4400" dirty="0"/>
            </a:br>
            <a:r>
              <a:rPr lang="en-US" sz="4400" dirty="0"/>
              <a:t>University of Johannesburg</a:t>
            </a:r>
            <a:br>
              <a:rPr lang="en-US" sz="4400" dirty="0"/>
            </a:br>
            <a:r>
              <a:rPr lang="en-US" sz="4400" dirty="0"/>
              <a:t>http://</a:t>
            </a:r>
            <a:r>
              <a:rPr lang="en-US" sz="4400" dirty="0" err="1"/>
              <a:t>physics.uj.ac.za</a:t>
            </a:r>
            <a:r>
              <a:rPr lang="en-US" sz="4400" dirty="0"/>
              <a:t>/~</a:t>
            </a:r>
            <a:r>
              <a:rPr lang="en-US" sz="4400" dirty="0" err="1"/>
              <a:t>connell</a:t>
            </a:r>
            <a:r>
              <a:rPr lang="en-US" sz="4400" dirty="0"/>
              <a:t>/</a:t>
            </a:r>
            <a:br>
              <a:rPr lang="en-US" sz="4400" dirty="0"/>
            </a:br>
            <a:r>
              <a:rPr lang="en-US" sz="4400" dirty="0" err="1"/>
              <a:t>simonhconnell@gmail.com</a:t>
            </a:r>
            <a:endParaRPr lang="en-US" sz="4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EFFE1F-EA50-6B49-9E4C-FC57177019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1836"/>
          <a:stretch/>
        </p:blipFill>
        <p:spPr>
          <a:xfrm>
            <a:off x="0" y="0"/>
            <a:ext cx="10058400" cy="20337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6FAF41-D25F-BC46-8B6F-CA10DB0B9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1806" y="2033752"/>
            <a:ext cx="2756594" cy="280626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F82B70D-E110-CB44-8610-DDF36A70CCA2}"/>
              </a:ext>
            </a:extLst>
          </p:cNvPr>
          <p:cNvSpPr txBox="1">
            <a:spLocks/>
          </p:cNvSpPr>
          <p:nvPr/>
        </p:nvSpPr>
        <p:spPr>
          <a:xfrm>
            <a:off x="4733" y="6612995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4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Simon’s slides are being delivered by:</a:t>
            </a:r>
          </a:p>
          <a:p>
            <a:r>
              <a:rPr lang="en-US" sz="2400" b="1" dirty="0"/>
              <a:t>Tabbetha Dobbins</a:t>
            </a:r>
            <a:br>
              <a:rPr lang="en-US" sz="2400" dirty="0"/>
            </a:br>
            <a:r>
              <a:rPr lang="en-US" sz="2400" dirty="0"/>
              <a:t>Dept. of Physics &amp; Astronomy</a:t>
            </a:r>
            <a:br>
              <a:rPr lang="en-US" sz="2400" dirty="0"/>
            </a:br>
            <a:r>
              <a:rPr lang="en-US" sz="2400" dirty="0"/>
              <a:t>Rowan University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B303D6-94BD-8442-A1EA-B23ACD9FFCC5}"/>
              </a:ext>
            </a:extLst>
          </p:cNvPr>
          <p:cNvSpPr/>
          <p:nvPr/>
        </p:nvSpPr>
        <p:spPr>
          <a:xfrm>
            <a:off x="8737253" y="6184370"/>
            <a:ext cx="1034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ACP2018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073C12-045F-2E41-B77D-6B362CD4A9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148" y="4888304"/>
            <a:ext cx="1422400" cy="1333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23DD3D-32D2-B541-90DF-803BFB89AF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4821" y="6647501"/>
            <a:ext cx="1828800" cy="120226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9DD6EC8-400B-9445-B2D5-DC93BA9F5B7F}"/>
              </a:ext>
            </a:extLst>
          </p:cNvPr>
          <p:cNvSpPr/>
          <p:nvPr/>
        </p:nvSpPr>
        <p:spPr>
          <a:xfrm>
            <a:off x="61376" y="2033752"/>
            <a:ext cx="70550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Connell, S. The African Light Source Project. Presentation at the World Science Forum (WSF): </a:t>
            </a:r>
            <a:r>
              <a:rPr lang="en-US" sz="1600" dirty="0">
                <a:hlinkClick r:id="rId6"/>
              </a:rPr>
              <a:t>https://worldscienceforum.org/?ajax=1&amp;block=Wsfresztvevok_Download&amp;id=399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7542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2D0DFD6-EF1C-4C4E-A79F-6FE64A640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94290" cy="763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436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777DE69-3B90-F24B-BAEF-72E25DE39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9705" y="104775"/>
            <a:ext cx="10238105" cy="766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666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7F4A07-9923-2646-AD5A-420C2A904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010"/>
            <a:ext cx="10150475" cy="756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205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04DAC6-2253-684A-8192-E6FD61569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5685"/>
            <a:ext cx="10179685" cy="674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859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DB6E45E-92AF-554F-A5D4-9B6698760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985"/>
            <a:ext cx="10238105" cy="763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49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1421C7-3128-BB44-B4E8-2F0C6C224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8486"/>
            <a:ext cx="10058400" cy="719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43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401BC4C-8D9C-544D-920A-120F48B4F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3600"/>
            <a:ext cx="10058400" cy="704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626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C19B15-2333-E740-8928-8EEE19037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0311"/>
            <a:ext cx="10058400" cy="722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036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5F8489-D920-ED4E-BCA3-5BDAC657E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212"/>
            <a:ext cx="10058400" cy="759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00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D8FF1A-B8E8-2D49-8532-96D56BB94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089"/>
            <a:ext cx="10058400" cy="729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50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0FD8E4-36F0-734F-A3D3-5E933A876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903"/>
            <a:ext cx="10058400" cy="72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246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495C13B-8A5F-B04D-A95B-907404A3C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096"/>
            <a:ext cx="10058400" cy="750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400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F3C78D7-4FA2-5149-8E2D-ACDE53C57C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6613"/>
            <a:ext cx="10058400" cy="722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370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76C1C89-F18F-004B-91B6-BE2186F13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0119"/>
            <a:ext cx="10058400" cy="722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1467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A8C028-82FD-764D-8192-57D22C2D1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9797"/>
            <a:ext cx="10058400" cy="722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451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59191A-71C3-FD46-B5E3-090A49618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532" y="204952"/>
            <a:ext cx="10136357" cy="756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91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87C077-1D3A-5E4A-9006-1316BFE07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15" y="454408"/>
            <a:ext cx="10067315" cy="723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866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7163E4-5205-5642-B057-197961DC6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2603"/>
            <a:ext cx="10058400" cy="719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66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34E1AB-5B11-1247-BBB0-BEF1EE7F7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5667"/>
            <a:ext cx="10058400" cy="717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13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E0C253-9553-034E-88B7-894F1A94D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16" y="228599"/>
            <a:ext cx="10155716" cy="724576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3EACE58-D5C5-1E46-AF6F-8620289E310E}"/>
              </a:ext>
            </a:extLst>
          </p:cNvPr>
          <p:cNvSpPr/>
          <p:nvPr/>
        </p:nvSpPr>
        <p:spPr>
          <a:xfrm>
            <a:off x="2967487" y="5831457"/>
            <a:ext cx="1880558" cy="207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48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FDBA72-5BD8-0A47-8430-171F493B6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315"/>
            <a:ext cx="10135870" cy="727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69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B99E403-D3CC-AA44-BD64-80D406ED0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680" y="381719"/>
            <a:ext cx="10165080" cy="76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747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5F30DDE-7091-6642-9923-A9DBCE613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"/>
            <a:ext cx="10150475" cy="76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252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50</Words>
  <Application>Microsoft Macintosh PowerPoint</Application>
  <PresentationFormat>Custom</PresentationFormat>
  <Paragraphs>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Simon Connell School of Physics University of Johannesburg http://physics.uj.ac.za/~connell/ simonhconnell@gmail.com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17</cp:revision>
  <cp:lastPrinted>2018-06-28T21:15:14Z</cp:lastPrinted>
  <dcterms:created xsi:type="dcterms:W3CDTF">2018-06-28T20:38:52Z</dcterms:created>
  <dcterms:modified xsi:type="dcterms:W3CDTF">2018-06-28T21:32:15Z</dcterms:modified>
</cp:coreProperties>
</file>