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8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E3DB2-5436-4F60-9578-85509BC878EB}" type="datetimeFigureOut">
              <a:rPr lang="en-GB" smtClean="0"/>
              <a:t>28/09/2017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6C76-8935-40E5-9C6D-B6AB25CFD0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84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245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176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1843" y="2377988"/>
            <a:ext cx="10969139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 smtClean="0"/>
              <a:t>LIU / HL-LHC </a:t>
            </a:r>
            <a:br>
              <a:rPr lang="en-GB" dirty="0" smtClean="0"/>
            </a:br>
            <a:r>
              <a:rPr lang="en-GB" dirty="0" smtClean="0"/>
              <a:t>Cost and Schedule Review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810778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4265791" y="6318944"/>
            <a:ext cx="33584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>
                <a:solidFill>
                  <a:srgbClr val="0055A0">
                    <a:tint val="75000"/>
                  </a:srgbClr>
                </a:solidFill>
              </a:rPr>
              <a:t>LIU / HL-LHC </a:t>
            </a:r>
          </a:p>
          <a:p>
            <a:r>
              <a:rPr lang="en-GB" sz="1200" dirty="0" smtClean="0">
                <a:solidFill>
                  <a:srgbClr val="0055A0">
                    <a:tint val="75000"/>
                  </a:srgbClr>
                </a:solidFill>
              </a:rPr>
              <a:t>Cost and Schedule Review</a:t>
            </a:r>
            <a:endParaRPr lang="en-US" sz="1200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933" y="322086"/>
            <a:ext cx="3056393" cy="129246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26 Sept.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76069" y="173451"/>
            <a:ext cx="4215932" cy="158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13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61" y="1927801"/>
            <a:ext cx="10969139" cy="9404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2925844"/>
            <a:ext cx="36576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1117568" y="6184800"/>
            <a:ext cx="2253705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26 Sept.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14967" y="6184801"/>
            <a:ext cx="3358405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LIU Project - Malika Meddahi TE/ABT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269544"/>
            <a:ext cx="3056393" cy="1292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73203" y="120179"/>
            <a:ext cx="4218797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4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6038" y="172224"/>
            <a:ext cx="8613053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1117567" y="6184801"/>
            <a:ext cx="2244468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26 Sept.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14967" y="6184801"/>
            <a:ext cx="3358405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LIU Project - Malika Meddahi TE/ABT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81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400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117567" y="6157664"/>
            <a:ext cx="2216759" cy="700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26 Sept.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14967" y="6184801"/>
            <a:ext cx="3358405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LIU Project - Malika Meddahi TE/ABT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04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837" y="189571"/>
            <a:ext cx="1103970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Mandate of LIU-PS beam dynamic working group </a:t>
            </a:r>
            <a:r>
              <a:rPr lang="en-GB" sz="2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Offer a forum for detailed discussion between experts from all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List the required LIU studies with milestones, timeline and responsible person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Ensure that the work remains </a:t>
            </a:r>
            <a:r>
              <a:rPr lang="en-GB" sz="2400" dirty="0" smtClean="0"/>
              <a:t>focused </a:t>
            </a:r>
            <a:r>
              <a:rPr lang="en-GB" sz="2400" dirty="0" smtClean="0"/>
              <a:t>on the agreed topics and provide timely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Cover LIU related topics from PSB to PS injection to PS flat top. Include PS-to-SPS transfer, in collaboration with SPS BD WG and LIU-SPS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Present activity outcomes to dedicated LIU PT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Cover both protons and ions</a:t>
            </a:r>
          </a:p>
          <a:p>
            <a:endParaRPr lang="en-GB" sz="2400" dirty="0"/>
          </a:p>
          <a:p>
            <a:r>
              <a:rPr lang="en-GB" sz="2400" b="1" dirty="0" smtClean="0"/>
              <a:t>Organisation</a:t>
            </a:r>
            <a:r>
              <a:rPr lang="en-GB" sz="2400" dirty="0" smtClean="0"/>
              <a:t>:</a:t>
            </a:r>
          </a:p>
          <a:p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Chaired by </a:t>
            </a:r>
            <a:r>
              <a:rPr lang="en-GB" sz="2400" dirty="0" err="1" smtClean="0"/>
              <a:t>Heiko</a:t>
            </a:r>
            <a:r>
              <a:rPr lang="en-GB" sz="2400" dirty="0" smtClean="0"/>
              <a:t>/Alex/Matthew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Alternate chairperson depending of the main topic of the meeting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Invitation and minutes to be distributed in cc. to LIU-PT members and deputies.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26 Sept.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LIU Project - Malika Meddahi TE/ABT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3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126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CERNCorporate4-3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 project organisation</dc:title>
  <dc:creator>Lucie Mainoli</dc:creator>
  <cp:lastModifiedBy>Heiko Damerau</cp:lastModifiedBy>
  <cp:revision>25</cp:revision>
  <dcterms:created xsi:type="dcterms:W3CDTF">2016-10-03T08:22:41Z</dcterms:created>
  <dcterms:modified xsi:type="dcterms:W3CDTF">2017-09-28T11:34:09Z</dcterms:modified>
</cp:coreProperties>
</file>