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58" r:id="rId4"/>
    <p:sldId id="259" r:id="rId5"/>
    <p:sldId id="263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2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99F70-7F7D-424B-8F28-54AF05EDB690}" type="datetimeFigureOut">
              <a:rPr lang="en-GB" smtClean="0"/>
              <a:t>28/09/2017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591103-F467-406D-AE6B-3E41D4C5DE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85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591103-F467-406D-AE6B-3E41D4C5DE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75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 smtClean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 smtClean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7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RRR measurement setup at CERN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Konrad Eiler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Konrad Eiler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49903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4" b="6314"/>
          <a:stretch/>
        </p:blipFill>
        <p:spPr>
          <a:xfrm>
            <a:off x="2763374" y="-16627"/>
            <a:ext cx="6380626" cy="6744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4228"/>
            <a:ext cx="8226854" cy="940443"/>
          </a:xfrm>
        </p:spPr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29/09/2017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Konrad Eiler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>
            <a:endCxn id="20" idx="3"/>
          </p:cNvCxnSpPr>
          <p:nvPr/>
        </p:nvCxnSpPr>
        <p:spPr>
          <a:xfrm flipH="1" flipV="1">
            <a:off x="2443942" y="3951086"/>
            <a:ext cx="2435629" cy="200055"/>
          </a:xfrm>
          <a:prstGeom prst="line">
            <a:avLst/>
          </a:prstGeom>
          <a:ln w="381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5884" y="3751031"/>
            <a:ext cx="1568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B0F0"/>
                </a:solidFill>
              </a:rPr>
              <a:t>LHe supply</a:t>
            </a:r>
            <a:endParaRPr lang="en-GB" sz="2000" b="1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3004" y="1321724"/>
            <a:ext cx="270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Samples are in vacuum, cooled by through LHe and copper plate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1762299" y="4911650"/>
            <a:ext cx="3499657" cy="1256394"/>
          </a:xfrm>
          <a:prstGeom prst="line">
            <a:avLst/>
          </a:prstGeom>
          <a:ln w="381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92720" y="4641455"/>
            <a:ext cx="23109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B0F0"/>
                </a:solidFill>
              </a:rPr>
              <a:t>Cold mass</a:t>
            </a:r>
          </a:p>
          <a:p>
            <a:r>
              <a:rPr lang="en-GB" sz="2000" b="1" dirty="0" smtClean="0">
                <a:solidFill>
                  <a:srgbClr val="00B0F0"/>
                </a:solidFill>
              </a:rPr>
              <a:t>(Cu plate)</a:t>
            </a:r>
          </a:p>
          <a:p>
            <a:r>
              <a:rPr lang="en-GB" sz="2000" b="1" dirty="0" smtClean="0">
                <a:solidFill>
                  <a:srgbClr val="00B0F0"/>
                </a:solidFill>
              </a:rPr>
              <a:t>as sample holder</a:t>
            </a:r>
            <a:endParaRPr lang="en-GB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72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Konrad Eiler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1" r="11588" b="2003"/>
          <a:stretch/>
        </p:blipFill>
        <p:spPr>
          <a:xfrm>
            <a:off x="2586575" y="-1"/>
            <a:ext cx="6557426" cy="636237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Top view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321724"/>
            <a:ext cx="270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setup allows us to measure both straight </a:t>
            </a:r>
          </a:p>
          <a:p>
            <a:r>
              <a:rPr lang="en-GB" dirty="0" smtClean="0"/>
              <a:t>as well as bent samples</a:t>
            </a:r>
          </a:p>
          <a:p>
            <a:r>
              <a:rPr lang="en-GB" dirty="0" smtClean="0"/>
              <a:t>(e.g. cut from cavities)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3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r="10091" b="13576"/>
          <a:stretch/>
        </p:blipFill>
        <p:spPr>
          <a:xfrm>
            <a:off x="54507" y="0"/>
            <a:ext cx="908949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492"/>
            <a:ext cx="3291840" cy="940443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 smtClean="0"/>
              <a:t>Bottom view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29/09/2017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Konrad </a:t>
            </a:r>
            <a:r>
              <a:rPr lang="en-US" dirty="0" smtClean="0">
                <a:solidFill>
                  <a:schemeClr val="tx1"/>
                </a:solidFill>
              </a:rPr>
              <a:t>Eiler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621746" y="1945178"/>
            <a:ext cx="3745803" cy="3906982"/>
            <a:chOff x="2621746" y="1945178"/>
            <a:chExt cx="3745803" cy="3906982"/>
          </a:xfrm>
        </p:grpSpPr>
        <p:grpSp>
          <p:nvGrpSpPr>
            <p:cNvPr id="53" name="Group 52"/>
            <p:cNvGrpSpPr/>
            <p:nvPr/>
          </p:nvGrpSpPr>
          <p:grpSpPr>
            <a:xfrm>
              <a:off x="2826327" y="1945178"/>
              <a:ext cx="3541222" cy="3906982"/>
              <a:chOff x="2826327" y="1945178"/>
              <a:chExt cx="3541222" cy="3906982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flipV="1">
                <a:off x="2826327" y="5419899"/>
                <a:ext cx="789709" cy="432261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3541222" y="2901142"/>
                <a:ext cx="74814" cy="251875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Freeform 23"/>
              <p:cNvSpPr/>
              <p:nvPr/>
            </p:nvSpPr>
            <p:spPr>
              <a:xfrm>
                <a:off x="3541222" y="1945178"/>
                <a:ext cx="994290" cy="1030778"/>
              </a:xfrm>
              <a:custGeom>
                <a:avLst/>
                <a:gdLst>
                  <a:gd name="connsiteX0" fmla="*/ 0 w 994290"/>
                  <a:gd name="connsiteY0" fmla="*/ 980902 h 1030778"/>
                  <a:gd name="connsiteX1" fmla="*/ 166254 w 994290"/>
                  <a:gd name="connsiteY1" fmla="*/ 972589 h 1030778"/>
                  <a:gd name="connsiteX2" fmla="*/ 249382 w 994290"/>
                  <a:gd name="connsiteY2" fmla="*/ 955964 h 1030778"/>
                  <a:gd name="connsiteX3" fmla="*/ 315883 w 994290"/>
                  <a:gd name="connsiteY3" fmla="*/ 947651 h 1030778"/>
                  <a:gd name="connsiteX4" fmla="*/ 640080 w 994290"/>
                  <a:gd name="connsiteY4" fmla="*/ 939338 h 1030778"/>
                  <a:gd name="connsiteX5" fmla="*/ 689956 w 994290"/>
                  <a:gd name="connsiteY5" fmla="*/ 931026 h 1030778"/>
                  <a:gd name="connsiteX6" fmla="*/ 764771 w 994290"/>
                  <a:gd name="connsiteY6" fmla="*/ 922713 h 1030778"/>
                  <a:gd name="connsiteX7" fmla="*/ 856211 w 994290"/>
                  <a:gd name="connsiteY7" fmla="*/ 897775 h 1030778"/>
                  <a:gd name="connsiteX8" fmla="*/ 889462 w 994290"/>
                  <a:gd name="connsiteY8" fmla="*/ 864524 h 1030778"/>
                  <a:gd name="connsiteX9" fmla="*/ 906087 w 994290"/>
                  <a:gd name="connsiteY9" fmla="*/ 847898 h 1030778"/>
                  <a:gd name="connsiteX10" fmla="*/ 922713 w 994290"/>
                  <a:gd name="connsiteY10" fmla="*/ 814647 h 1030778"/>
                  <a:gd name="connsiteX11" fmla="*/ 955963 w 994290"/>
                  <a:gd name="connsiteY11" fmla="*/ 764771 h 1030778"/>
                  <a:gd name="connsiteX12" fmla="*/ 980902 w 994290"/>
                  <a:gd name="connsiteY12" fmla="*/ 723207 h 1030778"/>
                  <a:gd name="connsiteX13" fmla="*/ 980902 w 994290"/>
                  <a:gd name="connsiteY13" fmla="*/ 515389 h 1030778"/>
                  <a:gd name="connsiteX14" fmla="*/ 972589 w 994290"/>
                  <a:gd name="connsiteY14" fmla="*/ 490451 h 1030778"/>
                  <a:gd name="connsiteX15" fmla="*/ 964276 w 994290"/>
                  <a:gd name="connsiteY15" fmla="*/ 448887 h 1030778"/>
                  <a:gd name="connsiteX16" fmla="*/ 955963 w 994290"/>
                  <a:gd name="connsiteY16" fmla="*/ 365760 h 1030778"/>
                  <a:gd name="connsiteX17" fmla="*/ 939338 w 994290"/>
                  <a:gd name="connsiteY17" fmla="*/ 315884 h 1030778"/>
                  <a:gd name="connsiteX18" fmla="*/ 914400 w 994290"/>
                  <a:gd name="connsiteY18" fmla="*/ 274320 h 1030778"/>
                  <a:gd name="connsiteX19" fmla="*/ 897774 w 994290"/>
                  <a:gd name="connsiteY19" fmla="*/ 224444 h 1030778"/>
                  <a:gd name="connsiteX20" fmla="*/ 864523 w 994290"/>
                  <a:gd name="connsiteY20" fmla="*/ 174567 h 1030778"/>
                  <a:gd name="connsiteX21" fmla="*/ 856211 w 994290"/>
                  <a:gd name="connsiteY21" fmla="*/ 149629 h 1030778"/>
                  <a:gd name="connsiteX22" fmla="*/ 806334 w 994290"/>
                  <a:gd name="connsiteY22" fmla="*/ 116378 h 1030778"/>
                  <a:gd name="connsiteX23" fmla="*/ 781396 w 994290"/>
                  <a:gd name="connsiteY23" fmla="*/ 99753 h 1030778"/>
                  <a:gd name="connsiteX24" fmla="*/ 739833 w 994290"/>
                  <a:gd name="connsiteY24" fmla="*/ 66502 h 1030778"/>
                  <a:gd name="connsiteX25" fmla="*/ 706582 w 994290"/>
                  <a:gd name="connsiteY25" fmla="*/ 33251 h 1030778"/>
                  <a:gd name="connsiteX26" fmla="*/ 681643 w 994290"/>
                  <a:gd name="connsiteY26" fmla="*/ 24938 h 1030778"/>
                  <a:gd name="connsiteX27" fmla="*/ 656705 w 994290"/>
                  <a:gd name="connsiteY27" fmla="*/ 8313 h 1030778"/>
                  <a:gd name="connsiteX28" fmla="*/ 590203 w 994290"/>
                  <a:gd name="connsiteY28" fmla="*/ 0 h 1030778"/>
                  <a:gd name="connsiteX29" fmla="*/ 498763 w 994290"/>
                  <a:gd name="connsiteY29" fmla="*/ 8313 h 1030778"/>
                  <a:gd name="connsiteX30" fmla="*/ 448887 w 994290"/>
                  <a:gd name="connsiteY30" fmla="*/ 24938 h 1030778"/>
                  <a:gd name="connsiteX31" fmla="*/ 423949 w 994290"/>
                  <a:gd name="connsiteY31" fmla="*/ 33251 h 1030778"/>
                  <a:gd name="connsiteX32" fmla="*/ 382385 w 994290"/>
                  <a:gd name="connsiteY32" fmla="*/ 66502 h 1030778"/>
                  <a:gd name="connsiteX33" fmla="*/ 340822 w 994290"/>
                  <a:gd name="connsiteY33" fmla="*/ 108066 h 1030778"/>
                  <a:gd name="connsiteX34" fmla="*/ 307571 w 994290"/>
                  <a:gd name="connsiteY34" fmla="*/ 141317 h 1030778"/>
                  <a:gd name="connsiteX35" fmla="*/ 290945 w 994290"/>
                  <a:gd name="connsiteY35" fmla="*/ 166255 h 1030778"/>
                  <a:gd name="connsiteX36" fmla="*/ 282633 w 994290"/>
                  <a:gd name="connsiteY36" fmla="*/ 191193 h 1030778"/>
                  <a:gd name="connsiteX37" fmla="*/ 266007 w 994290"/>
                  <a:gd name="connsiteY37" fmla="*/ 207818 h 1030778"/>
                  <a:gd name="connsiteX38" fmla="*/ 249382 w 994290"/>
                  <a:gd name="connsiteY38" fmla="*/ 232757 h 1030778"/>
                  <a:gd name="connsiteX39" fmla="*/ 224443 w 994290"/>
                  <a:gd name="connsiteY39" fmla="*/ 274320 h 1030778"/>
                  <a:gd name="connsiteX40" fmla="*/ 216131 w 994290"/>
                  <a:gd name="connsiteY40" fmla="*/ 299258 h 1030778"/>
                  <a:gd name="connsiteX41" fmla="*/ 199505 w 994290"/>
                  <a:gd name="connsiteY41" fmla="*/ 390698 h 1030778"/>
                  <a:gd name="connsiteX42" fmla="*/ 216131 w 994290"/>
                  <a:gd name="connsiteY42" fmla="*/ 540327 h 1030778"/>
                  <a:gd name="connsiteX43" fmla="*/ 224443 w 994290"/>
                  <a:gd name="connsiteY43" fmla="*/ 565266 h 1030778"/>
                  <a:gd name="connsiteX44" fmla="*/ 241069 w 994290"/>
                  <a:gd name="connsiteY44" fmla="*/ 581891 h 1030778"/>
                  <a:gd name="connsiteX45" fmla="*/ 249382 w 994290"/>
                  <a:gd name="connsiteY45" fmla="*/ 606829 h 1030778"/>
                  <a:gd name="connsiteX46" fmla="*/ 282633 w 994290"/>
                  <a:gd name="connsiteY46" fmla="*/ 640080 h 1030778"/>
                  <a:gd name="connsiteX47" fmla="*/ 290945 w 994290"/>
                  <a:gd name="connsiteY47" fmla="*/ 665018 h 1030778"/>
                  <a:gd name="connsiteX48" fmla="*/ 332509 w 994290"/>
                  <a:gd name="connsiteY48" fmla="*/ 689957 h 1030778"/>
                  <a:gd name="connsiteX49" fmla="*/ 357447 w 994290"/>
                  <a:gd name="connsiteY49" fmla="*/ 706582 h 1030778"/>
                  <a:gd name="connsiteX50" fmla="*/ 365760 w 994290"/>
                  <a:gd name="connsiteY50" fmla="*/ 731520 h 1030778"/>
                  <a:gd name="connsiteX51" fmla="*/ 399011 w 994290"/>
                  <a:gd name="connsiteY51" fmla="*/ 764771 h 1030778"/>
                  <a:gd name="connsiteX52" fmla="*/ 415636 w 994290"/>
                  <a:gd name="connsiteY52" fmla="*/ 781397 h 1030778"/>
                  <a:gd name="connsiteX53" fmla="*/ 432262 w 994290"/>
                  <a:gd name="connsiteY53" fmla="*/ 798022 h 1030778"/>
                  <a:gd name="connsiteX54" fmla="*/ 457200 w 994290"/>
                  <a:gd name="connsiteY54" fmla="*/ 814647 h 1030778"/>
                  <a:gd name="connsiteX55" fmla="*/ 490451 w 994290"/>
                  <a:gd name="connsiteY55" fmla="*/ 847898 h 1030778"/>
                  <a:gd name="connsiteX56" fmla="*/ 540327 w 994290"/>
                  <a:gd name="connsiteY56" fmla="*/ 881149 h 1030778"/>
                  <a:gd name="connsiteX57" fmla="*/ 556953 w 994290"/>
                  <a:gd name="connsiteY57" fmla="*/ 897775 h 1030778"/>
                  <a:gd name="connsiteX58" fmla="*/ 590203 w 994290"/>
                  <a:gd name="connsiteY58" fmla="*/ 906087 h 1030778"/>
                  <a:gd name="connsiteX59" fmla="*/ 631767 w 994290"/>
                  <a:gd name="connsiteY59" fmla="*/ 939338 h 1030778"/>
                  <a:gd name="connsiteX60" fmla="*/ 648393 w 994290"/>
                  <a:gd name="connsiteY60" fmla="*/ 955964 h 1030778"/>
                  <a:gd name="connsiteX61" fmla="*/ 698269 w 994290"/>
                  <a:gd name="connsiteY61" fmla="*/ 972589 h 1030778"/>
                  <a:gd name="connsiteX62" fmla="*/ 723207 w 994290"/>
                  <a:gd name="connsiteY62" fmla="*/ 980902 h 1030778"/>
                  <a:gd name="connsiteX63" fmla="*/ 748145 w 994290"/>
                  <a:gd name="connsiteY63" fmla="*/ 989215 h 1030778"/>
                  <a:gd name="connsiteX64" fmla="*/ 764771 w 994290"/>
                  <a:gd name="connsiteY64" fmla="*/ 1005840 h 1030778"/>
                  <a:gd name="connsiteX65" fmla="*/ 847898 w 994290"/>
                  <a:gd name="connsiteY65" fmla="*/ 1030778 h 1030778"/>
                  <a:gd name="connsiteX66" fmla="*/ 897774 w 994290"/>
                  <a:gd name="connsiteY66" fmla="*/ 1022466 h 1030778"/>
                  <a:gd name="connsiteX67" fmla="*/ 931025 w 994290"/>
                  <a:gd name="connsiteY67" fmla="*/ 1014153 h 1030778"/>
                  <a:gd name="connsiteX68" fmla="*/ 989214 w 994290"/>
                  <a:gd name="connsiteY68" fmla="*/ 1014153 h 103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994290" h="1030778">
                    <a:moveTo>
                      <a:pt x="0" y="980902"/>
                    </a:moveTo>
                    <a:cubicBezTo>
                      <a:pt x="55418" y="978131"/>
                      <a:pt x="110918" y="976688"/>
                      <a:pt x="166254" y="972589"/>
                    </a:cubicBezTo>
                    <a:cubicBezTo>
                      <a:pt x="327290" y="960661"/>
                      <a:pt x="163738" y="971536"/>
                      <a:pt x="249382" y="955964"/>
                    </a:cubicBezTo>
                    <a:cubicBezTo>
                      <a:pt x="271361" y="951968"/>
                      <a:pt x="293564" y="948601"/>
                      <a:pt x="315883" y="947651"/>
                    </a:cubicBezTo>
                    <a:cubicBezTo>
                      <a:pt x="423886" y="943055"/>
                      <a:pt x="532014" y="942109"/>
                      <a:pt x="640080" y="939338"/>
                    </a:cubicBezTo>
                    <a:cubicBezTo>
                      <a:pt x="656705" y="936567"/>
                      <a:pt x="673249" y="933254"/>
                      <a:pt x="689956" y="931026"/>
                    </a:cubicBezTo>
                    <a:cubicBezTo>
                      <a:pt x="714828" y="927710"/>
                      <a:pt x="740061" y="927074"/>
                      <a:pt x="764771" y="922713"/>
                    </a:cubicBezTo>
                    <a:cubicBezTo>
                      <a:pt x="804608" y="915683"/>
                      <a:pt x="823081" y="908817"/>
                      <a:pt x="856211" y="897775"/>
                    </a:cubicBezTo>
                    <a:lnTo>
                      <a:pt x="889462" y="864524"/>
                    </a:lnTo>
                    <a:cubicBezTo>
                      <a:pt x="895004" y="858982"/>
                      <a:pt x="902582" y="854908"/>
                      <a:pt x="906087" y="847898"/>
                    </a:cubicBezTo>
                    <a:cubicBezTo>
                      <a:pt x="911629" y="836814"/>
                      <a:pt x="916337" y="825273"/>
                      <a:pt x="922713" y="814647"/>
                    </a:cubicBezTo>
                    <a:cubicBezTo>
                      <a:pt x="932993" y="797513"/>
                      <a:pt x="949644" y="783727"/>
                      <a:pt x="955963" y="764771"/>
                    </a:cubicBezTo>
                    <a:cubicBezTo>
                      <a:pt x="966755" y="732398"/>
                      <a:pt x="958080" y="746029"/>
                      <a:pt x="980902" y="723207"/>
                    </a:cubicBezTo>
                    <a:cubicBezTo>
                      <a:pt x="1002365" y="637349"/>
                      <a:pt x="994739" y="681440"/>
                      <a:pt x="980902" y="515389"/>
                    </a:cubicBezTo>
                    <a:cubicBezTo>
                      <a:pt x="980174" y="506657"/>
                      <a:pt x="974714" y="498952"/>
                      <a:pt x="972589" y="490451"/>
                    </a:cubicBezTo>
                    <a:cubicBezTo>
                      <a:pt x="969162" y="476744"/>
                      <a:pt x="966143" y="462892"/>
                      <a:pt x="964276" y="448887"/>
                    </a:cubicBezTo>
                    <a:cubicBezTo>
                      <a:pt x="960595" y="421284"/>
                      <a:pt x="961095" y="393130"/>
                      <a:pt x="955963" y="365760"/>
                    </a:cubicBezTo>
                    <a:cubicBezTo>
                      <a:pt x="952733" y="348536"/>
                      <a:pt x="944880" y="332509"/>
                      <a:pt x="939338" y="315884"/>
                    </a:cubicBezTo>
                    <a:cubicBezTo>
                      <a:pt x="928547" y="283512"/>
                      <a:pt x="937220" y="297142"/>
                      <a:pt x="914400" y="274320"/>
                    </a:cubicBezTo>
                    <a:cubicBezTo>
                      <a:pt x="908858" y="257695"/>
                      <a:pt x="907495" y="239025"/>
                      <a:pt x="897774" y="224444"/>
                    </a:cubicBezTo>
                    <a:lnTo>
                      <a:pt x="864523" y="174567"/>
                    </a:lnTo>
                    <a:cubicBezTo>
                      <a:pt x="861752" y="166254"/>
                      <a:pt x="862407" y="155825"/>
                      <a:pt x="856211" y="149629"/>
                    </a:cubicBezTo>
                    <a:cubicBezTo>
                      <a:pt x="842082" y="135500"/>
                      <a:pt x="822960" y="127462"/>
                      <a:pt x="806334" y="116378"/>
                    </a:cubicBezTo>
                    <a:cubicBezTo>
                      <a:pt x="798021" y="110836"/>
                      <a:pt x="788460" y="106818"/>
                      <a:pt x="781396" y="99753"/>
                    </a:cubicBezTo>
                    <a:cubicBezTo>
                      <a:pt x="724815" y="43169"/>
                      <a:pt x="813220" y="129405"/>
                      <a:pt x="739833" y="66502"/>
                    </a:cubicBezTo>
                    <a:cubicBezTo>
                      <a:pt x="727932" y="56301"/>
                      <a:pt x="721452" y="38208"/>
                      <a:pt x="706582" y="33251"/>
                    </a:cubicBezTo>
                    <a:cubicBezTo>
                      <a:pt x="698269" y="30480"/>
                      <a:pt x="689481" y="28857"/>
                      <a:pt x="681643" y="24938"/>
                    </a:cubicBezTo>
                    <a:cubicBezTo>
                      <a:pt x="672707" y="20470"/>
                      <a:pt x="666343" y="10942"/>
                      <a:pt x="656705" y="8313"/>
                    </a:cubicBezTo>
                    <a:cubicBezTo>
                      <a:pt x="635152" y="2435"/>
                      <a:pt x="612370" y="2771"/>
                      <a:pt x="590203" y="0"/>
                    </a:cubicBezTo>
                    <a:cubicBezTo>
                      <a:pt x="559723" y="2771"/>
                      <a:pt x="528903" y="2994"/>
                      <a:pt x="498763" y="8313"/>
                    </a:cubicBezTo>
                    <a:cubicBezTo>
                      <a:pt x="481505" y="11359"/>
                      <a:pt x="465512" y="19396"/>
                      <a:pt x="448887" y="24938"/>
                    </a:cubicBezTo>
                    <a:lnTo>
                      <a:pt x="423949" y="33251"/>
                    </a:lnTo>
                    <a:cubicBezTo>
                      <a:pt x="359118" y="98082"/>
                      <a:pt x="466286" y="-6912"/>
                      <a:pt x="382385" y="66502"/>
                    </a:cubicBezTo>
                    <a:cubicBezTo>
                      <a:pt x="367640" y="79404"/>
                      <a:pt x="354677" y="94211"/>
                      <a:pt x="340822" y="108066"/>
                    </a:cubicBezTo>
                    <a:lnTo>
                      <a:pt x="307571" y="141317"/>
                    </a:lnTo>
                    <a:lnTo>
                      <a:pt x="290945" y="166255"/>
                    </a:lnTo>
                    <a:cubicBezTo>
                      <a:pt x="288174" y="174568"/>
                      <a:pt x="287141" y="183679"/>
                      <a:pt x="282633" y="191193"/>
                    </a:cubicBezTo>
                    <a:cubicBezTo>
                      <a:pt x="278601" y="197913"/>
                      <a:pt x="270903" y="201698"/>
                      <a:pt x="266007" y="207818"/>
                    </a:cubicBezTo>
                    <a:cubicBezTo>
                      <a:pt x="259766" y="215620"/>
                      <a:pt x="253850" y="223821"/>
                      <a:pt x="249382" y="232757"/>
                    </a:cubicBezTo>
                    <a:cubicBezTo>
                      <a:pt x="227802" y="275918"/>
                      <a:pt x="256915" y="241850"/>
                      <a:pt x="224443" y="274320"/>
                    </a:cubicBezTo>
                    <a:cubicBezTo>
                      <a:pt x="221672" y="282633"/>
                      <a:pt x="218256" y="290757"/>
                      <a:pt x="216131" y="299258"/>
                    </a:cubicBezTo>
                    <a:cubicBezTo>
                      <a:pt x="210321" y="322497"/>
                      <a:pt x="203211" y="368461"/>
                      <a:pt x="199505" y="390698"/>
                    </a:cubicBezTo>
                    <a:cubicBezTo>
                      <a:pt x="203756" y="441703"/>
                      <a:pt x="205092" y="490648"/>
                      <a:pt x="216131" y="540327"/>
                    </a:cubicBezTo>
                    <a:cubicBezTo>
                      <a:pt x="218032" y="548881"/>
                      <a:pt x="219935" y="557752"/>
                      <a:pt x="224443" y="565266"/>
                    </a:cubicBezTo>
                    <a:cubicBezTo>
                      <a:pt x="228475" y="571986"/>
                      <a:pt x="235527" y="576349"/>
                      <a:pt x="241069" y="581891"/>
                    </a:cubicBezTo>
                    <a:cubicBezTo>
                      <a:pt x="243840" y="590204"/>
                      <a:pt x="244289" y="599699"/>
                      <a:pt x="249382" y="606829"/>
                    </a:cubicBezTo>
                    <a:cubicBezTo>
                      <a:pt x="258493" y="619584"/>
                      <a:pt x="282633" y="640080"/>
                      <a:pt x="282633" y="640080"/>
                    </a:cubicBezTo>
                    <a:cubicBezTo>
                      <a:pt x="285404" y="648393"/>
                      <a:pt x="286437" y="657504"/>
                      <a:pt x="290945" y="665018"/>
                    </a:cubicBezTo>
                    <a:cubicBezTo>
                      <a:pt x="304862" y="688213"/>
                      <a:pt x="310091" y="678748"/>
                      <a:pt x="332509" y="689957"/>
                    </a:cubicBezTo>
                    <a:cubicBezTo>
                      <a:pt x="341445" y="694425"/>
                      <a:pt x="349134" y="701040"/>
                      <a:pt x="357447" y="706582"/>
                    </a:cubicBezTo>
                    <a:cubicBezTo>
                      <a:pt x="360218" y="714895"/>
                      <a:pt x="360667" y="724390"/>
                      <a:pt x="365760" y="731520"/>
                    </a:cubicBezTo>
                    <a:cubicBezTo>
                      <a:pt x="374871" y="744275"/>
                      <a:pt x="387927" y="753687"/>
                      <a:pt x="399011" y="764771"/>
                    </a:cubicBezTo>
                    <a:lnTo>
                      <a:pt x="415636" y="781397"/>
                    </a:lnTo>
                    <a:cubicBezTo>
                      <a:pt x="421178" y="786939"/>
                      <a:pt x="425741" y="793675"/>
                      <a:pt x="432262" y="798022"/>
                    </a:cubicBezTo>
                    <a:cubicBezTo>
                      <a:pt x="440575" y="803564"/>
                      <a:pt x="449615" y="808145"/>
                      <a:pt x="457200" y="814647"/>
                    </a:cubicBezTo>
                    <a:cubicBezTo>
                      <a:pt x="469101" y="824848"/>
                      <a:pt x="477409" y="839203"/>
                      <a:pt x="490451" y="847898"/>
                    </a:cubicBezTo>
                    <a:cubicBezTo>
                      <a:pt x="507076" y="858982"/>
                      <a:pt x="526198" y="867020"/>
                      <a:pt x="540327" y="881149"/>
                    </a:cubicBezTo>
                    <a:cubicBezTo>
                      <a:pt x="545869" y="886691"/>
                      <a:pt x="549943" y="894270"/>
                      <a:pt x="556953" y="897775"/>
                    </a:cubicBezTo>
                    <a:cubicBezTo>
                      <a:pt x="567171" y="902884"/>
                      <a:pt x="579120" y="903316"/>
                      <a:pt x="590203" y="906087"/>
                    </a:cubicBezTo>
                    <a:cubicBezTo>
                      <a:pt x="630347" y="946231"/>
                      <a:pt x="579334" y="897392"/>
                      <a:pt x="631767" y="939338"/>
                    </a:cubicBezTo>
                    <a:cubicBezTo>
                      <a:pt x="637887" y="944234"/>
                      <a:pt x="641383" y="952459"/>
                      <a:pt x="648393" y="955964"/>
                    </a:cubicBezTo>
                    <a:cubicBezTo>
                      <a:pt x="664067" y="963801"/>
                      <a:pt x="681644" y="967047"/>
                      <a:pt x="698269" y="972589"/>
                    </a:cubicBezTo>
                    <a:lnTo>
                      <a:pt x="723207" y="980902"/>
                    </a:lnTo>
                    <a:lnTo>
                      <a:pt x="748145" y="989215"/>
                    </a:lnTo>
                    <a:cubicBezTo>
                      <a:pt x="753687" y="994757"/>
                      <a:pt x="757761" y="1002335"/>
                      <a:pt x="764771" y="1005840"/>
                    </a:cubicBezTo>
                    <a:cubicBezTo>
                      <a:pt x="785016" y="1015963"/>
                      <a:pt x="824028" y="1024811"/>
                      <a:pt x="847898" y="1030778"/>
                    </a:cubicBezTo>
                    <a:cubicBezTo>
                      <a:pt x="864523" y="1028007"/>
                      <a:pt x="881247" y="1025771"/>
                      <a:pt x="897774" y="1022466"/>
                    </a:cubicBezTo>
                    <a:cubicBezTo>
                      <a:pt x="908977" y="1020225"/>
                      <a:pt x="919647" y="1015187"/>
                      <a:pt x="931025" y="1014153"/>
                    </a:cubicBezTo>
                    <a:cubicBezTo>
                      <a:pt x="950342" y="1012397"/>
                      <a:pt x="969818" y="1014153"/>
                      <a:pt x="989214" y="101415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25"/>
              <p:cNvCxnSpPr>
                <a:stCxn id="24" idx="68"/>
              </p:cNvCxnSpPr>
              <p:nvPr/>
            </p:nvCxnSpPr>
            <p:spPr>
              <a:xfrm>
                <a:off x="4530436" y="2959331"/>
                <a:ext cx="5076" cy="246056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Freeform 26"/>
              <p:cNvSpPr/>
              <p:nvPr/>
            </p:nvSpPr>
            <p:spPr>
              <a:xfrm>
                <a:off x="4217186" y="5048250"/>
                <a:ext cx="1164439" cy="431006"/>
              </a:xfrm>
              <a:custGeom>
                <a:avLst/>
                <a:gdLst>
                  <a:gd name="connsiteX0" fmla="*/ 319095 w 1164439"/>
                  <a:gd name="connsiteY0" fmla="*/ 373856 h 431006"/>
                  <a:gd name="connsiteX1" fmla="*/ 197652 w 1164439"/>
                  <a:gd name="connsiteY1" fmla="*/ 411956 h 431006"/>
                  <a:gd name="connsiteX2" fmla="*/ 150027 w 1164439"/>
                  <a:gd name="connsiteY2" fmla="*/ 414338 h 431006"/>
                  <a:gd name="connsiteX3" fmla="*/ 142883 w 1164439"/>
                  <a:gd name="connsiteY3" fmla="*/ 416719 h 431006"/>
                  <a:gd name="connsiteX4" fmla="*/ 121452 w 1164439"/>
                  <a:gd name="connsiteY4" fmla="*/ 421481 h 431006"/>
                  <a:gd name="connsiteX5" fmla="*/ 114308 w 1164439"/>
                  <a:gd name="connsiteY5" fmla="*/ 423863 h 431006"/>
                  <a:gd name="connsiteX6" fmla="*/ 97639 w 1164439"/>
                  <a:gd name="connsiteY6" fmla="*/ 426244 h 431006"/>
                  <a:gd name="connsiteX7" fmla="*/ 80970 w 1164439"/>
                  <a:gd name="connsiteY7" fmla="*/ 431006 h 431006"/>
                  <a:gd name="connsiteX8" fmla="*/ 59539 w 1164439"/>
                  <a:gd name="connsiteY8" fmla="*/ 428625 h 431006"/>
                  <a:gd name="connsiteX9" fmla="*/ 47633 w 1164439"/>
                  <a:gd name="connsiteY9" fmla="*/ 407194 h 431006"/>
                  <a:gd name="connsiteX10" fmla="*/ 42870 w 1164439"/>
                  <a:gd name="connsiteY10" fmla="*/ 388144 h 431006"/>
                  <a:gd name="connsiteX11" fmla="*/ 40489 w 1164439"/>
                  <a:gd name="connsiteY11" fmla="*/ 381000 h 431006"/>
                  <a:gd name="connsiteX12" fmla="*/ 35727 w 1164439"/>
                  <a:gd name="connsiteY12" fmla="*/ 373856 h 431006"/>
                  <a:gd name="connsiteX13" fmla="*/ 33345 w 1164439"/>
                  <a:gd name="connsiteY13" fmla="*/ 366713 h 431006"/>
                  <a:gd name="connsiteX14" fmla="*/ 28583 w 1164439"/>
                  <a:gd name="connsiteY14" fmla="*/ 359569 h 431006"/>
                  <a:gd name="connsiteX15" fmla="*/ 19058 w 1164439"/>
                  <a:gd name="connsiteY15" fmla="*/ 338138 h 431006"/>
                  <a:gd name="connsiteX16" fmla="*/ 14295 w 1164439"/>
                  <a:gd name="connsiteY16" fmla="*/ 302419 h 431006"/>
                  <a:gd name="connsiteX17" fmla="*/ 11914 w 1164439"/>
                  <a:gd name="connsiteY17" fmla="*/ 280988 h 431006"/>
                  <a:gd name="connsiteX18" fmla="*/ 9533 w 1164439"/>
                  <a:gd name="connsiteY18" fmla="*/ 226219 h 431006"/>
                  <a:gd name="connsiteX19" fmla="*/ 4770 w 1164439"/>
                  <a:gd name="connsiteY19" fmla="*/ 209550 h 431006"/>
                  <a:gd name="connsiteX20" fmla="*/ 2389 w 1164439"/>
                  <a:gd name="connsiteY20" fmla="*/ 145256 h 431006"/>
                  <a:gd name="connsiteX21" fmla="*/ 4770 w 1164439"/>
                  <a:gd name="connsiteY21" fmla="*/ 135731 h 431006"/>
                  <a:gd name="connsiteX22" fmla="*/ 23820 w 1164439"/>
                  <a:gd name="connsiteY22" fmla="*/ 114300 h 431006"/>
                  <a:gd name="connsiteX23" fmla="*/ 38108 w 1164439"/>
                  <a:gd name="connsiteY23" fmla="*/ 100013 h 431006"/>
                  <a:gd name="connsiteX24" fmla="*/ 59539 w 1164439"/>
                  <a:gd name="connsiteY24" fmla="*/ 92869 h 431006"/>
                  <a:gd name="connsiteX25" fmla="*/ 66683 w 1164439"/>
                  <a:gd name="connsiteY25" fmla="*/ 90488 h 431006"/>
                  <a:gd name="connsiteX26" fmla="*/ 90495 w 1164439"/>
                  <a:gd name="connsiteY26" fmla="*/ 78581 h 431006"/>
                  <a:gd name="connsiteX27" fmla="*/ 97639 w 1164439"/>
                  <a:gd name="connsiteY27" fmla="*/ 76200 h 431006"/>
                  <a:gd name="connsiteX28" fmla="*/ 109545 w 1164439"/>
                  <a:gd name="connsiteY28" fmla="*/ 69056 h 431006"/>
                  <a:gd name="connsiteX29" fmla="*/ 116689 w 1164439"/>
                  <a:gd name="connsiteY29" fmla="*/ 64294 h 431006"/>
                  <a:gd name="connsiteX30" fmla="*/ 147645 w 1164439"/>
                  <a:gd name="connsiteY30" fmla="*/ 54769 h 431006"/>
                  <a:gd name="connsiteX31" fmla="*/ 164314 w 1164439"/>
                  <a:gd name="connsiteY31" fmla="*/ 45244 h 431006"/>
                  <a:gd name="connsiteX32" fmla="*/ 173839 w 1164439"/>
                  <a:gd name="connsiteY32" fmla="*/ 42863 h 431006"/>
                  <a:gd name="connsiteX33" fmla="*/ 188127 w 1164439"/>
                  <a:gd name="connsiteY33" fmla="*/ 38100 h 431006"/>
                  <a:gd name="connsiteX34" fmla="*/ 195270 w 1164439"/>
                  <a:gd name="connsiteY34" fmla="*/ 35719 h 431006"/>
                  <a:gd name="connsiteX35" fmla="*/ 209558 w 1164439"/>
                  <a:gd name="connsiteY35" fmla="*/ 33338 h 431006"/>
                  <a:gd name="connsiteX36" fmla="*/ 219083 w 1164439"/>
                  <a:gd name="connsiteY36" fmla="*/ 30956 h 431006"/>
                  <a:gd name="connsiteX37" fmla="*/ 261945 w 1164439"/>
                  <a:gd name="connsiteY37" fmla="*/ 26194 h 431006"/>
                  <a:gd name="connsiteX38" fmla="*/ 369102 w 1164439"/>
                  <a:gd name="connsiteY38" fmla="*/ 23813 h 431006"/>
                  <a:gd name="connsiteX39" fmla="*/ 402439 w 1164439"/>
                  <a:gd name="connsiteY39" fmla="*/ 19050 h 431006"/>
                  <a:gd name="connsiteX40" fmla="*/ 421489 w 1164439"/>
                  <a:gd name="connsiteY40" fmla="*/ 16669 h 431006"/>
                  <a:gd name="connsiteX41" fmla="*/ 433395 w 1164439"/>
                  <a:gd name="connsiteY41" fmla="*/ 14288 h 431006"/>
                  <a:gd name="connsiteX42" fmla="*/ 452445 w 1164439"/>
                  <a:gd name="connsiteY42" fmla="*/ 11906 h 431006"/>
                  <a:gd name="connsiteX43" fmla="*/ 461970 w 1164439"/>
                  <a:gd name="connsiteY43" fmla="*/ 9525 h 431006"/>
                  <a:gd name="connsiteX44" fmla="*/ 488164 w 1164439"/>
                  <a:gd name="connsiteY44" fmla="*/ 7144 h 431006"/>
                  <a:gd name="connsiteX45" fmla="*/ 554839 w 1164439"/>
                  <a:gd name="connsiteY45" fmla="*/ 2381 h 431006"/>
                  <a:gd name="connsiteX46" fmla="*/ 600083 w 1164439"/>
                  <a:gd name="connsiteY46" fmla="*/ 0 h 431006"/>
                  <a:gd name="connsiteX47" fmla="*/ 652470 w 1164439"/>
                  <a:gd name="connsiteY47" fmla="*/ 2381 h 431006"/>
                  <a:gd name="connsiteX48" fmla="*/ 666758 w 1164439"/>
                  <a:gd name="connsiteY48" fmla="*/ 7144 h 431006"/>
                  <a:gd name="connsiteX49" fmla="*/ 673902 w 1164439"/>
                  <a:gd name="connsiteY49" fmla="*/ 11906 h 431006"/>
                  <a:gd name="connsiteX50" fmla="*/ 681045 w 1164439"/>
                  <a:gd name="connsiteY50" fmla="*/ 14288 h 431006"/>
                  <a:gd name="connsiteX51" fmla="*/ 695333 w 1164439"/>
                  <a:gd name="connsiteY51" fmla="*/ 23813 h 431006"/>
                  <a:gd name="connsiteX52" fmla="*/ 709620 w 1164439"/>
                  <a:gd name="connsiteY52" fmla="*/ 28575 h 431006"/>
                  <a:gd name="connsiteX53" fmla="*/ 716764 w 1164439"/>
                  <a:gd name="connsiteY53" fmla="*/ 35719 h 431006"/>
                  <a:gd name="connsiteX54" fmla="*/ 731052 w 1164439"/>
                  <a:gd name="connsiteY54" fmla="*/ 40481 h 431006"/>
                  <a:gd name="connsiteX55" fmla="*/ 745339 w 1164439"/>
                  <a:gd name="connsiteY55" fmla="*/ 50006 h 431006"/>
                  <a:gd name="connsiteX56" fmla="*/ 752483 w 1164439"/>
                  <a:gd name="connsiteY56" fmla="*/ 54769 h 431006"/>
                  <a:gd name="connsiteX57" fmla="*/ 769152 w 1164439"/>
                  <a:gd name="connsiteY57" fmla="*/ 71438 h 431006"/>
                  <a:gd name="connsiteX58" fmla="*/ 783439 w 1164439"/>
                  <a:gd name="connsiteY58" fmla="*/ 83344 h 431006"/>
                  <a:gd name="connsiteX59" fmla="*/ 785820 w 1164439"/>
                  <a:gd name="connsiteY59" fmla="*/ 90488 h 431006"/>
                  <a:gd name="connsiteX60" fmla="*/ 792964 w 1164439"/>
                  <a:gd name="connsiteY60" fmla="*/ 92869 h 431006"/>
                  <a:gd name="connsiteX61" fmla="*/ 797727 w 1164439"/>
                  <a:gd name="connsiteY61" fmla="*/ 107156 h 431006"/>
                  <a:gd name="connsiteX62" fmla="*/ 800108 w 1164439"/>
                  <a:gd name="connsiteY62" fmla="*/ 114300 h 431006"/>
                  <a:gd name="connsiteX63" fmla="*/ 802489 w 1164439"/>
                  <a:gd name="connsiteY63" fmla="*/ 121444 h 431006"/>
                  <a:gd name="connsiteX64" fmla="*/ 800108 w 1164439"/>
                  <a:gd name="connsiteY64" fmla="*/ 164306 h 431006"/>
                  <a:gd name="connsiteX65" fmla="*/ 797727 w 1164439"/>
                  <a:gd name="connsiteY65" fmla="*/ 176213 h 431006"/>
                  <a:gd name="connsiteX66" fmla="*/ 795345 w 1164439"/>
                  <a:gd name="connsiteY66" fmla="*/ 192881 h 431006"/>
                  <a:gd name="connsiteX67" fmla="*/ 795345 w 1164439"/>
                  <a:gd name="connsiteY67" fmla="*/ 273844 h 431006"/>
                  <a:gd name="connsiteX68" fmla="*/ 802489 w 1164439"/>
                  <a:gd name="connsiteY68" fmla="*/ 280988 h 431006"/>
                  <a:gd name="connsiteX69" fmla="*/ 812014 w 1164439"/>
                  <a:gd name="connsiteY69" fmla="*/ 295275 h 431006"/>
                  <a:gd name="connsiteX70" fmla="*/ 814395 w 1164439"/>
                  <a:gd name="connsiteY70" fmla="*/ 302419 h 431006"/>
                  <a:gd name="connsiteX71" fmla="*/ 828683 w 1164439"/>
                  <a:gd name="connsiteY71" fmla="*/ 314325 h 431006"/>
                  <a:gd name="connsiteX72" fmla="*/ 845352 w 1164439"/>
                  <a:gd name="connsiteY72" fmla="*/ 326231 h 431006"/>
                  <a:gd name="connsiteX73" fmla="*/ 850114 w 1164439"/>
                  <a:gd name="connsiteY73" fmla="*/ 333375 h 431006"/>
                  <a:gd name="connsiteX74" fmla="*/ 866783 w 1164439"/>
                  <a:gd name="connsiteY74" fmla="*/ 340519 h 431006"/>
                  <a:gd name="connsiteX75" fmla="*/ 873927 w 1164439"/>
                  <a:gd name="connsiteY75" fmla="*/ 347663 h 431006"/>
                  <a:gd name="connsiteX76" fmla="*/ 890595 w 1164439"/>
                  <a:gd name="connsiteY76" fmla="*/ 354806 h 431006"/>
                  <a:gd name="connsiteX77" fmla="*/ 897739 w 1164439"/>
                  <a:gd name="connsiteY77" fmla="*/ 359569 h 431006"/>
                  <a:gd name="connsiteX78" fmla="*/ 904883 w 1164439"/>
                  <a:gd name="connsiteY78" fmla="*/ 361950 h 431006"/>
                  <a:gd name="connsiteX79" fmla="*/ 909645 w 1164439"/>
                  <a:gd name="connsiteY79" fmla="*/ 369094 h 431006"/>
                  <a:gd name="connsiteX80" fmla="*/ 923933 w 1164439"/>
                  <a:gd name="connsiteY80" fmla="*/ 376238 h 431006"/>
                  <a:gd name="connsiteX81" fmla="*/ 938220 w 1164439"/>
                  <a:gd name="connsiteY81" fmla="*/ 383381 h 431006"/>
                  <a:gd name="connsiteX82" fmla="*/ 959652 w 1164439"/>
                  <a:gd name="connsiteY82" fmla="*/ 392906 h 431006"/>
                  <a:gd name="connsiteX83" fmla="*/ 973939 w 1164439"/>
                  <a:gd name="connsiteY83" fmla="*/ 397669 h 431006"/>
                  <a:gd name="connsiteX84" fmla="*/ 981083 w 1164439"/>
                  <a:gd name="connsiteY84" fmla="*/ 400050 h 431006"/>
                  <a:gd name="connsiteX85" fmla="*/ 1007277 w 1164439"/>
                  <a:gd name="connsiteY85" fmla="*/ 404813 h 431006"/>
                  <a:gd name="connsiteX86" fmla="*/ 1045377 w 1164439"/>
                  <a:gd name="connsiteY86" fmla="*/ 402431 h 431006"/>
                  <a:gd name="connsiteX87" fmla="*/ 1052520 w 1164439"/>
                  <a:gd name="connsiteY87" fmla="*/ 397669 h 431006"/>
                  <a:gd name="connsiteX88" fmla="*/ 1066808 w 1164439"/>
                  <a:gd name="connsiteY88" fmla="*/ 395288 h 431006"/>
                  <a:gd name="connsiteX89" fmla="*/ 1076333 w 1164439"/>
                  <a:gd name="connsiteY89" fmla="*/ 390525 h 431006"/>
                  <a:gd name="connsiteX90" fmla="*/ 1138245 w 1164439"/>
                  <a:gd name="connsiteY90" fmla="*/ 385763 h 431006"/>
                  <a:gd name="connsiteX91" fmla="*/ 1145389 w 1164439"/>
                  <a:gd name="connsiteY91" fmla="*/ 383381 h 431006"/>
                  <a:gd name="connsiteX92" fmla="*/ 1157295 w 1164439"/>
                  <a:gd name="connsiteY92" fmla="*/ 373856 h 431006"/>
                  <a:gd name="connsiteX93" fmla="*/ 1164439 w 1164439"/>
                  <a:gd name="connsiteY93" fmla="*/ 364331 h 43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1164439" h="431006">
                    <a:moveTo>
                      <a:pt x="319095" y="373856"/>
                    </a:moveTo>
                    <a:cubicBezTo>
                      <a:pt x="278614" y="386556"/>
                      <a:pt x="238912" y="402077"/>
                      <a:pt x="197652" y="411956"/>
                    </a:cubicBezTo>
                    <a:cubicBezTo>
                      <a:pt x="182194" y="415657"/>
                      <a:pt x="165862" y="412961"/>
                      <a:pt x="150027" y="414338"/>
                    </a:cubicBezTo>
                    <a:cubicBezTo>
                      <a:pt x="147526" y="414555"/>
                      <a:pt x="145297" y="416029"/>
                      <a:pt x="142883" y="416719"/>
                    </a:cubicBezTo>
                    <a:cubicBezTo>
                      <a:pt x="125748" y="421614"/>
                      <a:pt x="141123" y="416563"/>
                      <a:pt x="121452" y="421481"/>
                    </a:cubicBezTo>
                    <a:cubicBezTo>
                      <a:pt x="119017" y="422090"/>
                      <a:pt x="116769" y="423371"/>
                      <a:pt x="114308" y="423863"/>
                    </a:cubicBezTo>
                    <a:cubicBezTo>
                      <a:pt x="108804" y="424964"/>
                      <a:pt x="103161" y="425240"/>
                      <a:pt x="97639" y="426244"/>
                    </a:cubicBezTo>
                    <a:cubicBezTo>
                      <a:pt x="91061" y="427440"/>
                      <a:pt x="87090" y="428966"/>
                      <a:pt x="80970" y="431006"/>
                    </a:cubicBezTo>
                    <a:cubicBezTo>
                      <a:pt x="73826" y="430212"/>
                      <a:pt x="66358" y="430898"/>
                      <a:pt x="59539" y="428625"/>
                    </a:cubicBezTo>
                    <a:cubicBezTo>
                      <a:pt x="51855" y="426064"/>
                      <a:pt x="48973" y="412554"/>
                      <a:pt x="47633" y="407194"/>
                    </a:cubicBezTo>
                    <a:cubicBezTo>
                      <a:pt x="46045" y="400844"/>
                      <a:pt x="44940" y="394354"/>
                      <a:pt x="42870" y="388144"/>
                    </a:cubicBezTo>
                    <a:cubicBezTo>
                      <a:pt x="42076" y="385763"/>
                      <a:pt x="41611" y="383245"/>
                      <a:pt x="40489" y="381000"/>
                    </a:cubicBezTo>
                    <a:cubicBezTo>
                      <a:pt x="39209" y="378440"/>
                      <a:pt x="37007" y="376416"/>
                      <a:pt x="35727" y="373856"/>
                    </a:cubicBezTo>
                    <a:cubicBezTo>
                      <a:pt x="34604" y="371611"/>
                      <a:pt x="34468" y="368958"/>
                      <a:pt x="33345" y="366713"/>
                    </a:cubicBezTo>
                    <a:cubicBezTo>
                      <a:pt x="32065" y="364153"/>
                      <a:pt x="29745" y="362184"/>
                      <a:pt x="28583" y="359569"/>
                    </a:cubicBezTo>
                    <a:cubicBezTo>
                      <a:pt x="17250" y="334068"/>
                      <a:pt x="29834" y="354302"/>
                      <a:pt x="19058" y="338138"/>
                    </a:cubicBezTo>
                    <a:cubicBezTo>
                      <a:pt x="14385" y="319442"/>
                      <a:pt x="17419" y="333654"/>
                      <a:pt x="14295" y="302419"/>
                    </a:cubicBezTo>
                    <a:cubicBezTo>
                      <a:pt x="13580" y="295267"/>
                      <a:pt x="12708" y="288132"/>
                      <a:pt x="11914" y="280988"/>
                    </a:cubicBezTo>
                    <a:cubicBezTo>
                      <a:pt x="11120" y="262732"/>
                      <a:pt x="10883" y="244443"/>
                      <a:pt x="9533" y="226219"/>
                    </a:cubicBezTo>
                    <a:cubicBezTo>
                      <a:pt x="9248" y="222371"/>
                      <a:pt x="6113" y="213577"/>
                      <a:pt x="4770" y="209550"/>
                    </a:cubicBezTo>
                    <a:cubicBezTo>
                      <a:pt x="87" y="172086"/>
                      <a:pt x="-1950" y="177801"/>
                      <a:pt x="2389" y="145256"/>
                    </a:cubicBezTo>
                    <a:cubicBezTo>
                      <a:pt x="2821" y="142012"/>
                      <a:pt x="3481" y="138739"/>
                      <a:pt x="4770" y="135731"/>
                    </a:cubicBezTo>
                    <a:cubicBezTo>
                      <a:pt x="7955" y="128299"/>
                      <a:pt x="20016" y="118104"/>
                      <a:pt x="23820" y="114300"/>
                    </a:cubicBezTo>
                    <a:lnTo>
                      <a:pt x="38108" y="100013"/>
                    </a:lnTo>
                    <a:lnTo>
                      <a:pt x="59539" y="92869"/>
                    </a:lnTo>
                    <a:cubicBezTo>
                      <a:pt x="61920" y="92075"/>
                      <a:pt x="64438" y="91611"/>
                      <a:pt x="66683" y="90488"/>
                    </a:cubicBezTo>
                    <a:cubicBezTo>
                      <a:pt x="74620" y="86519"/>
                      <a:pt x="82076" y="81387"/>
                      <a:pt x="90495" y="78581"/>
                    </a:cubicBezTo>
                    <a:cubicBezTo>
                      <a:pt x="92876" y="77787"/>
                      <a:pt x="95394" y="77323"/>
                      <a:pt x="97639" y="76200"/>
                    </a:cubicBezTo>
                    <a:cubicBezTo>
                      <a:pt x="101779" y="74130"/>
                      <a:pt x="105620" y="71509"/>
                      <a:pt x="109545" y="69056"/>
                    </a:cubicBezTo>
                    <a:cubicBezTo>
                      <a:pt x="111972" y="67539"/>
                      <a:pt x="114047" y="65395"/>
                      <a:pt x="116689" y="64294"/>
                    </a:cubicBezTo>
                    <a:cubicBezTo>
                      <a:pt x="128962" y="59180"/>
                      <a:pt x="136144" y="57644"/>
                      <a:pt x="147645" y="54769"/>
                    </a:cubicBezTo>
                    <a:cubicBezTo>
                      <a:pt x="153568" y="50820"/>
                      <a:pt x="157406" y="47834"/>
                      <a:pt x="164314" y="45244"/>
                    </a:cubicBezTo>
                    <a:cubicBezTo>
                      <a:pt x="167378" y="44095"/>
                      <a:pt x="170704" y="43803"/>
                      <a:pt x="173839" y="42863"/>
                    </a:cubicBezTo>
                    <a:cubicBezTo>
                      <a:pt x="178648" y="41420"/>
                      <a:pt x="183364" y="39688"/>
                      <a:pt x="188127" y="38100"/>
                    </a:cubicBezTo>
                    <a:cubicBezTo>
                      <a:pt x="190508" y="37306"/>
                      <a:pt x="192794" y="36132"/>
                      <a:pt x="195270" y="35719"/>
                    </a:cubicBezTo>
                    <a:cubicBezTo>
                      <a:pt x="200033" y="34925"/>
                      <a:pt x="204823" y="34285"/>
                      <a:pt x="209558" y="33338"/>
                    </a:cubicBezTo>
                    <a:cubicBezTo>
                      <a:pt x="212767" y="32696"/>
                      <a:pt x="215855" y="31494"/>
                      <a:pt x="219083" y="30956"/>
                    </a:cubicBezTo>
                    <a:cubicBezTo>
                      <a:pt x="225599" y="29870"/>
                      <a:pt x="257255" y="26365"/>
                      <a:pt x="261945" y="26194"/>
                    </a:cubicBezTo>
                    <a:cubicBezTo>
                      <a:pt x="297649" y="24896"/>
                      <a:pt x="333383" y="24607"/>
                      <a:pt x="369102" y="23813"/>
                    </a:cubicBezTo>
                    <a:cubicBezTo>
                      <a:pt x="430952" y="16939"/>
                      <a:pt x="362991" y="25118"/>
                      <a:pt x="402439" y="19050"/>
                    </a:cubicBezTo>
                    <a:cubicBezTo>
                      <a:pt x="408764" y="18077"/>
                      <a:pt x="415164" y="17642"/>
                      <a:pt x="421489" y="16669"/>
                    </a:cubicBezTo>
                    <a:cubicBezTo>
                      <a:pt x="425489" y="16054"/>
                      <a:pt x="429395" y="14903"/>
                      <a:pt x="433395" y="14288"/>
                    </a:cubicBezTo>
                    <a:cubicBezTo>
                      <a:pt x="439720" y="13315"/>
                      <a:pt x="446133" y="12958"/>
                      <a:pt x="452445" y="11906"/>
                    </a:cubicBezTo>
                    <a:cubicBezTo>
                      <a:pt x="455673" y="11368"/>
                      <a:pt x="458726" y="9957"/>
                      <a:pt x="461970" y="9525"/>
                    </a:cubicBezTo>
                    <a:cubicBezTo>
                      <a:pt x="470660" y="8366"/>
                      <a:pt x="479433" y="7938"/>
                      <a:pt x="488164" y="7144"/>
                    </a:cubicBezTo>
                    <a:cubicBezTo>
                      <a:pt x="518342" y="1109"/>
                      <a:pt x="494432" y="5258"/>
                      <a:pt x="554839" y="2381"/>
                    </a:cubicBezTo>
                    <a:lnTo>
                      <a:pt x="600083" y="0"/>
                    </a:lnTo>
                    <a:cubicBezTo>
                      <a:pt x="617545" y="794"/>
                      <a:pt x="635089" y="519"/>
                      <a:pt x="652470" y="2381"/>
                    </a:cubicBezTo>
                    <a:cubicBezTo>
                      <a:pt x="657462" y="2916"/>
                      <a:pt x="662581" y="4359"/>
                      <a:pt x="666758" y="7144"/>
                    </a:cubicBezTo>
                    <a:cubicBezTo>
                      <a:pt x="669139" y="8731"/>
                      <a:pt x="671342" y="10626"/>
                      <a:pt x="673902" y="11906"/>
                    </a:cubicBezTo>
                    <a:cubicBezTo>
                      <a:pt x="676147" y="13029"/>
                      <a:pt x="678851" y="13069"/>
                      <a:pt x="681045" y="14288"/>
                    </a:cubicBezTo>
                    <a:cubicBezTo>
                      <a:pt x="686049" y="17068"/>
                      <a:pt x="689903" y="22003"/>
                      <a:pt x="695333" y="23813"/>
                    </a:cubicBezTo>
                    <a:lnTo>
                      <a:pt x="709620" y="28575"/>
                    </a:lnTo>
                    <a:cubicBezTo>
                      <a:pt x="712001" y="30956"/>
                      <a:pt x="713820" y="34084"/>
                      <a:pt x="716764" y="35719"/>
                    </a:cubicBezTo>
                    <a:cubicBezTo>
                      <a:pt x="721153" y="38157"/>
                      <a:pt x="731052" y="40481"/>
                      <a:pt x="731052" y="40481"/>
                    </a:cubicBezTo>
                    <a:lnTo>
                      <a:pt x="745339" y="50006"/>
                    </a:lnTo>
                    <a:cubicBezTo>
                      <a:pt x="747720" y="51594"/>
                      <a:pt x="750459" y="52745"/>
                      <a:pt x="752483" y="54769"/>
                    </a:cubicBezTo>
                    <a:cubicBezTo>
                      <a:pt x="758039" y="60325"/>
                      <a:pt x="762614" y="67079"/>
                      <a:pt x="769152" y="71438"/>
                    </a:cubicBezTo>
                    <a:cubicBezTo>
                      <a:pt x="779097" y="78068"/>
                      <a:pt x="774272" y="74177"/>
                      <a:pt x="783439" y="83344"/>
                    </a:cubicBezTo>
                    <a:cubicBezTo>
                      <a:pt x="784233" y="85725"/>
                      <a:pt x="784045" y="88713"/>
                      <a:pt x="785820" y="90488"/>
                    </a:cubicBezTo>
                    <a:cubicBezTo>
                      <a:pt x="787595" y="92263"/>
                      <a:pt x="791505" y="90827"/>
                      <a:pt x="792964" y="92869"/>
                    </a:cubicBezTo>
                    <a:cubicBezTo>
                      <a:pt x="795882" y="96954"/>
                      <a:pt x="796139" y="102394"/>
                      <a:pt x="797727" y="107156"/>
                    </a:cubicBezTo>
                    <a:lnTo>
                      <a:pt x="800108" y="114300"/>
                    </a:lnTo>
                    <a:lnTo>
                      <a:pt x="802489" y="121444"/>
                    </a:lnTo>
                    <a:cubicBezTo>
                      <a:pt x="801695" y="135731"/>
                      <a:pt x="801347" y="150050"/>
                      <a:pt x="800108" y="164306"/>
                    </a:cubicBezTo>
                    <a:cubicBezTo>
                      <a:pt x="799757" y="168338"/>
                      <a:pt x="798392" y="172221"/>
                      <a:pt x="797727" y="176213"/>
                    </a:cubicBezTo>
                    <a:cubicBezTo>
                      <a:pt x="796804" y="181749"/>
                      <a:pt x="796139" y="187325"/>
                      <a:pt x="795345" y="192881"/>
                    </a:cubicBezTo>
                    <a:cubicBezTo>
                      <a:pt x="794079" y="215676"/>
                      <a:pt x="790453" y="250605"/>
                      <a:pt x="795345" y="273844"/>
                    </a:cubicBezTo>
                    <a:cubicBezTo>
                      <a:pt x="796039" y="277139"/>
                      <a:pt x="800421" y="278330"/>
                      <a:pt x="802489" y="280988"/>
                    </a:cubicBezTo>
                    <a:cubicBezTo>
                      <a:pt x="806003" y="285506"/>
                      <a:pt x="810204" y="289845"/>
                      <a:pt x="812014" y="295275"/>
                    </a:cubicBezTo>
                    <a:cubicBezTo>
                      <a:pt x="812808" y="297656"/>
                      <a:pt x="813003" y="300330"/>
                      <a:pt x="814395" y="302419"/>
                    </a:cubicBezTo>
                    <a:cubicBezTo>
                      <a:pt x="819614" y="310247"/>
                      <a:pt x="822093" y="308833"/>
                      <a:pt x="828683" y="314325"/>
                    </a:cubicBezTo>
                    <a:cubicBezTo>
                      <a:pt x="843165" y="326393"/>
                      <a:pt x="827726" y="317419"/>
                      <a:pt x="845352" y="326231"/>
                    </a:cubicBezTo>
                    <a:cubicBezTo>
                      <a:pt x="846939" y="328612"/>
                      <a:pt x="847916" y="331543"/>
                      <a:pt x="850114" y="333375"/>
                    </a:cubicBezTo>
                    <a:cubicBezTo>
                      <a:pt x="854039" y="336646"/>
                      <a:pt x="861819" y="338865"/>
                      <a:pt x="866783" y="340519"/>
                    </a:cubicBezTo>
                    <a:cubicBezTo>
                      <a:pt x="869164" y="342900"/>
                      <a:pt x="871187" y="345706"/>
                      <a:pt x="873927" y="347663"/>
                    </a:cubicBezTo>
                    <a:cubicBezTo>
                      <a:pt x="879075" y="351340"/>
                      <a:pt x="884766" y="352863"/>
                      <a:pt x="890595" y="354806"/>
                    </a:cubicBezTo>
                    <a:cubicBezTo>
                      <a:pt x="892976" y="356394"/>
                      <a:pt x="895179" y="358289"/>
                      <a:pt x="897739" y="359569"/>
                    </a:cubicBezTo>
                    <a:cubicBezTo>
                      <a:pt x="899984" y="360692"/>
                      <a:pt x="902923" y="360382"/>
                      <a:pt x="904883" y="361950"/>
                    </a:cubicBezTo>
                    <a:cubicBezTo>
                      <a:pt x="907118" y="363738"/>
                      <a:pt x="907621" y="367070"/>
                      <a:pt x="909645" y="369094"/>
                    </a:cubicBezTo>
                    <a:cubicBezTo>
                      <a:pt x="916465" y="375914"/>
                      <a:pt x="916190" y="372366"/>
                      <a:pt x="923933" y="376238"/>
                    </a:cubicBezTo>
                    <a:cubicBezTo>
                      <a:pt x="942393" y="385468"/>
                      <a:pt x="920270" y="377398"/>
                      <a:pt x="938220" y="383381"/>
                    </a:cubicBezTo>
                    <a:cubicBezTo>
                      <a:pt x="949542" y="390930"/>
                      <a:pt x="942646" y="387237"/>
                      <a:pt x="959652" y="392906"/>
                    </a:cubicBezTo>
                    <a:lnTo>
                      <a:pt x="973939" y="397669"/>
                    </a:lnTo>
                    <a:cubicBezTo>
                      <a:pt x="976320" y="398463"/>
                      <a:pt x="978598" y="399695"/>
                      <a:pt x="981083" y="400050"/>
                    </a:cubicBezTo>
                    <a:cubicBezTo>
                      <a:pt x="1000992" y="402894"/>
                      <a:pt x="992307" y="401069"/>
                      <a:pt x="1007277" y="404813"/>
                    </a:cubicBezTo>
                    <a:cubicBezTo>
                      <a:pt x="1019977" y="404019"/>
                      <a:pt x="1032808" y="404416"/>
                      <a:pt x="1045377" y="402431"/>
                    </a:cubicBezTo>
                    <a:cubicBezTo>
                      <a:pt x="1048204" y="401985"/>
                      <a:pt x="1049805" y="398574"/>
                      <a:pt x="1052520" y="397669"/>
                    </a:cubicBezTo>
                    <a:cubicBezTo>
                      <a:pt x="1057101" y="396142"/>
                      <a:pt x="1062045" y="396082"/>
                      <a:pt x="1066808" y="395288"/>
                    </a:cubicBezTo>
                    <a:cubicBezTo>
                      <a:pt x="1069983" y="393700"/>
                      <a:pt x="1073070" y="391923"/>
                      <a:pt x="1076333" y="390525"/>
                    </a:cubicBezTo>
                    <a:cubicBezTo>
                      <a:pt x="1094755" y="382630"/>
                      <a:pt x="1125067" y="386336"/>
                      <a:pt x="1138245" y="385763"/>
                    </a:cubicBezTo>
                    <a:cubicBezTo>
                      <a:pt x="1140626" y="384969"/>
                      <a:pt x="1143429" y="384949"/>
                      <a:pt x="1145389" y="383381"/>
                    </a:cubicBezTo>
                    <a:cubicBezTo>
                      <a:pt x="1160778" y="371071"/>
                      <a:pt x="1139339" y="379844"/>
                      <a:pt x="1157295" y="373856"/>
                    </a:cubicBezTo>
                    <a:cubicBezTo>
                      <a:pt x="1162681" y="365779"/>
                      <a:pt x="1160035" y="368737"/>
                      <a:pt x="1164439" y="364331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Connector 28"/>
              <p:cNvCxnSpPr>
                <a:stCxn id="27" idx="93"/>
              </p:cNvCxnSpPr>
              <p:nvPr/>
            </p:nvCxnSpPr>
            <p:spPr>
              <a:xfrm flipV="1">
                <a:off x="5381625" y="2959331"/>
                <a:ext cx="196215" cy="245325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5577840" y="2751513"/>
                <a:ext cx="789709" cy="22444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2621746" y="5322439"/>
                  <a:ext cx="44114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oMath>
                    </m:oMathPara>
                  </a14:m>
                  <a:endParaRPr lang="en-GB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1746" y="5322439"/>
                  <a:ext cx="441146" cy="52322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2323053" y="3721458"/>
            <a:ext cx="6271724" cy="1024802"/>
            <a:chOff x="2323053" y="3721458"/>
            <a:chExt cx="6271724" cy="102480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2323053" y="4223040"/>
                  <a:ext cx="81880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8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fr-CA" sz="28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2800" b="1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3053" y="4223040"/>
                  <a:ext cx="818803" cy="52322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7775974" y="3721458"/>
                  <a:ext cx="81880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8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fr-CA" sz="2800" b="1" i="1" dirty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2800" b="1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5974" y="3721458"/>
                  <a:ext cx="818803" cy="52322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/>
          <p:cNvGrpSpPr/>
          <p:nvPr/>
        </p:nvGrpSpPr>
        <p:grpSpPr>
          <a:xfrm>
            <a:off x="2677545" y="3075840"/>
            <a:ext cx="3757329" cy="2246599"/>
            <a:chOff x="2677545" y="3075840"/>
            <a:chExt cx="3757329" cy="2246599"/>
          </a:xfrm>
        </p:grpSpPr>
        <p:grpSp>
          <p:nvGrpSpPr>
            <p:cNvPr id="44" name="Group 43"/>
            <p:cNvGrpSpPr/>
            <p:nvPr/>
          </p:nvGrpSpPr>
          <p:grpSpPr>
            <a:xfrm>
              <a:off x="3238055" y="3333404"/>
              <a:ext cx="377981" cy="1989035"/>
              <a:chOff x="3238055" y="3333404"/>
              <a:chExt cx="377981" cy="1989035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 flipH="1">
                <a:off x="3238055" y="3333404"/>
                <a:ext cx="340575" cy="63003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99916" y="5263753"/>
                <a:ext cx="316120" cy="58686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 flipV="1">
                <a:off x="3262509" y="3402908"/>
                <a:ext cx="46075" cy="191303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4178642" y="3075840"/>
              <a:ext cx="377981" cy="1989035"/>
              <a:chOff x="3238055" y="3333404"/>
              <a:chExt cx="377981" cy="1989035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 flipH="1">
                <a:off x="3238055" y="3333404"/>
                <a:ext cx="340575" cy="63003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H="1">
                <a:off x="3299916" y="5263753"/>
                <a:ext cx="316120" cy="58686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 flipV="1">
                <a:off x="3262509" y="3402908"/>
                <a:ext cx="46075" cy="191303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 rot="11160000">
              <a:off x="5456674" y="3319098"/>
              <a:ext cx="377981" cy="1989035"/>
              <a:chOff x="3238055" y="3333404"/>
              <a:chExt cx="377981" cy="1989035"/>
            </a:xfrm>
          </p:grpSpPr>
          <p:cxnSp>
            <p:nvCxnSpPr>
              <p:cNvPr id="50" name="Straight Connector 49"/>
              <p:cNvCxnSpPr/>
              <p:nvPr/>
            </p:nvCxnSpPr>
            <p:spPr>
              <a:xfrm flipH="1">
                <a:off x="3238055" y="3333404"/>
                <a:ext cx="340575" cy="63003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>
                <a:off x="3299916" y="5263753"/>
                <a:ext cx="316120" cy="58686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 flipV="1">
                <a:off x="3262509" y="3402908"/>
                <a:ext cx="46075" cy="191303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2677545" y="4621993"/>
                  <a:ext cx="81880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fr-CA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2800" b="1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7545" y="4621993"/>
                  <a:ext cx="818803" cy="52322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5616071" y="4229077"/>
                  <a:ext cx="81880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fr-CA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GB" sz="2800" b="1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6071" y="4229077"/>
                  <a:ext cx="818803" cy="52322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3608029" y="4240522"/>
                  <a:ext cx="81880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A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fr-CA" sz="2800" b="1" i="1" dirty="0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2800" b="1" dirty="0">
                    <a:solidFill>
                      <a:srgbClr val="00B0F0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8029" y="4240522"/>
                  <a:ext cx="818803" cy="52322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3264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1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492"/>
            <a:ext cx="8226854" cy="940443"/>
          </a:xfrm>
        </p:spPr>
        <p:txBody>
          <a:bodyPr/>
          <a:lstStyle/>
          <a:p>
            <a:r>
              <a:rPr lang="en-GB" dirty="0" smtClean="0"/>
              <a:t>Setup data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Sample size: 120 mm x 2 mm x 2 mm</a:t>
                </a:r>
              </a:p>
              <a:p>
                <a:r>
                  <a:rPr lang="en-GB" dirty="0" smtClean="0"/>
                  <a:t>Max 6 samples in setup</a:t>
                </a:r>
              </a:p>
              <a:p>
                <a:r>
                  <a:rPr lang="en-GB" dirty="0" smtClean="0"/>
                  <a:t>Series connection, current: 5 A</a:t>
                </a:r>
              </a:p>
              <a:p>
                <a:r>
                  <a:rPr lang="en-GB" dirty="0" smtClean="0"/>
                  <a:t>2 Temperature sensors type TVO</a:t>
                </a:r>
              </a:p>
              <a:p>
                <a:r>
                  <a:rPr lang="en-GB" dirty="0" smtClean="0"/>
                  <a:t>Kapton foil for isolation</a:t>
                </a:r>
              </a:p>
              <a:p>
                <a:r>
                  <a:rPr lang="en-GB" dirty="0" smtClean="0"/>
                  <a:t>Acquisition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b="0" i="1" dirty="0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fr-CA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between </a:t>
                </a:r>
                <a:r>
                  <a:rPr lang="en-GB" dirty="0" smtClean="0"/>
                  <a:t>6 </a:t>
                </a:r>
                <a:r>
                  <a:rPr lang="en-GB" dirty="0" smtClean="0"/>
                  <a:t>and 20 K without heating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74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98786"/>
              </p:ext>
            </p:extLst>
          </p:nvPr>
        </p:nvGraphicFramePr>
        <p:xfrm>
          <a:off x="2572231" y="2188029"/>
          <a:ext cx="6520862" cy="3549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Unknown" r:id="rId3" imgW="13020840" imgH="7086600" progId="Mathcad">
                  <p:embed/>
                </p:oleObj>
              </mc:Choice>
              <mc:Fallback>
                <p:oleObj name="Unknown" r:id="rId3" imgW="13020840" imgH="7086600" progId="Mathcad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72231" y="2188029"/>
                        <a:ext cx="6520862" cy="35491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9620" y="1767543"/>
            <a:ext cx="6754380" cy="44071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0618" y="1674516"/>
            <a:ext cx="6853382" cy="4470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7524"/>
            <a:ext cx="8226854" cy="940443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9743" y="1325606"/>
                <a:ext cx="8564311" cy="4667421"/>
              </a:xfrm>
            </p:spPr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fr-CA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CA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fr-CA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at cold</a:t>
                </a:r>
              </a:p>
              <a:p>
                <a:pPr marL="36576" indent="0">
                  <a:buNone/>
                </a:pPr>
                <a:r>
                  <a:rPr lang="en-GB" dirty="0" smtClean="0"/>
                  <a:t>exponential fit</a:t>
                </a: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fr-CA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CA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fr-CA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at </a:t>
                </a:r>
                <a:r>
                  <a:rPr lang="en-GB" dirty="0" smtClean="0"/>
                  <a:t>300 K</a:t>
                </a:r>
              </a:p>
              <a:p>
                <a:pPr marL="36576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743" y="1325606"/>
                <a:ext cx="8564311" cy="4667421"/>
              </a:xfrm>
              <a:blipFill rotWithShape="0">
                <a:blip r:embed="rId7"/>
                <a:stretch>
                  <a:fillRect l="-1281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415311" y="115776"/>
                <a:ext cx="3237722" cy="13028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3200" b="0" i="1" dirty="0" smtClean="0">
                          <a:latin typeface="Cambria Math" panose="02040503050406030204" pitchFamily="18" charset="0"/>
                        </a:rPr>
                        <m:t>𝑅𝑅𝑅</m:t>
                      </m:r>
                      <m:r>
                        <a:rPr lang="fr-CA" sz="32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A" sz="3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CA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(300 </m:t>
                          </m:r>
                          <m:r>
                            <m:rPr>
                              <m:sty m:val="p"/>
                            </m:rPr>
                            <a:rPr lang="fr-CA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  <m:r>
                            <a:rPr lang="fr-CA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fr-CA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fr-CA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(4.2 </m:t>
                          </m:r>
                          <m:r>
                            <m:rPr>
                              <m:sty m:val="p"/>
                            </m:rPr>
                            <a:rPr lang="fr-CA" sz="3200" b="0" i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  <m:r>
                            <a:rPr lang="fr-CA" sz="32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311" y="115776"/>
                <a:ext cx="3237722" cy="130285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597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 smtClean="0"/>
              <a:t>29/09/2017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Konrad Eiler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1508</TotalTime>
  <Words>125</Words>
  <Application>Microsoft Office PowerPoint</Application>
  <PresentationFormat>On-screen Show (4:3)</PresentationFormat>
  <Paragraphs>56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Optima</vt:lpstr>
      <vt:lpstr>CERNCorporate4-3</vt:lpstr>
      <vt:lpstr>Unknown</vt:lpstr>
      <vt:lpstr>RRR measurement setup at CERN</vt:lpstr>
      <vt:lpstr>Overview</vt:lpstr>
      <vt:lpstr>PowerPoint Presentation</vt:lpstr>
      <vt:lpstr>Bottom view</vt:lpstr>
      <vt:lpstr>PowerPoint Presentation</vt:lpstr>
      <vt:lpstr>Setup data</vt:lpstr>
      <vt:lpstr>Results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Konrad Eiler</cp:lastModifiedBy>
  <cp:revision>40</cp:revision>
  <dcterms:created xsi:type="dcterms:W3CDTF">2012-11-30T11:04:26Z</dcterms:created>
  <dcterms:modified xsi:type="dcterms:W3CDTF">2017-09-28T15:01:06Z</dcterms:modified>
</cp:coreProperties>
</file>