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83" r:id="rId2"/>
    <p:sldId id="308" r:id="rId3"/>
    <p:sldId id="348" r:id="rId4"/>
    <p:sldId id="350" r:id="rId5"/>
    <p:sldId id="412" r:id="rId6"/>
    <p:sldId id="407" r:id="rId7"/>
    <p:sldId id="408" r:id="rId8"/>
    <p:sldId id="409" r:id="rId9"/>
    <p:sldId id="410" r:id="rId10"/>
    <p:sldId id="411" r:id="rId11"/>
    <p:sldId id="413" r:id="rId12"/>
    <p:sldId id="414" r:id="rId13"/>
    <p:sldId id="406" r:id="rId14"/>
    <p:sldId id="349" r:id="rId15"/>
    <p:sldId id="35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1" r:id="rId25"/>
    <p:sldId id="402" r:id="rId26"/>
    <p:sldId id="403" r:id="rId27"/>
    <p:sldId id="404" r:id="rId28"/>
    <p:sldId id="405" r:id="rId29"/>
    <p:sldId id="391" r:id="rId30"/>
    <p:sldId id="388" r:id="rId31"/>
    <p:sldId id="390" r:id="rId32"/>
    <p:sldId id="386" r:id="rId33"/>
    <p:sldId id="346" r:id="rId34"/>
  </p:sldIdLst>
  <p:sldSz cx="9144000" cy="6858000" type="screen4x3"/>
  <p:notesSz cx="6858000" cy="9144000"/>
  <p:defaultTextStyle>
    <a:defPPr>
      <a:defRPr lang="it-IT"/>
    </a:defPPr>
    <a:lvl1pPr algn="ctr" rtl="0" fontAlgn="base">
      <a:lnSpc>
        <a:spcPts val="2200"/>
      </a:lnSpc>
      <a:spcBef>
        <a:spcPct val="20000"/>
      </a:spcBef>
      <a:spcAft>
        <a:spcPct val="0"/>
      </a:spcAft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1pPr>
    <a:lvl2pPr marL="457200" algn="ctr" rtl="0" fontAlgn="base">
      <a:lnSpc>
        <a:spcPts val="2200"/>
      </a:lnSpc>
      <a:spcBef>
        <a:spcPct val="20000"/>
      </a:spcBef>
      <a:spcAft>
        <a:spcPct val="0"/>
      </a:spcAft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2pPr>
    <a:lvl3pPr marL="914400" algn="ctr" rtl="0" fontAlgn="base">
      <a:lnSpc>
        <a:spcPts val="2200"/>
      </a:lnSpc>
      <a:spcBef>
        <a:spcPct val="20000"/>
      </a:spcBef>
      <a:spcAft>
        <a:spcPct val="0"/>
      </a:spcAft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3pPr>
    <a:lvl4pPr marL="1371600" algn="ctr" rtl="0" fontAlgn="base">
      <a:lnSpc>
        <a:spcPts val="2200"/>
      </a:lnSpc>
      <a:spcBef>
        <a:spcPct val="20000"/>
      </a:spcBef>
      <a:spcAft>
        <a:spcPct val="0"/>
      </a:spcAft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4pPr>
    <a:lvl5pPr marL="1828800" algn="ctr" rtl="0" fontAlgn="base">
      <a:lnSpc>
        <a:spcPts val="2200"/>
      </a:lnSpc>
      <a:spcBef>
        <a:spcPct val="20000"/>
      </a:spcBef>
      <a:spcAft>
        <a:spcPct val="0"/>
      </a:spcAft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5pPr>
    <a:lvl6pPr marL="2286000" algn="l" defTabSz="914400" rtl="0" eaLnBrk="1" latinLnBrk="0" hangingPunct="1"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6pPr>
    <a:lvl7pPr marL="2743200" algn="l" defTabSz="914400" rtl="0" eaLnBrk="1" latinLnBrk="0" hangingPunct="1"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7pPr>
    <a:lvl8pPr marL="3200400" algn="l" defTabSz="914400" rtl="0" eaLnBrk="1" latinLnBrk="0" hangingPunct="1"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8pPr>
    <a:lvl9pPr marL="3657600" algn="l" defTabSz="914400" rtl="0" eaLnBrk="1" latinLnBrk="0" hangingPunct="1">
      <a:defRPr sz="3600" b="1" kern="1200">
        <a:solidFill>
          <a:srgbClr val="1F3D8F"/>
        </a:solidFill>
        <a:latin typeface="Arial" charset="0"/>
        <a:ea typeface="ヒラギノ角ゴ Pro W3" pitchFamily="-3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D8F"/>
    <a:srgbClr val="FFA100"/>
    <a:srgbClr val="292929"/>
    <a:srgbClr val="99CC33"/>
    <a:srgbClr val="002664"/>
    <a:srgbClr val="8BD2F1"/>
    <a:srgbClr val="EAEAE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56" autoAdjust="0"/>
    <p:restoredTop sz="75536" autoAdjust="0"/>
  </p:normalViewPr>
  <p:slideViewPr>
    <p:cSldViewPr>
      <p:cViewPr>
        <p:scale>
          <a:sx n="73" d="100"/>
          <a:sy n="73" d="100"/>
        </p:scale>
        <p:origin x="-154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4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DB7451-8167-4550-B9B7-4824B266C8C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C60468-9580-4BBD-941E-978D87162011}">
      <dgm:prSet phldrT="[Text]" custT="1"/>
      <dgm:spPr/>
      <dgm:t>
        <a:bodyPr/>
        <a:lstStyle/>
        <a:p>
          <a:r>
            <a:rPr lang="en-US" sz="2400" dirty="0" smtClean="0"/>
            <a:t>Configuration</a:t>
          </a:r>
          <a:endParaRPr lang="en-US" sz="2400" dirty="0"/>
        </a:p>
      </dgm:t>
    </dgm:pt>
    <dgm:pt modelId="{7B1A3EC2-35F9-48AD-B0AC-9A2DA4433EF8}" type="parTrans" cxnId="{B80B8BA7-C549-4DEF-8531-42F900824D89}">
      <dgm:prSet/>
      <dgm:spPr/>
      <dgm:t>
        <a:bodyPr/>
        <a:lstStyle/>
        <a:p>
          <a:endParaRPr lang="en-US" sz="2000"/>
        </a:p>
      </dgm:t>
    </dgm:pt>
    <dgm:pt modelId="{A3BC2633-E19B-49E2-9888-4747DECC22DE}" type="sibTrans" cxnId="{B80B8BA7-C549-4DEF-8531-42F900824D89}">
      <dgm:prSet/>
      <dgm:spPr/>
      <dgm:t>
        <a:bodyPr/>
        <a:lstStyle/>
        <a:p>
          <a:endParaRPr lang="en-US" sz="2000"/>
        </a:p>
      </dgm:t>
    </dgm:pt>
    <dgm:pt modelId="{D3241D9C-A750-4D28-95F0-F9129156EAF8}">
      <dgm:prSet phldrT="[Text]" custT="1"/>
      <dgm:spPr/>
      <dgm:t>
        <a:bodyPr/>
        <a:lstStyle/>
        <a:p>
          <a:r>
            <a:rPr lang="en-US" sz="2000" dirty="0" smtClean="0"/>
            <a:t>Build procedures</a:t>
          </a:r>
          <a:endParaRPr lang="en-US" sz="2000" dirty="0"/>
        </a:p>
      </dgm:t>
    </dgm:pt>
    <dgm:pt modelId="{D304DAFF-2F04-4CA4-B77F-FDCB68B52EC7}" type="parTrans" cxnId="{5F020507-F0B7-4C75-A4B5-800A759F4943}">
      <dgm:prSet/>
      <dgm:spPr/>
      <dgm:t>
        <a:bodyPr/>
        <a:lstStyle/>
        <a:p>
          <a:endParaRPr lang="en-US" sz="2000"/>
        </a:p>
      </dgm:t>
    </dgm:pt>
    <dgm:pt modelId="{A31BB098-6FAC-4362-A2D4-A52BDF5185C3}" type="sibTrans" cxnId="{5F020507-F0B7-4C75-A4B5-800A759F4943}">
      <dgm:prSet/>
      <dgm:spPr/>
      <dgm:t>
        <a:bodyPr/>
        <a:lstStyle/>
        <a:p>
          <a:endParaRPr lang="en-US" sz="2000"/>
        </a:p>
      </dgm:t>
    </dgm:pt>
    <dgm:pt modelId="{FE90E8A1-A4FF-4764-9BA4-A02195B35683}">
      <dgm:prSet phldrT="[Text]" custT="1"/>
      <dgm:spPr/>
      <dgm:t>
        <a:bodyPr/>
        <a:lstStyle/>
        <a:p>
          <a:r>
            <a:rPr lang="en-US" sz="2000" dirty="0" smtClean="0"/>
            <a:t>Versions</a:t>
          </a:r>
          <a:endParaRPr lang="en-US" sz="2000" dirty="0"/>
        </a:p>
      </dgm:t>
    </dgm:pt>
    <dgm:pt modelId="{6792850D-81F1-4ED2-8B7E-992FA08D43AE}" type="parTrans" cxnId="{95439AA1-2899-4748-BC32-4238D1316189}">
      <dgm:prSet/>
      <dgm:spPr/>
      <dgm:t>
        <a:bodyPr/>
        <a:lstStyle/>
        <a:p>
          <a:endParaRPr lang="en-US" sz="2000"/>
        </a:p>
      </dgm:t>
    </dgm:pt>
    <dgm:pt modelId="{D3A07878-D742-4272-BEC7-334460300442}" type="sibTrans" cxnId="{95439AA1-2899-4748-BC32-4238D1316189}">
      <dgm:prSet/>
      <dgm:spPr/>
      <dgm:t>
        <a:bodyPr/>
        <a:lstStyle/>
        <a:p>
          <a:endParaRPr lang="en-US" sz="2000"/>
        </a:p>
      </dgm:t>
    </dgm:pt>
    <dgm:pt modelId="{A0498ADB-EA68-4A13-8990-A482B1E77149}">
      <dgm:prSet phldrT="[Text]" custT="1"/>
      <dgm:spPr/>
      <dgm:t>
        <a:bodyPr/>
        <a:lstStyle/>
        <a:p>
          <a:r>
            <a:rPr lang="en-US" sz="2000" dirty="0" smtClean="0"/>
            <a:t>Dependency Management</a:t>
          </a:r>
          <a:endParaRPr lang="en-US" sz="2000" dirty="0"/>
        </a:p>
      </dgm:t>
    </dgm:pt>
    <dgm:pt modelId="{5ABC234A-AF3A-4FC3-A4B6-2C186748BE1B}" type="parTrans" cxnId="{AF81C207-80CB-4CCB-99CB-06ED5062AADD}">
      <dgm:prSet/>
      <dgm:spPr/>
      <dgm:t>
        <a:bodyPr/>
        <a:lstStyle/>
        <a:p>
          <a:endParaRPr lang="en-US" sz="2000"/>
        </a:p>
      </dgm:t>
    </dgm:pt>
    <dgm:pt modelId="{6A82E9E4-E747-4F59-8139-E6ECCA15BBB0}" type="sibTrans" cxnId="{AF81C207-80CB-4CCB-99CB-06ED5062AADD}">
      <dgm:prSet/>
      <dgm:spPr/>
      <dgm:t>
        <a:bodyPr/>
        <a:lstStyle/>
        <a:p>
          <a:endParaRPr lang="en-US" sz="2000"/>
        </a:p>
      </dgm:t>
    </dgm:pt>
    <dgm:pt modelId="{2557E4CD-5569-4A04-9CC1-294700F12693}">
      <dgm:prSet phldrT="[Text]" custT="1"/>
      <dgm:spPr/>
      <dgm:t>
        <a:bodyPr/>
        <a:lstStyle/>
        <a:p>
          <a:r>
            <a:rPr lang="en-US" sz="2400" dirty="0" smtClean="0"/>
            <a:t>Integration</a:t>
          </a:r>
          <a:endParaRPr lang="en-US" sz="2400" dirty="0"/>
        </a:p>
      </dgm:t>
    </dgm:pt>
    <dgm:pt modelId="{AD639496-6697-4F99-B5B3-B2C9BC0199B2}" type="sibTrans" cxnId="{F3D128D8-EA39-4CA7-9BFB-2EEBF8C2E1F7}">
      <dgm:prSet/>
      <dgm:spPr/>
      <dgm:t>
        <a:bodyPr/>
        <a:lstStyle/>
        <a:p>
          <a:endParaRPr lang="en-US" sz="2000"/>
        </a:p>
      </dgm:t>
    </dgm:pt>
    <dgm:pt modelId="{7FF36767-7E04-4963-AB19-FBEE1B279399}" type="parTrans" cxnId="{F3D128D8-EA39-4CA7-9BFB-2EEBF8C2E1F7}">
      <dgm:prSet/>
      <dgm:spPr/>
      <dgm:t>
        <a:bodyPr/>
        <a:lstStyle/>
        <a:p>
          <a:endParaRPr lang="en-US" sz="2000"/>
        </a:p>
      </dgm:t>
    </dgm:pt>
    <dgm:pt modelId="{08CE125A-763F-4B98-BC2D-B2B7D039D051}">
      <dgm:prSet phldrT="[Text]" custT="1"/>
      <dgm:spPr/>
      <dgm:t>
        <a:bodyPr/>
        <a:lstStyle/>
        <a:p>
          <a:r>
            <a:rPr lang="en-US" sz="2000" dirty="0" smtClean="0"/>
            <a:t>Modules</a:t>
          </a:r>
          <a:endParaRPr lang="en-US" sz="2000" dirty="0"/>
        </a:p>
      </dgm:t>
    </dgm:pt>
    <dgm:pt modelId="{EEB872DB-66F3-44D2-AC61-EB7735A2896B}" type="parTrans" cxnId="{65C8FD2C-F660-4B2D-95DC-6D03881B736F}">
      <dgm:prSet/>
      <dgm:spPr/>
      <dgm:t>
        <a:bodyPr/>
        <a:lstStyle/>
        <a:p>
          <a:endParaRPr lang="en-US" sz="2000"/>
        </a:p>
      </dgm:t>
    </dgm:pt>
    <dgm:pt modelId="{CD6D4D53-65C0-4AE5-AE5A-92F1D99681D4}" type="sibTrans" cxnId="{65C8FD2C-F660-4B2D-95DC-6D03881B736F}">
      <dgm:prSet/>
      <dgm:spPr/>
      <dgm:t>
        <a:bodyPr/>
        <a:lstStyle/>
        <a:p>
          <a:endParaRPr lang="en-US" sz="2000"/>
        </a:p>
      </dgm:t>
    </dgm:pt>
    <dgm:pt modelId="{32B37781-8695-45CE-9DB5-106E8E332A4D}">
      <dgm:prSet phldrT="[Text]" custT="1"/>
      <dgm:spPr/>
      <dgm:t>
        <a:bodyPr/>
        <a:lstStyle/>
        <a:p>
          <a:r>
            <a:rPr lang="en-US" sz="2000" dirty="0" smtClean="0"/>
            <a:t>Releases</a:t>
          </a:r>
          <a:endParaRPr lang="en-US" sz="2000" dirty="0"/>
        </a:p>
      </dgm:t>
    </dgm:pt>
    <dgm:pt modelId="{105E2C97-59B7-4026-B008-67A43E19E2DE}" type="parTrans" cxnId="{27389A39-5BA9-4BBB-9CCC-A7439D86538F}">
      <dgm:prSet/>
      <dgm:spPr/>
      <dgm:t>
        <a:bodyPr/>
        <a:lstStyle/>
        <a:p>
          <a:endParaRPr lang="en-US" sz="2000"/>
        </a:p>
      </dgm:t>
    </dgm:pt>
    <dgm:pt modelId="{7413949A-F4B8-4D75-BF7C-65F296F3121C}" type="sibTrans" cxnId="{27389A39-5BA9-4BBB-9CCC-A7439D86538F}">
      <dgm:prSet/>
      <dgm:spPr/>
      <dgm:t>
        <a:bodyPr/>
        <a:lstStyle/>
        <a:p>
          <a:endParaRPr lang="en-US" sz="2000"/>
        </a:p>
      </dgm:t>
    </dgm:pt>
    <dgm:pt modelId="{D7FBF949-F4DA-4D81-86F1-8A67360EA5C0}">
      <dgm:prSet phldrT="[Text]" custT="1"/>
      <dgm:spPr/>
      <dgm:t>
        <a:bodyPr/>
        <a:lstStyle/>
        <a:p>
          <a:r>
            <a:rPr lang="en-US" sz="2000" dirty="0" smtClean="0"/>
            <a:t>Packaging</a:t>
          </a:r>
          <a:endParaRPr lang="en-US" sz="2000" dirty="0"/>
        </a:p>
      </dgm:t>
    </dgm:pt>
    <dgm:pt modelId="{6F321839-7231-4513-A433-9CE6D0F98AF4}" type="parTrans" cxnId="{B0AB0A9F-22C1-4AF5-AF11-45EFAA3E29FA}">
      <dgm:prSet/>
      <dgm:spPr/>
      <dgm:t>
        <a:bodyPr/>
        <a:lstStyle/>
        <a:p>
          <a:endParaRPr lang="en-US" sz="2000"/>
        </a:p>
      </dgm:t>
    </dgm:pt>
    <dgm:pt modelId="{2BF29209-2A7B-4430-81A8-94D84E3E0F48}" type="sibTrans" cxnId="{B0AB0A9F-22C1-4AF5-AF11-45EFAA3E29FA}">
      <dgm:prSet/>
      <dgm:spPr/>
      <dgm:t>
        <a:bodyPr/>
        <a:lstStyle/>
        <a:p>
          <a:endParaRPr lang="en-US" sz="2000"/>
        </a:p>
      </dgm:t>
    </dgm:pt>
    <dgm:pt modelId="{D62F1C1D-65D6-42F5-AB51-B537AC02C867}">
      <dgm:prSet phldrT="[Text]" custT="1"/>
      <dgm:spPr/>
      <dgm:t>
        <a:bodyPr/>
        <a:lstStyle/>
        <a:p>
          <a:r>
            <a:rPr lang="en-US" sz="2000" dirty="0" smtClean="0"/>
            <a:t>Reproducibility</a:t>
          </a:r>
          <a:endParaRPr lang="en-US" sz="2000" dirty="0"/>
        </a:p>
      </dgm:t>
    </dgm:pt>
    <dgm:pt modelId="{B30BFD08-8CA7-4496-A88B-215B2A529AF3}" type="parTrans" cxnId="{EC621634-BB67-4064-ABE5-84955E8E065C}">
      <dgm:prSet/>
      <dgm:spPr/>
      <dgm:t>
        <a:bodyPr/>
        <a:lstStyle/>
        <a:p>
          <a:endParaRPr lang="en-US" sz="2000"/>
        </a:p>
      </dgm:t>
    </dgm:pt>
    <dgm:pt modelId="{9932AE54-EE0E-4500-8811-B067E508CCE4}" type="sibTrans" cxnId="{EC621634-BB67-4064-ABE5-84955E8E065C}">
      <dgm:prSet/>
      <dgm:spPr/>
      <dgm:t>
        <a:bodyPr/>
        <a:lstStyle/>
        <a:p>
          <a:endParaRPr lang="en-US" sz="2000"/>
        </a:p>
      </dgm:t>
    </dgm:pt>
    <dgm:pt modelId="{E26A1C83-1F40-42FD-B5D8-5F4623E2CB2D}">
      <dgm:prSet phldrT="[Text]" custT="1"/>
      <dgm:spPr/>
      <dgm:t>
        <a:bodyPr/>
        <a:lstStyle/>
        <a:p>
          <a:r>
            <a:rPr lang="en-US" sz="2400" dirty="0" smtClean="0"/>
            <a:t>Repository</a:t>
          </a:r>
          <a:endParaRPr lang="en-US" sz="2400" dirty="0"/>
        </a:p>
      </dgm:t>
    </dgm:pt>
    <dgm:pt modelId="{5BC0A55D-ED4A-4B50-8A2A-09B824B0D1AE}" type="parTrans" cxnId="{CF7002F9-1041-4B80-A8B2-4D0BA746A59B}">
      <dgm:prSet/>
      <dgm:spPr/>
      <dgm:t>
        <a:bodyPr/>
        <a:lstStyle/>
        <a:p>
          <a:endParaRPr lang="en-US" sz="2000"/>
        </a:p>
      </dgm:t>
    </dgm:pt>
    <dgm:pt modelId="{99AA11C8-6E47-4DE2-81C1-14DCB6556328}" type="sibTrans" cxnId="{CF7002F9-1041-4B80-A8B2-4D0BA746A59B}">
      <dgm:prSet/>
      <dgm:spPr/>
      <dgm:t>
        <a:bodyPr/>
        <a:lstStyle/>
        <a:p>
          <a:endParaRPr lang="en-US" sz="2000"/>
        </a:p>
      </dgm:t>
    </dgm:pt>
    <dgm:pt modelId="{D4FE4E5E-9BB5-490D-9C91-102BFF1835AB}">
      <dgm:prSet phldrT="[Text]" custT="1"/>
      <dgm:spPr/>
      <dgm:t>
        <a:bodyPr/>
        <a:lstStyle/>
        <a:p>
          <a:r>
            <a:rPr lang="en-US" sz="2000" dirty="0" smtClean="0"/>
            <a:t>Binaries</a:t>
          </a:r>
          <a:endParaRPr lang="en-US" sz="2000" dirty="0"/>
        </a:p>
      </dgm:t>
    </dgm:pt>
    <dgm:pt modelId="{2831952E-662F-42DD-BE44-524EDFEDD30B}" type="parTrans" cxnId="{6F8B004F-FC4C-430E-A7DE-C00CB6B375C0}">
      <dgm:prSet/>
      <dgm:spPr/>
      <dgm:t>
        <a:bodyPr/>
        <a:lstStyle/>
        <a:p>
          <a:endParaRPr lang="en-US" sz="2000"/>
        </a:p>
      </dgm:t>
    </dgm:pt>
    <dgm:pt modelId="{04920578-9165-4EE9-81FC-DE0FB58700C0}" type="sibTrans" cxnId="{6F8B004F-FC4C-430E-A7DE-C00CB6B375C0}">
      <dgm:prSet/>
      <dgm:spPr/>
      <dgm:t>
        <a:bodyPr/>
        <a:lstStyle/>
        <a:p>
          <a:endParaRPr lang="en-US" sz="2000"/>
        </a:p>
      </dgm:t>
    </dgm:pt>
    <dgm:pt modelId="{0AC71590-FFD1-4A07-937B-D9349DA70378}">
      <dgm:prSet phldrT="[Text]" custT="1"/>
      <dgm:spPr/>
      <dgm:t>
        <a:bodyPr/>
        <a:lstStyle/>
        <a:p>
          <a:r>
            <a:rPr lang="en-US" sz="2000" dirty="0" smtClean="0"/>
            <a:t>Logs</a:t>
          </a:r>
          <a:endParaRPr lang="en-US" sz="2000" dirty="0"/>
        </a:p>
      </dgm:t>
    </dgm:pt>
    <dgm:pt modelId="{3C5BF38E-4D75-4BA9-B159-A15F5DD79018}" type="parTrans" cxnId="{DC82237E-3D53-46BC-A9A1-66F35364A885}">
      <dgm:prSet/>
      <dgm:spPr/>
      <dgm:t>
        <a:bodyPr/>
        <a:lstStyle/>
        <a:p>
          <a:endParaRPr lang="en-US" sz="2000"/>
        </a:p>
      </dgm:t>
    </dgm:pt>
    <dgm:pt modelId="{7A7B15C9-3577-4243-871B-CA7E854042D6}" type="sibTrans" cxnId="{DC82237E-3D53-46BC-A9A1-66F35364A885}">
      <dgm:prSet/>
      <dgm:spPr/>
      <dgm:t>
        <a:bodyPr/>
        <a:lstStyle/>
        <a:p>
          <a:endParaRPr lang="en-US" sz="2000"/>
        </a:p>
      </dgm:t>
    </dgm:pt>
    <dgm:pt modelId="{E0240DEF-2E66-4639-A32E-D8E940CF1B0A}">
      <dgm:prSet phldrT="[Text]" custT="1"/>
      <dgm:spPr/>
      <dgm:t>
        <a:bodyPr/>
        <a:lstStyle/>
        <a:p>
          <a:r>
            <a:rPr lang="en-US" sz="2000" dirty="0" smtClean="0"/>
            <a:t>Metrics</a:t>
          </a:r>
          <a:endParaRPr lang="en-US" sz="2000" dirty="0"/>
        </a:p>
      </dgm:t>
    </dgm:pt>
    <dgm:pt modelId="{1FC7FE5E-8775-4DDE-8C97-7B4859570212}" type="parTrans" cxnId="{5A21EF8C-8C47-4579-B9F7-3487ACBAF3F1}">
      <dgm:prSet/>
      <dgm:spPr/>
      <dgm:t>
        <a:bodyPr/>
        <a:lstStyle/>
        <a:p>
          <a:endParaRPr lang="en-US" sz="2000"/>
        </a:p>
      </dgm:t>
    </dgm:pt>
    <dgm:pt modelId="{0220B4A8-B763-4E31-A223-0DF43B2842AA}" type="sibTrans" cxnId="{5A21EF8C-8C47-4579-B9F7-3487ACBAF3F1}">
      <dgm:prSet/>
      <dgm:spPr/>
      <dgm:t>
        <a:bodyPr/>
        <a:lstStyle/>
        <a:p>
          <a:endParaRPr lang="en-US" sz="2000"/>
        </a:p>
      </dgm:t>
    </dgm:pt>
    <dgm:pt modelId="{41DA02EE-1307-42B5-BB4C-D881A5A32484}">
      <dgm:prSet phldrT="[Text]" custT="1"/>
      <dgm:spPr/>
      <dgm:t>
        <a:bodyPr/>
        <a:lstStyle/>
        <a:p>
          <a:r>
            <a:rPr lang="en-US" sz="2000" dirty="0" smtClean="0"/>
            <a:t>Package Management</a:t>
          </a:r>
          <a:endParaRPr lang="en-US" sz="2000" dirty="0"/>
        </a:p>
      </dgm:t>
    </dgm:pt>
    <dgm:pt modelId="{CE3EE175-0792-4D69-A023-4EA270E4CBDA}" type="parTrans" cxnId="{6197A0BD-A9D3-470A-8819-797C527D245B}">
      <dgm:prSet/>
      <dgm:spPr/>
      <dgm:t>
        <a:bodyPr/>
        <a:lstStyle/>
        <a:p>
          <a:endParaRPr lang="en-US" sz="2000"/>
        </a:p>
      </dgm:t>
    </dgm:pt>
    <dgm:pt modelId="{69525C2F-AC38-4A62-B271-F2A5698CDCCD}" type="sibTrans" cxnId="{6197A0BD-A9D3-470A-8819-797C527D245B}">
      <dgm:prSet/>
      <dgm:spPr/>
      <dgm:t>
        <a:bodyPr/>
        <a:lstStyle/>
        <a:p>
          <a:endParaRPr lang="en-US" sz="2000"/>
        </a:p>
      </dgm:t>
    </dgm:pt>
    <dgm:pt modelId="{A6A1CD66-28B0-48BD-BBA8-DD18CCDCBEFC}">
      <dgm:prSet phldrT="[Text]" custT="1"/>
      <dgm:spPr/>
      <dgm:t>
        <a:bodyPr/>
        <a:lstStyle/>
        <a:p>
          <a:r>
            <a:rPr lang="en-US" sz="2000" dirty="0" smtClean="0"/>
            <a:t>Build-time testing</a:t>
          </a:r>
          <a:endParaRPr lang="en-US" sz="2000" dirty="0"/>
        </a:p>
      </dgm:t>
    </dgm:pt>
    <dgm:pt modelId="{F52A9F69-79D6-4F83-BFA1-FF05B8F52D69}" type="parTrans" cxnId="{E76F236A-D47D-4C5C-8342-73364A356D9A}">
      <dgm:prSet/>
      <dgm:spPr/>
      <dgm:t>
        <a:bodyPr/>
        <a:lstStyle/>
        <a:p>
          <a:endParaRPr lang="en-US"/>
        </a:p>
      </dgm:t>
    </dgm:pt>
    <dgm:pt modelId="{2B6490B7-3572-4971-87F7-4DA82C41FD72}" type="sibTrans" cxnId="{E76F236A-D47D-4C5C-8342-73364A356D9A}">
      <dgm:prSet/>
      <dgm:spPr/>
      <dgm:t>
        <a:bodyPr/>
        <a:lstStyle/>
        <a:p>
          <a:endParaRPr lang="en-US"/>
        </a:p>
      </dgm:t>
    </dgm:pt>
    <dgm:pt modelId="{413E78FE-BA65-4C72-B961-3C14CC42C036}" type="pres">
      <dgm:prSet presAssocID="{22DB7451-8167-4550-B9B7-4824B266C8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64E262-5A1C-4D7C-BADA-28AE7FDC33D4}" type="pres">
      <dgm:prSet presAssocID="{01C60468-9580-4BBD-941E-978D87162011}" presName="composite" presStyleCnt="0"/>
      <dgm:spPr/>
    </dgm:pt>
    <dgm:pt modelId="{E101989E-1699-4C80-8E62-FFC4355DDDB4}" type="pres">
      <dgm:prSet presAssocID="{01C60468-9580-4BBD-941E-978D8716201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99890F-6CB2-446A-8BA9-BB667970E7AE}" type="pres">
      <dgm:prSet presAssocID="{01C60468-9580-4BBD-941E-978D8716201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80C1E-BFE7-49AF-A324-71CAED7F5C3C}" type="pres">
      <dgm:prSet presAssocID="{A3BC2633-E19B-49E2-9888-4747DECC22DE}" presName="space" presStyleCnt="0"/>
      <dgm:spPr/>
    </dgm:pt>
    <dgm:pt modelId="{B343AE12-D81D-41E3-9834-4DD9F7BD72ED}" type="pres">
      <dgm:prSet presAssocID="{2557E4CD-5569-4A04-9CC1-294700F12693}" presName="composite" presStyleCnt="0"/>
      <dgm:spPr/>
    </dgm:pt>
    <dgm:pt modelId="{6AF82503-1CA3-43BA-9BEA-DA7DA80B8D60}" type="pres">
      <dgm:prSet presAssocID="{2557E4CD-5569-4A04-9CC1-294700F1269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B961B-5823-4209-8134-B964895C2E2D}" type="pres">
      <dgm:prSet presAssocID="{2557E4CD-5569-4A04-9CC1-294700F1269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6C52F6-4C72-4097-9091-C016EF170BE1}" type="pres">
      <dgm:prSet presAssocID="{AD639496-6697-4F99-B5B3-B2C9BC0199B2}" presName="space" presStyleCnt="0"/>
      <dgm:spPr/>
    </dgm:pt>
    <dgm:pt modelId="{A5985A6D-3905-475D-883E-D0AA7816702D}" type="pres">
      <dgm:prSet presAssocID="{E26A1C83-1F40-42FD-B5D8-5F4623E2CB2D}" presName="composite" presStyleCnt="0"/>
      <dgm:spPr/>
    </dgm:pt>
    <dgm:pt modelId="{F3378469-4D6C-4D5F-AEB0-73D75D22350C}" type="pres">
      <dgm:prSet presAssocID="{E26A1C83-1F40-42FD-B5D8-5F4623E2CB2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AA7D17-6899-431C-98FA-80E5521993E5}" type="pres">
      <dgm:prSet presAssocID="{E26A1C83-1F40-42FD-B5D8-5F4623E2CB2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8D5644-9354-4622-82CE-38BE2001CD14}" type="presOf" srcId="{2557E4CD-5569-4A04-9CC1-294700F12693}" destId="{6AF82503-1CA3-43BA-9BEA-DA7DA80B8D60}" srcOrd="0" destOrd="0" presId="urn:microsoft.com/office/officeart/2005/8/layout/hList1"/>
    <dgm:cxn modelId="{E76F236A-D47D-4C5C-8342-73364A356D9A}" srcId="{01C60468-9580-4BBD-941E-978D87162011}" destId="{A6A1CD66-28B0-48BD-BBA8-DD18CCDCBEFC}" srcOrd="3" destOrd="0" parTransId="{F52A9F69-79D6-4F83-BFA1-FF05B8F52D69}" sibTransId="{2B6490B7-3572-4971-87F7-4DA82C41FD72}"/>
    <dgm:cxn modelId="{65C8FD2C-F660-4B2D-95DC-6D03881B736F}" srcId="{01C60468-9580-4BBD-941E-978D87162011}" destId="{08CE125A-763F-4B98-BC2D-B2B7D039D051}" srcOrd="0" destOrd="0" parTransId="{EEB872DB-66F3-44D2-AC61-EB7735A2896B}" sibTransId="{CD6D4D53-65C0-4AE5-AE5A-92F1D99681D4}"/>
    <dgm:cxn modelId="{00F2FB69-62A2-465F-ADA4-7E1E62EDA3B6}" type="presOf" srcId="{08CE125A-763F-4B98-BC2D-B2B7D039D051}" destId="{5899890F-6CB2-446A-8BA9-BB667970E7AE}" srcOrd="0" destOrd="0" presId="urn:microsoft.com/office/officeart/2005/8/layout/hList1"/>
    <dgm:cxn modelId="{95439AA1-2899-4748-BC32-4238D1316189}" srcId="{2557E4CD-5569-4A04-9CC1-294700F12693}" destId="{FE90E8A1-A4FF-4764-9BA4-A02195B35683}" srcOrd="0" destOrd="0" parTransId="{6792850D-81F1-4ED2-8B7E-992FA08D43AE}" sibTransId="{D3A07878-D742-4272-BEC7-334460300442}"/>
    <dgm:cxn modelId="{A07F4152-4830-44A4-B4E3-BBB62E822DA6}" type="presOf" srcId="{D3241D9C-A750-4D28-95F0-F9129156EAF8}" destId="{5899890F-6CB2-446A-8BA9-BB667970E7AE}" srcOrd="0" destOrd="1" presId="urn:microsoft.com/office/officeart/2005/8/layout/hList1"/>
    <dgm:cxn modelId="{B0AB0A9F-22C1-4AF5-AF11-45EFAA3E29FA}" srcId="{2557E4CD-5569-4A04-9CC1-294700F12693}" destId="{D7FBF949-F4DA-4D81-86F1-8A67360EA5C0}" srcOrd="2" destOrd="0" parTransId="{6F321839-7231-4513-A433-9CE6D0F98AF4}" sibTransId="{2BF29209-2A7B-4430-81A8-94D84E3E0F48}"/>
    <dgm:cxn modelId="{2B729D51-7C95-47A0-AE00-873EC8DBA2C8}" type="presOf" srcId="{D4FE4E5E-9BB5-490D-9C91-102BFF1835AB}" destId="{5DAA7D17-6899-431C-98FA-80E5521993E5}" srcOrd="0" destOrd="0" presId="urn:microsoft.com/office/officeart/2005/8/layout/hList1"/>
    <dgm:cxn modelId="{45A6EFA5-27AA-4726-936E-4DBD6A217D0D}" type="presOf" srcId="{FE90E8A1-A4FF-4764-9BA4-A02195B35683}" destId="{FF4B961B-5823-4209-8134-B964895C2E2D}" srcOrd="0" destOrd="0" presId="urn:microsoft.com/office/officeart/2005/8/layout/hList1"/>
    <dgm:cxn modelId="{7BE1BE2E-2B57-4F68-8C38-70040CDCA53E}" type="presOf" srcId="{32B37781-8695-45CE-9DB5-106E8E332A4D}" destId="{FF4B961B-5823-4209-8134-B964895C2E2D}" srcOrd="0" destOrd="1" presId="urn:microsoft.com/office/officeart/2005/8/layout/hList1"/>
    <dgm:cxn modelId="{503D09D0-0947-4F8B-9274-BD9493D38314}" type="presOf" srcId="{0AC71590-FFD1-4A07-937B-D9349DA70378}" destId="{5DAA7D17-6899-431C-98FA-80E5521993E5}" srcOrd="0" destOrd="1" presId="urn:microsoft.com/office/officeart/2005/8/layout/hList1"/>
    <dgm:cxn modelId="{6F8B004F-FC4C-430E-A7DE-C00CB6B375C0}" srcId="{E26A1C83-1F40-42FD-B5D8-5F4623E2CB2D}" destId="{D4FE4E5E-9BB5-490D-9C91-102BFF1835AB}" srcOrd="0" destOrd="0" parTransId="{2831952E-662F-42DD-BE44-524EDFEDD30B}" sibTransId="{04920578-9165-4EE9-81FC-DE0FB58700C0}"/>
    <dgm:cxn modelId="{94A83DF2-9CBA-45FD-9AC9-BD1330DCA593}" type="presOf" srcId="{D7FBF949-F4DA-4D81-86F1-8A67360EA5C0}" destId="{FF4B961B-5823-4209-8134-B964895C2E2D}" srcOrd="0" destOrd="2" presId="urn:microsoft.com/office/officeart/2005/8/layout/hList1"/>
    <dgm:cxn modelId="{5A21EF8C-8C47-4579-B9F7-3487ACBAF3F1}" srcId="{E26A1C83-1F40-42FD-B5D8-5F4623E2CB2D}" destId="{E0240DEF-2E66-4639-A32E-D8E940CF1B0A}" srcOrd="2" destOrd="0" parTransId="{1FC7FE5E-8775-4DDE-8C97-7B4859570212}" sibTransId="{0220B4A8-B763-4E31-A223-0DF43B2842AA}"/>
    <dgm:cxn modelId="{5F020507-F0B7-4C75-A4B5-800A759F4943}" srcId="{01C60468-9580-4BBD-941E-978D87162011}" destId="{D3241D9C-A750-4D28-95F0-F9129156EAF8}" srcOrd="1" destOrd="0" parTransId="{D304DAFF-2F04-4CA4-B77F-FDCB68B52EC7}" sibTransId="{A31BB098-6FAC-4362-A2D4-A52BDF5185C3}"/>
    <dgm:cxn modelId="{03BB0339-C4A3-4DD9-982A-E34E8EC7A4C5}" type="presOf" srcId="{A0498ADB-EA68-4A13-8990-A482B1E77149}" destId="{5899890F-6CB2-446A-8BA9-BB667970E7AE}" srcOrd="0" destOrd="2" presId="urn:microsoft.com/office/officeart/2005/8/layout/hList1"/>
    <dgm:cxn modelId="{AF81C207-80CB-4CCB-99CB-06ED5062AADD}" srcId="{01C60468-9580-4BBD-941E-978D87162011}" destId="{A0498ADB-EA68-4A13-8990-A482B1E77149}" srcOrd="2" destOrd="0" parTransId="{5ABC234A-AF3A-4FC3-A4B6-2C186748BE1B}" sibTransId="{6A82E9E4-E747-4F59-8139-E6ECCA15BBB0}"/>
    <dgm:cxn modelId="{8F778B90-C622-447E-AA60-477A1E7CB2FF}" type="presOf" srcId="{D62F1C1D-65D6-42F5-AB51-B537AC02C867}" destId="{FF4B961B-5823-4209-8134-B964895C2E2D}" srcOrd="0" destOrd="3" presId="urn:microsoft.com/office/officeart/2005/8/layout/hList1"/>
    <dgm:cxn modelId="{7BA6D91C-1C15-4D6E-AAEB-DEEB518A15D4}" type="presOf" srcId="{E26A1C83-1F40-42FD-B5D8-5F4623E2CB2D}" destId="{F3378469-4D6C-4D5F-AEB0-73D75D22350C}" srcOrd="0" destOrd="0" presId="urn:microsoft.com/office/officeart/2005/8/layout/hList1"/>
    <dgm:cxn modelId="{CF7002F9-1041-4B80-A8B2-4D0BA746A59B}" srcId="{22DB7451-8167-4550-B9B7-4824B266C8C5}" destId="{E26A1C83-1F40-42FD-B5D8-5F4623E2CB2D}" srcOrd="2" destOrd="0" parTransId="{5BC0A55D-ED4A-4B50-8A2A-09B824B0D1AE}" sibTransId="{99AA11C8-6E47-4DE2-81C1-14DCB6556328}"/>
    <dgm:cxn modelId="{DC82237E-3D53-46BC-A9A1-66F35364A885}" srcId="{E26A1C83-1F40-42FD-B5D8-5F4623E2CB2D}" destId="{0AC71590-FFD1-4A07-937B-D9349DA70378}" srcOrd="1" destOrd="0" parTransId="{3C5BF38E-4D75-4BA9-B159-A15F5DD79018}" sibTransId="{7A7B15C9-3577-4243-871B-CA7E854042D6}"/>
    <dgm:cxn modelId="{38F30B60-A27B-4AB1-BE54-B419C6B79D3C}" type="presOf" srcId="{A6A1CD66-28B0-48BD-BBA8-DD18CCDCBEFC}" destId="{5899890F-6CB2-446A-8BA9-BB667970E7AE}" srcOrd="0" destOrd="3" presId="urn:microsoft.com/office/officeart/2005/8/layout/hList1"/>
    <dgm:cxn modelId="{7F2577C2-DAA1-44B8-B2A5-D65B3B04D123}" type="presOf" srcId="{41DA02EE-1307-42B5-BB4C-D881A5A32484}" destId="{5DAA7D17-6899-431C-98FA-80E5521993E5}" srcOrd="0" destOrd="3" presId="urn:microsoft.com/office/officeart/2005/8/layout/hList1"/>
    <dgm:cxn modelId="{F3D128D8-EA39-4CA7-9BFB-2EEBF8C2E1F7}" srcId="{22DB7451-8167-4550-B9B7-4824B266C8C5}" destId="{2557E4CD-5569-4A04-9CC1-294700F12693}" srcOrd="1" destOrd="0" parTransId="{7FF36767-7E04-4963-AB19-FBEE1B279399}" sibTransId="{AD639496-6697-4F99-B5B3-B2C9BC0199B2}"/>
    <dgm:cxn modelId="{B80B8BA7-C549-4DEF-8531-42F900824D89}" srcId="{22DB7451-8167-4550-B9B7-4824B266C8C5}" destId="{01C60468-9580-4BBD-941E-978D87162011}" srcOrd="0" destOrd="0" parTransId="{7B1A3EC2-35F9-48AD-B0AC-9A2DA4433EF8}" sibTransId="{A3BC2633-E19B-49E2-9888-4747DECC22DE}"/>
    <dgm:cxn modelId="{069B8BB3-5A1D-4945-86C0-902347BC5959}" type="presOf" srcId="{01C60468-9580-4BBD-941E-978D87162011}" destId="{E101989E-1699-4C80-8E62-FFC4355DDDB4}" srcOrd="0" destOrd="0" presId="urn:microsoft.com/office/officeart/2005/8/layout/hList1"/>
    <dgm:cxn modelId="{FCA96874-7838-44E5-9BC5-3898DE643B44}" type="presOf" srcId="{22DB7451-8167-4550-B9B7-4824B266C8C5}" destId="{413E78FE-BA65-4C72-B961-3C14CC42C036}" srcOrd="0" destOrd="0" presId="urn:microsoft.com/office/officeart/2005/8/layout/hList1"/>
    <dgm:cxn modelId="{27389A39-5BA9-4BBB-9CCC-A7439D86538F}" srcId="{2557E4CD-5569-4A04-9CC1-294700F12693}" destId="{32B37781-8695-45CE-9DB5-106E8E332A4D}" srcOrd="1" destOrd="0" parTransId="{105E2C97-59B7-4026-B008-67A43E19E2DE}" sibTransId="{7413949A-F4B8-4D75-BF7C-65F296F3121C}"/>
    <dgm:cxn modelId="{EC621634-BB67-4064-ABE5-84955E8E065C}" srcId="{2557E4CD-5569-4A04-9CC1-294700F12693}" destId="{D62F1C1D-65D6-42F5-AB51-B537AC02C867}" srcOrd="3" destOrd="0" parTransId="{B30BFD08-8CA7-4496-A88B-215B2A529AF3}" sibTransId="{9932AE54-EE0E-4500-8811-B067E508CCE4}"/>
    <dgm:cxn modelId="{6197A0BD-A9D3-470A-8819-797C527D245B}" srcId="{E26A1C83-1F40-42FD-B5D8-5F4623E2CB2D}" destId="{41DA02EE-1307-42B5-BB4C-D881A5A32484}" srcOrd="3" destOrd="0" parTransId="{CE3EE175-0792-4D69-A023-4EA270E4CBDA}" sibTransId="{69525C2F-AC38-4A62-B271-F2A5698CDCCD}"/>
    <dgm:cxn modelId="{048994D0-0DBB-435A-83C3-5EB7A3036937}" type="presOf" srcId="{E0240DEF-2E66-4639-A32E-D8E940CF1B0A}" destId="{5DAA7D17-6899-431C-98FA-80E5521993E5}" srcOrd="0" destOrd="2" presId="urn:microsoft.com/office/officeart/2005/8/layout/hList1"/>
    <dgm:cxn modelId="{E0240820-D53A-4CC5-A1C1-73210869E748}" type="presParOf" srcId="{413E78FE-BA65-4C72-B961-3C14CC42C036}" destId="{C564E262-5A1C-4D7C-BADA-28AE7FDC33D4}" srcOrd="0" destOrd="0" presId="urn:microsoft.com/office/officeart/2005/8/layout/hList1"/>
    <dgm:cxn modelId="{E0677DE5-CFC9-49F5-802F-9AD410435A46}" type="presParOf" srcId="{C564E262-5A1C-4D7C-BADA-28AE7FDC33D4}" destId="{E101989E-1699-4C80-8E62-FFC4355DDDB4}" srcOrd="0" destOrd="0" presId="urn:microsoft.com/office/officeart/2005/8/layout/hList1"/>
    <dgm:cxn modelId="{A26E92DD-D1EB-4AA6-837C-BDE3E2264E42}" type="presParOf" srcId="{C564E262-5A1C-4D7C-BADA-28AE7FDC33D4}" destId="{5899890F-6CB2-446A-8BA9-BB667970E7AE}" srcOrd="1" destOrd="0" presId="urn:microsoft.com/office/officeart/2005/8/layout/hList1"/>
    <dgm:cxn modelId="{D4EF027E-07AC-416F-84AE-67AD53F44EE0}" type="presParOf" srcId="{413E78FE-BA65-4C72-B961-3C14CC42C036}" destId="{B0680C1E-BFE7-49AF-A324-71CAED7F5C3C}" srcOrd="1" destOrd="0" presId="urn:microsoft.com/office/officeart/2005/8/layout/hList1"/>
    <dgm:cxn modelId="{762AFAC0-72B6-48B3-94FE-389E4582B591}" type="presParOf" srcId="{413E78FE-BA65-4C72-B961-3C14CC42C036}" destId="{B343AE12-D81D-41E3-9834-4DD9F7BD72ED}" srcOrd="2" destOrd="0" presId="urn:microsoft.com/office/officeart/2005/8/layout/hList1"/>
    <dgm:cxn modelId="{77671018-3DFE-4017-947F-AD7D0BD7C2CB}" type="presParOf" srcId="{B343AE12-D81D-41E3-9834-4DD9F7BD72ED}" destId="{6AF82503-1CA3-43BA-9BEA-DA7DA80B8D60}" srcOrd="0" destOrd="0" presId="urn:microsoft.com/office/officeart/2005/8/layout/hList1"/>
    <dgm:cxn modelId="{FD5B9393-B7DF-4041-B521-AC966DE3EFCC}" type="presParOf" srcId="{B343AE12-D81D-41E3-9834-4DD9F7BD72ED}" destId="{FF4B961B-5823-4209-8134-B964895C2E2D}" srcOrd="1" destOrd="0" presId="urn:microsoft.com/office/officeart/2005/8/layout/hList1"/>
    <dgm:cxn modelId="{200C0280-9B68-492F-B596-D1274B902BE5}" type="presParOf" srcId="{413E78FE-BA65-4C72-B961-3C14CC42C036}" destId="{276C52F6-4C72-4097-9091-C016EF170BE1}" srcOrd="3" destOrd="0" presId="urn:microsoft.com/office/officeart/2005/8/layout/hList1"/>
    <dgm:cxn modelId="{47A3E65E-206B-4FA7-802C-C2038610B6BA}" type="presParOf" srcId="{413E78FE-BA65-4C72-B961-3C14CC42C036}" destId="{A5985A6D-3905-475D-883E-D0AA7816702D}" srcOrd="4" destOrd="0" presId="urn:microsoft.com/office/officeart/2005/8/layout/hList1"/>
    <dgm:cxn modelId="{0C65B55A-7A98-4A3C-8EB9-BFC7741BE8D9}" type="presParOf" srcId="{A5985A6D-3905-475D-883E-D0AA7816702D}" destId="{F3378469-4D6C-4D5F-AEB0-73D75D22350C}" srcOrd="0" destOrd="0" presId="urn:microsoft.com/office/officeart/2005/8/layout/hList1"/>
    <dgm:cxn modelId="{F8BAFA52-7987-4B63-A622-A42CCB6E6BE1}" type="presParOf" srcId="{A5985A6D-3905-475D-883E-D0AA7816702D}" destId="{5DAA7D17-6899-431C-98FA-80E5521993E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DB7451-8167-4550-B9B7-4824B266C8C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C60468-9580-4BBD-941E-978D87162011}">
      <dgm:prSet phldrT="[Text]"/>
      <dgm:spPr/>
      <dgm:t>
        <a:bodyPr/>
        <a:lstStyle/>
        <a:p>
          <a:r>
            <a:rPr lang="en-US" dirty="0" smtClean="0"/>
            <a:t>Static</a:t>
          </a:r>
          <a:endParaRPr lang="en-US" dirty="0"/>
        </a:p>
      </dgm:t>
    </dgm:pt>
    <dgm:pt modelId="{7B1A3EC2-35F9-48AD-B0AC-9A2DA4433EF8}" type="parTrans" cxnId="{B80B8BA7-C549-4DEF-8531-42F900824D89}">
      <dgm:prSet/>
      <dgm:spPr/>
      <dgm:t>
        <a:bodyPr/>
        <a:lstStyle/>
        <a:p>
          <a:endParaRPr lang="en-US"/>
        </a:p>
      </dgm:t>
    </dgm:pt>
    <dgm:pt modelId="{A3BC2633-E19B-49E2-9888-4747DECC22DE}" type="sibTrans" cxnId="{B80B8BA7-C549-4DEF-8531-42F900824D89}">
      <dgm:prSet/>
      <dgm:spPr/>
      <dgm:t>
        <a:bodyPr/>
        <a:lstStyle/>
        <a:p>
          <a:endParaRPr lang="en-US"/>
        </a:p>
      </dgm:t>
    </dgm:pt>
    <dgm:pt modelId="{D3241D9C-A750-4D28-95F0-F9129156EAF8}">
      <dgm:prSet phldrT="[Text]"/>
      <dgm:spPr/>
      <dgm:t>
        <a:bodyPr/>
        <a:lstStyle/>
        <a:p>
          <a:r>
            <a:rPr lang="en-US" dirty="0" smtClean="0"/>
            <a:t>Coding Conventions</a:t>
          </a:r>
          <a:endParaRPr lang="en-US" dirty="0"/>
        </a:p>
      </dgm:t>
    </dgm:pt>
    <dgm:pt modelId="{D304DAFF-2F04-4CA4-B77F-FDCB68B52EC7}" type="parTrans" cxnId="{5F020507-F0B7-4C75-A4B5-800A759F4943}">
      <dgm:prSet/>
      <dgm:spPr/>
      <dgm:t>
        <a:bodyPr/>
        <a:lstStyle/>
        <a:p>
          <a:endParaRPr lang="en-US"/>
        </a:p>
      </dgm:t>
    </dgm:pt>
    <dgm:pt modelId="{A31BB098-6FAC-4362-A2D4-A52BDF5185C3}" type="sibTrans" cxnId="{5F020507-F0B7-4C75-A4B5-800A759F4943}">
      <dgm:prSet/>
      <dgm:spPr/>
      <dgm:t>
        <a:bodyPr/>
        <a:lstStyle/>
        <a:p>
          <a:endParaRPr lang="en-US"/>
        </a:p>
      </dgm:t>
    </dgm:pt>
    <dgm:pt modelId="{16A86711-B802-400A-BFD7-EE0B0690039B}">
      <dgm:prSet phldrT="[Text]"/>
      <dgm:spPr/>
      <dgm:t>
        <a:bodyPr/>
        <a:lstStyle/>
        <a:p>
          <a:r>
            <a:rPr lang="en-US" dirty="0" smtClean="0"/>
            <a:t>Quality of Code</a:t>
          </a:r>
          <a:endParaRPr lang="en-US" dirty="0"/>
        </a:p>
      </dgm:t>
    </dgm:pt>
    <dgm:pt modelId="{A67DDC88-3238-4C6D-B0BE-1CBE2A4E7248}" type="parTrans" cxnId="{97953C8A-F26A-4CC0-AB83-0CE04B7A0489}">
      <dgm:prSet/>
      <dgm:spPr/>
      <dgm:t>
        <a:bodyPr/>
        <a:lstStyle/>
        <a:p>
          <a:endParaRPr lang="en-US"/>
        </a:p>
      </dgm:t>
    </dgm:pt>
    <dgm:pt modelId="{237C0615-4963-4DD7-B2F5-CB06651A9ECB}" type="sibTrans" cxnId="{97953C8A-F26A-4CC0-AB83-0CE04B7A0489}">
      <dgm:prSet/>
      <dgm:spPr/>
      <dgm:t>
        <a:bodyPr/>
        <a:lstStyle/>
        <a:p>
          <a:endParaRPr lang="en-US"/>
        </a:p>
      </dgm:t>
    </dgm:pt>
    <dgm:pt modelId="{2557E4CD-5569-4A04-9CC1-294700F12693}">
      <dgm:prSet phldrT="[Text]"/>
      <dgm:spPr/>
      <dgm:t>
        <a:bodyPr/>
        <a:lstStyle/>
        <a:p>
          <a:r>
            <a:rPr lang="en-US" dirty="0" smtClean="0"/>
            <a:t>Dynamic</a:t>
          </a:r>
          <a:endParaRPr lang="en-US" dirty="0"/>
        </a:p>
      </dgm:t>
    </dgm:pt>
    <dgm:pt modelId="{7FF36767-7E04-4963-AB19-FBEE1B279399}" type="parTrans" cxnId="{F3D128D8-EA39-4CA7-9BFB-2EEBF8C2E1F7}">
      <dgm:prSet/>
      <dgm:spPr/>
      <dgm:t>
        <a:bodyPr/>
        <a:lstStyle/>
        <a:p>
          <a:endParaRPr lang="en-US"/>
        </a:p>
      </dgm:t>
    </dgm:pt>
    <dgm:pt modelId="{AD639496-6697-4F99-B5B3-B2C9BC0199B2}" type="sibTrans" cxnId="{F3D128D8-EA39-4CA7-9BFB-2EEBF8C2E1F7}">
      <dgm:prSet/>
      <dgm:spPr/>
      <dgm:t>
        <a:bodyPr/>
        <a:lstStyle/>
        <a:p>
          <a:endParaRPr lang="en-US"/>
        </a:p>
      </dgm:t>
    </dgm:pt>
    <dgm:pt modelId="{FE90E8A1-A4FF-4764-9BA4-A02195B35683}">
      <dgm:prSet phldrT="[Text]"/>
      <dgm:spPr/>
      <dgm:t>
        <a:bodyPr/>
        <a:lstStyle/>
        <a:p>
          <a:r>
            <a:rPr lang="en-US" dirty="0" smtClean="0"/>
            <a:t>Unit</a:t>
          </a:r>
          <a:endParaRPr lang="en-US" dirty="0"/>
        </a:p>
      </dgm:t>
    </dgm:pt>
    <dgm:pt modelId="{6792850D-81F1-4ED2-8B7E-992FA08D43AE}" type="parTrans" cxnId="{95439AA1-2899-4748-BC32-4238D1316189}">
      <dgm:prSet/>
      <dgm:spPr/>
      <dgm:t>
        <a:bodyPr/>
        <a:lstStyle/>
        <a:p>
          <a:endParaRPr lang="en-US"/>
        </a:p>
      </dgm:t>
    </dgm:pt>
    <dgm:pt modelId="{D3A07878-D742-4272-BEC7-334460300442}" type="sibTrans" cxnId="{95439AA1-2899-4748-BC32-4238D1316189}">
      <dgm:prSet/>
      <dgm:spPr/>
      <dgm:t>
        <a:bodyPr/>
        <a:lstStyle/>
        <a:p>
          <a:endParaRPr lang="en-US"/>
        </a:p>
      </dgm:t>
    </dgm:pt>
    <dgm:pt modelId="{19FE61D9-E4E8-4525-9147-A616543CCA1F}">
      <dgm:prSet phldrT="[Text]"/>
      <dgm:spPr/>
      <dgm:t>
        <a:bodyPr/>
        <a:lstStyle/>
        <a:p>
          <a:r>
            <a:rPr lang="en-US" dirty="0" smtClean="0"/>
            <a:t>Coverage</a:t>
          </a:r>
          <a:endParaRPr lang="en-US" dirty="0"/>
        </a:p>
      </dgm:t>
    </dgm:pt>
    <dgm:pt modelId="{A9D23BD6-6B50-43A4-BD67-731B5B61A638}" type="parTrans" cxnId="{34D1DAA6-6D54-4CFB-AAA3-40E0768F3D11}">
      <dgm:prSet/>
      <dgm:spPr/>
      <dgm:t>
        <a:bodyPr/>
        <a:lstStyle/>
        <a:p>
          <a:endParaRPr lang="en-US"/>
        </a:p>
      </dgm:t>
    </dgm:pt>
    <dgm:pt modelId="{2E9792BA-7160-4E51-9E02-806EAD71F243}" type="sibTrans" cxnId="{34D1DAA6-6D54-4CFB-AAA3-40E0768F3D11}">
      <dgm:prSet/>
      <dgm:spPr/>
      <dgm:t>
        <a:bodyPr/>
        <a:lstStyle/>
        <a:p>
          <a:endParaRPr lang="en-US"/>
        </a:p>
      </dgm:t>
    </dgm:pt>
    <dgm:pt modelId="{537F6876-EE0F-49F7-B67A-D497CA4F69F6}">
      <dgm:prSet phldrT="[Text]"/>
      <dgm:spPr/>
      <dgm:t>
        <a:bodyPr/>
        <a:lstStyle/>
        <a:p>
          <a:r>
            <a:rPr lang="en-US" dirty="0" smtClean="0"/>
            <a:t>Non Functional</a:t>
          </a:r>
          <a:endParaRPr lang="en-US" dirty="0"/>
        </a:p>
      </dgm:t>
    </dgm:pt>
    <dgm:pt modelId="{50FE805A-E2B7-47D4-A65A-AB5C77680346}" type="parTrans" cxnId="{BD2586E2-6EF0-475B-947D-B220217CF177}">
      <dgm:prSet/>
      <dgm:spPr/>
      <dgm:t>
        <a:bodyPr/>
        <a:lstStyle/>
        <a:p>
          <a:endParaRPr lang="en-US"/>
        </a:p>
      </dgm:t>
    </dgm:pt>
    <dgm:pt modelId="{9CC19B65-A1E1-40C2-A797-39FD8BC46498}" type="sibTrans" cxnId="{BD2586E2-6EF0-475B-947D-B220217CF177}">
      <dgm:prSet/>
      <dgm:spPr/>
      <dgm:t>
        <a:bodyPr/>
        <a:lstStyle/>
        <a:p>
          <a:endParaRPr lang="en-US"/>
        </a:p>
      </dgm:t>
    </dgm:pt>
    <dgm:pt modelId="{36692700-7399-44B9-8607-5391550BF937}">
      <dgm:prSet phldrT="[Text]"/>
      <dgm:spPr/>
      <dgm:t>
        <a:bodyPr/>
        <a:lstStyle/>
        <a:p>
          <a:r>
            <a:rPr lang="en-US" dirty="0" smtClean="0"/>
            <a:t>Performance</a:t>
          </a:r>
          <a:endParaRPr lang="en-US" dirty="0"/>
        </a:p>
      </dgm:t>
    </dgm:pt>
    <dgm:pt modelId="{2D8F2583-2A40-4BE6-BCC9-2367C0DEFD4F}" type="parTrans" cxnId="{68757FB9-5DC2-4AA8-AF49-74E617073375}">
      <dgm:prSet/>
      <dgm:spPr/>
      <dgm:t>
        <a:bodyPr/>
        <a:lstStyle/>
        <a:p>
          <a:endParaRPr lang="en-US"/>
        </a:p>
      </dgm:t>
    </dgm:pt>
    <dgm:pt modelId="{D10D8A2F-F168-4C17-8F85-18A7999734B0}" type="sibTrans" cxnId="{68757FB9-5DC2-4AA8-AF49-74E617073375}">
      <dgm:prSet/>
      <dgm:spPr/>
      <dgm:t>
        <a:bodyPr/>
        <a:lstStyle/>
        <a:p>
          <a:endParaRPr lang="en-US"/>
        </a:p>
      </dgm:t>
    </dgm:pt>
    <dgm:pt modelId="{6935E6E9-FA91-4900-B84E-F22D8F930D3B}">
      <dgm:prSet phldrT="[Text]"/>
      <dgm:spPr/>
      <dgm:t>
        <a:bodyPr/>
        <a:lstStyle/>
        <a:p>
          <a:r>
            <a:rPr lang="en-US" dirty="0" smtClean="0"/>
            <a:t>Usability</a:t>
          </a:r>
          <a:endParaRPr lang="en-US" dirty="0"/>
        </a:p>
      </dgm:t>
    </dgm:pt>
    <dgm:pt modelId="{FCF6F8E2-A343-4544-86E6-E999DE12FC94}" type="parTrans" cxnId="{3712E2CB-5EC5-45AC-B72C-ED7D6369A630}">
      <dgm:prSet/>
      <dgm:spPr/>
      <dgm:t>
        <a:bodyPr/>
        <a:lstStyle/>
        <a:p>
          <a:endParaRPr lang="en-US"/>
        </a:p>
      </dgm:t>
    </dgm:pt>
    <dgm:pt modelId="{888A66E8-23BF-4040-B75A-883FCD674969}" type="sibTrans" cxnId="{3712E2CB-5EC5-45AC-B72C-ED7D6369A630}">
      <dgm:prSet/>
      <dgm:spPr/>
      <dgm:t>
        <a:bodyPr/>
        <a:lstStyle/>
        <a:p>
          <a:endParaRPr lang="en-US"/>
        </a:p>
      </dgm:t>
    </dgm:pt>
    <dgm:pt modelId="{C6CB733C-48B2-4DF9-B10D-9235E1C41938}">
      <dgm:prSet phldrT="[Text]"/>
      <dgm:spPr/>
      <dgm:t>
        <a:bodyPr/>
        <a:lstStyle/>
        <a:p>
          <a:r>
            <a:rPr lang="en-US" dirty="0" smtClean="0"/>
            <a:t>Standard compliance</a:t>
          </a:r>
          <a:endParaRPr lang="en-US" dirty="0"/>
        </a:p>
      </dgm:t>
    </dgm:pt>
    <dgm:pt modelId="{D4D2E2E2-EBED-440B-AEAA-9949F5937C78}" type="parTrans" cxnId="{2199A3F7-C172-4C4E-9655-EF01BA14D256}">
      <dgm:prSet/>
      <dgm:spPr/>
      <dgm:t>
        <a:bodyPr/>
        <a:lstStyle/>
        <a:p>
          <a:endParaRPr lang="en-US"/>
        </a:p>
      </dgm:t>
    </dgm:pt>
    <dgm:pt modelId="{E1BA585B-0217-4AA8-A64D-5445A9F221E8}" type="sibTrans" cxnId="{2199A3F7-C172-4C4E-9655-EF01BA14D256}">
      <dgm:prSet/>
      <dgm:spPr/>
      <dgm:t>
        <a:bodyPr/>
        <a:lstStyle/>
        <a:p>
          <a:endParaRPr lang="en-US"/>
        </a:p>
      </dgm:t>
    </dgm:pt>
    <dgm:pt modelId="{3EDBD8B4-867D-436D-9419-F8B35FEABC28}">
      <dgm:prSet phldrT="[Text]"/>
      <dgm:spPr/>
      <dgm:t>
        <a:bodyPr/>
        <a:lstStyle/>
        <a:p>
          <a:r>
            <a:rPr lang="en-US" dirty="0" smtClean="0"/>
            <a:t>Deployment</a:t>
          </a:r>
          <a:endParaRPr lang="en-US" dirty="0"/>
        </a:p>
      </dgm:t>
    </dgm:pt>
    <dgm:pt modelId="{0060B382-F25E-4578-8BE8-9D8E67468ECC}" type="parTrans" cxnId="{1C3EB3E7-1783-4269-8064-B765A4041561}">
      <dgm:prSet/>
      <dgm:spPr/>
      <dgm:t>
        <a:bodyPr/>
        <a:lstStyle/>
        <a:p>
          <a:endParaRPr lang="en-US"/>
        </a:p>
      </dgm:t>
    </dgm:pt>
    <dgm:pt modelId="{94B6CAF0-F0A4-4E4E-8F83-CE52ABCF666B}" type="sibTrans" cxnId="{1C3EB3E7-1783-4269-8064-B765A4041561}">
      <dgm:prSet/>
      <dgm:spPr/>
      <dgm:t>
        <a:bodyPr/>
        <a:lstStyle/>
        <a:p>
          <a:endParaRPr lang="en-US"/>
        </a:p>
      </dgm:t>
    </dgm:pt>
    <dgm:pt modelId="{4A6F8D81-3525-4233-B240-1DC0C4B4B305}">
      <dgm:prSet phldrT="[Text]"/>
      <dgm:spPr/>
      <dgm:t>
        <a:bodyPr/>
        <a:lstStyle/>
        <a:p>
          <a:r>
            <a:rPr lang="en-US" dirty="0" smtClean="0"/>
            <a:t>Integration</a:t>
          </a:r>
          <a:endParaRPr lang="en-US" dirty="0"/>
        </a:p>
      </dgm:t>
    </dgm:pt>
    <dgm:pt modelId="{818989B8-EA55-46A1-B4FF-BDF12D44B954}" type="parTrans" cxnId="{5D6D6687-FD90-4BB3-9B12-8E791576AE9B}">
      <dgm:prSet/>
      <dgm:spPr/>
      <dgm:t>
        <a:bodyPr/>
        <a:lstStyle/>
        <a:p>
          <a:endParaRPr lang="en-US"/>
        </a:p>
      </dgm:t>
    </dgm:pt>
    <dgm:pt modelId="{B8BC9BF0-1868-4566-8E66-B702BFD3747D}" type="sibTrans" cxnId="{5D6D6687-FD90-4BB3-9B12-8E791576AE9B}">
      <dgm:prSet/>
      <dgm:spPr/>
      <dgm:t>
        <a:bodyPr/>
        <a:lstStyle/>
        <a:p>
          <a:endParaRPr lang="en-US"/>
        </a:p>
      </dgm:t>
    </dgm:pt>
    <dgm:pt modelId="{39993D19-F6AC-4576-ADBF-57E098E13A99}">
      <dgm:prSet phldrT="[Text]"/>
      <dgm:spPr/>
      <dgm:t>
        <a:bodyPr/>
        <a:lstStyle/>
        <a:p>
          <a:r>
            <a:rPr lang="en-US" dirty="0" smtClean="0"/>
            <a:t>Interoperability</a:t>
          </a:r>
          <a:endParaRPr lang="en-US" dirty="0"/>
        </a:p>
      </dgm:t>
    </dgm:pt>
    <dgm:pt modelId="{EDFDBCAC-CDB8-4555-8DC5-F2D1CB85D532}" type="parTrans" cxnId="{EA1D00D5-FDB1-4544-A198-9413209BE822}">
      <dgm:prSet/>
      <dgm:spPr/>
      <dgm:t>
        <a:bodyPr/>
        <a:lstStyle/>
        <a:p>
          <a:endParaRPr lang="en-US"/>
        </a:p>
      </dgm:t>
    </dgm:pt>
    <dgm:pt modelId="{C6618908-8EB7-4499-A27E-B3C6FDEA766D}" type="sibTrans" cxnId="{EA1D00D5-FDB1-4544-A198-9413209BE822}">
      <dgm:prSet/>
      <dgm:spPr/>
      <dgm:t>
        <a:bodyPr/>
        <a:lstStyle/>
        <a:p>
          <a:endParaRPr lang="en-US"/>
        </a:p>
      </dgm:t>
    </dgm:pt>
    <dgm:pt modelId="{83F7C69F-06CD-40AF-B5C7-C13C2FF0FC25}">
      <dgm:prSet phldrT="[Text]"/>
      <dgm:spPr/>
      <dgm:t>
        <a:bodyPr/>
        <a:lstStyle/>
        <a:p>
          <a:r>
            <a:rPr lang="en-US" dirty="0" smtClean="0"/>
            <a:t>System</a:t>
          </a:r>
          <a:endParaRPr lang="en-US" dirty="0"/>
        </a:p>
      </dgm:t>
    </dgm:pt>
    <dgm:pt modelId="{122C3FD7-9A1A-4E50-BACF-421DEF23A944}" type="parTrans" cxnId="{FEDA5364-4208-447F-BFE7-945AF0008E19}">
      <dgm:prSet/>
      <dgm:spPr/>
      <dgm:t>
        <a:bodyPr/>
        <a:lstStyle/>
        <a:p>
          <a:endParaRPr lang="en-US"/>
        </a:p>
      </dgm:t>
    </dgm:pt>
    <dgm:pt modelId="{C83AFC52-6027-4738-90D7-9247FFD66ED1}" type="sibTrans" cxnId="{FEDA5364-4208-447F-BFE7-945AF0008E19}">
      <dgm:prSet/>
      <dgm:spPr/>
      <dgm:t>
        <a:bodyPr/>
        <a:lstStyle/>
        <a:p>
          <a:endParaRPr lang="en-US"/>
        </a:p>
      </dgm:t>
    </dgm:pt>
    <dgm:pt modelId="{D9D6E53D-9B21-4274-85AB-892E70C31155}">
      <dgm:prSet phldrT="[Text]"/>
      <dgm:spPr/>
      <dgm:t>
        <a:bodyPr/>
        <a:lstStyle/>
        <a:p>
          <a:r>
            <a:rPr lang="en-US" dirty="0" smtClean="0"/>
            <a:t>Stress</a:t>
          </a:r>
          <a:endParaRPr lang="en-US" dirty="0"/>
        </a:p>
      </dgm:t>
    </dgm:pt>
    <dgm:pt modelId="{3573C21B-F929-4E9D-BEA2-DC4806CFF6E4}" type="parTrans" cxnId="{6FCC2C39-BFC9-457E-9B92-C9279FABB50E}">
      <dgm:prSet/>
      <dgm:spPr/>
      <dgm:t>
        <a:bodyPr/>
        <a:lstStyle/>
        <a:p>
          <a:endParaRPr lang="en-US"/>
        </a:p>
      </dgm:t>
    </dgm:pt>
    <dgm:pt modelId="{549B8020-60D0-44F8-94E3-4AC88097A07B}" type="sibTrans" cxnId="{6FCC2C39-BFC9-457E-9B92-C9279FABB50E}">
      <dgm:prSet/>
      <dgm:spPr/>
      <dgm:t>
        <a:bodyPr/>
        <a:lstStyle/>
        <a:p>
          <a:endParaRPr lang="en-US"/>
        </a:p>
      </dgm:t>
    </dgm:pt>
    <dgm:pt modelId="{6CEF3194-2F71-453D-8DC8-CAA597A0AFF7}">
      <dgm:prSet phldrT="[Text]"/>
      <dgm:spPr/>
      <dgm:t>
        <a:bodyPr/>
        <a:lstStyle/>
        <a:p>
          <a:r>
            <a:rPr lang="en-US" dirty="0" smtClean="0"/>
            <a:t>Multi-node</a:t>
          </a:r>
          <a:endParaRPr lang="en-US" dirty="0"/>
        </a:p>
      </dgm:t>
    </dgm:pt>
    <dgm:pt modelId="{95B0335F-C540-40EF-81F7-3D74E67D0DF2}" type="parTrans" cxnId="{2A746A67-CB36-4642-BF7B-6C3DCDDDAA3D}">
      <dgm:prSet/>
      <dgm:spPr/>
    </dgm:pt>
    <dgm:pt modelId="{5764EBB2-960E-4F49-BDCA-76C5829F7C7B}" type="sibTrans" cxnId="{2A746A67-CB36-4642-BF7B-6C3DCDDDAA3D}">
      <dgm:prSet/>
      <dgm:spPr/>
    </dgm:pt>
    <dgm:pt modelId="{413E78FE-BA65-4C72-B961-3C14CC42C036}" type="pres">
      <dgm:prSet presAssocID="{22DB7451-8167-4550-B9B7-4824B266C8C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64E262-5A1C-4D7C-BADA-28AE7FDC33D4}" type="pres">
      <dgm:prSet presAssocID="{01C60468-9580-4BBD-941E-978D87162011}" presName="composite" presStyleCnt="0"/>
      <dgm:spPr/>
    </dgm:pt>
    <dgm:pt modelId="{E101989E-1699-4C80-8E62-FFC4355DDDB4}" type="pres">
      <dgm:prSet presAssocID="{01C60468-9580-4BBD-941E-978D8716201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99890F-6CB2-446A-8BA9-BB667970E7AE}" type="pres">
      <dgm:prSet presAssocID="{01C60468-9580-4BBD-941E-978D8716201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680C1E-BFE7-49AF-A324-71CAED7F5C3C}" type="pres">
      <dgm:prSet presAssocID="{A3BC2633-E19B-49E2-9888-4747DECC22DE}" presName="space" presStyleCnt="0"/>
      <dgm:spPr/>
    </dgm:pt>
    <dgm:pt modelId="{B343AE12-D81D-41E3-9834-4DD9F7BD72ED}" type="pres">
      <dgm:prSet presAssocID="{2557E4CD-5569-4A04-9CC1-294700F12693}" presName="composite" presStyleCnt="0"/>
      <dgm:spPr/>
    </dgm:pt>
    <dgm:pt modelId="{6AF82503-1CA3-43BA-9BEA-DA7DA80B8D60}" type="pres">
      <dgm:prSet presAssocID="{2557E4CD-5569-4A04-9CC1-294700F1269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B961B-5823-4209-8134-B964895C2E2D}" type="pres">
      <dgm:prSet presAssocID="{2557E4CD-5569-4A04-9CC1-294700F1269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6C52F6-4C72-4097-9091-C016EF170BE1}" type="pres">
      <dgm:prSet presAssocID="{AD639496-6697-4F99-B5B3-B2C9BC0199B2}" presName="space" presStyleCnt="0"/>
      <dgm:spPr/>
    </dgm:pt>
    <dgm:pt modelId="{18255416-A8AA-4BE6-93DD-A65D4C3BC286}" type="pres">
      <dgm:prSet presAssocID="{537F6876-EE0F-49F7-B67A-D497CA4F69F6}" presName="composite" presStyleCnt="0"/>
      <dgm:spPr/>
    </dgm:pt>
    <dgm:pt modelId="{D79988E7-B12E-464B-A419-C0AC9AC18FE8}" type="pres">
      <dgm:prSet presAssocID="{537F6876-EE0F-49F7-B67A-D497CA4F69F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ACBA5A-21B7-4C11-BFA1-2CA43906610B}" type="pres">
      <dgm:prSet presAssocID="{537F6876-EE0F-49F7-B67A-D497CA4F69F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FCC2C39-BFC9-457E-9B92-C9279FABB50E}" srcId="{537F6876-EE0F-49F7-B67A-D497CA4F69F6}" destId="{D9D6E53D-9B21-4274-85AB-892E70C31155}" srcOrd="1" destOrd="0" parTransId="{3573C21B-F929-4E9D-BEA2-DC4806CFF6E4}" sibTransId="{549B8020-60D0-44F8-94E3-4AC88097A07B}"/>
    <dgm:cxn modelId="{01F214B9-C779-4BCE-BD0F-E1DAB4D8133F}" type="presOf" srcId="{FE90E8A1-A4FF-4764-9BA4-A02195B35683}" destId="{FF4B961B-5823-4209-8134-B964895C2E2D}" srcOrd="0" destOrd="0" presId="urn:microsoft.com/office/officeart/2005/8/layout/hList1"/>
    <dgm:cxn modelId="{95439AA1-2899-4748-BC32-4238D1316189}" srcId="{2557E4CD-5569-4A04-9CC1-294700F12693}" destId="{FE90E8A1-A4FF-4764-9BA4-A02195B35683}" srcOrd="0" destOrd="0" parTransId="{6792850D-81F1-4ED2-8B7E-992FA08D43AE}" sibTransId="{D3A07878-D742-4272-BEC7-334460300442}"/>
    <dgm:cxn modelId="{E0B15014-EB37-4EC2-BB05-3B1AABBF76B3}" type="presOf" srcId="{4A6F8D81-3525-4233-B240-1DC0C4B4B305}" destId="{FF4B961B-5823-4209-8134-B964895C2E2D}" srcOrd="0" destOrd="3" presId="urn:microsoft.com/office/officeart/2005/8/layout/hList1"/>
    <dgm:cxn modelId="{7834F4A3-434A-4B65-95B6-CF988AF72741}" type="presOf" srcId="{D3241D9C-A750-4D28-95F0-F9129156EAF8}" destId="{5899890F-6CB2-446A-8BA9-BB667970E7AE}" srcOrd="0" destOrd="0" presId="urn:microsoft.com/office/officeart/2005/8/layout/hList1"/>
    <dgm:cxn modelId="{BD2586E2-6EF0-475B-947D-B220217CF177}" srcId="{22DB7451-8167-4550-B9B7-4824B266C8C5}" destId="{537F6876-EE0F-49F7-B67A-D497CA4F69F6}" srcOrd="2" destOrd="0" parTransId="{50FE805A-E2B7-47D4-A65A-AB5C77680346}" sibTransId="{9CC19B65-A1E1-40C2-A797-39FD8BC46498}"/>
    <dgm:cxn modelId="{DBC48229-D552-4EC7-88AB-44FD0908816A}" type="presOf" srcId="{83F7C69F-06CD-40AF-B5C7-C13C2FF0FC25}" destId="{FF4B961B-5823-4209-8134-B964895C2E2D}" srcOrd="0" destOrd="5" presId="urn:microsoft.com/office/officeart/2005/8/layout/hList1"/>
    <dgm:cxn modelId="{A0B7301F-CED1-4EBC-8686-E197F03CE7C9}" type="presOf" srcId="{D9D6E53D-9B21-4274-85AB-892E70C31155}" destId="{C8ACBA5A-21B7-4C11-BFA1-2CA43906610B}" srcOrd="0" destOrd="1" presId="urn:microsoft.com/office/officeart/2005/8/layout/hList1"/>
    <dgm:cxn modelId="{EA1D00D5-FDB1-4544-A198-9413209BE822}" srcId="{2557E4CD-5569-4A04-9CC1-294700F12693}" destId="{39993D19-F6AC-4576-ADBF-57E098E13A99}" srcOrd="4" destOrd="0" parTransId="{EDFDBCAC-CDB8-4555-8DC5-F2D1CB85D532}" sibTransId="{C6618908-8EB7-4499-A27E-B3C6FDEA766D}"/>
    <dgm:cxn modelId="{34D1DAA6-6D54-4CFB-AAA3-40E0768F3D11}" srcId="{2557E4CD-5569-4A04-9CC1-294700F12693}" destId="{19FE61D9-E4E8-4525-9147-A616543CCA1F}" srcOrd="1" destOrd="0" parTransId="{A9D23BD6-6B50-43A4-BD67-731B5B61A638}" sibTransId="{2E9792BA-7160-4E51-9E02-806EAD71F243}"/>
    <dgm:cxn modelId="{0EE22168-2899-4B1B-AA0F-80A970BE71EE}" type="presOf" srcId="{C6CB733C-48B2-4DF9-B10D-9235E1C41938}" destId="{5899890F-6CB2-446A-8BA9-BB667970E7AE}" srcOrd="0" destOrd="2" presId="urn:microsoft.com/office/officeart/2005/8/layout/hList1"/>
    <dgm:cxn modelId="{5D6D6687-FD90-4BB3-9B12-8E791576AE9B}" srcId="{2557E4CD-5569-4A04-9CC1-294700F12693}" destId="{4A6F8D81-3525-4233-B240-1DC0C4B4B305}" srcOrd="3" destOrd="0" parTransId="{818989B8-EA55-46A1-B4FF-BDF12D44B954}" sibTransId="{B8BC9BF0-1868-4566-8E66-B702BFD3747D}"/>
    <dgm:cxn modelId="{D2304E0B-28EF-48AF-ACD9-6D5F4C73473B}" type="presOf" srcId="{6935E6E9-FA91-4900-B84E-F22D8F930D3B}" destId="{C8ACBA5A-21B7-4C11-BFA1-2CA43906610B}" srcOrd="0" destOrd="2" presId="urn:microsoft.com/office/officeart/2005/8/layout/hList1"/>
    <dgm:cxn modelId="{5F020507-F0B7-4C75-A4B5-800A759F4943}" srcId="{01C60468-9580-4BBD-941E-978D87162011}" destId="{D3241D9C-A750-4D28-95F0-F9129156EAF8}" srcOrd="0" destOrd="0" parTransId="{D304DAFF-2F04-4CA4-B77F-FDCB68B52EC7}" sibTransId="{A31BB098-6FAC-4362-A2D4-A52BDF5185C3}"/>
    <dgm:cxn modelId="{97953C8A-F26A-4CC0-AB83-0CE04B7A0489}" srcId="{01C60468-9580-4BBD-941E-978D87162011}" destId="{16A86711-B802-400A-BFD7-EE0B0690039B}" srcOrd="1" destOrd="0" parTransId="{A67DDC88-3238-4C6D-B0BE-1CBE2A4E7248}" sibTransId="{237C0615-4963-4DD7-B2F5-CB06651A9ECB}"/>
    <dgm:cxn modelId="{02D90105-D5E7-4E58-8EDC-A6AE114D128C}" type="presOf" srcId="{01C60468-9580-4BBD-941E-978D87162011}" destId="{E101989E-1699-4C80-8E62-FFC4355DDDB4}" srcOrd="0" destOrd="0" presId="urn:microsoft.com/office/officeart/2005/8/layout/hList1"/>
    <dgm:cxn modelId="{68757FB9-5DC2-4AA8-AF49-74E617073375}" srcId="{537F6876-EE0F-49F7-B67A-D497CA4F69F6}" destId="{36692700-7399-44B9-8607-5391550BF937}" srcOrd="0" destOrd="0" parTransId="{2D8F2583-2A40-4BE6-BCC9-2367C0DEFD4F}" sibTransId="{D10D8A2F-F168-4C17-8F85-18A7999734B0}"/>
    <dgm:cxn modelId="{3712E2CB-5EC5-45AC-B72C-ED7D6369A630}" srcId="{537F6876-EE0F-49F7-B67A-D497CA4F69F6}" destId="{6935E6E9-FA91-4900-B84E-F22D8F930D3B}" srcOrd="2" destOrd="0" parTransId="{FCF6F8E2-A343-4544-86E6-E999DE12FC94}" sibTransId="{888A66E8-23BF-4040-B75A-883FCD674969}"/>
    <dgm:cxn modelId="{1C3EB3E7-1783-4269-8064-B765A4041561}" srcId="{2557E4CD-5569-4A04-9CC1-294700F12693}" destId="{3EDBD8B4-867D-436D-9419-F8B35FEABC28}" srcOrd="2" destOrd="0" parTransId="{0060B382-F25E-4578-8BE8-9D8E67468ECC}" sibTransId="{94B6CAF0-F0A4-4E4E-8F83-CE52ABCF666B}"/>
    <dgm:cxn modelId="{321A2FA7-C166-4C66-8CFB-61EB63B50ABC}" type="presOf" srcId="{2557E4CD-5569-4A04-9CC1-294700F12693}" destId="{6AF82503-1CA3-43BA-9BEA-DA7DA80B8D60}" srcOrd="0" destOrd="0" presId="urn:microsoft.com/office/officeart/2005/8/layout/hList1"/>
    <dgm:cxn modelId="{53738CDF-B987-4DE4-BADA-BCFF40BE7E02}" type="presOf" srcId="{36692700-7399-44B9-8607-5391550BF937}" destId="{C8ACBA5A-21B7-4C11-BFA1-2CA43906610B}" srcOrd="0" destOrd="0" presId="urn:microsoft.com/office/officeart/2005/8/layout/hList1"/>
    <dgm:cxn modelId="{FEDA5364-4208-447F-BFE7-945AF0008E19}" srcId="{2557E4CD-5569-4A04-9CC1-294700F12693}" destId="{83F7C69F-06CD-40AF-B5C7-C13C2FF0FC25}" srcOrd="5" destOrd="0" parTransId="{122C3FD7-9A1A-4E50-BACF-421DEF23A944}" sibTransId="{C83AFC52-6027-4738-90D7-9247FFD66ED1}"/>
    <dgm:cxn modelId="{DC7E9247-0A03-4C6A-96E9-F58713A60D5A}" type="presOf" srcId="{3EDBD8B4-867D-436D-9419-F8B35FEABC28}" destId="{FF4B961B-5823-4209-8134-B964895C2E2D}" srcOrd="0" destOrd="2" presId="urn:microsoft.com/office/officeart/2005/8/layout/hList1"/>
    <dgm:cxn modelId="{F3D128D8-EA39-4CA7-9BFB-2EEBF8C2E1F7}" srcId="{22DB7451-8167-4550-B9B7-4824B266C8C5}" destId="{2557E4CD-5569-4A04-9CC1-294700F12693}" srcOrd="1" destOrd="0" parTransId="{7FF36767-7E04-4963-AB19-FBEE1B279399}" sibTransId="{AD639496-6697-4F99-B5B3-B2C9BC0199B2}"/>
    <dgm:cxn modelId="{B80B8BA7-C549-4DEF-8531-42F900824D89}" srcId="{22DB7451-8167-4550-B9B7-4824B266C8C5}" destId="{01C60468-9580-4BBD-941E-978D87162011}" srcOrd="0" destOrd="0" parTransId="{7B1A3EC2-35F9-48AD-B0AC-9A2DA4433EF8}" sibTransId="{A3BC2633-E19B-49E2-9888-4747DECC22DE}"/>
    <dgm:cxn modelId="{B15EAC61-1F82-4816-B16A-DBBC481762C5}" type="presOf" srcId="{537F6876-EE0F-49F7-B67A-D497CA4F69F6}" destId="{D79988E7-B12E-464B-A419-C0AC9AC18FE8}" srcOrd="0" destOrd="0" presId="urn:microsoft.com/office/officeart/2005/8/layout/hList1"/>
    <dgm:cxn modelId="{2A746A67-CB36-4642-BF7B-6C3DCDDDAA3D}" srcId="{2557E4CD-5569-4A04-9CC1-294700F12693}" destId="{6CEF3194-2F71-453D-8DC8-CAA597A0AFF7}" srcOrd="6" destOrd="0" parTransId="{95B0335F-C540-40EF-81F7-3D74E67D0DF2}" sibTransId="{5764EBB2-960E-4F49-BDCA-76C5829F7C7B}"/>
    <dgm:cxn modelId="{F7AC7892-E19E-4969-9F3E-998B7BCCF735}" type="presOf" srcId="{22DB7451-8167-4550-B9B7-4824B266C8C5}" destId="{413E78FE-BA65-4C72-B961-3C14CC42C036}" srcOrd="0" destOrd="0" presId="urn:microsoft.com/office/officeart/2005/8/layout/hList1"/>
    <dgm:cxn modelId="{44AB3BEC-5C59-459B-858A-2695D685EF4B}" type="presOf" srcId="{19FE61D9-E4E8-4525-9147-A616543CCA1F}" destId="{FF4B961B-5823-4209-8134-B964895C2E2D}" srcOrd="0" destOrd="1" presId="urn:microsoft.com/office/officeart/2005/8/layout/hList1"/>
    <dgm:cxn modelId="{B6B32396-9C6E-40ED-9E78-D97C53F6FB17}" type="presOf" srcId="{16A86711-B802-400A-BFD7-EE0B0690039B}" destId="{5899890F-6CB2-446A-8BA9-BB667970E7AE}" srcOrd="0" destOrd="1" presId="urn:microsoft.com/office/officeart/2005/8/layout/hList1"/>
    <dgm:cxn modelId="{2199A3F7-C172-4C4E-9655-EF01BA14D256}" srcId="{01C60468-9580-4BBD-941E-978D87162011}" destId="{C6CB733C-48B2-4DF9-B10D-9235E1C41938}" srcOrd="2" destOrd="0" parTransId="{D4D2E2E2-EBED-440B-AEAA-9949F5937C78}" sibTransId="{E1BA585B-0217-4AA8-A64D-5445A9F221E8}"/>
    <dgm:cxn modelId="{23F4F15D-8F7A-42FF-B8B4-AC37ACDE3DFA}" type="presOf" srcId="{39993D19-F6AC-4576-ADBF-57E098E13A99}" destId="{FF4B961B-5823-4209-8134-B964895C2E2D}" srcOrd="0" destOrd="4" presId="urn:microsoft.com/office/officeart/2005/8/layout/hList1"/>
    <dgm:cxn modelId="{F63BCF91-C2D6-47CF-8739-4524D33AAA10}" type="presOf" srcId="{6CEF3194-2F71-453D-8DC8-CAA597A0AFF7}" destId="{FF4B961B-5823-4209-8134-B964895C2E2D}" srcOrd="0" destOrd="6" presId="urn:microsoft.com/office/officeart/2005/8/layout/hList1"/>
    <dgm:cxn modelId="{00C49E37-7904-420F-8377-40D66D102144}" type="presParOf" srcId="{413E78FE-BA65-4C72-B961-3C14CC42C036}" destId="{C564E262-5A1C-4D7C-BADA-28AE7FDC33D4}" srcOrd="0" destOrd="0" presId="urn:microsoft.com/office/officeart/2005/8/layout/hList1"/>
    <dgm:cxn modelId="{55D3330E-0D98-4170-A7C9-604ED53529A1}" type="presParOf" srcId="{C564E262-5A1C-4D7C-BADA-28AE7FDC33D4}" destId="{E101989E-1699-4C80-8E62-FFC4355DDDB4}" srcOrd="0" destOrd="0" presId="urn:microsoft.com/office/officeart/2005/8/layout/hList1"/>
    <dgm:cxn modelId="{F64F11A0-E1C4-4763-9529-F63B93AE664D}" type="presParOf" srcId="{C564E262-5A1C-4D7C-BADA-28AE7FDC33D4}" destId="{5899890F-6CB2-446A-8BA9-BB667970E7AE}" srcOrd="1" destOrd="0" presId="urn:microsoft.com/office/officeart/2005/8/layout/hList1"/>
    <dgm:cxn modelId="{19DE586A-5B84-4501-B794-0B9E183A09B4}" type="presParOf" srcId="{413E78FE-BA65-4C72-B961-3C14CC42C036}" destId="{B0680C1E-BFE7-49AF-A324-71CAED7F5C3C}" srcOrd="1" destOrd="0" presId="urn:microsoft.com/office/officeart/2005/8/layout/hList1"/>
    <dgm:cxn modelId="{89FA2BBA-B2A4-48FB-A721-88599A49507C}" type="presParOf" srcId="{413E78FE-BA65-4C72-B961-3C14CC42C036}" destId="{B343AE12-D81D-41E3-9834-4DD9F7BD72ED}" srcOrd="2" destOrd="0" presId="urn:microsoft.com/office/officeart/2005/8/layout/hList1"/>
    <dgm:cxn modelId="{4A2AFF89-1DCA-46C5-97D4-F0DA388AD655}" type="presParOf" srcId="{B343AE12-D81D-41E3-9834-4DD9F7BD72ED}" destId="{6AF82503-1CA3-43BA-9BEA-DA7DA80B8D60}" srcOrd="0" destOrd="0" presId="urn:microsoft.com/office/officeart/2005/8/layout/hList1"/>
    <dgm:cxn modelId="{411D60D2-4B1A-4442-87B3-CC25ED497A4D}" type="presParOf" srcId="{B343AE12-D81D-41E3-9834-4DD9F7BD72ED}" destId="{FF4B961B-5823-4209-8134-B964895C2E2D}" srcOrd="1" destOrd="0" presId="urn:microsoft.com/office/officeart/2005/8/layout/hList1"/>
    <dgm:cxn modelId="{9C282ADB-8541-4F49-9838-01969642D900}" type="presParOf" srcId="{413E78FE-BA65-4C72-B961-3C14CC42C036}" destId="{276C52F6-4C72-4097-9091-C016EF170BE1}" srcOrd="3" destOrd="0" presId="urn:microsoft.com/office/officeart/2005/8/layout/hList1"/>
    <dgm:cxn modelId="{E21A8BBC-04F9-4A00-AE6D-4FDDE77EF7C5}" type="presParOf" srcId="{413E78FE-BA65-4C72-B961-3C14CC42C036}" destId="{18255416-A8AA-4BE6-93DD-A65D4C3BC286}" srcOrd="4" destOrd="0" presId="urn:microsoft.com/office/officeart/2005/8/layout/hList1"/>
    <dgm:cxn modelId="{97270164-41B3-49F3-A973-EFF0A60243A4}" type="presParOf" srcId="{18255416-A8AA-4BE6-93DD-A65D4C3BC286}" destId="{D79988E7-B12E-464B-A419-C0AC9AC18FE8}" srcOrd="0" destOrd="0" presId="urn:microsoft.com/office/officeart/2005/8/layout/hList1"/>
    <dgm:cxn modelId="{4586BA8D-248F-47E6-8BE4-A7EE456AAA7F}" type="presParOf" srcId="{18255416-A8AA-4BE6-93DD-A65D4C3BC286}" destId="{C8ACBA5A-21B7-4C11-BFA1-2CA43906610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DF70CE-7DBF-4A10-B140-6E0FDF5B71C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72D584-D1FE-4C55-9193-654CBB77FC87}">
      <dgm:prSet phldrT="[Text]"/>
      <dgm:spPr/>
      <dgm:t>
        <a:bodyPr/>
        <a:lstStyle/>
        <a:p>
          <a:r>
            <a:rPr lang="en-US" dirty="0" smtClean="0"/>
            <a:t>Development</a:t>
          </a:r>
          <a:endParaRPr lang="en-US" dirty="0"/>
        </a:p>
      </dgm:t>
    </dgm:pt>
    <dgm:pt modelId="{B2625E21-F837-4BB4-9D31-15BCF5618110}" type="parTrans" cxnId="{F57D9996-0EB7-4925-AD90-B43880C9AF3D}">
      <dgm:prSet/>
      <dgm:spPr/>
      <dgm:t>
        <a:bodyPr/>
        <a:lstStyle/>
        <a:p>
          <a:endParaRPr lang="en-US"/>
        </a:p>
      </dgm:t>
    </dgm:pt>
    <dgm:pt modelId="{E3C472AE-D120-4F99-A7CF-034501E5DB9B}" type="sibTrans" cxnId="{F57D9996-0EB7-4925-AD90-B43880C9AF3D}">
      <dgm:prSet/>
      <dgm:spPr/>
      <dgm:t>
        <a:bodyPr/>
        <a:lstStyle/>
        <a:p>
          <a:endParaRPr lang="en-US"/>
        </a:p>
      </dgm:t>
    </dgm:pt>
    <dgm:pt modelId="{F796D2EC-B4E6-4BC5-B957-323D4CE437A4}">
      <dgm:prSet phldrT="[Text]"/>
      <dgm:spPr/>
      <dgm:t>
        <a:bodyPr/>
        <a:lstStyle/>
        <a:p>
          <a:r>
            <a:rPr lang="en-US" dirty="0" smtClean="0"/>
            <a:t>IDE</a:t>
          </a:r>
          <a:endParaRPr lang="en-US" dirty="0"/>
        </a:p>
      </dgm:t>
    </dgm:pt>
    <dgm:pt modelId="{5E7F212B-4A8A-4601-9CB4-58004FFC5E9B}" type="parTrans" cxnId="{31FC1775-B06A-4ACF-9F77-46C2DBCE50CB}">
      <dgm:prSet/>
      <dgm:spPr/>
      <dgm:t>
        <a:bodyPr/>
        <a:lstStyle/>
        <a:p>
          <a:endParaRPr lang="en-US"/>
        </a:p>
      </dgm:t>
    </dgm:pt>
    <dgm:pt modelId="{E82636C3-DED9-4F09-B489-85E6F0AF3117}" type="sibTrans" cxnId="{31FC1775-B06A-4ACF-9F77-46C2DBCE50CB}">
      <dgm:prSet/>
      <dgm:spPr/>
      <dgm:t>
        <a:bodyPr/>
        <a:lstStyle/>
        <a:p>
          <a:endParaRPr lang="en-US"/>
        </a:p>
      </dgm:t>
    </dgm:pt>
    <dgm:pt modelId="{7656440E-4D4C-4768-A684-D0390114E326}">
      <dgm:prSet phldrT="[Text]"/>
      <dgm:spPr/>
      <dgm:t>
        <a:bodyPr/>
        <a:lstStyle/>
        <a:p>
          <a:r>
            <a:rPr lang="en-US" dirty="0" smtClean="0"/>
            <a:t>Debugger</a:t>
          </a:r>
          <a:endParaRPr lang="en-US" dirty="0"/>
        </a:p>
      </dgm:t>
    </dgm:pt>
    <dgm:pt modelId="{CD4F904A-EDED-489E-8F4C-98D9842A7A6C}" type="parTrans" cxnId="{8B2BAFED-4F2D-42A6-82A6-4DCF3CD9278C}">
      <dgm:prSet/>
      <dgm:spPr/>
      <dgm:t>
        <a:bodyPr/>
        <a:lstStyle/>
        <a:p>
          <a:endParaRPr lang="en-US"/>
        </a:p>
      </dgm:t>
    </dgm:pt>
    <dgm:pt modelId="{8F84EF5C-DFBD-41D7-876C-39435993BB88}" type="sibTrans" cxnId="{8B2BAFED-4F2D-42A6-82A6-4DCF3CD9278C}">
      <dgm:prSet/>
      <dgm:spPr/>
      <dgm:t>
        <a:bodyPr/>
        <a:lstStyle/>
        <a:p>
          <a:endParaRPr lang="en-US"/>
        </a:p>
      </dgm:t>
    </dgm:pt>
    <dgm:pt modelId="{C959B7CE-DC17-45C1-B8A6-5453EE11CD07}">
      <dgm:prSet phldrT="[Text]"/>
      <dgm:spPr/>
      <dgm:t>
        <a:bodyPr/>
        <a:lstStyle/>
        <a:p>
          <a:r>
            <a:rPr lang="en-US" dirty="0" smtClean="0"/>
            <a:t>SCM</a:t>
          </a:r>
          <a:endParaRPr lang="en-US" dirty="0"/>
        </a:p>
      </dgm:t>
    </dgm:pt>
    <dgm:pt modelId="{5012E361-2E79-4CCF-A480-EDFD0B9A70A6}" type="parTrans" cxnId="{B386564A-89F4-4AC3-8D79-7D99EF85BC21}">
      <dgm:prSet/>
      <dgm:spPr/>
      <dgm:t>
        <a:bodyPr/>
        <a:lstStyle/>
        <a:p>
          <a:endParaRPr lang="en-US"/>
        </a:p>
      </dgm:t>
    </dgm:pt>
    <dgm:pt modelId="{DB870657-FBAD-40D3-951A-25A92CBE1A6C}" type="sibTrans" cxnId="{B386564A-89F4-4AC3-8D79-7D99EF85BC21}">
      <dgm:prSet/>
      <dgm:spPr/>
      <dgm:t>
        <a:bodyPr/>
        <a:lstStyle/>
        <a:p>
          <a:endParaRPr lang="en-US"/>
        </a:p>
      </dgm:t>
    </dgm:pt>
    <dgm:pt modelId="{F114B320-FCA2-4548-B246-C8A53272426E}">
      <dgm:prSet phldrT="[Text]"/>
      <dgm:spPr/>
      <dgm:t>
        <a:bodyPr/>
        <a:lstStyle/>
        <a:p>
          <a:r>
            <a:rPr lang="en-US" dirty="0" smtClean="0"/>
            <a:t>Configuration Manager</a:t>
          </a:r>
          <a:endParaRPr lang="en-US" dirty="0"/>
        </a:p>
      </dgm:t>
    </dgm:pt>
    <dgm:pt modelId="{00C075A5-A998-4AB7-AA09-085741F4FEC9}" type="parTrans" cxnId="{076262BB-0DCC-4673-8096-D3AFFD550A93}">
      <dgm:prSet/>
      <dgm:spPr/>
      <dgm:t>
        <a:bodyPr/>
        <a:lstStyle/>
        <a:p>
          <a:endParaRPr lang="en-US"/>
        </a:p>
      </dgm:t>
    </dgm:pt>
    <dgm:pt modelId="{D75C775C-B8E1-48DC-B158-BB552E8841E6}" type="sibTrans" cxnId="{076262BB-0DCC-4673-8096-D3AFFD550A93}">
      <dgm:prSet/>
      <dgm:spPr/>
      <dgm:t>
        <a:bodyPr/>
        <a:lstStyle/>
        <a:p>
          <a:endParaRPr lang="en-US"/>
        </a:p>
      </dgm:t>
    </dgm:pt>
    <dgm:pt modelId="{BB8ACEB4-268A-47A2-9239-3046CA8185E9}">
      <dgm:prSet phldrT="[Text]"/>
      <dgm:spPr/>
      <dgm:t>
        <a:bodyPr/>
        <a:lstStyle/>
        <a:p>
          <a:r>
            <a:rPr lang="en-US" dirty="0" smtClean="0"/>
            <a:t>Version Manager</a:t>
          </a:r>
          <a:endParaRPr lang="en-US" dirty="0"/>
        </a:p>
      </dgm:t>
    </dgm:pt>
    <dgm:pt modelId="{5114420B-B7F7-4FD7-8104-19844DDEE0C7}" type="parTrans" cxnId="{6B0D4799-CA75-4B0E-AA77-F119B58DC972}">
      <dgm:prSet/>
      <dgm:spPr/>
      <dgm:t>
        <a:bodyPr/>
        <a:lstStyle/>
        <a:p>
          <a:endParaRPr lang="en-US"/>
        </a:p>
      </dgm:t>
    </dgm:pt>
    <dgm:pt modelId="{A7C8593C-911A-4453-9D52-544BCFB91ED5}" type="sibTrans" cxnId="{6B0D4799-CA75-4B0E-AA77-F119B58DC972}">
      <dgm:prSet/>
      <dgm:spPr/>
      <dgm:t>
        <a:bodyPr/>
        <a:lstStyle/>
        <a:p>
          <a:endParaRPr lang="en-US"/>
        </a:p>
      </dgm:t>
    </dgm:pt>
    <dgm:pt modelId="{7FD8FC48-4AB9-4465-855A-99E5AAA2C357}">
      <dgm:prSet phldrT="[Text]"/>
      <dgm:spPr/>
      <dgm:t>
        <a:bodyPr/>
        <a:lstStyle/>
        <a:p>
          <a:r>
            <a:rPr lang="en-US" dirty="0" smtClean="0"/>
            <a:t>Testing</a:t>
          </a:r>
          <a:endParaRPr lang="en-US" dirty="0"/>
        </a:p>
      </dgm:t>
    </dgm:pt>
    <dgm:pt modelId="{09F7EC29-222A-4365-BABA-286E05D8C7EA}" type="parTrans" cxnId="{E96A3DCB-F309-4440-8BE3-86C6FCAA8FBB}">
      <dgm:prSet/>
      <dgm:spPr/>
      <dgm:t>
        <a:bodyPr/>
        <a:lstStyle/>
        <a:p>
          <a:endParaRPr lang="en-US"/>
        </a:p>
      </dgm:t>
    </dgm:pt>
    <dgm:pt modelId="{8B2CCB20-4F62-47B6-9C29-FD591EB30B28}" type="sibTrans" cxnId="{E96A3DCB-F309-4440-8BE3-86C6FCAA8FBB}">
      <dgm:prSet/>
      <dgm:spPr/>
      <dgm:t>
        <a:bodyPr/>
        <a:lstStyle/>
        <a:p>
          <a:endParaRPr lang="en-US"/>
        </a:p>
      </dgm:t>
    </dgm:pt>
    <dgm:pt modelId="{4D24F224-3418-4265-879B-A63C2DAB2677}">
      <dgm:prSet phldrT="[Text]"/>
      <dgm:spPr/>
      <dgm:t>
        <a:bodyPr/>
        <a:lstStyle/>
        <a:p>
          <a:r>
            <a:rPr lang="en-US" dirty="0" smtClean="0"/>
            <a:t>Unit</a:t>
          </a:r>
          <a:endParaRPr lang="en-US" dirty="0"/>
        </a:p>
      </dgm:t>
    </dgm:pt>
    <dgm:pt modelId="{B7E8F5D3-DA21-4A2E-A2D5-347751EBC048}" type="parTrans" cxnId="{770F0CB7-3D23-486D-9CA9-087D63FDC8D2}">
      <dgm:prSet/>
      <dgm:spPr/>
      <dgm:t>
        <a:bodyPr/>
        <a:lstStyle/>
        <a:p>
          <a:endParaRPr lang="en-US"/>
        </a:p>
      </dgm:t>
    </dgm:pt>
    <dgm:pt modelId="{85C840B9-2CF4-41A6-82A1-7729D6F0F88A}" type="sibTrans" cxnId="{770F0CB7-3D23-486D-9CA9-087D63FDC8D2}">
      <dgm:prSet/>
      <dgm:spPr/>
      <dgm:t>
        <a:bodyPr/>
        <a:lstStyle/>
        <a:p>
          <a:endParaRPr lang="en-US"/>
        </a:p>
      </dgm:t>
    </dgm:pt>
    <dgm:pt modelId="{69FE185D-328D-428D-AB03-5DFC9D24EE11}">
      <dgm:prSet phldrT="[Text]"/>
      <dgm:spPr/>
      <dgm:t>
        <a:bodyPr/>
        <a:lstStyle/>
        <a:p>
          <a:r>
            <a:rPr lang="en-US" dirty="0" smtClean="0"/>
            <a:t>VCS</a:t>
          </a:r>
          <a:endParaRPr lang="en-US" dirty="0"/>
        </a:p>
      </dgm:t>
    </dgm:pt>
    <dgm:pt modelId="{1913BD65-3A82-4341-9994-46734521DCDB}" type="parTrans" cxnId="{B81CE6F3-123A-4CB0-B64A-904BE7EE019D}">
      <dgm:prSet/>
      <dgm:spPr/>
      <dgm:t>
        <a:bodyPr/>
        <a:lstStyle/>
        <a:p>
          <a:endParaRPr lang="en-US"/>
        </a:p>
      </dgm:t>
    </dgm:pt>
    <dgm:pt modelId="{17A3FFC0-B598-4DF5-86B0-91624B8FB756}" type="sibTrans" cxnId="{B81CE6F3-123A-4CB0-B64A-904BE7EE019D}">
      <dgm:prSet/>
      <dgm:spPr/>
      <dgm:t>
        <a:bodyPr/>
        <a:lstStyle/>
        <a:p>
          <a:endParaRPr lang="en-US"/>
        </a:p>
      </dgm:t>
    </dgm:pt>
    <dgm:pt modelId="{EB783D07-2C8E-4D57-BA88-07167BF950A7}">
      <dgm:prSet phldrT="[Text]"/>
      <dgm:spPr/>
      <dgm:t>
        <a:bodyPr/>
        <a:lstStyle/>
        <a:p>
          <a:r>
            <a:rPr lang="en-US" dirty="0" smtClean="0"/>
            <a:t>Dependency Manager</a:t>
          </a:r>
          <a:endParaRPr lang="en-US" dirty="0"/>
        </a:p>
      </dgm:t>
    </dgm:pt>
    <dgm:pt modelId="{9AD8B90D-8254-44CB-99E8-B132A179E1E7}" type="parTrans" cxnId="{51D58B9E-C11B-458C-BF78-70DC041F4EBA}">
      <dgm:prSet/>
      <dgm:spPr/>
      <dgm:t>
        <a:bodyPr/>
        <a:lstStyle/>
        <a:p>
          <a:endParaRPr lang="en-US"/>
        </a:p>
      </dgm:t>
    </dgm:pt>
    <dgm:pt modelId="{03423F13-D060-4144-826A-F1BD3C002C20}" type="sibTrans" cxnId="{51D58B9E-C11B-458C-BF78-70DC041F4EBA}">
      <dgm:prSet/>
      <dgm:spPr/>
      <dgm:t>
        <a:bodyPr/>
        <a:lstStyle/>
        <a:p>
          <a:endParaRPr lang="en-US"/>
        </a:p>
      </dgm:t>
    </dgm:pt>
    <dgm:pt modelId="{4579134A-2691-4F84-9D4F-5E40C7ADFD63}">
      <dgm:prSet phldrT="[Text]"/>
      <dgm:spPr/>
      <dgm:t>
        <a:bodyPr/>
        <a:lstStyle/>
        <a:p>
          <a:r>
            <a:rPr lang="en-US" dirty="0" smtClean="0"/>
            <a:t>Bug Tracker</a:t>
          </a:r>
          <a:endParaRPr lang="en-US" dirty="0"/>
        </a:p>
      </dgm:t>
    </dgm:pt>
    <dgm:pt modelId="{50DE1F74-0B59-4477-BECE-4134D9CEB1B1}" type="parTrans" cxnId="{2A1580DC-4F99-4D28-B5B9-564E982C249B}">
      <dgm:prSet/>
      <dgm:spPr/>
      <dgm:t>
        <a:bodyPr/>
        <a:lstStyle/>
        <a:p>
          <a:endParaRPr lang="en-US"/>
        </a:p>
      </dgm:t>
    </dgm:pt>
    <dgm:pt modelId="{15E5BF5A-EC89-434D-9148-4C44C4A1D55D}" type="sibTrans" cxnId="{2A1580DC-4F99-4D28-B5B9-564E982C249B}">
      <dgm:prSet/>
      <dgm:spPr/>
      <dgm:t>
        <a:bodyPr/>
        <a:lstStyle/>
        <a:p>
          <a:endParaRPr lang="en-US"/>
        </a:p>
      </dgm:t>
    </dgm:pt>
    <dgm:pt modelId="{3FE591F6-0924-45D9-B705-DD02F510284A}">
      <dgm:prSet phldrT="[Text]"/>
      <dgm:spPr/>
      <dgm:t>
        <a:bodyPr/>
        <a:lstStyle/>
        <a:p>
          <a:r>
            <a:rPr lang="en-US" dirty="0" smtClean="0"/>
            <a:t>Static</a:t>
          </a:r>
          <a:endParaRPr lang="en-US" dirty="0"/>
        </a:p>
      </dgm:t>
    </dgm:pt>
    <dgm:pt modelId="{ED57D8C2-D7E1-46A5-A4A7-95AB79E29272}" type="parTrans" cxnId="{1C669953-F9F0-4A1C-BB0D-0909D3E5E606}">
      <dgm:prSet/>
      <dgm:spPr/>
      <dgm:t>
        <a:bodyPr/>
        <a:lstStyle/>
        <a:p>
          <a:endParaRPr lang="en-US"/>
        </a:p>
      </dgm:t>
    </dgm:pt>
    <dgm:pt modelId="{AE010273-A910-424F-A247-0F2922EA0254}" type="sibTrans" cxnId="{1C669953-F9F0-4A1C-BB0D-0909D3E5E606}">
      <dgm:prSet/>
      <dgm:spPr/>
      <dgm:t>
        <a:bodyPr/>
        <a:lstStyle/>
        <a:p>
          <a:endParaRPr lang="en-US"/>
        </a:p>
      </dgm:t>
    </dgm:pt>
    <dgm:pt modelId="{830F9408-3BE4-4C34-8EC8-DCE582417683}">
      <dgm:prSet phldrT="[Text]"/>
      <dgm:spPr/>
      <dgm:t>
        <a:bodyPr/>
        <a:lstStyle/>
        <a:p>
          <a:r>
            <a:rPr lang="en-US" dirty="0" smtClean="0"/>
            <a:t>Task Manager</a:t>
          </a:r>
          <a:endParaRPr lang="en-US" dirty="0"/>
        </a:p>
      </dgm:t>
    </dgm:pt>
    <dgm:pt modelId="{3074AD24-6DDE-4F5D-A2E7-5B7026D0C39F}" type="parTrans" cxnId="{B98AB0AA-224A-4E1D-9FA7-EABF57A76FD3}">
      <dgm:prSet/>
      <dgm:spPr/>
      <dgm:t>
        <a:bodyPr/>
        <a:lstStyle/>
        <a:p>
          <a:endParaRPr lang="en-US"/>
        </a:p>
      </dgm:t>
    </dgm:pt>
    <dgm:pt modelId="{484B0A50-04A0-4FD6-B209-789C5FAD6431}" type="sibTrans" cxnId="{B98AB0AA-224A-4E1D-9FA7-EABF57A76FD3}">
      <dgm:prSet/>
      <dgm:spPr/>
      <dgm:t>
        <a:bodyPr/>
        <a:lstStyle/>
        <a:p>
          <a:endParaRPr lang="en-US"/>
        </a:p>
      </dgm:t>
    </dgm:pt>
    <dgm:pt modelId="{C785E432-E716-4BB2-AEC8-712957D4F486}">
      <dgm:prSet phldrT="[Text]"/>
      <dgm:spPr/>
      <dgm:t>
        <a:bodyPr/>
        <a:lstStyle/>
        <a:p>
          <a:r>
            <a:rPr lang="en-US" dirty="0" smtClean="0"/>
            <a:t>System</a:t>
          </a:r>
          <a:endParaRPr lang="en-US" dirty="0"/>
        </a:p>
      </dgm:t>
    </dgm:pt>
    <dgm:pt modelId="{7ACE3D57-2E72-44F3-B063-F40C7B2D569C}" type="parTrans" cxnId="{A6434F77-B158-4329-A2DC-BFF1D74C1CD9}">
      <dgm:prSet/>
      <dgm:spPr/>
      <dgm:t>
        <a:bodyPr/>
        <a:lstStyle/>
        <a:p>
          <a:endParaRPr lang="en-US"/>
        </a:p>
      </dgm:t>
    </dgm:pt>
    <dgm:pt modelId="{2785D79A-EDAE-40F7-A40E-B77F4C4F501E}" type="sibTrans" cxnId="{A6434F77-B158-4329-A2DC-BFF1D74C1CD9}">
      <dgm:prSet/>
      <dgm:spPr/>
      <dgm:t>
        <a:bodyPr/>
        <a:lstStyle/>
        <a:p>
          <a:endParaRPr lang="en-US"/>
        </a:p>
      </dgm:t>
    </dgm:pt>
    <dgm:pt modelId="{7E58CCF5-AEC9-4605-8569-CB38E33EF030}">
      <dgm:prSet phldrT="[Text]"/>
      <dgm:spPr/>
      <dgm:t>
        <a:bodyPr/>
        <a:lstStyle/>
        <a:p>
          <a:r>
            <a:rPr lang="en-US" dirty="0" smtClean="0"/>
            <a:t>Execution Engine</a:t>
          </a:r>
          <a:endParaRPr lang="en-US" dirty="0"/>
        </a:p>
      </dgm:t>
    </dgm:pt>
    <dgm:pt modelId="{AFCFB1B0-5216-4E55-B860-A07A63C00103}" type="parTrans" cxnId="{0D025574-D642-47BF-BD56-E1199AD1A909}">
      <dgm:prSet/>
      <dgm:spPr/>
      <dgm:t>
        <a:bodyPr/>
        <a:lstStyle/>
        <a:p>
          <a:endParaRPr lang="en-US"/>
        </a:p>
      </dgm:t>
    </dgm:pt>
    <dgm:pt modelId="{00B31858-8744-4DFD-821D-3D77AF5B3A1F}" type="sibTrans" cxnId="{0D025574-D642-47BF-BD56-E1199AD1A909}">
      <dgm:prSet/>
      <dgm:spPr/>
      <dgm:t>
        <a:bodyPr/>
        <a:lstStyle/>
        <a:p>
          <a:endParaRPr lang="en-US"/>
        </a:p>
      </dgm:t>
    </dgm:pt>
    <dgm:pt modelId="{61663F97-7502-4600-8F0B-027AA50C9EBE}">
      <dgm:prSet phldrT="[Text]"/>
      <dgm:spPr/>
      <dgm:t>
        <a:bodyPr/>
        <a:lstStyle/>
        <a:p>
          <a:r>
            <a:rPr lang="en-US" dirty="0" smtClean="0"/>
            <a:t>Deployment</a:t>
          </a:r>
          <a:endParaRPr lang="en-US" dirty="0"/>
        </a:p>
      </dgm:t>
    </dgm:pt>
    <dgm:pt modelId="{FAB81F01-8ED5-40C0-949C-0E6BD9F9EF8E}" type="parTrans" cxnId="{CED0FDC1-5DFE-4AAE-A92A-7F686ED7F97A}">
      <dgm:prSet/>
      <dgm:spPr/>
      <dgm:t>
        <a:bodyPr/>
        <a:lstStyle/>
        <a:p>
          <a:endParaRPr lang="en-US"/>
        </a:p>
      </dgm:t>
    </dgm:pt>
    <dgm:pt modelId="{F2ACD4DF-B007-4F18-B4F8-C8590DF05956}" type="sibTrans" cxnId="{CED0FDC1-5DFE-4AAE-A92A-7F686ED7F97A}">
      <dgm:prSet/>
      <dgm:spPr/>
      <dgm:t>
        <a:bodyPr/>
        <a:lstStyle/>
        <a:p>
          <a:endParaRPr lang="en-US"/>
        </a:p>
      </dgm:t>
    </dgm:pt>
    <dgm:pt modelId="{4290E672-89E2-4F09-B371-B8C56613C8E0}">
      <dgm:prSet phldrT="[Text]"/>
      <dgm:spPr/>
      <dgm:t>
        <a:bodyPr/>
        <a:lstStyle/>
        <a:p>
          <a:r>
            <a:rPr lang="en-US" smtClean="0"/>
            <a:t>Release</a:t>
          </a:r>
          <a:endParaRPr lang="en-US" dirty="0"/>
        </a:p>
      </dgm:t>
    </dgm:pt>
    <dgm:pt modelId="{D6084280-367B-449D-88B4-422A7DBB29AA}" type="parTrans" cxnId="{BD0B73A2-B46E-414F-84EE-843292C1DDCF}">
      <dgm:prSet/>
      <dgm:spPr/>
      <dgm:t>
        <a:bodyPr/>
        <a:lstStyle/>
        <a:p>
          <a:endParaRPr lang="en-US"/>
        </a:p>
      </dgm:t>
    </dgm:pt>
    <dgm:pt modelId="{25444BE6-1C3A-497E-8A49-E5C042002F54}" type="sibTrans" cxnId="{BD0B73A2-B46E-414F-84EE-843292C1DDCF}">
      <dgm:prSet/>
      <dgm:spPr/>
      <dgm:t>
        <a:bodyPr/>
        <a:lstStyle/>
        <a:p>
          <a:endParaRPr lang="en-US"/>
        </a:p>
      </dgm:t>
    </dgm:pt>
    <dgm:pt modelId="{58B7AAF5-FD6E-4A67-ACC4-25F5D4A8CE1F}">
      <dgm:prSet phldrT="[Text]"/>
      <dgm:spPr/>
      <dgm:t>
        <a:bodyPr/>
        <a:lstStyle/>
        <a:p>
          <a:r>
            <a:rPr lang="en-US" dirty="0" smtClean="0"/>
            <a:t>Builder</a:t>
          </a:r>
          <a:endParaRPr lang="en-US" dirty="0"/>
        </a:p>
      </dgm:t>
    </dgm:pt>
    <dgm:pt modelId="{87921719-5FBD-4E90-863F-B8F97784A1B7}" type="parTrans" cxnId="{CC9A6475-7467-4DE4-9E1A-BFBBD3F5FACE}">
      <dgm:prSet/>
      <dgm:spPr/>
      <dgm:t>
        <a:bodyPr/>
        <a:lstStyle/>
        <a:p>
          <a:endParaRPr lang="en-US"/>
        </a:p>
      </dgm:t>
    </dgm:pt>
    <dgm:pt modelId="{EF7CDC26-6ACC-4B12-A743-C9675BE061C8}" type="sibTrans" cxnId="{CC9A6475-7467-4DE4-9E1A-BFBBD3F5FACE}">
      <dgm:prSet/>
      <dgm:spPr/>
      <dgm:t>
        <a:bodyPr/>
        <a:lstStyle/>
        <a:p>
          <a:endParaRPr lang="en-US"/>
        </a:p>
      </dgm:t>
    </dgm:pt>
    <dgm:pt modelId="{08732EA6-0193-4B31-92BB-5AE36B35C263}">
      <dgm:prSet phldrT="[Text]"/>
      <dgm:spPr/>
      <dgm:t>
        <a:bodyPr/>
        <a:lstStyle/>
        <a:p>
          <a:r>
            <a:rPr lang="en-US" dirty="0" smtClean="0"/>
            <a:t>Packager</a:t>
          </a:r>
          <a:endParaRPr lang="en-US" dirty="0"/>
        </a:p>
      </dgm:t>
    </dgm:pt>
    <dgm:pt modelId="{B5C9404C-1FC2-46AE-842E-746940BE0573}" type="parTrans" cxnId="{3878D0DA-5C0D-4DCF-9039-99F74BBBF8E3}">
      <dgm:prSet/>
      <dgm:spPr/>
      <dgm:t>
        <a:bodyPr/>
        <a:lstStyle/>
        <a:p>
          <a:endParaRPr lang="en-US"/>
        </a:p>
      </dgm:t>
    </dgm:pt>
    <dgm:pt modelId="{C6394194-6000-417C-82EF-1E90E379A068}" type="sibTrans" cxnId="{3878D0DA-5C0D-4DCF-9039-99F74BBBF8E3}">
      <dgm:prSet/>
      <dgm:spPr/>
      <dgm:t>
        <a:bodyPr/>
        <a:lstStyle/>
        <a:p>
          <a:endParaRPr lang="en-US"/>
        </a:p>
      </dgm:t>
    </dgm:pt>
    <dgm:pt modelId="{8163F9B7-1064-4F17-85E3-63DD59D4A3CF}">
      <dgm:prSet phldrT="[Text]"/>
      <dgm:spPr/>
      <dgm:t>
        <a:bodyPr/>
        <a:lstStyle/>
        <a:p>
          <a:r>
            <a:rPr lang="en-US" dirty="0" smtClean="0"/>
            <a:t>Integration Manager</a:t>
          </a:r>
          <a:endParaRPr lang="en-US" dirty="0"/>
        </a:p>
      </dgm:t>
    </dgm:pt>
    <dgm:pt modelId="{1CEEEA52-69FC-47F4-A519-DEFEA818973C}" type="parTrans" cxnId="{8FB946BB-A5A7-4655-B97E-B54EFA78ABC8}">
      <dgm:prSet/>
      <dgm:spPr/>
      <dgm:t>
        <a:bodyPr/>
        <a:lstStyle/>
        <a:p>
          <a:endParaRPr lang="en-US"/>
        </a:p>
      </dgm:t>
    </dgm:pt>
    <dgm:pt modelId="{678D6E1E-0630-408C-BA79-93A0F773092F}" type="sibTrans" cxnId="{8FB946BB-A5A7-4655-B97E-B54EFA78ABC8}">
      <dgm:prSet/>
      <dgm:spPr/>
      <dgm:t>
        <a:bodyPr/>
        <a:lstStyle/>
        <a:p>
          <a:endParaRPr lang="en-US"/>
        </a:p>
      </dgm:t>
    </dgm:pt>
    <dgm:pt modelId="{AFFC1FF3-9377-4F9E-9C01-528D212100CB}">
      <dgm:prSet phldrT="[Text]"/>
      <dgm:spPr/>
      <dgm:t>
        <a:bodyPr/>
        <a:lstStyle/>
        <a:p>
          <a:r>
            <a:rPr lang="en-US" dirty="0" smtClean="0"/>
            <a:t>Execution Engine</a:t>
          </a:r>
          <a:endParaRPr lang="en-US" dirty="0"/>
        </a:p>
      </dgm:t>
    </dgm:pt>
    <dgm:pt modelId="{499D1089-8746-4444-A18F-509B40A0CB05}" type="parTrans" cxnId="{E99A3433-9CCD-4AB4-8FDC-98F778B536A3}">
      <dgm:prSet/>
      <dgm:spPr/>
      <dgm:t>
        <a:bodyPr/>
        <a:lstStyle/>
        <a:p>
          <a:endParaRPr lang="en-US"/>
        </a:p>
      </dgm:t>
    </dgm:pt>
    <dgm:pt modelId="{3FEA7B39-5206-4F68-B922-98AA1AB562FA}" type="sibTrans" cxnId="{E99A3433-9CCD-4AB4-8FDC-98F778B536A3}">
      <dgm:prSet/>
      <dgm:spPr/>
      <dgm:t>
        <a:bodyPr/>
        <a:lstStyle/>
        <a:p>
          <a:endParaRPr lang="en-US"/>
        </a:p>
      </dgm:t>
    </dgm:pt>
    <dgm:pt modelId="{C23609D1-EB05-4698-BCAC-EDDFC27AF9EF}">
      <dgm:prSet phldrT="[Text]"/>
      <dgm:spPr/>
      <dgm:t>
        <a:bodyPr/>
        <a:lstStyle/>
        <a:p>
          <a:r>
            <a:rPr lang="en-US" dirty="0" smtClean="0"/>
            <a:t>Maintenance / Archive</a:t>
          </a:r>
          <a:endParaRPr lang="en-US" dirty="0"/>
        </a:p>
      </dgm:t>
    </dgm:pt>
    <dgm:pt modelId="{BA0038D7-A1C9-4000-A0FE-8806E6F89B70}" type="parTrans" cxnId="{88A101ED-7F4E-45F4-AA80-AEFB9EB648A7}">
      <dgm:prSet/>
      <dgm:spPr/>
      <dgm:t>
        <a:bodyPr/>
        <a:lstStyle/>
        <a:p>
          <a:endParaRPr lang="en-US"/>
        </a:p>
      </dgm:t>
    </dgm:pt>
    <dgm:pt modelId="{0F92164D-7395-4D9E-963A-47C9B31F9AAF}" type="sibTrans" cxnId="{88A101ED-7F4E-45F4-AA80-AEFB9EB648A7}">
      <dgm:prSet/>
      <dgm:spPr/>
      <dgm:t>
        <a:bodyPr/>
        <a:lstStyle/>
        <a:p>
          <a:endParaRPr lang="en-US"/>
        </a:p>
      </dgm:t>
    </dgm:pt>
    <dgm:pt modelId="{EE71F31E-67BE-4C59-861D-9164B7F010DA}">
      <dgm:prSet phldrT="[Text]"/>
      <dgm:spPr/>
      <dgm:t>
        <a:bodyPr/>
        <a:lstStyle/>
        <a:p>
          <a:r>
            <a:rPr lang="en-US" dirty="0" smtClean="0"/>
            <a:t>Binary Repository</a:t>
          </a:r>
          <a:endParaRPr lang="en-US" dirty="0"/>
        </a:p>
      </dgm:t>
    </dgm:pt>
    <dgm:pt modelId="{575064BF-85F6-4081-A3E3-6D86FBC575EF}" type="parTrans" cxnId="{74124DF6-4389-4CA6-94FB-BDED4D6E6C7E}">
      <dgm:prSet/>
      <dgm:spPr/>
      <dgm:t>
        <a:bodyPr/>
        <a:lstStyle/>
        <a:p>
          <a:endParaRPr lang="en-US"/>
        </a:p>
      </dgm:t>
    </dgm:pt>
    <dgm:pt modelId="{BECB601E-0A6C-42D9-8E8E-C97DC05C57B6}" type="sibTrans" cxnId="{74124DF6-4389-4CA6-94FB-BDED4D6E6C7E}">
      <dgm:prSet/>
      <dgm:spPr/>
      <dgm:t>
        <a:bodyPr/>
        <a:lstStyle/>
        <a:p>
          <a:endParaRPr lang="en-US"/>
        </a:p>
      </dgm:t>
    </dgm:pt>
    <dgm:pt modelId="{2C88DE6A-EDD0-4166-82A6-908976D1A429}">
      <dgm:prSet phldrT="[Text]"/>
      <dgm:spPr/>
      <dgm:t>
        <a:bodyPr/>
        <a:lstStyle/>
        <a:p>
          <a:r>
            <a:rPr lang="en-US" dirty="0" smtClean="0"/>
            <a:t>Log Repository</a:t>
          </a:r>
          <a:endParaRPr lang="en-US" dirty="0"/>
        </a:p>
      </dgm:t>
    </dgm:pt>
    <dgm:pt modelId="{D3896DB1-B0EC-4FDE-8D38-C12469D0D34F}" type="parTrans" cxnId="{58525488-8F28-4ED5-B932-947A3D33317A}">
      <dgm:prSet/>
      <dgm:spPr/>
      <dgm:t>
        <a:bodyPr/>
        <a:lstStyle/>
        <a:p>
          <a:endParaRPr lang="en-US"/>
        </a:p>
      </dgm:t>
    </dgm:pt>
    <dgm:pt modelId="{A18FC5AC-D6D8-450D-901C-7002C38AA02A}" type="sibTrans" cxnId="{58525488-8F28-4ED5-B932-947A3D33317A}">
      <dgm:prSet/>
      <dgm:spPr/>
      <dgm:t>
        <a:bodyPr/>
        <a:lstStyle/>
        <a:p>
          <a:endParaRPr lang="en-US"/>
        </a:p>
      </dgm:t>
    </dgm:pt>
    <dgm:pt modelId="{BB188507-24DA-4F7C-97A0-5196CB0D4515}">
      <dgm:prSet phldrT="[Text]"/>
      <dgm:spPr/>
      <dgm:t>
        <a:bodyPr/>
        <a:lstStyle/>
        <a:p>
          <a:r>
            <a:rPr lang="en-US" dirty="0" smtClean="0"/>
            <a:t>Metrics Repository</a:t>
          </a:r>
          <a:endParaRPr lang="en-US" dirty="0"/>
        </a:p>
      </dgm:t>
    </dgm:pt>
    <dgm:pt modelId="{80109C27-6F32-4B05-862B-4E63E0F919D7}" type="parTrans" cxnId="{C694C0FA-9CCB-43F0-ADE0-B5332192D4CE}">
      <dgm:prSet/>
      <dgm:spPr/>
      <dgm:t>
        <a:bodyPr/>
        <a:lstStyle/>
        <a:p>
          <a:endParaRPr lang="en-US"/>
        </a:p>
      </dgm:t>
    </dgm:pt>
    <dgm:pt modelId="{DA1B1CDD-C202-4230-B6D7-32969A98E7A4}" type="sibTrans" cxnId="{C694C0FA-9CCB-43F0-ADE0-B5332192D4CE}">
      <dgm:prSet/>
      <dgm:spPr/>
      <dgm:t>
        <a:bodyPr/>
        <a:lstStyle/>
        <a:p>
          <a:endParaRPr lang="en-US"/>
        </a:p>
      </dgm:t>
    </dgm:pt>
    <dgm:pt modelId="{07244584-8961-40A5-ADF3-A95E08DBF79F}">
      <dgm:prSet phldrT="[Text]"/>
      <dgm:spPr/>
      <dgm:t>
        <a:bodyPr/>
        <a:lstStyle/>
        <a:p>
          <a:r>
            <a:rPr lang="en-US" dirty="0" smtClean="0"/>
            <a:t>Package Manager Repositories</a:t>
          </a:r>
          <a:endParaRPr lang="en-US" dirty="0"/>
        </a:p>
      </dgm:t>
    </dgm:pt>
    <dgm:pt modelId="{BCA91F89-AA15-4B2B-873E-F314EEDC612E}" type="parTrans" cxnId="{E2E958A8-B22A-4F37-8149-A7C83200711F}">
      <dgm:prSet/>
      <dgm:spPr/>
      <dgm:t>
        <a:bodyPr/>
        <a:lstStyle/>
        <a:p>
          <a:endParaRPr lang="en-US"/>
        </a:p>
      </dgm:t>
    </dgm:pt>
    <dgm:pt modelId="{081C38FF-DE52-4F20-87F9-F25217B68B66}" type="sibTrans" cxnId="{E2E958A8-B22A-4F37-8149-A7C83200711F}">
      <dgm:prSet/>
      <dgm:spPr/>
      <dgm:t>
        <a:bodyPr/>
        <a:lstStyle/>
        <a:p>
          <a:endParaRPr lang="en-US"/>
        </a:p>
      </dgm:t>
    </dgm:pt>
    <dgm:pt modelId="{48F822D3-375D-4A5E-9B41-2BFBBFA9173C}">
      <dgm:prSet phldrT="[Text]"/>
      <dgm:spPr/>
      <dgm:t>
        <a:bodyPr/>
        <a:lstStyle/>
        <a:p>
          <a:r>
            <a:rPr lang="en-US" dirty="0" smtClean="0"/>
            <a:t>Compiler</a:t>
          </a:r>
          <a:endParaRPr lang="en-US" dirty="0"/>
        </a:p>
      </dgm:t>
    </dgm:pt>
    <dgm:pt modelId="{06594E82-A183-4C88-AEF9-A69E44972574}" type="parTrans" cxnId="{413803B0-27B0-4EEF-A5DF-50E23E7CEE47}">
      <dgm:prSet/>
      <dgm:spPr/>
      <dgm:t>
        <a:bodyPr/>
        <a:lstStyle/>
        <a:p>
          <a:endParaRPr lang="en-US"/>
        </a:p>
      </dgm:t>
    </dgm:pt>
    <dgm:pt modelId="{6DC78AE3-80DD-4186-B57F-D7B782EDA347}" type="sibTrans" cxnId="{413803B0-27B0-4EEF-A5DF-50E23E7CEE47}">
      <dgm:prSet/>
      <dgm:spPr/>
      <dgm:t>
        <a:bodyPr/>
        <a:lstStyle/>
        <a:p>
          <a:endParaRPr lang="en-US"/>
        </a:p>
      </dgm:t>
    </dgm:pt>
    <dgm:pt modelId="{D0C8A6C4-A142-4E73-97CE-C08C99CD4928}">
      <dgm:prSet phldrT="[Text]"/>
      <dgm:spPr/>
      <dgm:t>
        <a:bodyPr/>
        <a:lstStyle/>
        <a:p>
          <a:r>
            <a:rPr lang="en-US" dirty="0" smtClean="0"/>
            <a:t>Builder</a:t>
          </a:r>
          <a:endParaRPr lang="en-US" dirty="0"/>
        </a:p>
      </dgm:t>
    </dgm:pt>
    <dgm:pt modelId="{900A2067-DC33-42D2-B447-4AF3C8BC3ACF}" type="parTrans" cxnId="{3C0CDC57-6AC5-45E5-A9C5-F286919A3B80}">
      <dgm:prSet/>
      <dgm:spPr/>
      <dgm:t>
        <a:bodyPr/>
        <a:lstStyle/>
        <a:p>
          <a:endParaRPr lang="en-US"/>
        </a:p>
      </dgm:t>
    </dgm:pt>
    <dgm:pt modelId="{D4357986-A380-4B63-B5ED-C7A1E10914A6}" type="sibTrans" cxnId="{3C0CDC57-6AC5-45E5-A9C5-F286919A3B80}">
      <dgm:prSet/>
      <dgm:spPr/>
      <dgm:t>
        <a:bodyPr/>
        <a:lstStyle/>
        <a:p>
          <a:endParaRPr lang="en-US"/>
        </a:p>
      </dgm:t>
    </dgm:pt>
    <dgm:pt modelId="{3E58C0BE-9350-4D0B-A370-ADB652660F2C}">
      <dgm:prSet phldrT="[Text]"/>
      <dgm:spPr/>
      <dgm:t>
        <a:bodyPr/>
        <a:lstStyle/>
        <a:p>
          <a:r>
            <a:rPr lang="en-US" dirty="0" smtClean="0"/>
            <a:t>Interoperability</a:t>
          </a:r>
          <a:endParaRPr lang="en-US" dirty="0"/>
        </a:p>
      </dgm:t>
    </dgm:pt>
    <dgm:pt modelId="{98B7E148-3F04-4519-B02A-061286DC592A}" type="parTrans" cxnId="{1BFA95C2-BB1F-4378-A5DD-84F6D40E456E}">
      <dgm:prSet/>
      <dgm:spPr/>
    </dgm:pt>
    <dgm:pt modelId="{87021A3D-C1A7-470F-AC49-66D76CD70E0E}" type="sibTrans" cxnId="{1BFA95C2-BB1F-4378-A5DD-84F6D40E456E}">
      <dgm:prSet/>
      <dgm:spPr/>
    </dgm:pt>
    <dgm:pt modelId="{357A6CB8-2D5B-4FEB-905C-457CC4A197BC}">
      <dgm:prSet phldrT="[Text]"/>
      <dgm:spPr/>
      <dgm:t>
        <a:bodyPr/>
        <a:lstStyle/>
        <a:p>
          <a:r>
            <a:rPr lang="en-US" dirty="0" smtClean="0"/>
            <a:t>Doc</a:t>
          </a:r>
          <a:endParaRPr lang="en-US" dirty="0"/>
        </a:p>
      </dgm:t>
    </dgm:pt>
    <dgm:pt modelId="{F9D67CAD-6650-4C8A-BC83-7EDB59DE14B6}" type="parTrans" cxnId="{EE8C062E-F3B5-4FE3-85E2-33B252788688}">
      <dgm:prSet/>
      <dgm:spPr/>
    </dgm:pt>
    <dgm:pt modelId="{C51177CB-1D2A-4361-A4B6-FCB30B473289}" type="sibTrans" cxnId="{EE8C062E-F3B5-4FE3-85E2-33B252788688}">
      <dgm:prSet/>
      <dgm:spPr/>
    </dgm:pt>
    <dgm:pt modelId="{15C80B8A-CF50-4777-93EB-051E0112C5FD}" type="pres">
      <dgm:prSet presAssocID="{B7DF70CE-7DBF-4A10-B140-6E0FDF5B71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039C3D-52FA-4216-ADE5-88152DB93F6B}" type="pres">
      <dgm:prSet presAssocID="{C23609D1-EB05-4698-BCAC-EDDFC27AF9EF}" presName="boxAndChildren" presStyleCnt="0"/>
      <dgm:spPr/>
    </dgm:pt>
    <dgm:pt modelId="{FB389615-5E45-4A06-80F5-9AE179F0DB24}" type="pres">
      <dgm:prSet presAssocID="{C23609D1-EB05-4698-BCAC-EDDFC27AF9EF}" presName="parentTextBox" presStyleLbl="node1" presStyleIdx="0" presStyleCnt="5"/>
      <dgm:spPr/>
      <dgm:t>
        <a:bodyPr/>
        <a:lstStyle/>
        <a:p>
          <a:endParaRPr lang="en-US"/>
        </a:p>
      </dgm:t>
    </dgm:pt>
    <dgm:pt modelId="{D803B4E1-09E7-4F5D-897E-848F9B066DD8}" type="pres">
      <dgm:prSet presAssocID="{C23609D1-EB05-4698-BCAC-EDDFC27AF9EF}" presName="entireBox" presStyleLbl="node1" presStyleIdx="0" presStyleCnt="5"/>
      <dgm:spPr/>
      <dgm:t>
        <a:bodyPr/>
        <a:lstStyle/>
        <a:p>
          <a:endParaRPr lang="en-US"/>
        </a:p>
      </dgm:t>
    </dgm:pt>
    <dgm:pt modelId="{554807AA-C9B3-41D5-A3C0-33FDF997E34F}" type="pres">
      <dgm:prSet presAssocID="{C23609D1-EB05-4698-BCAC-EDDFC27AF9EF}" presName="descendantBox" presStyleCnt="0"/>
      <dgm:spPr/>
    </dgm:pt>
    <dgm:pt modelId="{CB0EBD0F-A197-4EAE-8CFA-016C02492B43}" type="pres">
      <dgm:prSet presAssocID="{EE71F31E-67BE-4C59-861D-9164B7F010DA}" presName="childTextBox" presStyleLbl="fgAccFollowNode1" presStyleIdx="0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B56116-42B4-4D7B-BCEB-D98C5408AA4C}" type="pres">
      <dgm:prSet presAssocID="{2C88DE6A-EDD0-4166-82A6-908976D1A429}" presName="childTextBox" presStyleLbl="fgAccFollowNode1" presStyleIdx="1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01C154-E2E0-4BB9-B6B2-538FD2C18537}" type="pres">
      <dgm:prSet presAssocID="{BB188507-24DA-4F7C-97A0-5196CB0D4515}" presName="childTextBox" presStyleLbl="fgAccFollowNode1" presStyleIdx="2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474A3-A6F4-45ED-A05E-769C38979F35}" type="pres">
      <dgm:prSet presAssocID="{07244584-8961-40A5-ADF3-A95E08DBF79F}" presName="childTextBox" presStyleLbl="fgAccFollowNode1" presStyleIdx="3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74B70-D4D5-425F-B3FB-CAC737B63A1D}" type="pres">
      <dgm:prSet presAssocID="{25444BE6-1C3A-497E-8A49-E5C042002F54}" presName="sp" presStyleCnt="0"/>
      <dgm:spPr/>
    </dgm:pt>
    <dgm:pt modelId="{6D9DC4A4-1253-4CA9-BA9B-3F881EE1FBFB}" type="pres">
      <dgm:prSet presAssocID="{4290E672-89E2-4F09-B371-B8C56613C8E0}" presName="arrowAndChildren" presStyleCnt="0"/>
      <dgm:spPr/>
    </dgm:pt>
    <dgm:pt modelId="{86D0B459-F650-4143-9CCC-125A3D6C0A91}" type="pres">
      <dgm:prSet presAssocID="{4290E672-89E2-4F09-B371-B8C56613C8E0}" presName="parentTextArrow" presStyleLbl="node1" presStyleIdx="0" presStyleCnt="5"/>
      <dgm:spPr/>
      <dgm:t>
        <a:bodyPr/>
        <a:lstStyle/>
        <a:p>
          <a:endParaRPr lang="en-US"/>
        </a:p>
      </dgm:t>
    </dgm:pt>
    <dgm:pt modelId="{432EFBE2-35F6-4790-AD48-CE13912C4582}" type="pres">
      <dgm:prSet presAssocID="{4290E672-89E2-4F09-B371-B8C56613C8E0}" presName="arrow" presStyleLbl="node1" presStyleIdx="1" presStyleCnt="5"/>
      <dgm:spPr/>
      <dgm:t>
        <a:bodyPr/>
        <a:lstStyle/>
        <a:p>
          <a:endParaRPr lang="en-US"/>
        </a:p>
      </dgm:t>
    </dgm:pt>
    <dgm:pt modelId="{685C629D-FB6A-4649-B43B-F0464FA5E25B}" type="pres">
      <dgm:prSet presAssocID="{4290E672-89E2-4F09-B371-B8C56613C8E0}" presName="descendantArrow" presStyleCnt="0"/>
      <dgm:spPr/>
    </dgm:pt>
    <dgm:pt modelId="{4FC648A7-7CA5-4F7D-B8CE-4C844C536CE7}" type="pres">
      <dgm:prSet presAssocID="{58B7AAF5-FD6E-4A67-ACC4-25F5D4A8CE1F}" presName="childTextArrow" presStyleLbl="fgAccFollowNode1" presStyleIdx="4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E8C3C-6C17-48DF-B2E2-7A09A95FFA9F}" type="pres">
      <dgm:prSet presAssocID="{08732EA6-0193-4B31-92BB-5AE36B35C263}" presName="childTextArrow" presStyleLbl="fgAccFollowNode1" presStyleIdx="5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19864-C946-4648-B587-44D0DF311EC8}" type="pres">
      <dgm:prSet presAssocID="{8163F9B7-1064-4F17-85E3-63DD59D4A3CF}" presName="childTextArrow" presStyleLbl="fgAccFollowNode1" presStyleIdx="6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D8027-75BF-4E9A-83CB-F2B0B9A9CAA1}" type="pres">
      <dgm:prSet presAssocID="{AFFC1FF3-9377-4F9E-9C01-528D212100CB}" presName="childTextArrow" presStyleLbl="fgAccFollowNode1" presStyleIdx="7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BA089-06F6-4894-B55F-2DC16F920ADA}" type="pres">
      <dgm:prSet presAssocID="{8B2CCB20-4F62-47B6-9C29-FD591EB30B28}" presName="sp" presStyleCnt="0"/>
      <dgm:spPr/>
    </dgm:pt>
    <dgm:pt modelId="{8DDFE682-7B18-40E1-AFB1-0418881DA9AC}" type="pres">
      <dgm:prSet presAssocID="{7FD8FC48-4AB9-4465-855A-99E5AAA2C357}" presName="arrowAndChildren" presStyleCnt="0"/>
      <dgm:spPr/>
    </dgm:pt>
    <dgm:pt modelId="{3398D15C-827D-49BC-8211-2DD1B402614B}" type="pres">
      <dgm:prSet presAssocID="{7FD8FC48-4AB9-4465-855A-99E5AAA2C357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09EE3AAF-F253-40C7-B7FC-532713CE48CC}" type="pres">
      <dgm:prSet presAssocID="{7FD8FC48-4AB9-4465-855A-99E5AAA2C357}" presName="arrow" presStyleLbl="node1" presStyleIdx="2" presStyleCnt="5"/>
      <dgm:spPr/>
      <dgm:t>
        <a:bodyPr/>
        <a:lstStyle/>
        <a:p>
          <a:endParaRPr lang="en-US"/>
        </a:p>
      </dgm:t>
    </dgm:pt>
    <dgm:pt modelId="{48885B19-8F5B-4064-8DF5-4568965F5EF5}" type="pres">
      <dgm:prSet presAssocID="{7FD8FC48-4AB9-4465-855A-99E5AAA2C357}" presName="descendantArrow" presStyleCnt="0"/>
      <dgm:spPr/>
    </dgm:pt>
    <dgm:pt modelId="{9E82273E-BA1B-4BCA-B98F-4542E78A9A56}" type="pres">
      <dgm:prSet presAssocID="{3FE591F6-0924-45D9-B705-DD02F510284A}" presName="childTextArrow" presStyleLbl="fgAccFollowNode1" presStyleIdx="8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36242-A91C-4DE3-BCCF-48ACDB7EC5E6}" type="pres">
      <dgm:prSet presAssocID="{4D24F224-3418-4265-879B-A63C2DAB2677}" presName="childTextArrow" presStyleLbl="fgAccFollowNode1" presStyleIdx="9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FA4A46-6DC7-4924-8987-8F33B235E45E}" type="pres">
      <dgm:prSet presAssocID="{61663F97-7502-4600-8F0B-027AA50C9EBE}" presName="childTextArrow" presStyleLbl="fgAccFollowNode1" presStyleIdx="10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EB9F85-243B-4CB1-98BA-A16422F4D32C}" type="pres">
      <dgm:prSet presAssocID="{3E58C0BE-9350-4D0B-A370-ADB652660F2C}" presName="childTextArrow" presStyleLbl="fgAccFollowNode1" presStyleIdx="11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668D5-715F-4622-8B8B-CE6931D1E7CA}" type="pres">
      <dgm:prSet presAssocID="{C785E432-E716-4BB2-AEC8-712957D4F486}" presName="childTextArrow" presStyleLbl="fgAccFollowNode1" presStyleIdx="12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1DD9A1-AE2F-4480-8718-1BBC581AE7DD}" type="pres">
      <dgm:prSet presAssocID="{7E58CCF5-AEC9-4605-8569-CB38E33EF030}" presName="childTextArrow" presStyleLbl="fgAccFollowNode1" presStyleIdx="13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564DA-009D-457C-96C5-C00B1D73704E}" type="pres">
      <dgm:prSet presAssocID="{DB870657-FBAD-40D3-951A-25A92CBE1A6C}" presName="sp" presStyleCnt="0"/>
      <dgm:spPr/>
    </dgm:pt>
    <dgm:pt modelId="{35F0714C-412F-4A38-9C1E-9E8DF47ADEAC}" type="pres">
      <dgm:prSet presAssocID="{C959B7CE-DC17-45C1-B8A6-5453EE11CD07}" presName="arrowAndChildren" presStyleCnt="0"/>
      <dgm:spPr/>
    </dgm:pt>
    <dgm:pt modelId="{75F9F213-0546-48C0-8C88-D90DF7F74ADD}" type="pres">
      <dgm:prSet presAssocID="{C959B7CE-DC17-45C1-B8A6-5453EE11CD07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767522CE-1D33-4818-A478-99F8E433B386}" type="pres">
      <dgm:prSet presAssocID="{C959B7CE-DC17-45C1-B8A6-5453EE11CD07}" presName="arrow" presStyleLbl="node1" presStyleIdx="3" presStyleCnt="5"/>
      <dgm:spPr/>
      <dgm:t>
        <a:bodyPr/>
        <a:lstStyle/>
        <a:p>
          <a:endParaRPr lang="en-US"/>
        </a:p>
      </dgm:t>
    </dgm:pt>
    <dgm:pt modelId="{9EC2F537-FC48-4EC1-A50D-BDBE6047B5E3}" type="pres">
      <dgm:prSet presAssocID="{C959B7CE-DC17-45C1-B8A6-5453EE11CD07}" presName="descendantArrow" presStyleCnt="0"/>
      <dgm:spPr/>
    </dgm:pt>
    <dgm:pt modelId="{BAB24601-B52F-4026-BB72-D2A68B2D0171}" type="pres">
      <dgm:prSet presAssocID="{F114B320-FCA2-4548-B246-C8A53272426E}" presName="childTextArrow" presStyleLbl="fgAccFollowNode1" presStyleIdx="14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16319-D836-46F8-811F-B3EED840F4F5}" type="pres">
      <dgm:prSet presAssocID="{BB8ACEB4-268A-47A2-9239-3046CA8185E9}" presName="childTextArrow" presStyleLbl="fgAccFollowNode1" presStyleIdx="15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9CB373-19D0-44AE-AA85-AAC71EE36096}" type="pres">
      <dgm:prSet presAssocID="{EB783D07-2C8E-4D57-BA88-07167BF950A7}" presName="childTextArrow" presStyleLbl="fgAccFollowNode1" presStyleIdx="16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95069-B498-4E13-BBC5-2AEA945559D8}" type="pres">
      <dgm:prSet presAssocID="{E3C472AE-D120-4F99-A7CF-034501E5DB9B}" presName="sp" presStyleCnt="0"/>
      <dgm:spPr/>
    </dgm:pt>
    <dgm:pt modelId="{57CD7D63-79CC-4B56-9015-84FA89C502A7}" type="pres">
      <dgm:prSet presAssocID="{3872D584-D1FE-4C55-9193-654CBB77FC87}" presName="arrowAndChildren" presStyleCnt="0"/>
      <dgm:spPr/>
    </dgm:pt>
    <dgm:pt modelId="{6A6C6277-7170-4EBA-B80F-560F10CD86D4}" type="pres">
      <dgm:prSet presAssocID="{3872D584-D1FE-4C55-9193-654CBB77FC87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8736DE29-2B5C-4A25-AA15-6FE4022F2E2E}" type="pres">
      <dgm:prSet presAssocID="{3872D584-D1FE-4C55-9193-654CBB77FC87}" presName="arrow" presStyleLbl="node1" presStyleIdx="4" presStyleCnt="5"/>
      <dgm:spPr/>
      <dgm:t>
        <a:bodyPr/>
        <a:lstStyle/>
        <a:p>
          <a:endParaRPr lang="en-US"/>
        </a:p>
      </dgm:t>
    </dgm:pt>
    <dgm:pt modelId="{EC495383-3F69-42FB-9F32-7EAA7ABB214F}" type="pres">
      <dgm:prSet presAssocID="{3872D584-D1FE-4C55-9193-654CBB77FC87}" presName="descendantArrow" presStyleCnt="0"/>
      <dgm:spPr/>
    </dgm:pt>
    <dgm:pt modelId="{5B215F98-1D3E-4BD0-93C3-32DBF5A453FD}" type="pres">
      <dgm:prSet presAssocID="{F796D2EC-B4E6-4BC5-B957-323D4CE437A4}" presName="childTextArrow" presStyleLbl="fgAccFollowNode1" presStyleIdx="17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E10B0-9069-40BF-ABAA-6FD2D7EBCC10}" type="pres">
      <dgm:prSet presAssocID="{7656440E-4D4C-4768-A684-D0390114E326}" presName="childTextArrow" presStyleLbl="fgAccFollowNode1" presStyleIdx="18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3C1D3-7630-4DAC-BEF9-EC8BB1F68462}" type="pres">
      <dgm:prSet presAssocID="{48F822D3-375D-4A5E-9B41-2BFBBFA9173C}" presName="childTextArrow" presStyleLbl="fgAccFollowNode1" presStyleIdx="19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3B4F77-1A49-4ABB-B71F-05F77D83687E}" type="pres">
      <dgm:prSet presAssocID="{D0C8A6C4-A142-4E73-97CE-C08C99CD4928}" presName="childTextArrow" presStyleLbl="fgAccFollowNode1" presStyleIdx="20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1035A-85FA-42C6-956A-11497DB153CC}" type="pres">
      <dgm:prSet presAssocID="{69FE185D-328D-428D-AB03-5DFC9D24EE11}" presName="childTextArrow" presStyleLbl="fgAccFollowNode1" presStyleIdx="21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8C0BA1-4256-445E-A835-ACC6E7180447}" type="pres">
      <dgm:prSet presAssocID="{357A6CB8-2D5B-4FEB-905C-457CC4A197BC}" presName="childTextArrow" presStyleLbl="fgAccFollowNode1" presStyleIdx="22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88838-CA4A-4DA8-91AD-2153D0FAD62F}" type="pres">
      <dgm:prSet presAssocID="{4579134A-2691-4F84-9D4F-5E40C7ADFD63}" presName="childTextArrow" presStyleLbl="fgAccFollowNode1" presStyleIdx="23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F209E-8D7F-47A4-AF01-8E62120903EC}" type="pres">
      <dgm:prSet presAssocID="{830F9408-3BE4-4C34-8EC8-DCE582417683}" presName="childTextArrow" presStyleLbl="fgAccFollowNode1" presStyleIdx="24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1CE6F3-123A-4CB0-B64A-904BE7EE019D}" srcId="{3872D584-D1FE-4C55-9193-654CBB77FC87}" destId="{69FE185D-328D-428D-AB03-5DFC9D24EE11}" srcOrd="4" destOrd="0" parTransId="{1913BD65-3A82-4341-9994-46734521DCDB}" sibTransId="{17A3FFC0-B598-4DF5-86B0-91624B8FB756}"/>
    <dgm:cxn modelId="{74124DF6-4389-4CA6-94FB-BDED4D6E6C7E}" srcId="{C23609D1-EB05-4698-BCAC-EDDFC27AF9EF}" destId="{EE71F31E-67BE-4C59-861D-9164B7F010DA}" srcOrd="0" destOrd="0" parTransId="{575064BF-85F6-4081-A3E3-6D86FBC575EF}" sibTransId="{BECB601E-0A6C-42D9-8E8E-C97DC05C57B6}"/>
    <dgm:cxn modelId="{CED0FDC1-5DFE-4AAE-A92A-7F686ED7F97A}" srcId="{7FD8FC48-4AB9-4465-855A-99E5AAA2C357}" destId="{61663F97-7502-4600-8F0B-027AA50C9EBE}" srcOrd="2" destOrd="0" parTransId="{FAB81F01-8ED5-40C0-949C-0E6BD9F9EF8E}" sibTransId="{F2ACD4DF-B007-4F18-B4F8-C8590DF05956}"/>
    <dgm:cxn modelId="{BB2DDFA8-76CE-4365-9B42-07F4F54C5F96}" type="presOf" srcId="{C23609D1-EB05-4698-BCAC-EDDFC27AF9EF}" destId="{FB389615-5E45-4A06-80F5-9AE179F0DB24}" srcOrd="0" destOrd="0" presId="urn:microsoft.com/office/officeart/2005/8/layout/process4"/>
    <dgm:cxn modelId="{1C669953-F9F0-4A1C-BB0D-0909D3E5E606}" srcId="{7FD8FC48-4AB9-4465-855A-99E5AAA2C357}" destId="{3FE591F6-0924-45D9-B705-DD02F510284A}" srcOrd="0" destOrd="0" parTransId="{ED57D8C2-D7E1-46A5-A4A7-95AB79E29272}" sibTransId="{AE010273-A910-424F-A247-0F2922EA0254}"/>
    <dgm:cxn modelId="{51C160AC-FC4A-4D55-A95D-07158DB77964}" type="presOf" srcId="{07244584-8961-40A5-ADF3-A95E08DBF79F}" destId="{959474A3-A6F4-45ED-A05E-769C38979F35}" srcOrd="0" destOrd="0" presId="urn:microsoft.com/office/officeart/2005/8/layout/process4"/>
    <dgm:cxn modelId="{2A1580DC-4F99-4D28-B5B9-564E982C249B}" srcId="{3872D584-D1FE-4C55-9193-654CBB77FC87}" destId="{4579134A-2691-4F84-9D4F-5E40C7ADFD63}" srcOrd="6" destOrd="0" parTransId="{50DE1F74-0B59-4477-BECE-4134D9CEB1B1}" sibTransId="{15E5BF5A-EC89-434D-9148-4C44C4A1D55D}"/>
    <dgm:cxn modelId="{8CDD53FD-E008-4207-A989-71B0FFC1ECFC}" type="presOf" srcId="{C959B7CE-DC17-45C1-B8A6-5453EE11CD07}" destId="{767522CE-1D33-4818-A478-99F8E433B386}" srcOrd="1" destOrd="0" presId="urn:microsoft.com/office/officeart/2005/8/layout/process4"/>
    <dgm:cxn modelId="{B98AB0AA-224A-4E1D-9FA7-EABF57A76FD3}" srcId="{3872D584-D1FE-4C55-9193-654CBB77FC87}" destId="{830F9408-3BE4-4C34-8EC8-DCE582417683}" srcOrd="7" destOrd="0" parTransId="{3074AD24-6DDE-4F5D-A2E7-5B7026D0C39F}" sibTransId="{484B0A50-04A0-4FD6-B209-789C5FAD6431}"/>
    <dgm:cxn modelId="{C694C0FA-9CCB-43F0-ADE0-B5332192D4CE}" srcId="{C23609D1-EB05-4698-BCAC-EDDFC27AF9EF}" destId="{BB188507-24DA-4F7C-97A0-5196CB0D4515}" srcOrd="2" destOrd="0" parTransId="{80109C27-6F32-4B05-862B-4E63E0F919D7}" sibTransId="{DA1B1CDD-C202-4230-B6D7-32969A98E7A4}"/>
    <dgm:cxn modelId="{0D025574-D642-47BF-BD56-E1199AD1A909}" srcId="{7FD8FC48-4AB9-4465-855A-99E5AAA2C357}" destId="{7E58CCF5-AEC9-4605-8569-CB38E33EF030}" srcOrd="5" destOrd="0" parTransId="{AFCFB1B0-5216-4E55-B860-A07A63C00103}" sibTransId="{00B31858-8744-4DFD-821D-3D77AF5B3A1F}"/>
    <dgm:cxn modelId="{CC9A6475-7467-4DE4-9E1A-BFBBD3F5FACE}" srcId="{4290E672-89E2-4F09-B371-B8C56613C8E0}" destId="{58B7AAF5-FD6E-4A67-ACC4-25F5D4A8CE1F}" srcOrd="0" destOrd="0" parTransId="{87921719-5FBD-4E90-863F-B8F97784A1B7}" sibTransId="{EF7CDC26-6ACC-4B12-A743-C9675BE061C8}"/>
    <dgm:cxn modelId="{E8D01CD0-5A0E-42FE-838D-C724ADD9E1CB}" type="presOf" srcId="{61663F97-7502-4600-8F0B-027AA50C9EBE}" destId="{F7FA4A46-6DC7-4924-8987-8F33B235E45E}" srcOrd="0" destOrd="0" presId="urn:microsoft.com/office/officeart/2005/8/layout/process4"/>
    <dgm:cxn modelId="{51D58B9E-C11B-458C-BF78-70DC041F4EBA}" srcId="{C959B7CE-DC17-45C1-B8A6-5453EE11CD07}" destId="{EB783D07-2C8E-4D57-BA88-07167BF950A7}" srcOrd="2" destOrd="0" parTransId="{9AD8B90D-8254-44CB-99E8-B132A179E1E7}" sibTransId="{03423F13-D060-4144-826A-F1BD3C002C20}"/>
    <dgm:cxn modelId="{47A4191F-549A-4CBB-86DC-4D42D8613BA4}" type="presOf" srcId="{357A6CB8-2D5B-4FEB-905C-457CC4A197BC}" destId="{C78C0BA1-4256-445E-A835-ACC6E7180447}" srcOrd="0" destOrd="0" presId="urn:microsoft.com/office/officeart/2005/8/layout/process4"/>
    <dgm:cxn modelId="{E2E958A8-B22A-4F37-8149-A7C83200711F}" srcId="{C23609D1-EB05-4698-BCAC-EDDFC27AF9EF}" destId="{07244584-8961-40A5-ADF3-A95E08DBF79F}" srcOrd="3" destOrd="0" parTransId="{BCA91F89-AA15-4B2B-873E-F314EEDC612E}" sibTransId="{081C38FF-DE52-4F20-87F9-F25217B68B66}"/>
    <dgm:cxn modelId="{935F7120-A7DC-4C7C-8FA8-417E65E126B8}" type="presOf" srcId="{C785E432-E716-4BB2-AEC8-712957D4F486}" destId="{B3E668D5-715F-4622-8B8B-CE6931D1E7CA}" srcOrd="0" destOrd="0" presId="urn:microsoft.com/office/officeart/2005/8/layout/process4"/>
    <dgm:cxn modelId="{413803B0-27B0-4EEF-A5DF-50E23E7CEE47}" srcId="{3872D584-D1FE-4C55-9193-654CBB77FC87}" destId="{48F822D3-375D-4A5E-9B41-2BFBBFA9173C}" srcOrd="2" destOrd="0" parTransId="{06594E82-A183-4C88-AEF9-A69E44972574}" sibTransId="{6DC78AE3-80DD-4186-B57F-D7B782EDA347}"/>
    <dgm:cxn modelId="{3878D0DA-5C0D-4DCF-9039-99F74BBBF8E3}" srcId="{4290E672-89E2-4F09-B371-B8C56613C8E0}" destId="{08732EA6-0193-4B31-92BB-5AE36B35C263}" srcOrd="1" destOrd="0" parTransId="{B5C9404C-1FC2-46AE-842E-746940BE0573}" sibTransId="{C6394194-6000-417C-82EF-1E90E379A068}"/>
    <dgm:cxn modelId="{F5C73CD3-196F-492A-AB07-9E33831C3FAB}" type="presOf" srcId="{B7DF70CE-7DBF-4A10-B140-6E0FDF5B71C3}" destId="{15C80B8A-CF50-4777-93EB-051E0112C5FD}" srcOrd="0" destOrd="0" presId="urn:microsoft.com/office/officeart/2005/8/layout/process4"/>
    <dgm:cxn modelId="{31FC1775-B06A-4ACF-9F77-46C2DBCE50CB}" srcId="{3872D584-D1FE-4C55-9193-654CBB77FC87}" destId="{F796D2EC-B4E6-4BC5-B957-323D4CE437A4}" srcOrd="0" destOrd="0" parTransId="{5E7F212B-4A8A-4601-9CB4-58004FFC5E9B}" sibTransId="{E82636C3-DED9-4F09-B489-85E6F0AF3117}"/>
    <dgm:cxn modelId="{3C0CDC57-6AC5-45E5-A9C5-F286919A3B80}" srcId="{3872D584-D1FE-4C55-9193-654CBB77FC87}" destId="{D0C8A6C4-A142-4E73-97CE-C08C99CD4928}" srcOrd="3" destOrd="0" parTransId="{900A2067-DC33-42D2-B447-4AF3C8BC3ACF}" sibTransId="{D4357986-A380-4B63-B5ED-C7A1E10914A6}"/>
    <dgm:cxn modelId="{FDF1E793-4026-4394-BE44-FF59E177E7E7}" type="presOf" srcId="{7FD8FC48-4AB9-4465-855A-99E5AAA2C357}" destId="{09EE3AAF-F253-40C7-B7FC-532713CE48CC}" srcOrd="1" destOrd="0" presId="urn:microsoft.com/office/officeart/2005/8/layout/process4"/>
    <dgm:cxn modelId="{BD0B73A2-B46E-414F-84EE-843292C1DDCF}" srcId="{B7DF70CE-7DBF-4A10-B140-6E0FDF5B71C3}" destId="{4290E672-89E2-4F09-B371-B8C56613C8E0}" srcOrd="3" destOrd="0" parTransId="{D6084280-367B-449D-88B4-422A7DBB29AA}" sibTransId="{25444BE6-1C3A-497E-8A49-E5C042002F54}"/>
    <dgm:cxn modelId="{0EDB7DD2-E14C-4CE3-9E4F-DEF284AD8778}" type="presOf" srcId="{830F9408-3BE4-4C34-8EC8-DCE582417683}" destId="{339F209E-8D7F-47A4-AF01-8E62120903EC}" srcOrd="0" destOrd="0" presId="urn:microsoft.com/office/officeart/2005/8/layout/process4"/>
    <dgm:cxn modelId="{8FB946BB-A5A7-4655-B97E-B54EFA78ABC8}" srcId="{4290E672-89E2-4F09-B371-B8C56613C8E0}" destId="{8163F9B7-1064-4F17-85E3-63DD59D4A3CF}" srcOrd="2" destOrd="0" parTransId="{1CEEEA52-69FC-47F4-A519-DEFEA818973C}" sibTransId="{678D6E1E-0630-408C-BA79-93A0F773092F}"/>
    <dgm:cxn modelId="{1DFB0E3D-B4E0-4784-9577-2CAAFC3B87FB}" type="presOf" srcId="{3872D584-D1FE-4C55-9193-654CBB77FC87}" destId="{6A6C6277-7170-4EBA-B80F-560F10CD86D4}" srcOrd="0" destOrd="0" presId="urn:microsoft.com/office/officeart/2005/8/layout/process4"/>
    <dgm:cxn modelId="{B386564A-89F4-4AC3-8D79-7D99EF85BC21}" srcId="{B7DF70CE-7DBF-4A10-B140-6E0FDF5B71C3}" destId="{C959B7CE-DC17-45C1-B8A6-5453EE11CD07}" srcOrd="1" destOrd="0" parTransId="{5012E361-2E79-4CCF-A480-EDFD0B9A70A6}" sibTransId="{DB870657-FBAD-40D3-951A-25A92CBE1A6C}"/>
    <dgm:cxn modelId="{1BFA95C2-BB1F-4378-A5DD-84F6D40E456E}" srcId="{7FD8FC48-4AB9-4465-855A-99E5AAA2C357}" destId="{3E58C0BE-9350-4D0B-A370-ADB652660F2C}" srcOrd="3" destOrd="0" parTransId="{98B7E148-3F04-4519-B02A-061286DC592A}" sibTransId="{87021A3D-C1A7-470F-AC49-66D76CD70E0E}"/>
    <dgm:cxn modelId="{4C6BA1E0-096D-4F95-9DA2-ADC6C45807B0}" type="presOf" srcId="{F114B320-FCA2-4548-B246-C8A53272426E}" destId="{BAB24601-B52F-4026-BB72-D2A68B2D0171}" srcOrd="0" destOrd="0" presId="urn:microsoft.com/office/officeart/2005/8/layout/process4"/>
    <dgm:cxn modelId="{6B0D4799-CA75-4B0E-AA77-F119B58DC972}" srcId="{C959B7CE-DC17-45C1-B8A6-5453EE11CD07}" destId="{BB8ACEB4-268A-47A2-9239-3046CA8185E9}" srcOrd="1" destOrd="0" parTransId="{5114420B-B7F7-4FD7-8104-19844DDEE0C7}" sibTransId="{A7C8593C-911A-4453-9D52-544BCFB91ED5}"/>
    <dgm:cxn modelId="{D9EA8D21-C765-4ACB-9CD0-EEA33955B836}" type="presOf" srcId="{C959B7CE-DC17-45C1-B8A6-5453EE11CD07}" destId="{75F9F213-0546-48C0-8C88-D90DF7F74ADD}" srcOrd="0" destOrd="0" presId="urn:microsoft.com/office/officeart/2005/8/layout/process4"/>
    <dgm:cxn modelId="{88A101ED-7F4E-45F4-AA80-AEFB9EB648A7}" srcId="{B7DF70CE-7DBF-4A10-B140-6E0FDF5B71C3}" destId="{C23609D1-EB05-4698-BCAC-EDDFC27AF9EF}" srcOrd="4" destOrd="0" parTransId="{BA0038D7-A1C9-4000-A0FE-8806E6F89B70}" sibTransId="{0F92164D-7395-4D9E-963A-47C9B31F9AAF}"/>
    <dgm:cxn modelId="{58525488-8F28-4ED5-B932-947A3D33317A}" srcId="{C23609D1-EB05-4698-BCAC-EDDFC27AF9EF}" destId="{2C88DE6A-EDD0-4166-82A6-908976D1A429}" srcOrd="1" destOrd="0" parTransId="{D3896DB1-B0EC-4FDE-8D38-C12469D0D34F}" sibTransId="{A18FC5AC-D6D8-450D-901C-7002C38AA02A}"/>
    <dgm:cxn modelId="{7AB47F16-2D61-4625-B5E1-A773748E71F4}" type="presOf" srcId="{3872D584-D1FE-4C55-9193-654CBB77FC87}" destId="{8736DE29-2B5C-4A25-AA15-6FE4022F2E2E}" srcOrd="1" destOrd="0" presId="urn:microsoft.com/office/officeart/2005/8/layout/process4"/>
    <dgm:cxn modelId="{076262BB-0DCC-4673-8096-D3AFFD550A93}" srcId="{C959B7CE-DC17-45C1-B8A6-5453EE11CD07}" destId="{F114B320-FCA2-4548-B246-C8A53272426E}" srcOrd="0" destOrd="0" parTransId="{00C075A5-A998-4AB7-AA09-085741F4FEC9}" sibTransId="{D75C775C-B8E1-48DC-B158-BB552E8841E6}"/>
    <dgm:cxn modelId="{E79DCFE4-CB43-4D09-B168-445AE1E15355}" type="presOf" srcId="{2C88DE6A-EDD0-4166-82A6-908976D1A429}" destId="{7BB56116-42B4-4D7B-BCEB-D98C5408AA4C}" srcOrd="0" destOrd="0" presId="urn:microsoft.com/office/officeart/2005/8/layout/process4"/>
    <dgm:cxn modelId="{4E1F4B3E-F5F9-49B0-8EA2-6F083A03657F}" type="presOf" srcId="{58B7AAF5-FD6E-4A67-ACC4-25F5D4A8CE1F}" destId="{4FC648A7-7CA5-4F7D-B8CE-4C844C536CE7}" srcOrd="0" destOrd="0" presId="urn:microsoft.com/office/officeart/2005/8/layout/process4"/>
    <dgm:cxn modelId="{E96A3DCB-F309-4440-8BE3-86C6FCAA8FBB}" srcId="{B7DF70CE-7DBF-4A10-B140-6E0FDF5B71C3}" destId="{7FD8FC48-4AB9-4465-855A-99E5AAA2C357}" srcOrd="2" destOrd="0" parTransId="{09F7EC29-222A-4365-BABA-286E05D8C7EA}" sibTransId="{8B2CCB20-4F62-47B6-9C29-FD591EB30B28}"/>
    <dgm:cxn modelId="{5B7C2D9C-9095-42D4-8FC8-8327A4C44593}" type="presOf" srcId="{EE71F31E-67BE-4C59-861D-9164B7F010DA}" destId="{CB0EBD0F-A197-4EAE-8CFA-016C02492B43}" srcOrd="0" destOrd="0" presId="urn:microsoft.com/office/officeart/2005/8/layout/process4"/>
    <dgm:cxn modelId="{8C9E5C2B-DB2B-4D3D-A634-15C7488B224A}" type="presOf" srcId="{3FE591F6-0924-45D9-B705-DD02F510284A}" destId="{9E82273E-BA1B-4BCA-B98F-4542E78A9A56}" srcOrd="0" destOrd="0" presId="urn:microsoft.com/office/officeart/2005/8/layout/process4"/>
    <dgm:cxn modelId="{05585691-4A6F-4A00-812B-514B8DAC44F8}" type="presOf" srcId="{69FE185D-328D-428D-AB03-5DFC9D24EE11}" destId="{EBC1035A-85FA-42C6-956A-11497DB153CC}" srcOrd="0" destOrd="0" presId="urn:microsoft.com/office/officeart/2005/8/layout/process4"/>
    <dgm:cxn modelId="{770F0CB7-3D23-486D-9CA9-087D63FDC8D2}" srcId="{7FD8FC48-4AB9-4465-855A-99E5AAA2C357}" destId="{4D24F224-3418-4265-879B-A63C2DAB2677}" srcOrd="1" destOrd="0" parTransId="{B7E8F5D3-DA21-4A2E-A2D5-347751EBC048}" sibTransId="{85C840B9-2CF4-41A6-82A1-7729D6F0F88A}"/>
    <dgm:cxn modelId="{CB218062-9F68-4BF7-9092-6AB399C9AFDE}" type="presOf" srcId="{8163F9B7-1064-4F17-85E3-63DD59D4A3CF}" destId="{8D219864-C946-4648-B587-44D0DF311EC8}" srcOrd="0" destOrd="0" presId="urn:microsoft.com/office/officeart/2005/8/layout/process4"/>
    <dgm:cxn modelId="{66827F11-97EB-41F4-8266-3D002CC1DC00}" type="presOf" srcId="{3E58C0BE-9350-4D0B-A370-ADB652660F2C}" destId="{F6EB9F85-243B-4CB1-98BA-A16422F4D32C}" srcOrd="0" destOrd="0" presId="urn:microsoft.com/office/officeart/2005/8/layout/process4"/>
    <dgm:cxn modelId="{46E813D6-1FB9-435C-BB65-8CBFF9F185C2}" type="presOf" srcId="{AFFC1FF3-9377-4F9E-9C01-528D212100CB}" destId="{E2BD8027-75BF-4E9A-83CB-F2B0B9A9CAA1}" srcOrd="0" destOrd="0" presId="urn:microsoft.com/office/officeart/2005/8/layout/process4"/>
    <dgm:cxn modelId="{1966846D-56E6-425C-A9ED-63A7D763A5E9}" type="presOf" srcId="{F796D2EC-B4E6-4BC5-B957-323D4CE437A4}" destId="{5B215F98-1D3E-4BD0-93C3-32DBF5A453FD}" srcOrd="0" destOrd="0" presId="urn:microsoft.com/office/officeart/2005/8/layout/process4"/>
    <dgm:cxn modelId="{8B2BAFED-4F2D-42A6-82A6-4DCF3CD9278C}" srcId="{3872D584-D1FE-4C55-9193-654CBB77FC87}" destId="{7656440E-4D4C-4768-A684-D0390114E326}" srcOrd="1" destOrd="0" parTransId="{CD4F904A-EDED-489E-8F4C-98D9842A7A6C}" sibTransId="{8F84EF5C-DFBD-41D7-876C-39435993BB88}"/>
    <dgm:cxn modelId="{15E77D16-C412-4F8D-9CFC-26B7845B0322}" type="presOf" srcId="{4D24F224-3418-4265-879B-A63C2DAB2677}" destId="{7B536242-A91C-4DE3-BCCF-48ACDB7EC5E6}" srcOrd="0" destOrd="0" presId="urn:microsoft.com/office/officeart/2005/8/layout/process4"/>
    <dgm:cxn modelId="{A6434F77-B158-4329-A2DC-BFF1D74C1CD9}" srcId="{7FD8FC48-4AB9-4465-855A-99E5AAA2C357}" destId="{C785E432-E716-4BB2-AEC8-712957D4F486}" srcOrd="4" destOrd="0" parTransId="{7ACE3D57-2E72-44F3-B063-F40C7B2D569C}" sibTransId="{2785D79A-EDAE-40F7-A40E-B77F4C4F501E}"/>
    <dgm:cxn modelId="{E99A3433-9CCD-4AB4-8FDC-98F778B536A3}" srcId="{4290E672-89E2-4F09-B371-B8C56613C8E0}" destId="{AFFC1FF3-9377-4F9E-9C01-528D212100CB}" srcOrd="3" destOrd="0" parTransId="{499D1089-8746-4444-A18F-509B40A0CB05}" sibTransId="{3FEA7B39-5206-4F68-B922-98AA1AB562FA}"/>
    <dgm:cxn modelId="{84D7AD78-03BB-48A2-80A8-B38E42D373F4}" type="presOf" srcId="{EB783D07-2C8E-4D57-BA88-07167BF950A7}" destId="{749CB373-19D0-44AE-AA85-AAC71EE36096}" srcOrd="0" destOrd="0" presId="urn:microsoft.com/office/officeart/2005/8/layout/process4"/>
    <dgm:cxn modelId="{AEC5F65D-3697-43C4-A022-F82329640744}" type="presOf" srcId="{7FD8FC48-4AB9-4465-855A-99E5AAA2C357}" destId="{3398D15C-827D-49BC-8211-2DD1B402614B}" srcOrd="0" destOrd="0" presId="urn:microsoft.com/office/officeart/2005/8/layout/process4"/>
    <dgm:cxn modelId="{AFDE8FC0-179A-41A1-AB4B-8BF0819FE4F9}" type="presOf" srcId="{BB188507-24DA-4F7C-97A0-5196CB0D4515}" destId="{E801C154-E2E0-4BB9-B6B2-538FD2C18537}" srcOrd="0" destOrd="0" presId="urn:microsoft.com/office/officeart/2005/8/layout/process4"/>
    <dgm:cxn modelId="{15B4B27E-0B7E-47F9-94AC-C23FD4B33498}" type="presOf" srcId="{4290E672-89E2-4F09-B371-B8C56613C8E0}" destId="{432EFBE2-35F6-4790-AD48-CE13912C4582}" srcOrd="1" destOrd="0" presId="urn:microsoft.com/office/officeart/2005/8/layout/process4"/>
    <dgm:cxn modelId="{EB6953B6-BBAA-4184-B8A4-CB33AB87E552}" type="presOf" srcId="{7E58CCF5-AEC9-4605-8569-CB38E33EF030}" destId="{071DD9A1-AE2F-4480-8718-1BBC581AE7DD}" srcOrd="0" destOrd="0" presId="urn:microsoft.com/office/officeart/2005/8/layout/process4"/>
    <dgm:cxn modelId="{EE8C062E-F3B5-4FE3-85E2-33B252788688}" srcId="{3872D584-D1FE-4C55-9193-654CBB77FC87}" destId="{357A6CB8-2D5B-4FEB-905C-457CC4A197BC}" srcOrd="5" destOrd="0" parTransId="{F9D67CAD-6650-4C8A-BC83-7EDB59DE14B6}" sibTransId="{C51177CB-1D2A-4361-A4B6-FCB30B473289}"/>
    <dgm:cxn modelId="{70342B3F-60BC-4654-BFF2-E2B7AF697683}" type="presOf" srcId="{48F822D3-375D-4A5E-9B41-2BFBBFA9173C}" destId="{B803C1D3-7630-4DAC-BEF9-EC8BB1F68462}" srcOrd="0" destOrd="0" presId="urn:microsoft.com/office/officeart/2005/8/layout/process4"/>
    <dgm:cxn modelId="{B71855A4-B66B-47CF-BB13-D8251F420870}" type="presOf" srcId="{4579134A-2691-4F84-9D4F-5E40C7ADFD63}" destId="{D1E88838-CA4A-4DA8-91AD-2153D0FAD62F}" srcOrd="0" destOrd="0" presId="urn:microsoft.com/office/officeart/2005/8/layout/process4"/>
    <dgm:cxn modelId="{B5172F07-5E65-4D5C-A810-8EC5B7529952}" type="presOf" srcId="{C23609D1-EB05-4698-BCAC-EDDFC27AF9EF}" destId="{D803B4E1-09E7-4F5D-897E-848F9B066DD8}" srcOrd="1" destOrd="0" presId="urn:microsoft.com/office/officeart/2005/8/layout/process4"/>
    <dgm:cxn modelId="{F57D9996-0EB7-4925-AD90-B43880C9AF3D}" srcId="{B7DF70CE-7DBF-4A10-B140-6E0FDF5B71C3}" destId="{3872D584-D1FE-4C55-9193-654CBB77FC87}" srcOrd="0" destOrd="0" parTransId="{B2625E21-F837-4BB4-9D31-15BCF5618110}" sibTransId="{E3C472AE-D120-4F99-A7CF-034501E5DB9B}"/>
    <dgm:cxn modelId="{9CB5A7E6-0D89-4834-8139-C85454F2A2B4}" type="presOf" srcId="{08732EA6-0193-4B31-92BB-5AE36B35C263}" destId="{046E8C3C-6C17-48DF-B2E2-7A09A95FFA9F}" srcOrd="0" destOrd="0" presId="urn:microsoft.com/office/officeart/2005/8/layout/process4"/>
    <dgm:cxn modelId="{1B139F16-4ED4-40C5-AB43-70C4A14BE168}" type="presOf" srcId="{D0C8A6C4-A142-4E73-97CE-C08C99CD4928}" destId="{A13B4F77-1A49-4ABB-B71F-05F77D83687E}" srcOrd="0" destOrd="0" presId="urn:microsoft.com/office/officeart/2005/8/layout/process4"/>
    <dgm:cxn modelId="{8235C189-9639-42B0-8937-0714A10540D4}" type="presOf" srcId="{4290E672-89E2-4F09-B371-B8C56613C8E0}" destId="{86D0B459-F650-4143-9CCC-125A3D6C0A91}" srcOrd="0" destOrd="0" presId="urn:microsoft.com/office/officeart/2005/8/layout/process4"/>
    <dgm:cxn modelId="{761D2586-5180-4270-84B6-5F33C2BF5036}" type="presOf" srcId="{BB8ACEB4-268A-47A2-9239-3046CA8185E9}" destId="{74316319-D836-46F8-811F-B3EED840F4F5}" srcOrd="0" destOrd="0" presId="urn:microsoft.com/office/officeart/2005/8/layout/process4"/>
    <dgm:cxn modelId="{D6CA6DB5-4344-4531-A748-62C335D78DD2}" type="presOf" srcId="{7656440E-4D4C-4768-A684-D0390114E326}" destId="{E3EE10B0-9069-40BF-ABAA-6FD2D7EBCC10}" srcOrd="0" destOrd="0" presId="urn:microsoft.com/office/officeart/2005/8/layout/process4"/>
    <dgm:cxn modelId="{70FDB9C6-D1DE-4856-A9A7-613677915765}" type="presParOf" srcId="{15C80B8A-CF50-4777-93EB-051E0112C5FD}" destId="{17039C3D-52FA-4216-ADE5-88152DB93F6B}" srcOrd="0" destOrd="0" presId="urn:microsoft.com/office/officeart/2005/8/layout/process4"/>
    <dgm:cxn modelId="{0CB15684-F361-485F-8BAF-E2EF0B990E29}" type="presParOf" srcId="{17039C3D-52FA-4216-ADE5-88152DB93F6B}" destId="{FB389615-5E45-4A06-80F5-9AE179F0DB24}" srcOrd="0" destOrd="0" presId="urn:microsoft.com/office/officeart/2005/8/layout/process4"/>
    <dgm:cxn modelId="{2D44CC96-88FD-4015-9724-4B15C59EE8FD}" type="presParOf" srcId="{17039C3D-52FA-4216-ADE5-88152DB93F6B}" destId="{D803B4E1-09E7-4F5D-897E-848F9B066DD8}" srcOrd="1" destOrd="0" presId="urn:microsoft.com/office/officeart/2005/8/layout/process4"/>
    <dgm:cxn modelId="{7DA7E042-BDBA-462B-A92F-39F49FD4C729}" type="presParOf" srcId="{17039C3D-52FA-4216-ADE5-88152DB93F6B}" destId="{554807AA-C9B3-41D5-A3C0-33FDF997E34F}" srcOrd="2" destOrd="0" presId="urn:microsoft.com/office/officeart/2005/8/layout/process4"/>
    <dgm:cxn modelId="{F197094C-2A68-43F2-9439-4EDDF0E4D2E2}" type="presParOf" srcId="{554807AA-C9B3-41D5-A3C0-33FDF997E34F}" destId="{CB0EBD0F-A197-4EAE-8CFA-016C02492B43}" srcOrd="0" destOrd="0" presId="urn:microsoft.com/office/officeart/2005/8/layout/process4"/>
    <dgm:cxn modelId="{9E621CFB-D68F-4D17-A542-08632790EAA0}" type="presParOf" srcId="{554807AA-C9B3-41D5-A3C0-33FDF997E34F}" destId="{7BB56116-42B4-4D7B-BCEB-D98C5408AA4C}" srcOrd="1" destOrd="0" presId="urn:microsoft.com/office/officeart/2005/8/layout/process4"/>
    <dgm:cxn modelId="{BD5A55B9-F2B7-4622-98AC-4F83A6C2BAAA}" type="presParOf" srcId="{554807AA-C9B3-41D5-A3C0-33FDF997E34F}" destId="{E801C154-E2E0-4BB9-B6B2-538FD2C18537}" srcOrd="2" destOrd="0" presId="urn:microsoft.com/office/officeart/2005/8/layout/process4"/>
    <dgm:cxn modelId="{DDC31463-5063-4000-9427-0025FC68B1BC}" type="presParOf" srcId="{554807AA-C9B3-41D5-A3C0-33FDF997E34F}" destId="{959474A3-A6F4-45ED-A05E-769C38979F35}" srcOrd="3" destOrd="0" presId="urn:microsoft.com/office/officeart/2005/8/layout/process4"/>
    <dgm:cxn modelId="{CE2BF445-093E-4731-8BF2-E3E7D3147EFF}" type="presParOf" srcId="{15C80B8A-CF50-4777-93EB-051E0112C5FD}" destId="{BD274B70-D4D5-425F-B3FB-CAC737B63A1D}" srcOrd="1" destOrd="0" presId="urn:microsoft.com/office/officeart/2005/8/layout/process4"/>
    <dgm:cxn modelId="{53AEA5CC-495E-4BA6-97ED-0AB41608A7F8}" type="presParOf" srcId="{15C80B8A-CF50-4777-93EB-051E0112C5FD}" destId="{6D9DC4A4-1253-4CA9-BA9B-3F881EE1FBFB}" srcOrd="2" destOrd="0" presId="urn:microsoft.com/office/officeart/2005/8/layout/process4"/>
    <dgm:cxn modelId="{EE3CC82C-E979-4451-A0A4-5732BFDADE83}" type="presParOf" srcId="{6D9DC4A4-1253-4CA9-BA9B-3F881EE1FBFB}" destId="{86D0B459-F650-4143-9CCC-125A3D6C0A91}" srcOrd="0" destOrd="0" presId="urn:microsoft.com/office/officeart/2005/8/layout/process4"/>
    <dgm:cxn modelId="{E1B0F262-2397-423C-A227-D780A5732787}" type="presParOf" srcId="{6D9DC4A4-1253-4CA9-BA9B-3F881EE1FBFB}" destId="{432EFBE2-35F6-4790-AD48-CE13912C4582}" srcOrd="1" destOrd="0" presId="urn:microsoft.com/office/officeart/2005/8/layout/process4"/>
    <dgm:cxn modelId="{7EE39107-9848-45E3-A4AC-A362F860464F}" type="presParOf" srcId="{6D9DC4A4-1253-4CA9-BA9B-3F881EE1FBFB}" destId="{685C629D-FB6A-4649-B43B-F0464FA5E25B}" srcOrd="2" destOrd="0" presId="urn:microsoft.com/office/officeart/2005/8/layout/process4"/>
    <dgm:cxn modelId="{8090FD02-6FFF-4596-BD66-671A22EB6944}" type="presParOf" srcId="{685C629D-FB6A-4649-B43B-F0464FA5E25B}" destId="{4FC648A7-7CA5-4F7D-B8CE-4C844C536CE7}" srcOrd="0" destOrd="0" presId="urn:microsoft.com/office/officeart/2005/8/layout/process4"/>
    <dgm:cxn modelId="{9733B1A2-0194-4ECC-81AB-90DCEEC10E79}" type="presParOf" srcId="{685C629D-FB6A-4649-B43B-F0464FA5E25B}" destId="{046E8C3C-6C17-48DF-B2E2-7A09A95FFA9F}" srcOrd="1" destOrd="0" presId="urn:microsoft.com/office/officeart/2005/8/layout/process4"/>
    <dgm:cxn modelId="{01DA5F38-9C7C-487B-AD02-ADA636852531}" type="presParOf" srcId="{685C629D-FB6A-4649-B43B-F0464FA5E25B}" destId="{8D219864-C946-4648-B587-44D0DF311EC8}" srcOrd="2" destOrd="0" presId="urn:microsoft.com/office/officeart/2005/8/layout/process4"/>
    <dgm:cxn modelId="{610D63AD-FB55-4128-9AA2-09253A9E96B9}" type="presParOf" srcId="{685C629D-FB6A-4649-B43B-F0464FA5E25B}" destId="{E2BD8027-75BF-4E9A-83CB-F2B0B9A9CAA1}" srcOrd="3" destOrd="0" presId="urn:microsoft.com/office/officeart/2005/8/layout/process4"/>
    <dgm:cxn modelId="{312207C2-0CF4-4D68-BB19-AD8ADBF8652A}" type="presParOf" srcId="{15C80B8A-CF50-4777-93EB-051E0112C5FD}" destId="{C43BA089-06F6-4894-B55F-2DC16F920ADA}" srcOrd="3" destOrd="0" presId="urn:microsoft.com/office/officeart/2005/8/layout/process4"/>
    <dgm:cxn modelId="{054CEFA5-D17E-4985-85C1-BCFA32745DC8}" type="presParOf" srcId="{15C80B8A-CF50-4777-93EB-051E0112C5FD}" destId="{8DDFE682-7B18-40E1-AFB1-0418881DA9AC}" srcOrd="4" destOrd="0" presId="urn:microsoft.com/office/officeart/2005/8/layout/process4"/>
    <dgm:cxn modelId="{4690CD50-9E39-4C26-BF98-C134DA9C693C}" type="presParOf" srcId="{8DDFE682-7B18-40E1-AFB1-0418881DA9AC}" destId="{3398D15C-827D-49BC-8211-2DD1B402614B}" srcOrd="0" destOrd="0" presId="urn:microsoft.com/office/officeart/2005/8/layout/process4"/>
    <dgm:cxn modelId="{630C0063-9968-4CD9-8AC7-A346F218BB2D}" type="presParOf" srcId="{8DDFE682-7B18-40E1-AFB1-0418881DA9AC}" destId="{09EE3AAF-F253-40C7-B7FC-532713CE48CC}" srcOrd="1" destOrd="0" presId="urn:microsoft.com/office/officeart/2005/8/layout/process4"/>
    <dgm:cxn modelId="{4DEAC4B2-7A3E-4F49-934A-C856178F07FD}" type="presParOf" srcId="{8DDFE682-7B18-40E1-AFB1-0418881DA9AC}" destId="{48885B19-8F5B-4064-8DF5-4568965F5EF5}" srcOrd="2" destOrd="0" presId="urn:microsoft.com/office/officeart/2005/8/layout/process4"/>
    <dgm:cxn modelId="{212685BF-A89A-40E6-9920-EC3E19AFF048}" type="presParOf" srcId="{48885B19-8F5B-4064-8DF5-4568965F5EF5}" destId="{9E82273E-BA1B-4BCA-B98F-4542E78A9A56}" srcOrd="0" destOrd="0" presId="urn:microsoft.com/office/officeart/2005/8/layout/process4"/>
    <dgm:cxn modelId="{1FBB2991-E3C5-4BE3-B519-539C54D26399}" type="presParOf" srcId="{48885B19-8F5B-4064-8DF5-4568965F5EF5}" destId="{7B536242-A91C-4DE3-BCCF-48ACDB7EC5E6}" srcOrd="1" destOrd="0" presId="urn:microsoft.com/office/officeart/2005/8/layout/process4"/>
    <dgm:cxn modelId="{7CDB1C03-D983-499B-ABBD-3B86F7A7653D}" type="presParOf" srcId="{48885B19-8F5B-4064-8DF5-4568965F5EF5}" destId="{F7FA4A46-6DC7-4924-8987-8F33B235E45E}" srcOrd="2" destOrd="0" presId="urn:microsoft.com/office/officeart/2005/8/layout/process4"/>
    <dgm:cxn modelId="{F1207C39-F9B9-4670-AE6D-6D9F4899AC06}" type="presParOf" srcId="{48885B19-8F5B-4064-8DF5-4568965F5EF5}" destId="{F6EB9F85-243B-4CB1-98BA-A16422F4D32C}" srcOrd="3" destOrd="0" presId="urn:microsoft.com/office/officeart/2005/8/layout/process4"/>
    <dgm:cxn modelId="{F9EF3998-2B5D-45F7-86E6-EA26F17A2638}" type="presParOf" srcId="{48885B19-8F5B-4064-8DF5-4568965F5EF5}" destId="{B3E668D5-715F-4622-8B8B-CE6931D1E7CA}" srcOrd="4" destOrd="0" presId="urn:microsoft.com/office/officeart/2005/8/layout/process4"/>
    <dgm:cxn modelId="{4E4818FA-1AF9-4D74-99A3-3DA99DA64E58}" type="presParOf" srcId="{48885B19-8F5B-4064-8DF5-4568965F5EF5}" destId="{071DD9A1-AE2F-4480-8718-1BBC581AE7DD}" srcOrd="5" destOrd="0" presId="urn:microsoft.com/office/officeart/2005/8/layout/process4"/>
    <dgm:cxn modelId="{1A3ED89E-08C1-42DB-BEFB-F95B409DE0E4}" type="presParOf" srcId="{15C80B8A-CF50-4777-93EB-051E0112C5FD}" destId="{87D564DA-009D-457C-96C5-C00B1D73704E}" srcOrd="5" destOrd="0" presId="urn:microsoft.com/office/officeart/2005/8/layout/process4"/>
    <dgm:cxn modelId="{B390F502-4F00-4D26-9D9E-EACA76AF23EF}" type="presParOf" srcId="{15C80B8A-CF50-4777-93EB-051E0112C5FD}" destId="{35F0714C-412F-4A38-9C1E-9E8DF47ADEAC}" srcOrd="6" destOrd="0" presId="urn:microsoft.com/office/officeart/2005/8/layout/process4"/>
    <dgm:cxn modelId="{D6FF683B-66CD-4074-81AE-D65B853CB969}" type="presParOf" srcId="{35F0714C-412F-4A38-9C1E-9E8DF47ADEAC}" destId="{75F9F213-0546-48C0-8C88-D90DF7F74ADD}" srcOrd="0" destOrd="0" presId="urn:microsoft.com/office/officeart/2005/8/layout/process4"/>
    <dgm:cxn modelId="{C62C1154-7DBE-49EB-9C17-B2DCEA5B00D5}" type="presParOf" srcId="{35F0714C-412F-4A38-9C1E-9E8DF47ADEAC}" destId="{767522CE-1D33-4818-A478-99F8E433B386}" srcOrd="1" destOrd="0" presId="urn:microsoft.com/office/officeart/2005/8/layout/process4"/>
    <dgm:cxn modelId="{A7C9AF04-AB50-42BE-99CB-6F6A325DE933}" type="presParOf" srcId="{35F0714C-412F-4A38-9C1E-9E8DF47ADEAC}" destId="{9EC2F537-FC48-4EC1-A50D-BDBE6047B5E3}" srcOrd="2" destOrd="0" presId="urn:microsoft.com/office/officeart/2005/8/layout/process4"/>
    <dgm:cxn modelId="{2D3E638D-FDB4-4AFE-B449-30210D8F3070}" type="presParOf" srcId="{9EC2F537-FC48-4EC1-A50D-BDBE6047B5E3}" destId="{BAB24601-B52F-4026-BB72-D2A68B2D0171}" srcOrd="0" destOrd="0" presId="urn:microsoft.com/office/officeart/2005/8/layout/process4"/>
    <dgm:cxn modelId="{239719F6-CF2C-4F09-B255-7E4E3143B942}" type="presParOf" srcId="{9EC2F537-FC48-4EC1-A50D-BDBE6047B5E3}" destId="{74316319-D836-46F8-811F-B3EED840F4F5}" srcOrd="1" destOrd="0" presId="urn:microsoft.com/office/officeart/2005/8/layout/process4"/>
    <dgm:cxn modelId="{E136584A-B418-448E-876A-EEEFE050B9C8}" type="presParOf" srcId="{9EC2F537-FC48-4EC1-A50D-BDBE6047B5E3}" destId="{749CB373-19D0-44AE-AA85-AAC71EE36096}" srcOrd="2" destOrd="0" presId="urn:microsoft.com/office/officeart/2005/8/layout/process4"/>
    <dgm:cxn modelId="{E564223D-E1B8-4D3B-A1E1-BEDD8BA093F0}" type="presParOf" srcId="{15C80B8A-CF50-4777-93EB-051E0112C5FD}" destId="{E9C95069-B498-4E13-BBC5-2AEA945559D8}" srcOrd="7" destOrd="0" presId="urn:microsoft.com/office/officeart/2005/8/layout/process4"/>
    <dgm:cxn modelId="{F34EC93D-35D5-4ABC-86C2-3CE26B62FD45}" type="presParOf" srcId="{15C80B8A-CF50-4777-93EB-051E0112C5FD}" destId="{57CD7D63-79CC-4B56-9015-84FA89C502A7}" srcOrd="8" destOrd="0" presId="urn:microsoft.com/office/officeart/2005/8/layout/process4"/>
    <dgm:cxn modelId="{6E19EA07-BC16-437A-9B83-B3CB3E31E3AF}" type="presParOf" srcId="{57CD7D63-79CC-4B56-9015-84FA89C502A7}" destId="{6A6C6277-7170-4EBA-B80F-560F10CD86D4}" srcOrd="0" destOrd="0" presId="urn:microsoft.com/office/officeart/2005/8/layout/process4"/>
    <dgm:cxn modelId="{85910624-1F8E-42DB-B887-02E2136CD5CD}" type="presParOf" srcId="{57CD7D63-79CC-4B56-9015-84FA89C502A7}" destId="{8736DE29-2B5C-4A25-AA15-6FE4022F2E2E}" srcOrd="1" destOrd="0" presId="urn:microsoft.com/office/officeart/2005/8/layout/process4"/>
    <dgm:cxn modelId="{E76FDDB2-9B77-40D9-A528-8A3F0333B18F}" type="presParOf" srcId="{57CD7D63-79CC-4B56-9015-84FA89C502A7}" destId="{EC495383-3F69-42FB-9F32-7EAA7ABB214F}" srcOrd="2" destOrd="0" presId="urn:microsoft.com/office/officeart/2005/8/layout/process4"/>
    <dgm:cxn modelId="{7B1D62D2-2B52-448E-BBA4-22D989BE999E}" type="presParOf" srcId="{EC495383-3F69-42FB-9F32-7EAA7ABB214F}" destId="{5B215F98-1D3E-4BD0-93C3-32DBF5A453FD}" srcOrd="0" destOrd="0" presId="urn:microsoft.com/office/officeart/2005/8/layout/process4"/>
    <dgm:cxn modelId="{7B34E640-6012-452A-862D-16780A9278E7}" type="presParOf" srcId="{EC495383-3F69-42FB-9F32-7EAA7ABB214F}" destId="{E3EE10B0-9069-40BF-ABAA-6FD2D7EBCC10}" srcOrd="1" destOrd="0" presId="urn:microsoft.com/office/officeart/2005/8/layout/process4"/>
    <dgm:cxn modelId="{722A2828-5D29-425A-AAF9-CB7D1EDB3F27}" type="presParOf" srcId="{EC495383-3F69-42FB-9F32-7EAA7ABB214F}" destId="{B803C1D3-7630-4DAC-BEF9-EC8BB1F68462}" srcOrd="2" destOrd="0" presId="urn:microsoft.com/office/officeart/2005/8/layout/process4"/>
    <dgm:cxn modelId="{104ABE41-C2F2-4A91-833E-6FBE31079E4B}" type="presParOf" srcId="{EC495383-3F69-42FB-9F32-7EAA7ABB214F}" destId="{A13B4F77-1A49-4ABB-B71F-05F77D83687E}" srcOrd="3" destOrd="0" presId="urn:microsoft.com/office/officeart/2005/8/layout/process4"/>
    <dgm:cxn modelId="{46F3B471-8B2A-462D-8AE4-91A13433C88E}" type="presParOf" srcId="{EC495383-3F69-42FB-9F32-7EAA7ABB214F}" destId="{EBC1035A-85FA-42C6-956A-11497DB153CC}" srcOrd="4" destOrd="0" presId="urn:microsoft.com/office/officeart/2005/8/layout/process4"/>
    <dgm:cxn modelId="{96E30595-FF0C-4FBF-ACA4-BDAFA85CF340}" type="presParOf" srcId="{EC495383-3F69-42FB-9F32-7EAA7ABB214F}" destId="{C78C0BA1-4256-445E-A835-ACC6E7180447}" srcOrd="5" destOrd="0" presId="urn:microsoft.com/office/officeart/2005/8/layout/process4"/>
    <dgm:cxn modelId="{8A01D7E9-BB80-47F7-B22C-7BC4191C8418}" type="presParOf" srcId="{EC495383-3F69-42FB-9F32-7EAA7ABB214F}" destId="{D1E88838-CA4A-4DA8-91AD-2153D0FAD62F}" srcOrd="6" destOrd="0" presId="urn:microsoft.com/office/officeart/2005/8/layout/process4"/>
    <dgm:cxn modelId="{06BA1734-366C-4A49-9D04-8371D28E4CE0}" type="presParOf" srcId="{EC495383-3F69-42FB-9F32-7EAA7ABB214F}" destId="{339F209E-8D7F-47A4-AF01-8E62120903EC}" srcOrd="7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DF70CE-7DBF-4A10-B140-6E0FDF5B71C3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72D584-D1FE-4C55-9193-654CBB77FC87}">
      <dgm:prSet phldrT="[Text]"/>
      <dgm:spPr/>
      <dgm:t>
        <a:bodyPr/>
        <a:lstStyle/>
        <a:p>
          <a:r>
            <a:rPr lang="en-US" dirty="0" smtClean="0"/>
            <a:t>Development</a:t>
          </a:r>
          <a:endParaRPr lang="en-US" dirty="0"/>
        </a:p>
      </dgm:t>
    </dgm:pt>
    <dgm:pt modelId="{B2625E21-F837-4BB4-9D31-15BCF5618110}" type="parTrans" cxnId="{F57D9996-0EB7-4925-AD90-B43880C9AF3D}">
      <dgm:prSet/>
      <dgm:spPr/>
      <dgm:t>
        <a:bodyPr/>
        <a:lstStyle/>
        <a:p>
          <a:endParaRPr lang="en-US"/>
        </a:p>
      </dgm:t>
    </dgm:pt>
    <dgm:pt modelId="{E3C472AE-D120-4F99-A7CF-034501E5DB9B}" type="sibTrans" cxnId="{F57D9996-0EB7-4925-AD90-B43880C9AF3D}">
      <dgm:prSet/>
      <dgm:spPr/>
      <dgm:t>
        <a:bodyPr/>
        <a:lstStyle/>
        <a:p>
          <a:endParaRPr lang="en-US"/>
        </a:p>
      </dgm:t>
    </dgm:pt>
    <dgm:pt modelId="{F796D2EC-B4E6-4BC5-B957-323D4CE437A4}">
      <dgm:prSet phldrT="[Text]"/>
      <dgm:spPr/>
      <dgm:t>
        <a:bodyPr/>
        <a:lstStyle/>
        <a:p>
          <a:r>
            <a:rPr lang="en-US" dirty="0" smtClean="0"/>
            <a:t>IDE</a:t>
          </a:r>
          <a:endParaRPr lang="en-US" dirty="0"/>
        </a:p>
      </dgm:t>
    </dgm:pt>
    <dgm:pt modelId="{5E7F212B-4A8A-4601-9CB4-58004FFC5E9B}" type="parTrans" cxnId="{31FC1775-B06A-4ACF-9F77-46C2DBCE50CB}">
      <dgm:prSet/>
      <dgm:spPr/>
      <dgm:t>
        <a:bodyPr/>
        <a:lstStyle/>
        <a:p>
          <a:endParaRPr lang="en-US"/>
        </a:p>
      </dgm:t>
    </dgm:pt>
    <dgm:pt modelId="{E82636C3-DED9-4F09-B489-85E6F0AF3117}" type="sibTrans" cxnId="{31FC1775-B06A-4ACF-9F77-46C2DBCE50CB}">
      <dgm:prSet/>
      <dgm:spPr/>
      <dgm:t>
        <a:bodyPr/>
        <a:lstStyle/>
        <a:p>
          <a:endParaRPr lang="en-US"/>
        </a:p>
      </dgm:t>
    </dgm:pt>
    <dgm:pt modelId="{7656440E-4D4C-4768-A684-D0390114E326}">
      <dgm:prSet phldrT="[Text]"/>
      <dgm:spPr/>
      <dgm:t>
        <a:bodyPr/>
        <a:lstStyle/>
        <a:p>
          <a:r>
            <a:rPr lang="en-US" dirty="0" smtClean="0"/>
            <a:t>Debugger</a:t>
          </a:r>
          <a:endParaRPr lang="en-US" dirty="0"/>
        </a:p>
      </dgm:t>
    </dgm:pt>
    <dgm:pt modelId="{CD4F904A-EDED-489E-8F4C-98D9842A7A6C}" type="parTrans" cxnId="{8B2BAFED-4F2D-42A6-82A6-4DCF3CD9278C}">
      <dgm:prSet/>
      <dgm:spPr/>
      <dgm:t>
        <a:bodyPr/>
        <a:lstStyle/>
        <a:p>
          <a:endParaRPr lang="en-US"/>
        </a:p>
      </dgm:t>
    </dgm:pt>
    <dgm:pt modelId="{8F84EF5C-DFBD-41D7-876C-39435993BB88}" type="sibTrans" cxnId="{8B2BAFED-4F2D-42A6-82A6-4DCF3CD9278C}">
      <dgm:prSet/>
      <dgm:spPr/>
      <dgm:t>
        <a:bodyPr/>
        <a:lstStyle/>
        <a:p>
          <a:endParaRPr lang="en-US"/>
        </a:p>
      </dgm:t>
    </dgm:pt>
    <dgm:pt modelId="{C959B7CE-DC17-45C1-B8A6-5453EE11CD07}">
      <dgm:prSet phldrT="[Text]"/>
      <dgm:spPr/>
      <dgm:t>
        <a:bodyPr/>
        <a:lstStyle/>
        <a:p>
          <a:r>
            <a:rPr lang="en-US" dirty="0" smtClean="0"/>
            <a:t>SCM</a:t>
          </a:r>
          <a:endParaRPr lang="en-US" dirty="0"/>
        </a:p>
      </dgm:t>
    </dgm:pt>
    <dgm:pt modelId="{5012E361-2E79-4CCF-A480-EDFD0B9A70A6}" type="parTrans" cxnId="{B386564A-89F4-4AC3-8D79-7D99EF85BC21}">
      <dgm:prSet/>
      <dgm:spPr/>
      <dgm:t>
        <a:bodyPr/>
        <a:lstStyle/>
        <a:p>
          <a:endParaRPr lang="en-US"/>
        </a:p>
      </dgm:t>
    </dgm:pt>
    <dgm:pt modelId="{DB870657-FBAD-40D3-951A-25A92CBE1A6C}" type="sibTrans" cxnId="{B386564A-89F4-4AC3-8D79-7D99EF85BC21}">
      <dgm:prSet/>
      <dgm:spPr/>
      <dgm:t>
        <a:bodyPr/>
        <a:lstStyle/>
        <a:p>
          <a:endParaRPr lang="en-US"/>
        </a:p>
      </dgm:t>
    </dgm:pt>
    <dgm:pt modelId="{F114B320-FCA2-4548-B246-C8A53272426E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Configuration Manager</a:t>
          </a:r>
          <a:endParaRPr lang="en-US" b="1" dirty="0">
            <a:solidFill>
              <a:srgbClr val="00B050"/>
            </a:solidFill>
          </a:endParaRPr>
        </a:p>
      </dgm:t>
    </dgm:pt>
    <dgm:pt modelId="{00C075A5-A998-4AB7-AA09-085741F4FEC9}" type="parTrans" cxnId="{076262BB-0DCC-4673-8096-D3AFFD550A93}">
      <dgm:prSet/>
      <dgm:spPr/>
      <dgm:t>
        <a:bodyPr/>
        <a:lstStyle/>
        <a:p>
          <a:endParaRPr lang="en-US"/>
        </a:p>
      </dgm:t>
    </dgm:pt>
    <dgm:pt modelId="{D75C775C-B8E1-48DC-B158-BB552E8841E6}" type="sibTrans" cxnId="{076262BB-0DCC-4673-8096-D3AFFD550A93}">
      <dgm:prSet/>
      <dgm:spPr/>
      <dgm:t>
        <a:bodyPr/>
        <a:lstStyle/>
        <a:p>
          <a:endParaRPr lang="en-US"/>
        </a:p>
      </dgm:t>
    </dgm:pt>
    <dgm:pt modelId="{BB8ACEB4-268A-47A2-9239-3046CA8185E9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Version Manager</a:t>
          </a:r>
          <a:endParaRPr lang="en-US" b="1" dirty="0">
            <a:solidFill>
              <a:srgbClr val="00B050"/>
            </a:solidFill>
          </a:endParaRPr>
        </a:p>
      </dgm:t>
    </dgm:pt>
    <dgm:pt modelId="{5114420B-B7F7-4FD7-8104-19844DDEE0C7}" type="parTrans" cxnId="{6B0D4799-CA75-4B0E-AA77-F119B58DC972}">
      <dgm:prSet/>
      <dgm:spPr/>
      <dgm:t>
        <a:bodyPr/>
        <a:lstStyle/>
        <a:p>
          <a:endParaRPr lang="en-US"/>
        </a:p>
      </dgm:t>
    </dgm:pt>
    <dgm:pt modelId="{A7C8593C-911A-4453-9D52-544BCFB91ED5}" type="sibTrans" cxnId="{6B0D4799-CA75-4B0E-AA77-F119B58DC972}">
      <dgm:prSet/>
      <dgm:spPr/>
      <dgm:t>
        <a:bodyPr/>
        <a:lstStyle/>
        <a:p>
          <a:endParaRPr lang="en-US"/>
        </a:p>
      </dgm:t>
    </dgm:pt>
    <dgm:pt modelId="{7FD8FC48-4AB9-4465-855A-99E5AAA2C357}">
      <dgm:prSet phldrT="[Text]"/>
      <dgm:spPr/>
      <dgm:t>
        <a:bodyPr/>
        <a:lstStyle/>
        <a:p>
          <a:r>
            <a:rPr lang="en-US" dirty="0" smtClean="0"/>
            <a:t>Testing</a:t>
          </a:r>
          <a:endParaRPr lang="en-US" dirty="0"/>
        </a:p>
      </dgm:t>
    </dgm:pt>
    <dgm:pt modelId="{09F7EC29-222A-4365-BABA-286E05D8C7EA}" type="parTrans" cxnId="{E96A3DCB-F309-4440-8BE3-86C6FCAA8FBB}">
      <dgm:prSet/>
      <dgm:spPr/>
      <dgm:t>
        <a:bodyPr/>
        <a:lstStyle/>
        <a:p>
          <a:endParaRPr lang="en-US"/>
        </a:p>
      </dgm:t>
    </dgm:pt>
    <dgm:pt modelId="{8B2CCB20-4F62-47B6-9C29-FD591EB30B28}" type="sibTrans" cxnId="{E96A3DCB-F309-4440-8BE3-86C6FCAA8FBB}">
      <dgm:prSet/>
      <dgm:spPr/>
      <dgm:t>
        <a:bodyPr/>
        <a:lstStyle/>
        <a:p>
          <a:endParaRPr lang="en-US"/>
        </a:p>
      </dgm:t>
    </dgm:pt>
    <dgm:pt modelId="{4D24F224-3418-4265-879B-A63C2DAB2677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Unit</a:t>
          </a:r>
          <a:endParaRPr lang="en-US" b="1" dirty="0">
            <a:solidFill>
              <a:srgbClr val="00B050"/>
            </a:solidFill>
          </a:endParaRPr>
        </a:p>
      </dgm:t>
    </dgm:pt>
    <dgm:pt modelId="{B7E8F5D3-DA21-4A2E-A2D5-347751EBC048}" type="parTrans" cxnId="{770F0CB7-3D23-486D-9CA9-087D63FDC8D2}">
      <dgm:prSet/>
      <dgm:spPr/>
      <dgm:t>
        <a:bodyPr/>
        <a:lstStyle/>
        <a:p>
          <a:endParaRPr lang="en-US"/>
        </a:p>
      </dgm:t>
    </dgm:pt>
    <dgm:pt modelId="{85C840B9-2CF4-41A6-82A1-7729D6F0F88A}" type="sibTrans" cxnId="{770F0CB7-3D23-486D-9CA9-087D63FDC8D2}">
      <dgm:prSet/>
      <dgm:spPr/>
      <dgm:t>
        <a:bodyPr/>
        <a:lstStyle/>
        <a:p>
          <a:endParaRPr lang="en-US"/>
        </a:p>
      </dgm:t>
    </dgm:pt>
    <dgm:pt modelId="{69FE185D-328D-428D-AB03-5DFC9D24EE11}">
      <dgm:prSet phldrT="[Text]"/>
      <dgm:spPr/>
      <dgm:t>
        <a:bodyPr/>
        <a:lstStyle/>
        <a:p>
          <a:r>
            <a:rPr lang="en-US" b="1" dirty="0" smtClean="0">
              <a:solidFill>
                <a:srgbClr val="1F3D8F"/>
              </a:solidFill>
            </a:rPr>
            <a:t>VCS</a:t>
          </a:r>
          <a:endParaRPr lang="en-US" b="1" dirty="0">
            <a:solidFill>
              <a:srgbClr val="1F3D8F"/>
            </a:solidFill>
          </a:endParaRPr>
        </a:p>
      </dgm:t>
    </dgm:pt>
    <dgm:pt modelId="{1913BD65-3A82-4341-9994-46734521DCDB}" type="parTrans" cxnId="{B81CE6F3-123A-4CB0-B64A-904BE7EE019D}">
      <dgm:prSet/>
      <dgm:spPr/>
      <dgm:t>
        <a:bodyPr/>
        <a:lstStyle/>
        <a:p>
          <a:endParaRPr lang="en-US"/>
        </a:p>
      </dgm:t>
    </dgm:pt>
    <dgm:pt modelId="{17A3FFC0-B598-4DF5-86B0-91624B8FB756}" type="sibTrans" cxnId="{B81CE6F3-123A-4CB0-B64A-904BE7EE019D}">
      <dgm:prSet/>
      <dgm:spPr/>
      <dgm:t>
        <a:bodyPr/>
        <a:lstStyle/>
        <a:p>
          <a:endParaRPr lang="en-US"/>
        </a:p>
      </dgm:t>
    </dgm:pt>
    <dgm:pt modelId="{EB783D07-2C8E-4D57-BA88-07167BF950A7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Dependency Manager</a:t>
          </a:r>
          <a:endParaRPr lang="en-US" b="1" dirty="0">
            <a:solidFill>
              <a:srgbClr val="00B050"/>
            </a:solidFill>
          </a:endParaRPr>
        </a:p>
      </dgm:t>
    </dgm:pt>
    <dgm:pt modelId="{9AD8B90D-8254-44CB-99E8-B132A179E1E7}" type="parTrans" cxnId="{51D58B9E-C11B-458C-BF78-70DC041F4EBA}">
      <dgm:prSet/>
      <dgm:spPr/>
      <dgm:t>
        <a:bodyPr/>
        <a:lstStyle/>
        <a:p>
          <a:endParaRPr lang="en-US"/>
        </a:p>
      </dgm:t>
    </dgm:pt>
    <dgm:pt modelId="{03423F13-D060-4144-826A-F1BD3C002C20}" type="sibTrans" cxnId="{51D58B9E-C11B-458C-BF78-70DC041F4EBA}">
      <dgm:prSet/>
      <dgm:spPr/>
      <dgm:t>
        <a:bodyPr/>
        <a:lstStyle/>
        <a:p>
          <a:endParaRPr lang="en-US"/>
        </a:p>
      </dgm:t>
    </dgm:pt>
    <dgm:pt modelId="{4579134A-2691-4F84-9D4F-5E40C7ADFD63}">
      <dgm:prSet phldrT="[Text]"/>
      <dgm:spPr/>
      <dgm:t>
        <a:bodyPr/>
        <a:lstStyle/>
        <a:p>
          <a:r>
            <a:rPr lang="en-US" dirty="0" smtClean="0">
              <a:solidFill>
                <a:srgbClr val="C00000"/>
              </a:solidFill>
            </a:rPr>
            <a:t>Bug Tracker</a:t>
          </a:r>
          <a:endParaRPr lang="en-US" dirty="0">
            <a:solidFill>
              <a:srgbClr val="C00000"/>
            </a:solidFill>
          </a:endParaRPr>
        </a:p>
      </dgm:t>
    </dgm:pt>
    <dgm:pt modelId="{50DE1F74-0B59-4477-BECE-4134D9CEB1B1}" type="parTrans" cxnId="{2A1580DC-4F99-4D28-B5B9-564E982C249B}">
      <dgm:prSet/>
      <dgm:spPr/>
      <dgm:t>
        <a:bodyPr/>
        <a:lstStyle/>
        <a:p>
          <a:endParaRPr lang="en-US"/>
        </a:p>
      </dgm:t>
    </dgm:pt>
    <dgm:pt modelId="{15E5BF5A-EC89-434D-9148-4C44C4A1D55D}" type="sibTrans" cxnId="{2A1580DC-4F99-4D28-B5B9-564E982C249B}">
      <dgm:prSet/>
      <dgm:spPr/>
      <dgm:t>
        <a:bodyPr/>
        <a:lstStyle/>
        <a:p>
          <a:endParaRPr lang="en-US"/>
        </a:p>
      </dgm:t>
    </dgm:pt>
    <dgm:pt modelId="{3FE591F6-0924-45D9-B705-DD02F510284A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Static</a:t>
          </a:r>
          <a:endParaRPr lang="en-US" b="1" dirty="0">
            <a:solidFill>
              <a:srgbClr val="00B050"/>
            </a:solidFill>
          </a:endParaRPr>
        </a:p>
      </dgm:t>
    </dgm:pt>
    <dgm:pt modelId="{ED57D8C2-D7E1-46A5-A4A7-95AB79E29272}" type="parTrans" cxnId="{1C669953-F9F0-4A1C-BB0D-0909D3E5E606}">
      <dgm:prSet/>
      <dgm:spPr/>
      <dgm:t>
        <a:bodyPr/>
        <a:lstStyle/>
        <a:p>
          <a:endParaRPr lang="en-US"/>
        </a:p>
      </dgm:t>
    </dgm:pt>
    <dgm:pt modelId="{AE010273-A910-424F-A247-0F2922EA0254}" type="sibTrans" cxnId="{1C669953-F9F0-4A1C-BB0D-0909D3E5E606}">
      <dgm:prSet/>
      <dgm:spPr/>
      <dgm:t>
        <a:bodyPr/>
        <a:lstStyle/>
        <a:p>
          <a:endParaRPr lang="en-US"/>
        </a:p>
      </dgm:t>
    </dgm:pt>
    <dgm:pt modelId="{830F9408-3BE4-4C34-8EC8-DCE582417683}">
      <dgm:prSet phldrT="[Text]"/>
      <dgm:spPr/>
      <dgm:t>
        <a:bodyPr/>
        <a:lstStyle/>
        <a:p>
          <a:r>
            <a:rPr lang="en-US" dirty="0" smtClean="0">
              <a:solidFill>
                <a:srgbClr val="C00000"/>
              </a:solidFill>
            </a:rPr>
            <a:t>Task Manager</a:t>
          </a:r>
          <a:endParaRPr lang="en-US" dirty="0">
            <a:solidFill>
              <a:srgbClr val="C00000"/>
            </a:solidFill>
          </a:endParaRPr>
        </a:p>
      </dgm:t>
    </dgm:pt>
    <dgm:pt modelId="{3074AD24-6DDE-4F5D-A2E7-5B7026D0C39F}" type="parTrans" cxnId="{B98AB0AA-224A-4E1D-9FA7-EABF57A76FD3}">
      <dgm:prSet/>
      <dgm:spPr/>
      <dgm:t>
        <a:bodyPr/>
        <a:lstStyle/>
        <a:p>
          <a:endParaRPr lang="en-US"/>
        </a:p>
      </dgm:t>
    </dgm:pt>
    <dgm:pt modelId="{484B0A50-04A0-4FD6-B209-789C5FAD6431}" type="sibTrans" cxnId="{B98AB0AA-224A-4E1D-9FA7-EABF57A76FD3}">
      <dgm:prSet/>
      <dgm:spPr/>
      <dgm:t>
        <a:bodyPr/>
        <a:lstStyle/>
        <a:p>
          <a:endParaRPr lang="en-US"/>
        </a:p>
      </dgm:t>
    </dgm:pt>
    <dgm:pt modelId="{C785E432-E716-4BB2-AEC8-712957D4F486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System</a:t>
          </a:r>
          <a:endParaRPr lang="en-US" b="1" dirty="0">
            <a:solidFill>
              <a:srgbClr val="00B050"/>
            </a:solidFill>
          </a:endParaRPr>
        </a:p>
      </dgm:t>
    </dgm:pt>
    <dgm:pt modelId="{7ACE3D57-2E72-44F3-B063-F40C7B2D569C}" type="parTrans" cxnId="{A6434F77-B158-4329-A2DC-BFF1D74C1CD9}">
      <dgm:prSet/>
      <dgm:spPr/>
      <dgm:t>
        <a:bodyPr/>
        <a:lstStyle/>
        <a:p>
          <a:endParaRPr lang="en-US"/>
        </a:p>
      </dgm:t>
    </dgm:pt>
    <dgm:pt modelId="{2785D79A-EDAE-40F7-A40E-B77F4C4F501E}" type="sibTrans" cxnId="{A6434F77-B158-4329-A2DC-BFF1D74C1CD9}">
      <dgm:prSet/>
      <dgm:spPr/>
      <dgm:t>
        <a:bodyPr/>
        <a:lstStyle/>
        <a:p>
          <a:endParaRPr lang="en-US"/>
        </a:p>
      </dgm:t>
    </dgm:pt>
    <dgm:pt modelId="{7E58CCF5-AEC9-4605-8569-CB38E33EF030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Execution Engine</a:t>
          </a:r>
          <a:endParaRPr lang="en-US" b="1" dirty="0">
            <a:solidFill>
              <a:srgbClr val="00B050"/>
            </a:solidFill>
          </a:endParaRPr>
        </a:p>
      </dgm:t>
    </dgm:pt>
    <dgm:pt modelId="{AFCFB1B0-5216-4E55-B860-A07A63C00103}" type="parTrans" cxnId="{0D025574-D642-47BF-BD56-E1199AD1A909}">
      <dgm:prSet/>
      <dgm:spPr/>
      <dgm:t>
        <a:bodyPr/>
        <a:lstStyle/>
        <a:p>
          <a:endParaRPr lang="en-US"/>
        </a:p>
      </dgm:t>
    </dgm:pt>
    <dgm:pt modelId="{00B31858-8744-4DFD-821D-3D77AF5B3A1F}" type="sibTrans" cxnId="{0D025574-D642-47BF-BD56-E1199AD1A909}">
      <dgm:prSet/>
      <dgm:spPr/>
      <dgm:t>
        <a:bodyPr/>
        <a:lstStyle/>
        <a:p>
          <a:endParaRPr lang="en-US"/>
        </a:p>
      </dgm:t>
    </dgm:pt>
    <dgm:pt modelId="{61663F97-7502-4600-8F0B-027AA50C9EBE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Deployment</a:t>
          </a:r>
          <a:endParaRPr lang="en-US" b="1" dirty="0">
            <a:solidFill>
              <a:srgbClr val="00B050"/>
            </a:solidFill>
          </a:endParaRPr>
        </a:p>
      </dgm:t>
    </dgm:pt>
    <dgm:pt modelId="{FAB81F01-8ED5-40C0-949C-0E6BD9F9EF8E}" type="parTrans" cxnId="{CED0FDC1-5DFE-4AAE-A92A-7F686ED7F97A}">
      <dgm:prSet/>
      <dgm:spPr/>
      <dgm:t>
        <a:bodyPr/>
        <a:lstStyle/>
        <a:p>
          <a:endParaRPr lang="en-US"/>
        </a:p>
      </dgm:t>
    </dgm:pt>
    <dgm:pt modelId="{F2ACD4DF-B007-4F18-B4F8-C8590DF05956}" type="sibTrans" cxnId="{CED0FDC1-5DFE-4AAE-A92A-7F686ED7F97A}">
      <dgm:prSet/>
      <dgm:spPr/>
      <dgm:t>
        <a:bodyPr/>
        <a:lstStyle/>
        <a:p>
          <a:endParaRPr lang="en-US"/>
        </a:p>
      </dgm:t>
    </dgm:pt>
    <dgm:pt modelId="{4290E672-89E2-4F09-B371-B8C56613C8E0}">
      <dgm:prSet phldrT="[Text]"/>
      <dgm:spPr/>
      <dgm:t>
        <a:bodyPr/>
        <a:lstStyle/>
        <a:p>
          <a:r>
            <a:rPr lang="en-US" dirty="0" smtClean="0"/>
            <a:t>Release</a:t>
          </a:r>
          <a:endParaRPr lang="en-US" dirty="0"/>
        </a:p>
      </dgm:t>
    </dgm:pt>
    <dgm:pt modelId="{D6084280-367B-449D-88B4-422A7DBB29AA}" type="parTrans" cxnId="{BD0B73A2-B46E-414F-84EE-843292C1DDCF}">
      <dgm:prSet/>
      <dgm:spPr/>
      <dgm:t>
        <a:bodyPr/>
        <a:lstStyle/>
        <a:p>
          <a:endParaRPr lang="en-US"/>
        </a:p>
      </dgm:t>
    </dgm:pt>
    <dgm:pt modelId="{25444BE6-1C3A-497E-8A49-E5C042002F54}" type="sibTrans" cxnId="{BD0B73A2-B46E-414F-84EE-843292C1DDCF}">
      <dgm:prSet/>
      <dgm:spPr/>
      <dgm:t>
        <a:bodyPr/>
        <a:lstStyle/>
        <a:p>
          <a:endParaRPr lang="en-US"/>
        </a:p>
      </dgm:t>
    </dgm:pt>
    <dgm:pt modelId="{58B7AAF5-FD6E-4A67-ACC4-25F5D4A8CE1F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Builder</a:t>
          </a:r>
          <a:endParaRPr lang="en-US" b="1" dirty="0">
            <a:solidFill>
              <a:srgbClr val="00B050"/>
            </a:solidFill>
          </a:endParaRPr>
        </a:p>
      </dgm:t>
    </dgm:pt>
    <dgm:pt modelId="{87921719-5FBD-4E90-863F-B8F97784A1B7}" type="parTrans" cxnId="{CC9A6475-7467-4DE4-9E1A-BFBBD3F5FACE}">
      <dgm:prSet/>
      <dgm:spPr/>
      <dgm:t>
        <a:bodyPr/>
        <a:lstStyle/>
        <a:p>
          <a:endParaRPr lang="en-US"/>
        </a:p>
      </dgm:t>
    </dgm:pt>
    <dgm:pt modelId="{EF7CDC26-6ACC-4B12-A743-C9675BE061C8}" type="sibTrans" cxnId="{CC9A6475-7467-4DE4-9E1A-BFBBD3F5FACE}">
      <dgm:prSet/>
      <dgm:spPr/>
      <dgm:t>
        <a:bodyPr/>
        <a:lstStyle/>
        <a:p>
          <a:endParaRPr lang="en-US"/>
        </a:p>
      </dgm:t>
    </dgm:pt>
    <dgm:pt modelId="{08732EA6-0193-4B31-92BB-5AE36B35C263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Packager</a:t>
          </a:r>
          <a:endParaRPr lang="en-US" b="1" dirty="0">
            <a:solidFill>
              <a:srgbClr val="00B050"/>
            </a:solidFill>
          </a:endParaRPr>
        </a:p>
      </dgm:t>
    </dgm:pt>
    <dgm:pt modelId="{B5C9404C-1FC2-46AE-842E-746940BE0573}" type="parTrans" cxnId="{3878D0DA-5C0D-4DCF-9039-99F74BBBF8E3}">
      <dgm:prSet/>
      <dgm:spPr/>
      <dgm:t>
        <a:bodyPr/>
        <a:lstStyle/>
        <a:p>
          <a:endParaRPr lang="en-US"/>
        </a:p>
      </dgm:t>
    </dgm:pt>
    <dgm:pt modelId="{C6394194-6000-417C-82EF-1E90E379A068}" type="sibTrans" cxnId="{3878D0DA-5C0D-4DCF-9039-99F74BBBF8E3}">
      <dgm:prSet/>
      <dgm:spPr/>
      <dgm:t>
        <a:bodyPr/>
        <a:lstStyle/>
        <a:p>
          <a:endParaRPr lang="en-US"/>
        </a:p>
      </dgm:t>
    </dgm:pt>
    <dgm:pt modelId="{8163F9B7-1064-4F17-85E3-63DD59D4A3CF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Integration Manager</a:t>
          </a:r>
          <a:endParaRPr lang="en-US" b="1" dirty="0">
            <a:solidFill>
              <a:srgbClr val="00B050"/>
            </a:solidFill>
          </a:endParaRPr>
        </a:p>
      </dgm:t>
    </dgm:pt>
    <dgm:pt modelId="{1CEEEA52-69FC-47F4-A519-DEFEA818973C}" type="parTrans" cxnId="{8FB946BB-A5A7-4655-B97E-B54EFA78ABC8}">
      <dgm:prSet/>
      <dgm:spPr/>
      <dgm:t>
        <a:bodyPr/>
        <a:lstStyle/>
        <a:p>
          <a:endParaRPr lang="en-US"/>
        </a:p>
      </dgm:t>
    </dgm:pt>
    <dgm:pt modelId="{678D6E1E-0630-408C-BA79-93A0F773092F}" type="sibTrans" cxnId="{8FB946BB-A5A7-4655-B97E-B54EFA78ABC8}">
      <dgm:prSet/>
      <dgm:spPr/>
      <dgm:t>
        <a:bodyPr/>
        <a:lstStyle/>
        <a:p>
          <a:endParaRPr lang="en-US"/>
        </a:p>
      </dgm:t>
    </dgm:pt>
    <dgm:pt modelId="{AFFC1FF3-9377-4F9E-9C01-528D212100CB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Execution Engine</a:t>
          </a:r>
          <a:endParaRPr lang="en-US" b="1" dirty="0">
            <a:solidFill>
              <a:srgbClr val="00B050"/>
            </a:solidFill>
          </a:endParaRPr>
        </a:p>
      </dgm:t>
    </dgm:pt>
    <dgm:pt modelId="{499D1089-8746-4444-A18F-509B40A0CB05}" type="parTrans" cxnId="{E99A3433-9CCD-4AB4-8FDC-98F778B536A3}">
      <dgm:prSet/>
      <dgm:spPr/>
      <dgm:t>
        <a:bodyPr/>
        <a:lstStyle/>
        <a:p>
          <a:endParaRPr lang="en-US"/>
        </a:p>
      </dgm:t>
    </dgm:pt>
    <dgm:pt modelId="{3FEA7B39-5206-4F68-B922-98AA1AB562FA}" type="sibTrans" cxnId="{E99A3433-9CCD-4AB4-8FDC-98F778B536A3}">
      <dgm:prSet/>
      <dgm:spPr/>
      <dgm:t>
        <a:bodyPr/>
        <a:lstStyle/>
        <a:p>
          <a:endParaRPr lang="en-US"/>
        </a:p>
      </dgm:t>
    </dgm:pt>
    <dgm:pt modelId="{C23609D1-EB05-4698-BCAC-EDDFC27AF9EF}">
      <dgm:prSet phldrT="[Text]"/>
      <dgm:spPr/>
      <dgm:t>
        <a:bodyPr/>
        <a:lstStyle/>
        <a:p>
          <a:r>
            <a:rPr lang="en-US" dirty="0" smtClean="0"/>
            <a:t>Maintenance / Archive</a:t>
          </a:r>
          <a:endParaRPr lang="en-US" dirty="0"/>
        </a:p>
      </dgm:t>
    </dgm:pt>
    <dgm:pt modelId="{BA0038D7-A1C9-4000-A0FE-8806E6F89B70}" type="parTrans" cxnId="{88A101ED-7F4E-45F4-AA80-AEFB9EB648A7}">
      <dgm:prSet/>
      <dgm:spPr/>
      <dgm:t>
        <a:bodyPr/>
        <a:lstStyle/>
        <a:p>
          <a:endParaRPr lang="en-US"/>
        </a:p>
      </dgm:t>
    </dgm:pt>
    <dgm:pt modelId="{0F92164D-7395-4D9E-963A-47C9B31F9AAF}" type="sibTrans" cxnId="{88A101ED-7F4E-45F4-AA80-AEFB9EB648A7}">
      <dgm:prSet/>
      <dgm:spPr/>
      <dgm:t>
        <a:bodyPr/>
        <a:lstStyle/>
        <a:p>
          <a:endParaRPr lang="en-US"/>
        </a:p>
      </dgm:t>
    </dgm:pt>
    <dgm:pt modelId="{EE71F31E-67BE-4C59-861D-9164B7F010DA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Binary Repository</a:t>
          </a:r>
          <a:endParaRPr lang="en-US" b="1" dirty="0">
            <a:solidFill>
              <a:srgbClr val="00B050"/>
            </a:solidFill>
          </a:endParaRPr>
        </a:p>
      </dgm:t>
    </dgm:pt>
    <dgm:pt modelId="{575064BF-85F6-4081-A3E3-6D86FBC575EF}" type="parTrans" cxnId="{74124DF6-4389-4CA6-94FB-BDED4D6E6C7E}">
      <dgm:prSet/>
      <dgm:spPr/>
      <dgm:t>
        <a:bodyPr/>
        <a:lstStyle/>
        <a:p>
          <a:endParaRPr lang="en-US"/>
        </a:p>
      </dgm:t>
    </dgm:pt>
    <dgm:pt modelId="{BECB601E-0A6C-42D9-8E8E-C97DC05C57B6}" type="sibTrans" cxnId="{74124DF6-4389-4CA6-94FB-BDED4D6E6C7E}">
      <dgm:prSet/>
      <dgm:spPr/>
      <dgm:t>
        <a:bodyPr/>
        <a:lstStyle/>
        <a:p>
          <a:endParaRPr lang="en-US"/>
        </a:p>
      </dgm:t>
    </dgm:pt>
    <dgm:pt modelId="{2C88DE6A-EDD0-4166-82A6-908976D1A429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Log Repository</a:t>
          </a:r>
          <a:endParaRPr lang="en-US" b="1" dirty="0">
            <a:solidFill>
              <a:srgbClr val="00B050"/>
            </a:solidFill>
          </a:endParaRPr>
        </a:p>
      </dgm:t>
    </dgm:pt>
    <dgm:pt modelId="{D3896DB1-B0EC-4FDE-8D38-C12469D0D34F}" type="parTrans" cxnId="{58525488-8F28-4ED5-B932-947A3D33317A}">
      <dgm:prSet/>
      <dgm:spPr/>
      <dgm:t>
        <a:bodyPr/>
        <a:lstStyle/>
        <a:p>
          <a:endParaRPr lang="en-US"/>
        </a:p>
      </dgm:t>
    </dgm:pt>
    <dgm:pt modelId="{A18FC5AC-D6D8-450D-901C-7002C38AA02A}" type="sibTrans" cxnId="{58525488-8F28-4ED5-B932-947A3D33317A}">
      <dgm:prSet/>
      <dgm:spPr/>
      <dgm:t>
        <a:bodyPr/>
        <a:lstStyle/>
        <a:p>
          <a:endParaRPr lang="en-US"/>
        </a:p>
      </dgm:t>
    </dgm:pt>
    <dgm:pt modelId="{BB188507-24DA-4F7C-97A0-5196CB0D4515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Metrics Repository</a:t>
          </a:r>
          <a:endParaRPr lang="en-US" b="1" dirty="0">
            <a:solidFill>
              <a:srgbClr val="00B050"/>
            </a:solidFill>
          </a:endParaRPr>
        </a:p>
      </dgm:t>
    </dgm:pt>
    <dgm:pt modelId="{80109C27-6F32-4B05-862B-4E63E0F919D7}" type="parTrans" cxnId="{C694C0FA-9CCB-43F0-ADE0-B5332192D4CE}">
      <dgm:prSet/>
      <dgm:spPr/>
      <dgm:t>
        <a:bodyPr/>
        <a:lstStyle/>
        <a:p>
          <a:endParaRPr lang="en-US"/>
        </a:p>
      </dgm:t>
    </dgm:pt>
    <dgm:pt modelId="{DA1B1CDD-C202-4230-B6D7-32969A98E7A4}" type="sibTrans" cxnId="{C694C0FA-9CCB-43F0-ADE0-B5332192D4CE}">
      <dgm:prSet/>
      <dgm:spPr/>
      <dgm:t>
        <a:bodyPr/>
        <a:lstStyle/>
        <a:p>
          <a:endParaRPr lang="en-US"/>
        </a:p>
      </dgm:t>
    </dgm:pt>
    <dgm:pt modelId="{07244584-8961-40A5-ADF3-A95E08DBF79F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Package Manager Repositories</a:t>
          </a:r>
          <a:endParaRPr lang="en-US" b="1" dirty="0">
            <a:solidFill>
              <a:srgbClr val="00B050"/>
            </a:solidFill>
          </a:endParaRPr>
        </a:p>
      </dgm:t>
    </dgm:pt>
    <dgm:pt modelId="{BCA91F89-AA15-4B2B-873E-F314EEDC612E}" type="parTrans" cxnId="{E2E958A8-B22A-4F37-8149-A7C83200711F}">
      <dgm:prSet/>
      <dgm:spPr/>
      <dgm:t>
        <a:bodyPr/>
        <a:lstStyle/>
        <a:p>
          <a:endParaRPr lang="en-US"/>
        </a:p>
      </dgm:t>
    </dgm:pt>
    <dgm:pt modelId="{081C38FF-DE52-4F20-87F9-F25217B68B66}" type="sibTrans" cxnId="{E2E958A8-B22A-4F37-8149-A7C83200711F}">
      <dgm:prSet/>
      <dgm:spPr/>
      <dgm:t>
        <a:bodyPr/>
        <a:lstStyle/>
        <a:p>
          <a:endParaRPr lang="en-US"/>
        </a:p>
      </dgm:t>
    </dgm:pt>
    <dgm:pt modelId="{48F822D3-375D-4A5E-9B41-2BFBBFA9173C}">
      <dgm:prSet phldrT="[Text]"/>
      <dgm:spPr/>
      <dgm:t>
        <a:bodyPr/>
        <a:lstStyle/>
        <a:p>
          <a:r>
            <a:rPr lang="en-US" b="1" dirty="0" smtClean="0">
              <a:solidFill>
                <a:srgbClr val="1F3D8F"/>
              </a:solidFill>
            </a:rPr>
            <a:t>Compiler</a:t>
          </a:r>
          <a:endParaRPr lang="en-US" b="1" dirty="0">
            <a:solidFill>
              <a:srgbClr val="1F3D8F"/>
            </a:solidFill>
          </a:endParaRPr>
        </a:p>
      </dgm:t>
    </dgm:pt>
    <dgm:pt modelId="{06594E82-A183-4C88-AEF9-A69E44972574}" type="parTrans" cxnId="{413803B0-27B0-4EEF-A5DF-50E23E7CEE47}">
      <dgm:prSet/>
      <dgm:spPr/>
      <dgm:t>
        <a:bodyPr/>
        <a:lstStyle/>
        <a:p>
          <a:endParaRPr lang="en-US"/>
        </a:p>
      </dgm:t>
    </dgm:pt>
    <dgm:pt modelId="{6DC78AE3-80DD-4186-B57F-D7B782EDA347}" type="sibTrans" cxnId="{413803B0-27B0-4EEF-A5DF-50E23E7CEE47}">
      <dgm:prSet/>
      <dgm:spPr/>
      <dgm:t>
        <a:bodyPr/>
        <a:lstStyle/>
        <a:p>
          <a:endParaRPr lang="en-US"/>
        </a:p>
      </dgm:t>
    </dgm:pt>
    <dgm:pt modelId="{D0C8A6C4-A142-4E73-97CE-C08C99CD4928}">
      <dgm:prSet phldrT="[Text]"/>
      <dgm:spPr/>
      <dgm:t>
        <a:bodyPr/>
        <a:lstStyle/>
        <a:p>
          <a:r>
            <a:rPr lang="en-US" b="1" dirty="0" smtClean="0">
              <a:solidFill>
                <a:srgbClr val="1F3D8F"/>
              </a:solidFill>
            </a:rPr>
            <a:t>Builder</a:t>
          </a:r>
          <a:endParaRPr lang="en-US" b="1" dirty="0">
            <a:solidFill>
              <a:srgbClr val="1F3D8F"/>
            </a:solidFill>
          </a:endParaRPr>
        </a:p>
      </dgm:t>
    </dgm:pt>
    <dgm:pt modelId="{900A2067-DC33-42D2-B447-4AF3C8BC3ACF}" type="parTrans" cxnId="{3C0CDC57-6AC5-45E5-A9C5-F286919A3B80}">
      <dgm:prSet/>
      <dgm:spPr/>
      <dgm:t>
        <a:bodyPr/>
        <a:lstStyle/>
        <a:p>
          <a:endParaRPr lang="en-US"/>
        </a:p>
      </dgm:t>
    </dgm:pt>
    <dgm:pt modelId="{D4357986-A380-4B63-B5ED-C7A1E10914A6}" type="sibTrans" cxnId="{3C0CDC57-6AC5-45E5-A9C5-F286919A3B80}">
      <dgm:prSet/>
      <dgm:spPr/>
      <dgm:t>
        <a:bodyPr/>
        <a:lstStyle/>
        <a:p>
          <a:endParaRPr lang="en-US"/>
        </a:p>
      </dgm:t>
    </dgm:pt>
    <dgm:pt modelId="{2FEE5654-1981-484F-98D5-50FDF503AB06}">
      <dgm:prSet phldrT="[Text]"/>
      <dgm:spPr/>
      <dgm:t>
        <a:bodyPr/>
        <a:lstStyle/>
        <a:p>
          <a:r>
            <a:rPr lang="en-US" b="1" dirty="0" smtClean="0">
              <a:solidFill>
                <a:srgbClr val="00B050"/>
              </a:solidFill>
            </a:rPr>
            <a:t>Interoperability</a:t>
          </a:r>
          <a:endParaRPr lang="en-US" b="1" dirty="0">
            <a:solidFill>
              <a:srgbClr val="00B050"/>
            </a:solidFill>
          </a:endParaRPr>
        </a:p>
      </dgm:t>
    </dgm:pt>
    <dgm:pt modelId="{DDE86CEC-04A7-49CE-B2DA-3844402AF405}" type="parTrans" cxnId="{ECA1BECB-4734-4B86-9A3A-D2DB4526D5A3}">
      <dgm:prSet/>
      <dgm:spPr/>
      <dgm:t>
        <a:bodyPr/>
        <a:lstStyle/>
        <a:p>
          <a:endParaRPr lang="en-US"/>
        </a:p>
      </dgm:t>
    </dgm:pt>
    <dgm:pt modelId="{4B7DD86D-4D8A-43D5-A1B4-59BEF8301594}" type="sibTrans" cxnId="{ECA1BECB-4734-4B86-9A3A-D2DB4526D5A3}">
      <dgm:prSet/>
      <dgm:spPr/>
      <dgm:t>
        <a:bodyPr/>
        <a:lstStyle/>
        <a:p>
          <a:endParaRPr lang="en-US"/>
        </a:p>
      </dgm:t>
    </dgm:pt>
    <dgm:pt modelId="{7305C1AD-E176-4655-8081-FF59EF049D2A}">
      <dgm:prSet phldrT="[Text]"/>
      <dgm:spPr/>
      <dgm:t>
        <a:bodyPr/>
        <a:lstStyle/>
        <a:p>
          <a:r>
            <a:rPr lang="en-US" b="1" dirty="0" smtClean="0">
              <a:solidFill>
                <a:schemeClr val="accent2"/>
              </a:solidFill>
            </a:rPr>
            <a:t>Doc</a:t>
          </a:r>
          <a:endParaRPr lang="en-US" b="1" dirty="0">
            <a:solidFill>
              <a:schemeClr val="accent2"/>
            </a:solidFill>
          </a:endParaRPr>
        </a:p>
      </dgm:t>
    </dgm:pt>
    <dgm:pt modelId="{5EAF8FC2-6234-4CAF-84D4-E4635BEBB6D3}" type="parTrans" cxnId="{B1965CC6-B9C8-4FDD-8A79-2F9F34C9ED4C}">
      <dgm:prSet/>
      <dgm:spPr/>
    </dgm:pt>
    <dgm:pt modelId="{7886FA37-DBBF-4D21-8F30-421FAE5ED5E3}" type="sibTrans" cxnId="{B1965CC6-B9C8-4FDD-8A79-2F9F34C9ED4C}">
      <dgm:prSet/>
      <dgm:spPr/>
    </dgm:pt>
    <dgm:pt modelId="{15C80B8A-CF50-4777-93EB-051E0112C5FD}" type="pres">
      <dgm:prSet presAssocID="{B7DF70CE-7DBF-4A10-B140-6E0FDF5B71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039C3D-52FA-4216-ADE5-88152DB93F6B}" type="pres">
      <dgm:prSet presAssocID="{C23609D1-EB05-4698-BCAC-EDDFC27AF9EF}" presName="boxAndChildren" presStyleCnt="0"/>
      <dgm:spPr/>
    </dgm:pt>
    <dgm:pt modelId="{FB389615-5E45-4A06-80F5-9AE179F0DB24}" type="pres">
      <dgm:prSet presAssocID="{C23609D1-EB05-4698-BCAC-EDDFC27AF9EF}" presName="parentTextBox" presStyleLbl="node1" presStyleIdx="0" presStyleCnt="5"/>
      <dgm:spPr/>
      <dgm:t>
        <a:bodyPr/>
        <a:lstStyle/>
        <a:p>
          <a:endParaRPr lang="en-US"/>
        </a:p>
      </dgm:t>
    </dgm:pt>
    <dgm:pt modelId="{D803B4E1-09E7-4F5D-897E-848F9B066DD8}" type="pres">
      <dgm:prSet presAssocID="{C23609D1-EB05-4698-BCAC-EDDFC27AF9EF}" presName="entireBox" presStyleLbl="node1" presStyleIdx="0" presStyleCnt="5"/>
      <dgm:spPr/>
      <dgm:t>
        <a:bodyPr/>
        <a:lstStyle/>
        <a:p>
          <a:endParaRPr lang="en-US"/>
        </a:p>
      </dgm:t>
    </dgm:pt>
    <dgm:pt modelId="{554807AA-C9B3-41D5-A3C0-33FDF997E34F}" type="pres">
      <dgm:prSet presAssocID="{C23609D1-EB05-4698-BCAC-EDDFC27AF9EF}" presName="descendantBox" presStyleCnt="0"/>
      <dgm:spPr/>
    </dgm:pt>
    <dgm:pt modelId="{CB0EBD0F-A197-4EAE-8CFA-016C02492B43}" type="pres">
      <dgm:prSet presAssocID="{EE71F31E-67BE-4C59-861D-9164B7F010DA}" presName="childTextBox" presStyleLbl="fgAccFollowNode1" presStyleIdx="0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B56116-42B4-4D7B-BCEB-D98C5408AA4C}" type="pres">
      <dgm:prSet presAssocID="{2C88DE6A-EDD0-4166-82A6-908976D1A429}" presName="childTextBox" presStyleLbl="fgAccFollowNode1" presStyleIdx="1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01C154-E2E0-4BB9-B6B2-538FD2C18537}" type="pres">
      <dgm:prSet presAssocID="{BB188507-24DA-4F7C-97A0-5196CB0D4515}" presName="childTextBox" presStyleLbl="fgAccFollowNode1" presStyleIdx="2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9474A3-A6F4-45ED-A05E-769C38979F35}" type="pres">
      <dgm:prSet presAssocID="{07244584-8961-40A5-ADF3-A95E08DBF79F}" presName="childTextBox" presStyleLbl="fgAccFollowNode1" presStyleIdx="3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74B70-D4D5-425F-B3FB-CAC737B63A1D}" type="pres">
      <dgm:prSet presAssocID="{25444BE6-1C3A-497E-8A49-E5C042002F54}" presName="sp" presStyleCnt="0"/>
      <dgm:spPr/>
    </dgm:pt>
    <dgm:pt modelId="{6D9DC4A4-1253-4CA9-BA9B-3F881EE1FBFB}" type="pres">
      <dgm:prSet presAssocID="{4290E672-89E2-4F09-B371-B8C56613C8E0}" presName="arrowAndChildren" presStyleCnt="0"/>
      <dgm:spPr/>
    </dgm:pt>
    <dgm:pt modelId="{86D0B459-F650-4143-9CCC-125A3D6C0A91}" type="pres">
      <dgm:prSet presAssocID="{4290E672-89E2-4F09-B371-B8C56613C8E0}" presName="parentTextArrow" presStyleLbl="node1" presStyleIdx="0" presStyleCnt="5"/>
      <dgm:spPr/>
      <dgm:t>
        <a:bodyPr/>
        <a:lstStyle/>
        <a:p>
          <a:endParaRPr lang="en-US"/>
        </a:p>
      </dgm:t>
    </dgm:pt>
    <dgm:pt modelId="{432EFBE2-35F6-4790-AD48-CE13912C4582}" type="pres">
      <dgm:prSet presAssocID="{4290E672-89E2-4F09-B371-B8C56613C8E0}" presName="arrow" presStyleLbl="node1" presStyleIdx="1" presStyleCnt="5"/>
      <dgm:spPr/>
      <dgm:t>
        <a:bodyPr/>
        <a:lstStyle/>
        <a:p>
          <a:endParaRPr lang="en-US"/>
        </a:p>
      </dgm:t>
    </dgm:pt>
    <dgm:pt modelId="{685C629D-FB6A-4649-B43B-F0464FA5E25B}" type="pres">
      <dgm:prSet presAssocID="{4290E672-89E2-4F09-B371-B8C56613C8E0}" presName="descendantArrow" presStyleCnt="0"/>
      <dgm:spPr/>
    </dgm:pt>
    <dgm:pt modelId="{4FC648A7-7CA5-4F7D-B8CE-4C844C536CE7}" type="pres">
      <dgm:prSet presAssocID="{58B7AAF5-FD6E-4A67-ACC4-25F5D4A8CE1F}" presName="childTextArrow" presStyleLbl="fgAccFollowNode1" presStyleIdx="4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6E8C3C-6C17-48DF-B2E2-7A09A95FFA9F}" type="pres">
      <dgm:prSet presAssocID="{08732EA6-0193-4B31-92BB-5AE36B35C263}" presName="childTextArrow" presStyleLbl="fgAccFollowNode1" presStyleIdx="5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19864-C946-4648-B587-44D0DF311EC8}" type="pres">
      <dgm:prSet presAssocID="{8163F9B7-1064-4F17-85E3-63DD59D4A3CF}" presName="childTextArrow" presStyleLbl="fgAccFollowNode1" presStyleIdx="6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D8027-75BF-4E9A-83CB-F2B0B9A9CAA1}" type="pres">
      <dgm:prSet presAssocID="{AFFC1FF3-9377-4F9E-9C01-528D212100CB}" presName="childTextArrow" presStyleLbl="fgAccFollowNode1" presStyleIdx="7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BA089-06F6-4894-B55F-2DC16F920ADA}" type="pres">
      <dgm:prSet presAssocID="{8B2CCB20-4F62-47B6-9C29-FD591EB30B28}" presName="sp" presStyleCnt="0"/>
      <dgm:spPr/>
    </dgm:pt>
    <dgm:pt modelId="{8DDFE682-7B18-40E1-AFB1-0418881DA9AC}" type="pres">
      <dgm:prSet presAssocID="{7FD8FC48-4AB9-4465-855A-99E5AAA2C357}" presName="arrowAndChildren" presStyleCnt="0"/>
      <dgm:spPr/>
    </dgm:pt>
    <dgm:pt modelId="{3398D15C-827D-49BC-8211-2DD1B402614B}" type="pres">
      <dgm:prSet presAssocID="{7FD8FC48-4AB9-4465-855A-99E5AAA2C357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09EE3AAF-F253-40C7-B7FC-532713CE48CC}" type="pres">
      <dgm:prSet presAssocID="{7FD8FC48-4AB9-4465-855A-99E5AAA2C357}" presName="arrow" presStyleLbl="node1" presStyleIdx="2" presStyleCnt="5"/>
      <dgm:spPr/>
      <dgm:t>
        <a:bodyPr/>
        <a:lstStyle/>
        <a:p>
          <a:endParaRPr lang="en-US"/>
        </a:p>
      </dgm:t>
    </dgm:pt>
    <dgm:pt modelId="{48885B19-8F5B-4064-8DF5-4568965F5EF5}" type="pres">
      <dgm:prSet presAssocID="{7FD8FC48-4AB9-4465-855A-99E5AAA2C357}" presName="descendantArrow" presStyleCnt="0"/>
      <dgm:spPr/>
    </dgm:pt>
    <dgm:pt modelId="{9E82273E-BA1B-4BCA-B98F-4542E78A9A56}" type="pres">
      <dgm:prSet presAssocID="{3FE591F6-0924-45D9-B705-DD02F510284A}" presName="childTextArrow" presStyleLbl="fgAccFollowNode1" presStyleIdx="8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536242-A91C-4DE3-BCCF-48ACDB7EC5E6}" type="pres">
      <dgm:prSet presAssocID="{4D24F224-3418-4265-879B-A63C2DAB2677}" presName="childTextArrow" presStyleLbl="fgAccFollowNode1" presStyleIdx="9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FA4A46-6DC7-4924-8987-8F33B235E45E}" type="pres">
      <dgm:prSet presAssocID="{61663F97-7502-4600-8F0B-027AA50C9EBE}" presName="childTextArrow" presStyleLbl="fgAccFollowNode1" presStyleIdx="10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6DA916-0939-44D0-8B6B-7ECB1DACC301}" type="pres">
      <dgm:prSet presAssocID="{2FEE5654-1981-484F-98D5-50FDF503AB06}" presName="childTextArrow" presStyleLbl="fgAccFollowNode1" presStyleIdx="11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668D5-715F-4622-8B8B-CE6931D1E7CA}" type="pres">
      <dgm:prSet presAssocID="{C785E432-E716-4BB2-AEC8-712957D4F486}" presName="childTextArrow" presStyleLbl="fgAccFollowNode1" presStyleIdx="12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1DD9A1-AE2F-4480-8718-1BBC581AE7DD}" type="pres">
      <dgm:prSet presAssocID="{7E58CCF5-AEC9-4605-8569-CB38E33EF030}" presName="childTextArrow" presStyleLbl="fgAccFollowNode1" presStyleIdx="13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D564DA-009D-457C-96C5-C00B1D73704E}" type="pres">
      <dgm:prSet presAssocID="{DB870657-FBAD-40D3-951A-25A92CBE1A6C}" presName="sp" presStyleCnt="0"/>
      <dgm:spPr/>
    </dgm:pt>
    <dgm:pt modelId="{35F0714C-412F-4A38-9C1E-9E8DF47ADEAC}" type="pres">
      <dgm:prSet presAssocID="{C959B7CE-DC17-45C1-B8A6-5453EE11CD07}" presName="arrowAndChildren" presStyleCnt="0"/>
      <dgm:spPr/>
    </dgm:pt>
    <dgm:pt modelId="{75F9F213-0546-48C0-8C88-D90DF7F74ADD}" type="pres">
      <dgm:prSet presAssocID="{C959B7CE-DC17-45C1-B8A6-5453EE11CD07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767522CE-1D33-4818-A478-99F8E433B386}" type="pres">
      <dgm:prSet presAssocID="{C959B7CE-DC17-45C1-B8A6-5453EE11CD07}" presName="arrow" presStyleLbl="node1" presStyleIdx="3" presStyleCnt="5"/>
      <dgm:spPr/>
      <dgm:t>
        <a:bodyPr/>
        <a:lstStyle/>
        <a:p>
          <a:endParaRPr lang="en-US"/>
        </a:p>
      </dgm:t>
    </dgm:pt>
    <dgm:pt modelId="{9EC2F537-FC48-4EC1-A50D-BDBE6047B5E3}" type="pres">
      <dgm:prSet presAssocID="{C959B7CE-DC17-45C1-B8A6-5453EE11CD07}" presName="descendantArrow" presStyleCnt="0"/>
      <dgm:spPr/>
    </dgm:pt>
    <dgm:pt modelId="{BAB24601-B52F-4026-BB72-D2A68B2D0171}" type="pres">
      <dgm:prSet presAssocID="{F114B320-FCA2-4548-B246-C8A53272426E}" presName="childTextArrow" presStyleLbl="fgAccFollowNode1" presStyleIdx="14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16319-D836-46F8-811F-B3EED840F4F5}" type="pres">
      <dgm:prSet presAssocID="{BB8ACEB4-268A-47A2-9239-3046CA8185E9}" presName="childTextArrow" presStyleLbl="fgAccFollowNode1" presStyleIdx="15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9CB373-19D0-44AE-AA85-AAC71EE36096}" type="pres">
      <dgm:prSet presAssocID="{EB783D07-2C8E-4D57-BA88-07167BF950A7}" presName="childTextArrow" presStyleLbl="fgAccFollowNode1" presStyleIdx="16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95069-B498-4E13-BBC5-2AEA945559D8}" type="pres">
      <dgm:prSet presAssocID="{E3C472AE-D120-4F99-A7CF-034501E5DB9B}" presName="sp" presStyleCnt="0"/>
      <dgm:spPr/>
    </dgm:pt>
    <dgm:pt modelId="{57CD7D63-79CC-4B56-9015-84FA89C502A7}" type="pres">
      <dgm:prSet presAssocID="{3872D584-D1FE-4C55-9193-654CBB77FC87}" presName="arrowAndChildren" presStyleCnt="0"/>
      <dgm:spPr/>
    </dgm:pt>
    <dgm:pt modelId="{6A6C6277-7170-4EBA-B80F-560F10CD86D4}" type="pres">
      <dgm:prSet presAssocID="{3872D584-D1FE-4C55-9193-654CBB77FC87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8736DE29-2B5C-4A25-AA15-6FE4022F2E2E}" type="pres">
      <dgm:prSet presAssocID="{3872D584-D1FE-4C55-9193-654CBB77FC87}" presName="arrow" presStyleLbl="node1" presStyleIdx="4" presStyleCnt="5"/>
      <dgm:spPr/>
      <dgm:t>
        <a:bodyPr/>
        <a:lstStyle/>
        <a:p>
          <a:endParaRPr lang="en-US"/>
        </a:p>
      </dgm:t>
    </dgm:pt>
    <dgm:pt modelId="{EC495383-3F69-42FB-9F32-7EAA7ABB214F}" type="pres">
      <dgm:prSet presAssocID="{3872D584-D1FE-4C55-9193-654CBB77FC87}" presName="descendantArrow" presStyleCnt="0"/>
      <dgm:spPr/>
    </dgm:pt>
    <dgm:pt modelId="{5B215F98-1D3E-4BD0-93C3-32DBF5A453FD}" type="pres">
      <dgm:prSet presAssocID="{F796D2EC-B4E6-4BC5-B957-323D4CE437A4}" presName="childTextArrow" presStyleLbl="fgAccFollowNode1" presStyleIdx="17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E10B0-9069-40BF-ABAA-6FD2D7EBCC10}" type="pres">
      <dgm:prSet presAssocID="{7656440E-4D4C-4768-A684-D0390114E326}" presName="childTextArrow" presStyleLbl="fgAccFollowNode1" presStyleIdx="18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3C1D3-7630-4DAC-BEF9-EC8BB1F68462}" type="pres">
      <dgm:prSet presAssocID="{48F822D3-375D-4A5E-9B41-2BFBBFA9173C}" presName="childTextArrow" presStyleLbl="fgAccFollowNode1" presStyleIdx="19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3B4F77-1A49-4ABB-B71F-05F77D83687E}" type="pres">
      <dgm:prSet presAssocID="{D0C8A6C4-A142-4E73-97CE-C08C99CD4928}" presName="childTextArrow" presStyleLbl="fgAccFollowNode1" presStyleIdx="20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1035A-85FA-42C6-956A-11497DB153CC}" type="pres">
      <dgm:prSet presAssocID="{69FE185D-328D-428D-AB03-5DFC9D24EE11}" presName="childTextArrow" presStyleLbl="fgAccFollowNode1" presStyleIdx="21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DC1020-145A-4147-9836-312F56E7B5FD}" type="pres">
      <dgm:prSet presAssocID="{7305C1AD-E176-4655-8081-FF59EF049D2A}" presName="childTextArrow" presStyleLbl="fgAccFollowNode1" presStyleIdx="22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E88838-CA4A-4DA8-91AD-2153D0FAD62F}" type="pres">
      <dgm:prSet presAssocID="{4579134A-2691-4F84-9D4F-5E40C7ADFD63}" presName="childTextArrow" presStyleLbl="fgAccFollowNode1" presStyleIdx="23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F209E-8D7F-47A4-AF01-8E62120903EC}" type="pres">
      <dgm:prSet presAssocID="{830F9408-3BE4-4C34-8EC8-DCE582417683}" presName="childTextArrow" presStyleLbl="fgAccFollowNode1" presStyleIdx="24" presStyleCnt="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961FB6-36DF-47E8-87AE-DFC04DC380E4}" type="presOf" srcId="{58B7AAF5-FD6E-4A67-ACC4-25F5D4A8CE1F}" destId="{4FC648A7-7CA5-4F7D-B8CE-4C844C536CE7}" srcOrd="0" destOrd="0" presId="urn:microsoft.com/office/officeart/2005/8/layout/process4"/>
    <dgm:cxn modelId="{B81CE6F3-123A-4CB0-B64A-904BE7EE019D}" srcId="{3872D584-D1FE-4C55-9193-654CBB77FC87}" destId="{69FE185D-328D-428D-AB03-5DFC9D24EE11}" srcOrd="4" destOrd="0" parTransId="{1913BD65-3A82-4341-9994-46734521DCDB}" sibTransId="{17A3FFC0-B598-4DF5-86B0-91624B8FB756}"/>
    <dgm:cxn modelId="{84ECD476-6A82-4B09-B2E3-53C1DFEDF6C2}" type="presOf" srcId="{3872D584-D1FE-4C55-9193-654CBB77FC87}" destId="{6A6C6277-7170-4EBA-B80F-560F10CD86D4}" srcOrd="0" destOrd="0" presId="urn:microsoft.com/office/officeart/2005/8/layout/process4"/>
    <dgm:cxn modelId="{74124DF6-4389-4CA6-94FB-BDED4D6E6C7E}" srcId="{C23609D1-EB05-4698-BCAC-EDDFC27AF9EF}" destId="{EE71F31E-67BE-4C59-861D-9164B7F010DA}" srcOrd="0" destOrd="0" parTransId="{575064BF-85F6-4081-A3E3-6D86FBC575EF}" sibTransId="{BECB601E-0A6C-42D9-8E8E-C97DC05C57B6}"/>
    <dgm:cxn modelId="{CED0FDC1-5DFE-4AAE-A92A-7F686ED7F97A}" srcId="{7FD8FC48-4AB9-4465-855A-99E5AAA2C357}" destId="{61663F97-7502-4600-8F0B-027AA50C9EBE}" srcOrd="2" destOrd="0" parTransId="{FAB81F01-8ED5-40C0-949C-0E6BD9F9EF8E}" sibTransId="{F2ACD4DF-B007-4F18-B4F8-C8590DF05956}"/>
    <dgm:cxn modelId="{1C669953-F9F0-4A1C-BB0D-0909D3E5E606}" srcId="{7FD8FC48-4AB9-4465-855A-99E5AAA2C357}" destId="{3FE591F6-0924-45D9-B705-DD02F510284A}" srcOrd="0" destOrd="0" parTransId="{ED57D8C2-D7E1-46A5-A4A7-95AB79E29272}" sibTransId="{AE010273-A910-424F-A247-0F2922EA0254}"/>
    <dgm:cxn modelId="{19937B72-B395-4F33-B01E-DB2DF3A9AEC7}" type="presOf" srcId="{C959B7CE-DC17-45C1-B8A6-5453EE11CD07}" destId="{767522CE-1D33-4818-A478-99F8E433B386}" srcOrd="1" destOrd="0" presId="urn:microsoft.com/office/officeart/2005/8/layout/process4"/>
    <dgm:cxn modelId="{2A1580DC-4F99-4D28-B5B9-564E982C249B}" srcId="{3872D584-D1FE-4C55-9193-654CBB77FC87}" destId="{4579134A-2691-4F84-9D4F-5E40C7ADFD63}" srcOrd="6" destOrd="0" parTransId="{50DE1F74-0B59-4477-BECE-4134D9CEB1B1}" sibTransId="{15E5BF5A-EC89-434D-9148-4C44C4A1D55D}"/>
    <dgm:cxn modelId="{F7014C26-5C3F-47F5-8366-1FFB59E9DC93}" type="presOf" srcId="{3872D584-D1FE-4C55-9193-654CBB77FC87}" destId="{8736DE29-2B5C-4A25-AA15-6FE4022F2E2E}" srcOrd="1" destOrd="0" presId="urn:microsoft.com/office/officeart/2005/8/layout/process4"/>
    <dgm:cxn modelId="{AF4933FA-2E67-4C2C-A727-2F1D5A18CC27}" type="presOf" srcId="{7FD8FC48-4AB9-4465-855A-99E5AAA2C357}" destId="{3398D15C-827D-49BC-8211-2DD1B402614B}" srcOrd="0" destOrd="0" presId="urn:microsoft.com/office/officeart/2005/8/layout/process4"/>
    <dgm:cxn modelId="{B98AB0AA-224A-4E1D-9FA7-EABF57A76FD3}" srcId="{3872D584-D1FE-4C55-9193-654CBB77FC87}" destId="{830F9408-3BE4-4C34-8EC8-DCE582417683}" srcOrd="7" destOrd="0" parTransId="{3074AD24-6DDE-4F5D-A2E7-5B7026D0C39F}" sibTransId="{484B0A50-04A0-4FD6-B209-789C5FAD6431}"/>
    <dgm:cxn modelId="{B9655FE3-8304-4D73-8F20-58586BF3595F}" type="presOf" srcId="{EE71F31E-67BE-4C59-861D-9164B7F010DA}" destId="{CB0EBD0F-A197-4EAE-8CFA-016C02492B43}" srcOrd="0" destOrd="0" presId="urn:microsoft.com/office/officeart/2005/8/layout/process4"/>
    <dgm:cxn modelId="{C694C0FA-9CCB-43F0-ADE0-B5332192D4CE}" srcId="{C23609D1-EB05-4698-BCAC-EDDFC27AF9EF}" destId="{BB188507-24DA-4F7C-97A0-5196CB0D4515}" srcOrd="2" destOrd="0" parTransId="{80109C27-6F32-4B05-862B-4E63E0F919D7}" sibTransId="{DA1B1CDD-C202-4230-B6D7-32969A98E7A4}"/>
    <dgm:cxn modelId="{0D025574-D642-47BF-BD56-E1199AD1A909}" srcId="{7FD8FC48-4AB9-4465-855A-99E5AAA2C357}" destId="{7E58CCF5-AEC9-4605-8569-CB38E33EF030}" srcOrd="5" destOrd="0" parTransId="{AFCFB1B0-5216-4E55-B860-A07A63C00103}" sibTransId="{00B31858-8744-4DFD-821D-3D77AF5B3A1F}"/>
    <dgm:cxn modelId="{E5C95409-D015-47DD-8C3B-FE8A880B3678}" type="presOf" srcId="{D0C8A6C4-A142-4E73-97CE-C08C99CD4928}" destId="{A13B4F77-1A49-4ABB-B71F-05F77D83687E}" srcOrd="0" destOrd="0" presId="urn:microsoft.com/office/officeart/2005/8/layout/process4"/>
    <dgm:cxn modelId="{5EF27E4F-75A2-4DDF-85E2-3C6A873A33F2}" type="presOf" srcId="{F796D2EC-B4E6-4BC5-B957-323D4CE437A4}" destId="{5B215F98-1D3E-4BD0-93C3-32DBF5A453FD}" srcOrd="0" destOrd="0" presId="urn:microsoft.com/office/officeart/2005/8/layout/process4"/>
    <dgm:cxn modelId="{C7DEBA59-A601-49F4-8CE1-61318A5B8B17}" type="presOf" srcId="{69FE185D-328D-428D-AB03-5DFC9D24EE11}" destId="{EBC1035A-85FA-42C6-956A-11497DB153CC}" srcOrd="0" destOrd="0" presId="urn:microsoft.com/office/officeart/2005/8/layout/process4"/>
    <dgm:cxn modelId="{D6DB4D49-454D-4B33-826B-AE53BCBB6E01}" type="presOf" srcId="{7E58CCF5-AEC9-4605-8569-CB38E33EF030}" destId="{071DD9A1-AE2F-4480-8718-1BBC581AE7DD}" srcOrd="0" destOrd="0" presId="urn:microsoft.com/office/officeart/2005/8/layout/process4"/>
    <dgm:cxn modelId="{D09DFD13-4F98-4969-B51F-36BC5D521DBC}" type="presOf" srcId="{2FEE5654-1981-484F-98D5-50FDF503AB06}" destId="{226DA916-0939-44D0-8B6B-7ECB1DACC301}" srcOrd="0" destOrd="0" presId="urn:microsoft.com/office/officeart/2005/8/layout/process4"/>
    <dgm:cxn modelId="{CC9A6475-7467-4DE4-9E1A-BFBBD3F5FACE}" srcId="{4290E672-89E2-4F09-B371-B8C56613C8E0}" destId="{58B7AAF5-FD6E-4A67-ACC4-25F5D4A8CE1F}" srcOrd="0" destOrd="0" parTransId="{87921719-5FBD-4E90-863F-B8F97784A1B7}" sibTransId="{EF7CDC26-6ACC-4B12-A743-C9675BE061C8}"/>
    <dgm:cxn modelId="{7CC8C6FC-D027-464D-9DF6-CA8C0F369FE3}" type="presOf" srcId="{EB783D07-2C8E-4D57-BA88-07167BF950A7}" destId="{749CB373-19D0-44AE-AA85-AAC71EE36096}" srcOrd="0" destOrd="0" presId="urn:microsoft.com/office/officeart/2005/8/layout/process4"/>
    <dgm:cxn modelId="{A3F4B9AE-0112-4756-8FC6-A7A5A59C4EE1}" type="presOf" srcId="{2C88DE6A-EDD0-4166-82A6-908976D1A429}" destId="{7BB56116-42B4-4D7B-BCEB-D98C5408AA4C}" srcOrd="0" destOrd="0" presId="urn:microsoft.com/office/officeart/2005/8/layout/process4"/>
    <dgm:cxn modelId="{51D58B9E-C11B-458C-BF78-70DC041F4EBA}" srcId="{C959B7CE-DC17-45C1-B8A6-5453EE11CD07}" destId="{EB783D07-2C8E-4D57-BA88-07167BF950A7}" srcOrd="2" destOrd="0" parTransId="{9AD8B90D-8254-44CB-99E8-B132A179E1E7}" sibTransId="{03423F13-D060-4144-826A-F1BD3C002C20}"/>
    <dgm:cxn modelId="{8C9C8732-6833-4291-B22B-F3B25202F551}" type="presOf" srcId="{4290E672-89E2-4F09-B371-B8C56613C8E0}" destId="{432EFBE2-35F6-4790-AD48-CE13912C4582}" srcOrd="1" destOrd="0" presId="urn:microsoft.com/office/officeart/2005/8/layout/process4"/>
    <dgm:cxn modelId="{E2E958A8-B22A-4F37-8149-A7C83200711F}" srcId="{C23609D1-EB05-4698-BCAC-EDDFC27AF9EF}" destId="{07244584-8961-40A5-ADF3-A95E08DBF79F}" srcOrd="3" destOrd="0" parTransId="{BCA91F89-AA15-4B2B-873E-F314EEDC612E}" sibTransId="{081C38FF-DE52-4F20-87F9-F25217B68B66}"/>
    <dgm:cxn modelId="{413803B0-27B0-4EEF-A5DF-50E23E7CEE47}" srcId="{3872D584-D1FE-4C55-9193-654CBB77FC87}" destId="{48F822D3-375D-4A5E-9B41-2BFBBFA9173C}" srcOrd="2" destOrd="0" parTransId="{06594E82-A183-4C88-AEF9-A69E44972574}" sibTransId="{6DC78AE3-80DD-4186-B57F-D7B782EDA347}"/>
    <dgm:cxn modelId="{3878D0DA-5C0D-4DCF-9039-99F74BBBF8E3}" srcId="{4290E672-89E2-4F09-B371-B8C56613C8E0}" destId="{08732EA6-0193-4B31-92BB-5AE36B35C263}" srcOrd="1" destOrd="0" parTransId="{B5C9404C-1FC2-46AE-842E-746940BE0573}" sibTransId="{C6394194-6000-417C-82EF-1E90E379A068}"/>
    <dgm:cxn modelId="{FB13BEF2-051B-4396-AA1D-5CEA8425FDB3}" type="presOf" srcId="{8163F9B7-1064-4F17-85E3-63DD59D4A3CF}" destId="{8D219864-C946-4648-B587-44D0DF311EC8}" srcOrd="0" destOrd="0" presId="urn:microsoft.com/office/officeart/2005/8/layout/process4"/>
    <dgm:cxn modelId="{31FC1775-B06A-4ACF-9F77-46C2DBCE50CB}" srcId="{3872D584-D1FE-4C55-9193-654CBB77FC87}" destId="{F796D2EC-B4E6-4BC5-B957-323D4CE437A4}" srcOrd="0" destOrd="0" parTransId="{5E7F212B-4A8A-4601-9CB4-58004FFC5E9B}" sibTransId="{E82636C3-DED9-4F09-B489-85E6F0AF3117}"/>
    <dgm:cxn modelId="{3C0CDC57-6AC5-45E5-A9C5-F286919A3B80}" srcId="{3872D584-D1FE-4C55-9193-654CBB77FC87}" destId="{D0C8A6C4-A142-4E73-97CE-C08C99CD4928}" srcOrd="3" destOrd="0" parTransId="{900A2067-DC33-42D2-B447-4AF3C8BC3ACF}" sibTransId="{D4357986-A380-4B63-B5ED-C7A1E10914A6}"/>
    <dgm:cxn modelId="{BD0B73A2-B46E-414F-84EE-843292C1DDCF}" srcId="{B7DF70CE-7DBF-4A10-B140-6E0FDF5B71C3}" destId="{4290E672-89E2-4F09-B371-B8C56613C8E0}" srcOrd="3" destOrd="0" parTransId="{D6084280-367B-449D-88B4-422A7DBB29AA}" sibTransId="{25444BE6-1C3A-497E-8A49-E5C042002F54}"/>
    <dgm:cxn modelId="{FFCE3B72-5B0F-469B-B983-FCFFAA71DDE8}" type="presOf" srcId="{7FD8FC48-4AB9-4465-855A-99E5AAA2C357}" destId="{09EE3AAF-F253-40C7-B7FC-532713CE48CC}" srcOrd="1" destOrd="0" presId="urn:microsoft.com/office/officeart/2005/8/layout/process4"/>
    <dgm:cxn modelId="{0FB59B26-9ADB-4268-AD85-74182BDFC28C}" type="presOf" srcId="{61663F97-7502-4600-8F0B-027AA50C9EBE}" destId="{F7FA4A46-6DC7-4924-8987-8F33B235E45E}" srcOrd="0" destOrd="0" presId="urn:microsoft.com/office/officeart/2005/8/layout/process4"/>
    <dgm:cxn modelId="{8FB946BB-A5A7-4655-B97E-B54EFA78ABC8}" srcId="{4290E672-89E2-4F09-B371-B8C56613C8E0}" destId="{8163F9B7-1064-4F17-85E3-63DD59D4A3CF}" srcOrd="2" destOrd="0" parTransId="{1CEEEA52-69FC-47F4-A519-DEFEA818973C}" sibTransId="{678D6E1E-0630-408C-BA79-93A0F773092F}"/>
    <dgm:cxn modelId="{B386564A-89F4-4AC3-8D79-7D99EF85BC21}" srcId="{B7DF70CE-7DBF-4A10-B140-6E0FDF5B71C3}" destId="{C959B7CE-DC17-45C1-B8A6-5453EE11CD07}" srcOrd="1" destOrd="0" parTransId="{5012E361-2E79-4CCF-A480-EDFD0B9A70A6}" sibTransId="{DB870657-FBAD-40D3-951A-25A92CBE1A6C}"/>
    <dgm:cxn modelId="{6B0D4799-CA75-4B0E-AA77-F119B58DC972}" srcId="{C959B7CE-DC17-45C1-B8A6-5453EE11CD07}" destId="{BB8ACEB4-268A-47A2-9239-3046CA8185E9}" srcOrd="1" destOrd="0" parTransId="{5114420B-B7F7-4FD7-8104-19844DDEE0C7}" sibTransId="{A7C8593C-911A-4453-9D52-544BCFB91ED5}"/>
    <dgm:cxn modelId="{55AFC9B8-25AF-4C64-8DB6-E21608183C38}" type="presOf" srcId="{830F9408-3BE4-4C34-8EC8-DCE582417683}" destId="{339F209E-8D7F-47A4-AF01-8E62120903EC}" srcOrd="0" destOrd="0" presId="urn:microsoft.com/office/officeart/2005/8/layout/process4"/>
    <dgm:cxn modelId="{9B33116C-77DE-4910-967C-72B552AB3346}" type="presOf" srcId="{48F822D3-375D-4A5E-9B41-2BFBBFA9173C}" destId="{B803C1D3-7630-4DAC-BEF9-EC8BB1F68462}" srcOrd="0" destOrd="0" presId="urn:microsoft.com/office/officeart/2005/8/layout/process4"/>
    <dgm:cxn modelId="{88A101ED-7F4E-45F4-AA80-AEFB9EB648A7}" srcId="{B7DF70CE-7DBF-4A10-B140-6E0FDF5B71C3}" destId="{C23609D1-EB05-4698-BCAC-EDDFC27AF9EF}" srcOrd="4" destOrd="0" parTransId="{BA0038D7-A1C9-4000-A0FE-8806E6F89B70}" sibTransId="{0F92164D-7395-4D9E-963A-47C9B31F9AAF}"/>
    <dgm:cxn modelId="{58525488-8F28-4ED5-B932-947A3D33317A}" srcId="{C23609D1-EB05-4698-BCAC-EDDFC27AF9EF}" destId="{2C88DE6A-EDD0-4166-82A6-908976D1A429}" srcOrd="1" destOrd="0" parTransId="{D3896DB1-B0EC-4FDE-8D38-C12469D0D34F}" sibTransId="{A18FC5AC-D6D8-450D-901C-7002C38AA02A}"/>
    <dgm:cxn modelId="{ECA1BECB-4734-4B86-9A3A-D2DB4526D5A3}" srcId="{7FD8FC48-4AB9-4465-855A-99E5AAA2C357}" destId="{2FEE5654-1981-484F-98D5-50FDF503AB06}" srcOrd="3" destOrd="0" parTransId="{DDE86CEC-04A7-49CE-B2DA-3844402AF405}" sibTransId="{4B7DD86D-4D8A-43D5-A1B4-59BEF8301594}"/>
    <dgm:cxn modelId="{076262BB-0DCC-4673-8096-D3AFFD550A93}" srcId="{C959B7CE-DC17-45C1-B8A6-5453EE11CD07}" destId="{F114B320-FCA2-4548-B246-C8A53272426E}" srcOrd="0" destOrd="0" parTransId="{00C075A5-A998-4AB7-AA09-085741F4FEC9}" sibTransId="{D75C775C-B8E1-48DC-B158-BB552E8841E6}"/>
    <dgm:cxn modelId="{D7089E22-0B0D-4BD0-ABB7-40201DCF49FB}" type="presOf" srcId="{7656440E-4D4C-4768-A684-D0390114E326}" destId="{E3EE10B0-9069-40BF-ABAA-6FD2D7EBCC10}" srcOrd="0" destOrd="0" presId="urn:microsoft.com/office/officeart/2005/8/layout/process4"/>
    <dgm:cxn modelId="{EEF9AE7E-BF69-4E25-8624-CDFA0830012E}" type="presOf" srcId="{BB8ACEB4-268A-47A2-9239-3046CA8185E9}" destId="{74316319-D836-46F8-811F-B3EED840F4F5}" srcOrd="0" destOrd="0" presId="urn:microsoft.com/office/officeart/2005/8/layout/process4"/>
    <dgm:cxn modelId="{E96A3DCB-F309-4440-8BE3-86C6FCAA8FBB}" srcId="{B7DF70CE-7DBF-4A10-B140-6E0FDF5B71C3}" destId="{7FD8FC48-4AB9-4465-855A-99E5AAA2C357}" srcOrd="2" destOrd="0" parTransId="{09F7EC29-222A-4365-BABA-286E05D8C7EA}" sibTransId="{8B2CCB20-4F62-47B6-9C29-FD591EB30B28}"/>
    <dgm:cxn modelId="{2582EF32-623C-4F99-A0B1-39B199E18FAD}" type="presOf" srcId="{AFFC1FF3-9377-4F9E-9C01-528D212100CB}" destId="{E2BD8027-75BF-4E9A-83CB-F2B0B9A9CAA1}" srcOrd="0" destOrd="0" presId="urn:microsoft.com/office/officeart/2005/8/layout/process4"/>
    <dgm:cxn modelId="{18277FEB-EAA6-426D-8B9B-2E589ABA03AD}" type="presOf" srcId="{C959B7CE-DC17-45C1-B8A6-5453EE11CD07}" destId="{75F9F213-0546-48C0-8C88-D90DF7F74ADD}" srcOrd="0" destOrd="0" presId="urn:microsoft.com/office/officeart/2005/8/layout/process4"/>
    <dgm:cxn modelId="{770F0CB7-3D23-486D-9CA9-087D63FDC8D2}" srcId="{7FD8FC48-4AB9-4465-855A-99E5AAA2C357}" destId="{4D24F224-3418-4265-879B-A63C2DAB2677}" srcOrd="1" destOrd="0" parTransId="{B7E8F5D3-DA21-4A2E-A2D5-347751EBC048}" sibTransId="{85C840B9-2CF4-41A6-82A1-7729D6F0F88A}"/>
    <dgm:cxn modelId="{AD13808C-76BA-430E-AEC7-5D3B4E6DF201}" type="presOf" srcId="{C785E432-E716-4BB2-AEC8-712957D4F486}" destId="{B3E668D5-715F-4622-8B8B-CE6931D1E7CA}" srcOrd="0" destOrd="0" presId="urn:microsoft.com/office/officeart/2005/8/layout/process4"/>
    <dgm:cxn modelId="{FAF005A9-E99C-415C-B23D-7F3794205E89}" type="presOf" srcId="{B7DF70CE-7DBF-4A10-B140-6E0FDF5B71C3}" destId="{15C80B8A-CF50-4777-93EB-051E0112C5FD}" srcOrd="0" destOrd="0" presId="urn:microsoft.com/office/officeart/2005/8/layout/process4"/>
    <dgm:cxn modelId="{83FA04C2-9EDB-43D8-BCAE-F070134B3EF0}" type="presOf" srcId="{C23609D1-EB05-4698-BCAC-EDDFC27AF9EF}" destId="{FB389615-5E45-4A06-80F5-9AE179F0DB24}" srcOrd="0" destOrd="0" presId="urn:microsoft.com/office/officeart/2005/8/layout/process4"/>
    <dgm:cxn modelId="{8B2BAFED-4F2D-42A6-82A6-4DCF3CD9278C}" srcId="{3872D584-D1FE-4C55-9193-654CBB77FC87}" destId="{7656440E-4D4C-4768-A684-D0390114E326}" srcOrd="1" destOrd="0" parTransId="{CD4F904A-EDED-489E-8F4C-98D9842A7A6C}" sibTransId="{8F84EF5C-DFBD-41D7-876C-39435993BB88}"/>
    <dgm:cxn modelId="{A6434F77-B158-4329-A2DC-BFF1D74C1CD9}" srcId="{7FD8FC48-4AB9-4465-855A-99E5AAA2C357}" destId="{C785E432-E716-4BB2-AEC8-712957D4F486}" srcOrd="4" destOrd="0" parTransId="{7ACE3D57-2E72-44F3-B063-F40C7B2D569C}" sibTransId="{2785D79A-EDAE-40F7-A40E-B77F4C4F501E}"/>
    <dgm:cxn modelId="{E99A3433-9CCD-4AB4-8FDC-98F778B536A3}" srcId="{4290E672-89E2-4F09-B371-B8C56613C8E0}" destId="{AFFC1FF3-9377-4F9E-9C01-528D212100CB}" srcOrd="3" destOrd="0" parTransId="{499D1089-8746-4444-A18F-509B40A0CB05}" sibTransId="{3FEA7B39-5206-4F68-B922-98AA1AB562FA}"/>
    <dgm:cxn modelId="{FF1B7601-736E-4315-BF64-F26B5EDF1BB4}" type="presOf" srcId="{4D24F224-3418-4265-879B-A63C2DAB2677}" destId="{7B536242-A91C-4DE3-BCCF-48ACDB7EC5E6}" srcOrd="0" destOrd="0" presId="urn:microsoft.com/office/officeart/2005/8/layout/process4"/>
    <dgm:cxn modelId="{062BD268-7727-4F53-9B51-E537CEB0D89F}" type="presOf" srcId="{3FE591F6-0924-45D9-B705-DD02F510284A}" destId="{9E82273E-BA1B-4BCA-B98F-4542E78A9A56}" srcOrd="0" destOrd="0" presId="urn:microsoft.com/office/officeart/2005/8/layout/process4"/>
    <dgm:cxn modelId="{B1965CC6-B9C8-4FDD-8A79-2F9F34C9ED4C}" srcId="{3872D584-D1FE-4C55-9193-654CBB77FC87}" destId="{7305C1AD-E176-4655-8081-FF59EF049D2A}" srcOrd="5" destOrd="0" parTransId="{5EAF8FC2-6234-4CAF-84D4-E4635BEBB6D3}" sibTransId="{7886FA37-DBBF-4D21-8F30-421FAE5ED5E3}"/>
    <dgm:cxn modelId="{225C26A3-6874-4DB8-98E5-DD9DD3454B1D}" type="presOf" srcId="{07244584-8961-40A5-ADF3-A95E08DBF79F}" destId="{959474A3-A6F4-45ED-A05E-769C38979F35}" srcOrd="0" destOrd="0" presId="urn:microsoft.com/office/officeart/2005/8/layout/process4"/>
    <dgm:cxn modelId="{D44993F9-FE64-494D-BC5E-7793E0DE57FE}" type="presOf" srcId="{4579134A-2691-4F84-9D4F-5E40C7ADFD63}" destId="{D1E88838-CA4A-4DA8-91AD-2153D0FAD62F}" srcOrd="0" destOrd="0" presId="urn:microsoft.com/office/officeart/2005/8/layout/process4"/>
    <dgm:cxn modelId="{ABCBD6B1-9E7E-4895-A10E-3B39126220A5}" type="presOf" srcId="{08732EA6-0193-4B31-92BB-5AE36B35C263}" destId="{046E8C3C-6C17-48DF-B2E2-7A09A95FFA9F}" srcOrd="0" destOrd="0" presId="urn:microsoft.com/office/officeart/2005/8/layout/process4"/>
    <dgm:cxn modelId="{44E3725B-B877-4FBF-88CC-9741E15CE301}" type="presOf" srcId="{7305C1AD-E176-4655-8081-FF59EF049D2A}" destId="{52DC1020-145A-4147-9836-312F56E7B5FD}" srcOrd="0" destOrd="0" presId="urn:microsoft.com/office/officeart/2005/8/layout/process4"/>
    <dgm:cxn modelId="{EE21446C-2825-489C-A952-EDF8A5EB9247}" type="presOf" srcId="{C23609D1-EB05-4698-BCAC-EDDFC27AF9EF}" destId="{D803B4E1-09E7-4F5D-897E-848F9B066DD8}" srcOrd="1" destOrd="0" presId="urn:microsoft.com/office/officeart/2005/8/layout/process4"/>
    <dgm:cxn modelId="{F57D9996-0EB7-4925-AD90-B43880C9AF3D}" srcId="{B7DF70CE-7DBF-4A10-B140-6E0FDF5B71C3}" destId="{3872D584-D1FE-4C55-9193-654CBB77FC87}" srcOrd="0" destOrd="0" parTransId="{B2625E21-F837-4BB4-9D31-15BCF5618110}" sibTransId="{E3C472AE-D120-4F99-A7CF-034501E5DB9B}"/>
    <dgm:cxn modelId="{035233B2-EDFC-4FD1-BED4-E902BDCEBC5A}" type="presOf" srcId="{F114B320-FCA2-4548-B246-C8A53272426E}" destId="{BAB24601-B52F-4026-BB72-D2A68B2D0171}" srcOrd="0" destOrd="0" presId="urn:microsoft.com/office/officeart/2005/8/layout/process4"/>
    <dgm:cxn modelId="{773EE000-4B31-4E64-9DAE-A17F958B879C}" type="presOf" srcId="{BB188507-24DA-4F7C-97A0-5196CB0D4515}" destId="{E801C154-E2E0-4BB9-B6B2-538FD2C18537}" srcOrd="0" destOrd="0" presId="urn:microsoft.com/office/officeart/2005/8/layout/process4"/>
    <dgm:cxn modelId="{C4938EE0-32FA-4E8E-9E72-D2AF01E2A162}" type="presOf" srcId="{4290E672-89E2-4F09-B371-B8C56613C8E0}" destId="{86D0B459-F650-4143-9CCC-125A3D6C0A91}" srcOrd="0" destOrd="0" presId="urn:microsoft.com/office/officeart/2005/8/layout/process4"/>
    <dgm:cxn modelId="{731A9784-C510-46E6-AFA8-2BC1E03E059C}" type="presParOf" srcId="{15C80B8A-CF50-4777-93EB-051E0112C5FD}" destId="{17039C3D-52FA-4216-ADE5-88152DB93F6B}" srcOrd="0" destOrd="0" presId="urn:microsoft.com/office/officeart/2005/8/layout/process4"/>
    <dgm:cxn modelId="{C7761A08-3192-40E4-B3C8-BDDA505BABC1}" type="presParOf" srcId="{17039C3D-52FA-4216-ADE5-88152DB93F6B}" destId="{FB389615-5E45-4A06-80F5-9AE179F0DB24}" srcOrd="0" destOrd="0" presId="urn:microsoft.com/office/officeart/2005/8/layout/process4"/>
    <dgm:cxn modelId="{B60FC88F-DCFF-42F1-8BA6-75C501D34826}" type="presParOf" srcId="{17039C3D-52FA-4216-ADE5-88152DB93F6B}" destId="{D803B4E1-09E7-4F5D-897E-848F9B066DD8}" srcOrd="1" destOrd="0" presId="urn:microsoft.com/office/officeart/2005/8/layout/process4"/>
    <dgm:cxn modelId="{F41D02A1-7BA8-41F9-9D6B-A75CECC5E32B}" type="presParOf" srcId="{17039C3D-52FA-4216-ADE5-88152DB93F6B}" destId="{554807AA-C9B3-41D5-A3C0-33FDF997E34F}" srcOrd="2" destOrd="0" presId="urn:microsoft.com/office/officeart/2005/8/layout/process4"/>
    <dgm:cxn modelId="{A778CC02-8FB1-48CD-A82A-B76CD3B33638}" type="presParOf" srcId="{554807AA-C9B3-41D5-A3C0-33FDF997E34F}" destId="{CB0EBD0F-A197-4EAE-8CFA-016C02492B43}" srcOrd="0" destOrd="0" presId="urn:microsoft.com/office/officeart/2005/8/layout/process4"/>
    <dgm:cxn modelId="{53E737C6-BDB2-4E51-9C54-F67ECBE5727E}" type="presParOf" srcId="{554807AA-C9B3-41D5-A3C0-33FDF997E34F}" destId="{7BB56116-42B4-4D7B-BCEB-D98C5408AA4C}" srcOrd="1" destOrd="0" presId="urn:microsoft.com/office/officeart/2005/8/layout/process4"/>
    <dgm:cxn modelId="{4BA74BC0-64F8-4401-AB11-8280A10FB34B}" type="presParOf" srcId="{554807AA-C9B3-41D5-A3C0-33FDF997E34F}" destId="{E801C154-E2E0-4BB9-B6B2-538FD2C18537}" srcOrd="2" destOrd="0" presId="urn:microsoft.com/office/officeart/2005/8/layout/process4"/>
    <dgm:cxn modelId="{849861DC-977C-41E0-86B8-CFCC9F9C27D7}" type="presParOf" srcId="{554807AA-C9B3-41D5-A3C0-33FDF997E34F}" destId="{959474A3-A6F4-45ED-A05E-769C38979F35}" srcOrd="3" destOrd="0" presId="urn:microsoft.com/office/officeart/2005/8/layout/process4"/>
    <dgm:cxn modelId="{F4073FBA-52B8-412F-A4B3-ABC400A9430A}" type="presParOf" srcId="{15C80B8A-CF50-4777-93EB-051E0112C5FD}" destId="{BD274B70-D4D5-425F-B3FB-CAC737B63A1D}" srcOrd="1" destOrd="0" presId="urn:microsoft.com/office/officeart/2005/8/layout/process4"/>
    <dgm:cxn modelId="{7F38A150-DB2E-46E6-B582-7D69DD323B15}" type="presParOf" srcId="{15C80B8A-CF50-4777-93EB-051E0112C5FD}" destId="{6D9DC4A4-1253-4CA9-BA9B-3F881EE1FBFB}" srcOrd="2" destOrd="0" presId="urn:microsoft.com/office/officeart/2005/8/layout/process4"/>
    <dgm:cxn modelId="{2C6E651B-C88E-4FB2-9E08-1258B187F000}" type="presParOf" srcId="{6D9DC4A4-1253-4CA9-BA9B-3F881EE1FBFB}" destId="{86D0B459-F650-4143-9CCC-125A3D6C0A91}" srcOrd="0" destOrd="0" presId="urn:microsoft.com/office/officeart/2005/8/layout/process4"/>
    <dgm:cxn modelId="{B966C700-4892-4F74-8CB2-4F3EC7AC2E18}" type="presParOf" srcId="{6D9DC4A4-1253-4CA9-BA9B-3F881EE1FBFB}" destId="{432EFBE2-35F6-4790-AD48-CE13912C4582}" srcOrd="1" destOrd="0" presId="urn:microsoft.com/office/officeart/2005/8/layout/process4"/>
    <dgm:cxn modelId="{61BA43B1-80EA-46E5-BE34-D32259DA04E5}" type="presParOf" srcId="{6D9DC4A4-1253-4CA9-BA9B-3F881EE1FBFB}" destId="{685C629D-FB6A-4649-B43B-F0464FA5E25B}" srcOrd="2" destOrd="0" presId="urn:microsoft.com/office/officeart/2005/8/layout/process4"/>
    <dgm:cxn modelId="{EA60ECB3-CB9E-46A4-A2C3-725E0F9DD0A6}" type="presParOf" srcId="{685C629D-FB6A-4649-B43B-F0464FA5E25B}" destId="{4FC648A7-7CA5-4F7D-B8CE-4C844C536CE7}" srcOrd="0" destOrd="0" presId="urn:microsoft.com/office/officeart/2005/8/layout/process4"/>
    <dgm:cxn modelId="{8381381A-75C7-4EC9-87A9-58E6D267D2F5}" type="presParOf" srcId="{685C629D-FB6A-4649-B43B-F0464FA5E25B}" destId="{046E8C3C-6C17-48DF-B2E2-7A09A95FFA9F}" srcOrd="1" destOrd="0" presId="urn:microsoft.com/office/officeart/2005/8/layout/process4"/>
    <dgm:cxn modelId="{0F3F937E-4D6A-4F97-9A43-893C3989C2B8}" type="presParOf" srcId="{685C629D-FB6A-4649-B43B-F0464FA5E25B}" destId="{8D219864-C946-4648-B587-44D0DF311EC8}" srcOrd="2" destOrd="0" presId="urn:microsoft.com/office/officeart/2005/8/layout/process4"/>
    <dgm:cxn modelId="{9FD43ADF-CB76-43C2-9BF7-D815F2E6A2F5}" type="presParOf" srcId="{685C629D-FB6A-4649-B43B-F0464FA5E25B}" destId="{E2BD8027-75BF-4E9A-83CB-F2B0B9A9CAA1}" srcOrd="3" destOrd="0" presId="urn:microsoft.com/office/officeart/2005/8/layout/process4"/>
    <dgm:cxn modelId="{FBCE4D90-4889-49C3-AEE0-A346CBBC410F}" type="presParOf" srcId="{15C80B8A-CF50-4777-93EB-051E0112C5FD}" destId="{C43BA089-06F6-4894-B55F-2DC16F920ADA}" srcOrd="3" destOrd="0" presId="urn:microsoft.com/office/officeart/2005/8/layout/process4"/>
    <dgm:cxn modelId="{87049C37-CD30-4A8E-BF95-6136B8079698}" type="presParOf" srcId="{15C80B8A-CF50-4777-93EB-051E0112C5FD}" destId="{8DDFE682-7B18-40E1-AFB1-0418881DA9AC}" srcOrd="4" destOrd="0" presId="urn:microsoft.com/office/officeart/2005/8/layout/process4"/>
    <dgm:cxn modelId="{5A6A54A5-51AA-4B88-A11B-B93FCA5E3E65}" type="presParOf" srcId="{8DDFE682-7B18-40E1-AFB1-0418881DA9AC}" destId="{3398D15C-827D-49BC-8211-2DD1B402614B}" srcOrd="0" destOrd="0" presId="urn:microsoft.com/office/officeart/2005/8/layout/process4"/>
    <dgm:cxn modelId="{65959CEA-9FD5-40FB-B0FE-FFD24CC5F07A}" type="presParOf" srcId="{8DDFE682-7B18-40E1-AFB1-0418881DA9AC}" destId="{09EE3AAF-F253-40C7-B7FC-532713CE48CC}" srcOrd="1" destOrd="0" presId="urn:microsoft.com/office/officeart/2005/8/layout/process4"/>
    <dgm:cxn modelId="{54B0DFCF-B64A-45D4-BF6D-B844E2EB53B0}" type="presParOf" srcId="{8DDFE682-7B18-40E1-AFB1-0418881DA9AC}" destId="{48885B19-8F5B-4064-8DF5-4568965F5EF5}" srcOrd="2" destOrd="0" presId="urn:microsoft.com/office/officeart/2005/8/layout/process4"/>
    <dgm:cxn modelId="{EFDC1F85-87D8-4BBF-861C-789B4D3C1D8E}" type="presParOf" srcId="{48885B19-8F5B-4064-8DF5-4568965F5EF5}" destId="{9E82273E-BA1B-4BCA-B98F-4542E78A9A56}" srcOrd="0" destOrd="0" presId="urn:microsoft.com/office/officeart/2005/8/layout/process4"/>
    <dgm:cxn modelId="{F541FB3F-F4B9-4381-8C5E-CF821B975C67}" type="presParOf" srcId="{48885B19-8F5B-4064-8DF5-4568965F5EF5}" destId="{7B536242-A91C-4DE3-BCCF-48ACDB7EC5E6}" srcOrd="1" destOrd="0" presId="urn:microsoft.com/office/officeart/2005/8/layout/process4"/>
    <dgm:cxn modelId="{8A28C2C4-90B3-42E4-A2B2-F74848D9179A}" type="presParOf" srcId="{48885B19-8F5B-4064-8DF5-4568965F5EF5}" destId="{F7FA4A46-6DC7-4924-8987-8F33B235E45E}" srcOrd="2" destOrd="0" presId="urn:microsoft.com/office/officeart/2005/8/layout/process4"/>
    <dgm:cxn modelId="{EEA695A2-F4DB-47A1-B334-76A9E757251F}" type="presParOf" srcId="{48885B19-8F5B-4064-8DF5-4568965F5EF5}" destId="{226DA916-0939-44D0-8B6B-7ECB1DACC301}" srcOrd="3" destOrd="0" presId="urn:microsoft.com/office/officeart/2005/8/layout/process4"/>
    <dgm:cxn modelId="{6ED1263F-BE94-4E40-91A1-D492EB63C953}" type="presParOf" srcId="{48885B19-8F5B-4064-8DF5-4568965F5EF5}" destId="{B3E668D5-715F-4622-8B8B-CE6931D1E7CA}" srcOrd="4" destOrd="0" presId="urn:microsoft.com/office/officeart/2005/8/layout/process4"/>
    <dgm:cxn modelId="{4CC8E1DB-E227-4FA7-BFF6-ADBBD6F035C1}" type="presParOf" srcId="{48885B19-8F5B-4064-8DF5-4568965F5EF5}" destId="{071DD9A1-AE2F-4480-8718-1BBC581AE7DD}" srcOrd="5" destOrd="0" presId="urn:microsoft.com/office/officeart/2005/8/layout/process4"/>
    <dgm:cxn modelId="{8C6AA2D5-DA2F-418B-9C4F-A0FD8B63C708}" type="presParOf" srcId="{15C80B8A-CF50-4777-93EB-051E0112C5FD}" destId="{87D564DA-009D-457C-96C5-C00B1D73704E}" srcOrd="5" destOrd="0" presId="urn:microsoft.com/office/officeart/2005/8/layout/process4"/>
    <dgm:cxn modelId="{0C96BCAF-1317-4B71-85B8-51E86776D243}" type="presParOf" srcId="{15C80B8A-CF50-4777-93EB-051E0112C5FD}" destId="{35F0714C-412F-4A38-9C1E-9E8DF47ADEAC}" srcOrd="6" destOrd="0" presId="urn:microsoft.com/office/officeart/2005/8/layout/process4"/>
    <dgm:cxn modelId="{8C5F3C5E-3C07-468D-BFF2-FA08C9F9499D}" type="presParOf" srcId="{35F0714C-412F-4A38-9C1E-9E8DF47ADEAC}" destId="{75F9F213-0546-48C0-8C88-D90DF7F74ADD}" srcOrd="0" destOrd="0" presId="urn:microsoft.com/office/officeart/2005/8/layout/process4"/>
    <dgm:cxn modelId="{3FEC078E-4C6F-45B2-8FFF-F1532434F2F8}" type="presParOf" srcId="{35F0714C-412F-4A38-9C1E-9E8DF47ADEAC}" destId="{767522CE-1D33-4818-A478-99F8E433B386}" srcOrd="1" destOrd="0" presId="urn:microsoft.com/office/officeart/2005/8/layout/process4"/>
    <dgm:cxn modelId="{09413CA3-108C-4DDF-A648-3353ADE8E1F7}" type="presParOf" srcId="{35F0714C-412F-4A38-9C1E-9E8DF47ADEAC}" destId="{9EC2F537-FC48-4EC1-A50D-BDBE6047B5E3}" srcOrd="2" destOrd="0" presId="urn:microsoft.com/office/officeart/2005/8/layout/process4"/>
    <dgm:cxn modelId="{2E554CAF-EF0C-41BC-933F-39FFECB994F2}" type="presParOf" srcId="{9EC2F537-FC48-4EC1-A50D-BDBE6047B5E3}" destId="{BAB24601-B52F-4026-BB72-D2A68B2D0171}" srcOrd="0" destOrd="0" presId="urn:microsoft.com/office/officeart/2005/8/layout/process4"/>
    <dgm:cxn modelId="{09F29D3D-7C2E-4CEB-B688-41259E8E4180}" type="presParOf" srcId="{9EC2F537-FC48-4EC1-A50D-BDBE6047B5E3}" destId="{74316319-D836-46F8-811F-B3EED840F4F5}" srcOrd="1" destOrd="0" presId="urn:microsoft.com/office/officeart/2005/8/layout/process4"/>
    <dgm:cxn modelId="{CE4E1CB7-12D4-4159-AEC9-79BC254B16E5}" type="presParOf" srcId="{9EC2F537-FC48-4EC1-A50D-BDBE6047B5E3}" destId="{749CB373-19D0-44AE-AA85-AAC71EE36096}" srcOrd="2" destOrd="0" presId="urn:microsoft.com/office/officeart/2005/8/layout/process4"/>
    <dgm:cxn modelId="{9591F7C8-EB3C-4119-8B60-56D3BC9E42DB}" type="presParOf" srcId="{15C80B8A-CF50-4777-93EB-051E0112C5FD}" destId="{E9C95069-B498-4E13-BBC5-2AEA945559D8}" srcOrd="7" destOrd="0" presId="urn:microsoft.com/office/officeart/2005/8/layout/process4"/>
    <dgm:cxn modelId="{B847C038-21C7-4C46-8D80-B46355737D43}" type="presParOf" srcId="{15C80B8A-CF50-4777-93EB-051E0112C5FD}" destId="{57CD7D63-79CC-4B56-9015-84FA89C502A7}" srcOrd="8" destOrd="0" presId="urn:microsoft.com/office/officeart/2005/8/layout/process4"/>
    <dgm:cxn modelId="{8C1F70D0-EE16-45A2-AEDF-3BE85C7F9F03}" type="presParOf" srcId="{57CD7D63-79CC-4B56-9015-84FA89C502A7}" destId="{6A6C6277-7170-4EBA-B80F-560F10CD86D4}" srcOrd="0" destOrd="0" presId="urn:microsoft.com/office/officeart/2005/8/layout/process4"/>
    <dgm:cxn modelId="{E018F394-134A-48F5-86E0-B49F0EC1700A}" type="presParOf" srcId="{57CD7D63-79CC-4B56-9015-84FA89C502A7}" destId="{8736DE29-2B5C-4A25-AA15-6FE4022F2E2E}" srcOrd="1" destOrd="0" presId="urn:microsoft.com/office/officeart/2005/8/layout/process4"/>
    <dgm:cxn modelId="{627E4035-AB7B-4D0A-8DEE-E90F2A5198AD}" type="presParOf" srcId="{57CD7D63-79CC-4B56-9015-84FA89C502A7}" destId="{EC495383-3F69-42FB-9F32-7EAA7ABB214F}" srcOrd="2" destOrd="0" presId="urn:microsoft.com/office/officeart/2005/8/layout/process4"/>
    <dgm:cxn modelId="{1908DF98-7504-44AB-B20C-AB85F2A939D1}" type="presParOf" srcId="{EC495383-3F69-42FB-9F32-7EAA7ABB214F}" destId="{5B215F98-1D3E-4BD0-93C3-32DBF5A453FD}" srcOrd="0" destOrd="0" presId="urn:microsoft.com/office/officeart/2005/8/layout/process4"/>
    <dgm:cxn modelId="{D22CB2D9-8B7E-4907-BBE3-A524A3E33EED}" type="presParOf" srcId="{EC495383-3F69-42FB-9F32-7EAA7ABB214F}" destId="{E3EE10B0-9069-40BF-ABAA-6FD2D7EBCC10}" srcOrd="1" destOrd="0" presId="urn:microsoft.com/office/officeart/2005/8/layout/process4"/>
    <dgm:cxn modelId="{2777A177-7684-45FC-8F3C-0A9080EF4E5A}" type="presParOf" srcId="{EC495383-3F69-42FB-9F32-7EAA7ABB214F}" destId="{B803C1D3-7630-4DAC-BEF9-EC8BB1F68462}" srcOrd="2" destOrd="0" presId="urn:microsoft.com/office/officeart/2005/8/layout/process4"/>
    <dgm:cxn modelId="{3EFAC089-A3C9-4048-B9B8-57C707F6C143}" type="presParOf" srcId="{EC495383-3F69-42FB-9F32-7EAA7ABB214F}" destId="{A13B4F77-1A49-4ABB-B71F-05F77D83687E}" srcOrd="3" destOrd="0" presId="urn:microsoft.com/office/officeart/2005/8/layout/process4"/>
    <dgm:cxn modelId="{D4784BDB-2A6A-4C0C-B99B-04A45639480B}" type="presParOf" srcId="{EC495383-3F69-42FB-9F32-7EAA7ABB214F}" destId="{EBC1035A-85FA-42C6-956A-11497DB153CC}" srcOrd="4" destOrd="0" presId="urn:microsoft.com/office/officeart/2005/8/layout/process4"/>
    <dgm:cxn modelId="{D632E553-D99A-4BE0-8D79-B29188828ED9}" type="presParOf" srcId="{EC495383-3F69-42FB-9F32-7EAA7ABB214F}" destId="{52DC1020-145A-4147-9836-312F56E7B5FD}" srcOrd="5" destOrd="0" presId="urn:microsoft.com/office/officeart/2005/8/layout/process4"/>
    <dgm:cxn modelId="{5AD007F4-E074-486D-8F04-F78050489E48}" type="presParOf" srcId="{EC495383-3F69-42FB-9F32-7EAA7ABB214F}" destId="{D1E88838-CA4A-4DA8-91AD-2153D0FAD62F}" srcOrd="6" destOrd="0" presId="urn:microsoft.com/office/officeart/2005/8/layout/process4"/>
    <dgm:cxn modelId="{90D5CA86-84F4-4CCC-BCFD-48BCA5BEF80B}" type="presParOf" srcId="{EC495383-3F69-42FB-9F32-7EAA7ABB214F}" destId="{339F209E-8D7F-47A4-AF01-8E62120903EC}" srcOrd="7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01989E-1699-4C80-8E62-FFC4355DDDB4}">
      <dsp:nvSpPr>
        <dsp:cNvPr id="0" name=""/>
        <dsp:cNvSpPr/>
      </dsp:nvSpPr>
      <dsp:spPr>
        <a:xfrm>
          <a:off x="2286" y="603330"/>
          <a:ext cx="2228849" cy="891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Configuration</a:t>
          </a:r>
          <a:endParaRPr lang="en-US" sz="2400" kern="1200" dirty="0"/>
        </a:p>
      </dsp:txBody>
      <dsp:txXfrm>
        <a:off x="2286" y="603330"/>
        <a:ext cx="2228849" cy="891539"/>
      </dsp:txXfrm>
    </dsp:sp>
    <dsp:sp modelId="{5899890F-6CB2-446A-8BA9-BB667970E7AE}">
      <dsp:nvSpPr>
        <dsp:cNvPr id="0" name=""/>
        <dsp:cNvSpPr/>
      </dsp:nvSpPr>
      <dsp:spPr>
        <a:xfrm>
          <a:off x="2286" y="1494870"/>
          <a:ext cx="2228849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Modules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Build procedures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Dependency Management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Build-time testing</a:t>
          </a:r>
          <a:endParaRPr lang="en-US" sz="2000" kern="1200" dirty="0"/>
        </a:p>
      </dsp:txBody>
      <dsp:txXfrm>
        <a:off x="2286" y="1494870"/>
        <a:ext cx="2228849" cy="2854800"/>
      </dsp:txXfrm>
    </dsp:sp>
    <dsp:sp modelId="{6AF82503-1CA3-43BA-9BEA-DA7DA80B8D60}">
      <dsp:nvSpPr>
        <dsp:cNvPr id="0" name=""/>
        <dsp:cNvSpPr/>
      </dsp:nvSpPr>
      <dsp:spPr>
        <a:xfrm>
          <a:off x="2543175" y="603330"/>
          <a:ext cx="2228849" cy="891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Integration</a:t>
          </a:r>
          <a:endParaRPr lang="en-US" sz="2400" kern="1200" dirty="0"/>
        </a:p>
      </dsp:txBody>
      <dsp:txXfrm>
        <a:off x="2543175" y="603330"/>
        <a:ext cx="2228849" cy="891539"/>
      </dsp:txXfrm>
    </dsp:sp>
    <dsp:sp modelId="{FF4B961B-5823-4209-8134-B964895C2E2D}">
      <dsp:nvSpPr>
        <dsp:cNvPr id="0" name=""/>
        <dsp:cNvSpPr/>
      </dsp:nvSpPr>
      <dsp:spPr>
        <a:xfrm>
          <a:off x="2543175" y="1494870"/>
          <a:ext cx="2228849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Versions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Releases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Packaging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Reproducibility</a:t>
          </a:r>
          <a:endParaRPr lang="en-US" sz="2000" kern="1200" dirty="0"/>
        </a:p>
      </dsp:txBody>
      <dsp:txXfrm>
        <a:off x="2543175" y="1494870"/>
        <a:ext cx="2228849" cy="2854800"/>
      </dsp:txXfrm>
    </dsp:sp>
    <dsp:sp modelId="{F3378469-4D6C-4D5F-AEB0-73D75D22350C}">
      <dsp:nvSpPr>
        <dsp:cNvPr id="0" name=""/>
        <dsp:cNvSpPr/>
      </dsp:nvSpPr>
      <dsp:spPr>
        <a:xfrm>
          <a:off x="5084063" y="603330"/>
          <a:ext cx="2228849" cy="891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Repository</a:t>
          </a:r>
          <a:endParaRPr lang="en-US" sz="2400" kern="1200" dirty="0"/>
        </a:p>
      </dsp:txBody>
      <dsp:txXfrm>
        <a:off x="5084063" y="603330"/>
        <a:ext cx="2228849" cy="891539"/>
      </dsp:txXfrm>
    </dsp:sp>
    <dsp:sp modelId="{5DAA7D17-6899-431C-98FA-80E5521993E5}">
      <dsp:nvSpPr>
        <dsp:cNvPr id="0" name=""/>
        <dsp:cNvSpPr/>
      </dsp:nvSpPr>
      <dsp:spPr>
        <a:xfrm>
          <a:off x="5084063" y="1494870"/>
          <a:ext cx="2228849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Binaries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Logs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Metrics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Package Management</a:t>
          </a:r>
          <a:endParaRPr lang="en-US" sz="2000" kern="1200" dirty="0"/>
        </a:p>
      </dsp:txBody>
      <dsp:txXfrm>
        <a:off x="5084063" y="1494870"/>
        <a:ext cx="2228849" cy="2854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01989E-1699-4C80-8E62-FFC4355DDDB4}">
      <dsp:nvSpPr>
        <dsp:cNvPr id="0" name=""/>
        <dsp:cNvSpPr/>
      </dsp:nvSpPr>
      <dsp:spPr>
        <a:xfrm>
          <a:off x="2286" y="984989"/>
          <a:ext cx="222884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Static</a:t>
          </a:r>
          <a:endParaRPr lang="en-US" sz="2000" kern="1200" dirty="0"/>
        </a:p>
      </dsp:txBody>
      <dsp:txXfrm>
        <a:off x="2286" y="984989"/>
        <a:ext cx="2228849" cy="576000"/>
      </dsp:txXfrm>
    </dsp:sp>
    <dsp:sp modelId="{5899890F-6CB2-446A-8BA9-BB667970E7AE}">
      <dsp:nvSpPr>
        <dsp:cNvPr id="0" name=""/>
        <dsp:cNvSpPr/>
      </dsp:nvSpPr>
      <dsp:spPr>
        <a:xfrm>
          <a:off x="2286" y="1560989"/>
          <a:ext cx="2228849" cy="24070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Coding Conventions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Quality of Code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Standard compliance</a:t>
          </a:r>
          <a:endParaRPr lang="en-US" sz="2000" kern="1200" dirty="0"/>
        </a:p>
      </dsp:txBody>
      <dsp:txXfrm>
        <a:off x="2286" y="1560989"/>
        <a:ext cx="2228849" cy="2407021"/>
      </dsp:txXfrm>
    </dsp:sp>
    <dsp:sp modelId="{6AF82503-1CA3-43BA-9BEA-DA7DA80B8D60}">
      <dsp:nvSpPr>
        <dsp:cNvPr id="0" name=""/>
        <dsp:cNvSpPr/>
      </dsp:nvSpPr>
      <dsp:spPr>
        <a:xfrm>
          <a:off x="2543175" y="984989"/>
          <a:ext cx="222884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Dynamic</a:t>
          </a:r>
          <a:endParaRPr lang="en-US" sz="2000" kern="1200" dirty="0"/>
        </a:p>
      </dsp:txBody>
      <dsp:txXfrm>
        <a:off x="2543175" y="984989"/>
        <a:ext cx="2228849" cy="576000"/>
      </dsp:txXfrm>
    </dsp:sp>
    <dsp:sp modelId="{FF4B961B-5823-4209-8134-B964895C2E2D}">
      <dsp:nvSpPr>
        <dsp:cNvPr id="0" name=""/>
        <dsp:cNvSpPr/>
      </dsp:nvSpPr>
      <dsp:spPr>
        <a:xfrm>
          <a:off x="2543175" y="1560989"/>
          <a:ext cx="2228849" cy="24070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Unit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Coverage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Deployment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Integration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Interoperability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System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Multi-node</a:t>
          </a:r>
          <a:endParaRPr lang="en-US" sz="2000" kern="1200" dirty="0"/>
        </a:p>
      </dsp:txBody>
      <dsp:txXfrm>
        <a:off x="2543175" y="1560989"/>
        <a:ext cx="2228849" cy="2407021"/>
      </dsp:txXfrm>
    </dsp:sp>
    <dsp:sp modelId="{D79988E7-B12E-464B-A419-C0AC9AC18FE8}">
      <dsp:nvSpPr>
        <dsp:cNvPr id="0" name=""/>
        <dsp:cNvSpPr/>
      </dsp:nvSpPr>
      <dsp:spPr>
        <a:xfrm>
          <a:off x="5084063" y="984989"/>
          <a:ext cx="2228849" cy="576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Non Functional</a:t>
          </a:r>
          <a:endParaRPr lang="en-US" sz="2000" kern="1200" dirty="0"/>
        </a:p>
      </dsp:txBody>
      <dsp:txXfrm>
        <a:off x="5084063" y="984989"/>
        <a:ext cx="2228849" cy="576000"/>
      </dsp:txXfrm>
    </dsp:sp>
    <dsp:sp modelId="{C8ACBA5A-21B7-4C11-BFA1-2CA43906610B}">
      <dsp:nvSpPr>
        <dsp:cNvPr id="0" name=""/>
        <dsp:cNvSpPr/>
      </dsp:nvSpPr>
      <dsp:spPr>
        <a:xfrm>
          <a:off x="5084063" y="1560989"/>
          <a:ext cx="2228849" cy="240702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Performance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Stress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Usability</a:t>
          </a:r>
          <a:endParaRPr lang="en-US" sz="2000" kern="1200" dirty="0"/>
        </a:p>
      </dsp:txBody>
      <dsp:txXfrm>
        <a:off x="5084063" y="1560989"/>
        <a:ext cx="2228849" cy="240702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03B4E1-09E7-4F5D-897E-848F9B066DD8}">
      <dsp:nvSpPr>
        <dsp:cNvPr id="0" name=""/>
        <dsp:cNvSpPr/>
      </dsp:nvSpPr>
      <dsp:spPr>
        <a:xfrm>
          <a:off x="0" y="4100239"/>
          <a:ext cx="7315200" cy="672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Maintenance / Archive</a:t>
          </a:r>
          <a:endParaRPr lang="en-US" sz="1300" kern="1200" dirty="0"/>
        </a:p>
      </dsp:txBody>
      <dsp:txXfrm>
        <a:off x="0" y="4100239"/>
        <a:ext cx="7315200" cy="363246"/>
      </dsp:txXfrm>
    </dsp:sp>
    <dsp:sp modelId="{CB0EBD0F-A197-4EAE-8CFA-016C02492B43}">
      <dsp:nvSpPr>
        <dsp:cNvPr id="0" name=""/>
        <dsp:cNvSpPr/>
      </dsp:nvSpPr>
      <dsp:spPr>
        <a:xfrm>
          <a:off x="0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Binary Repository</a:t>
          </a:r>
          <a:endParaRPr lang="en-US" sz="1000" kern="1200" dirty="0"/>
        </a:p>
      </dsp:txBody>
      <dsp:txXfrm>
        <a:off x="0" y="4450031"/>
        <a:ext cx="1828799" cy="309432"/>
      </dsp:txXfrm>
    </dsp:sp>
    <dsp:sp modelId="{7BB56116-42B4-4D7B-BCEB-D98C5408AA4C}">
      <dsp:nvSpPr>
        <dsp:cNvPr id="0" name=""/>
        <dsp:cNvSpPr/>
      </dsp:nvSpPr>
      <dsp:spPr>
        <a:xfrm>
          <a:off x="1828800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Log Repository</a:t>
          </a:r>
          <a:endParaRPr lang="en-US" sz="1000" kern="1200" dirty="0"/>
        </a:p>
      </dsp:txBody>
      <dsp:txXfrm>
        <a:off x="1828800" y="4450031"/>
        <a:ext cx="1828799" cy="309432"/>
      </dsp:txXfrm>
    </dsp:sp>
    <dsp:sp modelId="{E801C154-E2E0-4BB9-B6B2-538FD2C18537}">
      <dsp:nvSpPr>
        <dsp:cNvPr id="0" name=""/>
        <dsp:cNvSpPr/>
      </dsp:nvSpPr>
      <dsp:spPr>
        <a:xfrm>
          <a:off x="3657600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Metrics Repository</a:t>
          </a:r>
          <a:endParaRPr lang="en-US" sz="1000" kern="1200" dirty="0"/>
        </a:p>
      </dsp:txBody>
      <dsp:txXfrm>
        <a:off x="3657600" y="4450031"/>
        <a:ext cx="1828799" cy="309432"/>
      </dsp:txXfrm>
    </dsp:sp>
    <dsp:sp modelId="{959474A3-A6F4-45ED-A05E-769C38979F35}">
      <dsp:nvSpPr>
        <dsp:cNvPr id="0" name=""/>
        <dsp:cNvSpPr/>
      </dsp:nvSpPr>
      <dsp:spPr>
        <a:xfrm>
          <a:off x="5486399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Package Manager Repositories</a:t>
          </a:r>
          <a:endParaRPr lang="en-US" sz="1000" kern="1200" dirty="0"/>
        </a:p>
      </dsp:txBody>
      <dsp:txXfrm>
        <a:off x="5486399" y="4450031"/>
        <a:ext cx="1828799" cy="309432"/>
      </dsp:txXfrm>
    </dsp:sp>
    <dsp:sp modelId="{432EFBE2-35F6-4790-AD48-CE13912C4582}">
      <dsp:nvSpPr>
        <dsp:cNvPr id="0" name=""/>
        <dsp:cNvSpPr/>
      </dsp:nvSpPr>
      <dsp:spPr>
        <a:xfrm rot="10800000">
          <a:off x="0" y="3075749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Release</a:t>
          </a:r>
          <a:endParaRPr lang="en-US" sz="1300" kern="1200" dirty="0"/>
        </a:p>
      </dsp:txBody>
      <dsp:txXfrm>
        <a:off x="0" y="3075749"/>
        <a:ext cx="7315200" cy="363137"/>
      </dsp:txXfrm>
    </dsp:sp>
    <dsp:sp modelId="{4FC648A7-7CA5-4F7D-B8CE-4C844C536CE7}">
      <dsp:nvSpPr>
        <dsp:cNvPr id="0" name=""/>
        <dsp:cNvSpPr/>
      </dsp:nvSpPr>
      <dsp:spPr>
        <a:xfrm>
          <a:off x="0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Builder</a:t>
          </a:r>
          <a:endParaRPr lang="en-US" sz="1000" kern="1200" dirty="0"/>
        </a:p>
      </dsp:txBody>
      <dsp:txXfrm>
        <a:off x="0" y="3438887"/>
        <a:ext cx="1828799" cy="309339"/>
      </dsp:txXfrm>
    </dsp:sp>
    <dsp:sp modelId="{046E8C3C-6C17-48DF-B2E2-7A09A95FFA9F}">
      <dsp:nvSpPr>
        <dsp:cNvPr id="0" name=""/>
        <dsp:cNvSpPr/>
      </dsp:nvSpPr>
      <dsp:spPr>
        <a:xfrm>
          <a:off x="1828800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Packager</a:t>
          </a:r>
          <a:endParaRPr lang="en-US" sz="1000" kern="1200" dirty="0"/>
        </a:p>
      </dsp:txBody>
      <dsp:txXfrm>
        <a:off x="1828800" y="3438887"/>
        <a:ext cx="1828799" cy="309339"/>
      </dsp:txXfrm>
    </dsp:sp>
    <dsp:sp modelId="{8D219864-C946-4648-B587-44D0DF311EC8}">
      <dsp:nvSpPr>
        <dsp:cNvPr id="0" name=""/>
        <dsp:cNvSpPr/>
      </dsp:nvSpPr>
      <dsp:spPr>
        <a:xfrm>
          <a:off x="3657600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Integration Manager</a:t>
          </a:r>
          <a:endParaRPr lang="en-US" sz="1000" kern="1200" dirty="0"/>
        </a:p>
      </dsp:txBody>
      <dsp:txXfrm>
        <a:off x="3657600" y="3438887"/>
        <a:ext cx="1828799" cy="309339"/>
      </dsp:txXfrm>
    </dsp:sp>
    <dsp:sp modelId="{E2BD8027-75BF-4E9A-83CB-F2B0B9A9CAA1}">
      <dsp:nvSpPr>
        <dsp:cNvPr id="0" name=""/>
        <dsp:cNvSpPr/>
      </dsp:nvSpPr>
      <dsp:spPr>
        <a:xfrm>
          <a:off x="5486399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Execution Engine</a:t>
          </a:r>
          <a:endParaRPr lang="en-US" sz="1000" kern="1200" dirty="0"/>
        </a:p>
      </dsp:txBody>
      <dsp:txXfrm>
        <a:off x="5486399" y="3438887"/>
        <a:ext cx="1828799" cy="309339"/>
      </dsp:txXfrm>
    </dsp:sp>
    <dsp:sp modelId="{09EE3AAF-F253-40C7-B7FC-532713CE48CC}">
      <dsp:nvSpPr>
        <dsp:cNvPr id="0" name=""/>
        <dsp:cNvSpPr/>
      </dsp:nvSpPr>
      <dsp:spPr>
        <a:xfrm rot="10800000">
          <a:off x="0" y="2051260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Testing</a:t>
          </a:r>
          <a:endParaRPr lang="en-US" sz="1300" kern="1200" dirty="0"/>
        </a:p>
      </dsp:txBody>
      <dsp:txXfrm>
        <a:off x="0" y="2051260"/>
        <a:ext cx="7315200" cy="363137"/>
      </dsp:txXfrm>
    </dsp:sp>
    <dsp:sp modelId="{9E82273E-BA1B-4BCA-B98F-4542E78A9A56}">
      <dsp:nvSpPr>
        <dsp:cNvPr id="0" name=""/>
        <dsp:cNvSpPr/>
      </dsp:nvSpPr>
      <dsp:spPr>
        <a:xfrm>
          <a:off x="3571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Static</a:t>
          </a:r>
          <a:endParaRPr lang="en-US" sz="1000" kern="1200" dirty="0"/>
        </a:p>
      </dsp:txBody>
      <dsp:txXfrm>
        <a:off x="3571" y="2414398"/>
        <a:ext cx="1218009" cy="309339"/>
      </dsp:txXfrm>
    </dsp:sp>
    <dsp:sp modelId="{7B536242-A91C-4DE3-BCCF-48ACDB7EC5E6}">
      <dsp:nvSpPr>
        <dsp:cNvPr id="0" name=""/>
        <dsp:cNvSpPr/>
      </dsp:nvSpPr>
      <dsp:spPr>
        <a:xfrm>
          <a:off x="1221581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Unit</a:t>
          </a:r>
          <a:endParaRPr lang="en-US" sz="1000" kern="1200" dirty="0"/>
        </a:p>
      </dsp:txBody>
      <dsp:txXfrm>
        <a:off x="1221581" y="2414398"/>
        <a:ext cx="1218009" cy="309339"/>
      </dsp:txXfrm>
    </dsp:sp>
    <dsp:sp modelId="{F7FA4A46-6DC7-4924-8987-8F33B235E45E}">
      <dsp:nvSpPr>
        <dsp:cNvPr id="0" name=""/>
        <dsp:cNvSpPr/>
      </dsp:nvSpPr>
      <dsp:spPr>
        <a:xfrm>
          <a:off x="2439590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Deployment</a:t>
          </a:r>
          <a:endParaRPr lang="en-US" sz="1000" kern="1200" dirty="0"/>
        </a:p>
      </dsp:txBody>
      <dsp:txXfrm>
        <a:off x="2439590" y="2414398"/>
        <a:ext cx="1218009" cy="309339"/>
      </dsp:txXfrm>
    </dsp:sp>
    <dsp:sp modelId="{F6EB9F85-243B-4CB1-98BA-A16422F4D32C}">
      <dsp:nvSpPr>
        <dsp:cNvPr id="0" name=""/>
        <dsp:cNvSpPr/>
      </dsp:nvSpPr>
      <dsp:spPr>
        <a:xfrm>
          <a:off x="3657600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Interoperability</a:t>
          </a:r>
          <a:endParaRPr lang="en-US" sz="1000" kern="1200" dirty="0"/>
        </a:p>
      </dsp:txBody>
      <dsp:txXfrm>
        <a:off x="3657600" y="2414398"/>
        <a:ext cx="1218009" cy="309339"/>
      </dsp:txXfrm>
    </dsp:sp>
    <dsp:sp modelId="{B3E668D5-715F-4622-8B8B-CE6931D1E7CA}">
      <dsp:nvSpPr>
        <dsp:cNvPr id="0" name=""/>
        <dsp:cNvSpPr/>
      </dsp:nvSpPr>
      <dsp:spPr>
        <a:xfrm>
          <a:off x="4875609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System</a:t>
          </a:r>
          <a:endParaRPr lang="en-US" sz="1000" kern="1200" dirty="0"/>
        </a:p>
      </dsp:txBody>
      <dsp:txXfrm>
        <a:off x="4875609" y="2414398"/>
        <a:ext cx="1218009" cy="309339"/>
      </dsp:txXfrm>
    </dsp:sp>
    <dsp:sp modelId="{071DD9A1-AE2F-4480-8718-1BBC581AE7DD}">
      <dsp:nvSpPr>
        <dsp:cNvPr id="0" name=""/>
        <dsp:cNvSpPr/>
      </dsp:nvSpPr>
      <dsp:spPr>
        <a:xfrm>
          <a:off x="6093618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Execution Engine</a:t>
          </a:r>
          <a:endParaRPr lang="en-US" sz="1000" kern="1200" dirty="0"/>
        </a:p>
      </dsp:txBody>
      <dsp:txXfrm>
        <a:off x="6093618" y="2414398"/>
        <a:ext cx="1218009" cy="309339"/>
      </dsp:txXfrm>
    </dsp:sp>
    <dsp:sp modelId="{767522CE-1D33-4818-A478-99F8E433B386}">
      <dsp:nvSpPr>
        <dsp:cNvPr id="0" name=""/>
        <dsp:cNvSpPr/>
      </dsp:nvSpPr>
      <dsp:spPr>
        <a:xfrm rot="10800000">
          <a:off x="0" y="1026771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SCM</a:t>
          </a:r>
          <a:endParaRPr lang="en-US" sz="1300" kern="1200" dirty="0"/>
        </a:p>
      </dsp:txBody>
      <dsp:txXfrm>
        <a:off x="0" y="1026771"/>
        <a:ext cx="7315200" cy="363137"/>
      </dsp:txXfrm>
    </dsp:sp>
    <dsp:sp modelId="{BAB24601-B52F-4026-BB72-D2A68B2D0171}">
      <dsp:nvSpPr>
        <dsp:cNvPr id="0" name=""/>
        <dsp:cNvSpPr/>
      </dsp:nvSpPr>
      <dsp:spPr>
        <a:xfrm>
          <a:off x="3571" y="1389909"/>
          <a:ext cx="2436018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Configuration Manager</a:t>
          </a:r>
          <a:endParaRPr lang="en-US" sz="1000" kern="1200" dirty="0"/>
        </a:p>
      </dsp:txBody>
      <dsp:txXfrm>
        <a:off x="3571" y="1389909"/>
        <a:ext cx="2436018" cy="309339"/>
      </dsp:txXfrm>
    </dsp:sp>
    <dsp:sp modelId="{74316319-D836-46F8-811F-B3EED840F4F5}">
      <dsp:nvSpPr>
        <dsp:cNvPr id="0" name=""/>
        <dsp:cNvSpPr/>
      </dsp:nvSpPr>
      <dsp:spPr>
        <a:xfrm>
          <a:off x="2439590" y="1389909"/>
          <a:ext cx="2436018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Version Manager</a:t>
          </a:r>
          <a:endParaRPr lang="en-US" sz="1000" kern="1200" dirty="0"/>
        </a:p>
      </dsp:txBody>
      <dsp:txXfrm>
        <a:off x="2439590" y="1389909"/>
        <a:ext cx="2436018" cy="309339"/>
      </dsp:txXfrm>
    </dsp:sp>
    <dsp:sp modelId="{749CB373-19D0-44AE-AA85-AAC71EE36096}">
      <dsp:nvSpPr>
        <dsp:cNvPr id="0" name=""/>
        <dsp:cNvSpPr/>
      </dsp:nvSpPr>
      <dsp:spPr>
        <a:xfrm>
          <a:off x="4875609" y="1389909"/>
          <a:ext cx="2436018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Dependency Manager</a:t>
          </a:r>
          <a:endParaRPr lang="en-US" sz="1000" kern="1200" dirty="0"/>
        </a:p>
      </dsp:txBody>
      <dsp:txXfrm>
        <a:off x="4875609" y="1389909"/>
        <a:ext cx="2436018" cy="309339"/>
      </dsp:txXfrm>
    </dsp:sp>
    <dsp:sp modelId="{8736DE29-2B5C-4A25-AA15-6FE4022F2E2E}">
      <dsp:nvSpPr>
        <dsp:cNvPr id="0" name=""/>
        <dsp:cNvSpPr/>
      </dsp:nvSpPr>
      <dsp:spPr>
        <a:xfrm rot="10800000">
          <a:off x="0" y="2282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Development</a:t>
          </a:r>
          <a:endParaRPr lang="en-US" sz="1300" kern="1200" dirty="0"/>
        </a:p>
      </dsp:txBody>
      <dsp:txXfrm>
        <a:off x="0" y="2282"/>
        <a:ext cx="7315200" cy="363137"/>
      </dsp:txXfrm>
    </dsp:sp>
    <dsp:sp modelId="{5B215F98-1D3E-4BD0-93C3-32DBF5A453FD}">
      <dsp:nvSpPr>
        <dsp:cNvPr id="0" name=""/>
        <dsp:cNvSpPr/>
      </dsp:nvSpPr>
      <dsp:spPr>
        <a:xfrm>
          <a:off x="0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IDE</a:t>
          </a:r>
          <a:endParaRPr lang="en-US" sz="1000" kern="1200" dirty="0"/>
        </a:p>
      </dsp:txBody>
      <dsp:txXfrm>
        <a:off x="0" y="365419"/>
        <a:ext cx="914399" cy="309339"/>
      </dsp:txXfrm>
    </dsp:sp>
    <dsp:sp modelId="{E3EE10B0-9069-40BF-ABAA-6FD2D7EBCC10}">
      <dsp:nvSpPr>
        <dsp:cNvPr id="0" name=""/>
        <dsp:cNvSpPr/>
      </dsp:nvSpPr>
      <dsp:spPr>
        <a:xfrm>
          <a:off x="9143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Debugger</a:t>
          </a:r>
          <a:endParaRPr lang="en-US" sz="1000" kern="1200" dirty="0"/>
        </a:p>
      </dsp:txBody>
      <dsp:txXfrm>
        <a:off x="914399" y="365419"/>
        <a:ext cx="914399" cy="309339"/>
      </dsp:txXfrm>
    </dsp:sp>
    <dsp:sp modelId="{B803C1D3-7630-4DAC-BEF9-EC8BB1F68462}">
      <dsp:nvSpPr>
        <dsp:cNvPr id="0" name=""/>
        <dsp:cNvSpPr/>
      </dsp:nvSpPr>
      <dsp:spPr>
        <a:xfrm>
          <a:off x="1828800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Compiler</a:t>
          </a:r>
          <a:endParaRPr lang="en-US" sz="1000" kern="1200" dirty="0"/>
        </a:p>
      </dsp:txBody>
      <dsp:txXfrm>
        <a:off x="1828800" y="365419"/>
        <a:ext cx="914399" cy="309339"/>
      </dsp:txXfrm>
    </dsp:sp>
    <dsp:sp modelId="{A13B4F77-1A49-4ABB-B71F-05F77D83687E}">
      <dsp:nvSpPr>
        <dsp:cNvPr id="0" name=""/>
        <dsp:cNvSpPr/>
      </dsp:nvSpPr>
      <dsp:spPr>
        <a:xfrm>
          <a:off x="27431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Builder</a:t>
          </a:r>
          <a:endParaRPr lang="en-US" sz="1000" kern="1200" dirty="0"/>
        </a:p>
      </dsp:txBody>
      <dsp:txXfrm>
        <a:off x="2743199" y="365419"/>
        <a:ext cx="914399" cy="309339"/>
      </dsp:txXfrm>
    </dsp:sp>
    <dsp:sp modelId="{EBC1035A-85FA-42C6-956A-11497DB153CC}">
      <dsp:nvSpPr>
        <dsp:cNvPr id="0" name=""/>
        <dsp:cNvSpPr/>
      </dsp:nvSpPr>
      <dsp:spPr>
        <a:xfrm>
          <a:off x="36575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VCS</a:t>
          </a:r>
          <a:endParaRPr lang="en-US" sz="1000" kern="1200" dirty="0"/>
        </a:p>
      </dsp:txBody>
      <dsp:txXfrm>
        <a:off x="3657599" y="365419"/>
        <a:ext cx="914399" cy="309339"/>
      </dsp:txXfrm>
    </dsp:sp>
    <dsp:sp modelId="{C78C0BA1-4256-445E-A835-ACC6E7180447}">
      <dsp:nvSpPr>
        <dsp:cNvPr id="0" name=""/>
        <dsp:cNvSpPr/>
      </dsp:nvSpPr>
      <dsp:spPr>
        <a:xfrm>
          <a:off x="45719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Doc</a:t>
          </a:r>
          <a:endParaRPr lang="en-US" sz="1000" kern="1200" dirty="0"/>
        </a:p>
      </dsp:txBody>
      <dsp:txXfrm>
        <a:off x="4571999" y="365419"/>
        <a:ext cx="914399" cy="309339"/>
      </dsp:txXfrm>
    </dsp:sp>
    <dsp:sp modelId="{D1E88838-CA4A-4DA8-91AD-2153D0FAD62F}">
      <dsp:nvSpPr>
        <dsp:cNvPr id="0" name=""/>
        <dsp:cNvSpPr/>
      </dsp:nvSpPr>
      <dsp:spPr>
        <a:xfrm>
          <a:off x="54863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Bug Tracker</a:t>
          </a:r>
          <a:endParaRPr lang="en-US" sz="1000" kern="1200" dirty="0"/>
        </a:p>
      </dsp:txBody>
      <dsp:txXfrm>
        <a:off x="5486399" y="365419"/>
        <a:ext cx="914399" cy="309339"/>
      </dsp:txXfrm>
    </dsp:sp>
    <dsp:sp modelId="{339F209E-8D7F-47A4-AF01-8E62120903EC}">
      <dsp:nvSpPr>
        <dsp:cNvPr id="0" name=""/>
        <dsp:cNvSpPr/>
      </dsp:nvSpPr>
      <dsp:spPr>
        <a:xfrm>
          <a:off x="64007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Task Manager</a:t>
          </a:r>
          <a:endParaRPr lang="en-US" sz="1000" kern="1200" dirty="0"/>
        </a:p>
      </dsp:txBody>
      <dsp:txXfrm>
        <a:off x="6400799" y="365419"/>
        <a:ext cx="914399" cy="30933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03B4E1-09E7-4F5D-897E-848F9B066DD8}">
      <dsp:nvSpPr>
        <dsp:cNvPr id="0" name=""/>
        <dsp:cNvSpPr/>
      </dsp:nvSpPr>
      <dsp:spPr>
        <a:xfrm>
          <a:off x="0" y="4100239"/>
          <a:ext cx="7315200" cy="6726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Maintenance / Archive</a:t>
          </a:r>
          <a:endParaRPr lang="en-US" sz="1300" kern="1200" dirty="0"/>
        </a:p>
      </dsp:txBody>
      <dsp:txXfrm>
        <a:off x="0" y="4100239"/>
        <a:ext cx="7315200" cy="363246"/>
      </dsp:txXfrm>
    </dsp:sp>
    <dsp:sp modelId="{CB0EBD0F-A197-4EAE-8CFA-016C02492B43}">
      <dsp:nvSpPr>
        <dsp:cNvPr id="0" name=""/>
        <dsp:cNvSpPr/>
      </dsp:nvSpPr>
      <dsp:spPr>
        <a:xfrm>
          <a:off x="0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Binary Repository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0" y="4450031"/>
        <a:ext cx="1828799" cy="309432"/>
      </dsp:txXfrm>
    </dsp:sp>
    <dsp:sp modelId="{7BB56116-42B4-4D7B-BCEB-D98C5408AA4C}">
      <dsp:nvSpPr>
        <dsp:cNvPr id="0" name=""/>
        <dsp:cNvSpPr/>
      </dsp:nvSpPr>
      <dsp:spPr>
        <a:xfrm>
          <a:off x="1828800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Log Repository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1828800" y="4450031"/>
        <a:ext cx="1828799" cy="309432"/>
      </dsp:txXfrm>
    </dsp:sp>
    <dsp:sp modelId="{E801C154-E2E0-4BB9-B6B2-538FD2C18537}">
      <dsp:nvSpPr>
        <dsp:cNvPr id="0" name=""/>
        <dsp:cNvSpPr/>
      </dsp:nvSpPr>
      <dsp:spPr>
        <a:xfrm>
          <a:off x="3657600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Metrics Repository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3657600" y="4450031"/>
        <a:ext cx="1828799" cy="309432"/>
      </dsp:txXfrm>
    </dsp:sp>
    <dsp:sp modelId="{959474A3-A6F4-45ED-A05E-769C38979F35}">
      <dsp:nvSpPr>
        <dsp:cNvPr id="0" name=""/>
        <dsp:cNvSpPr/>
      </dsp:nvSpPr>
      <dsp:spPr>
        <a:xfrm>
          <a:off x="5486399" y="4450031"/>
          <a:ext cx="1828799" cy="30943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Package Manager Repositories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5486399" y="4450031"/>
        <a:ext cx="1828799" cy="309432"/>
      </dsp:txXfrm>
    </dsp:sp>
    <dsp:sp modelId="{432EFBE2-35F6-4790-AD48-CE13912C4582}">
      <dsp:nvSpPr>
        <dsp:cNvPr id="0" name=""/>
        <dsp:cNvSpPr/>
      </dsp:nvSpPr>
      <dsp:spPr>
        <a:xfrm rot="10800000">
          <a:off x="0" y="3075749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Release</a:t>
          </a:r>
          <a:endParaRPr lang="en-US" sz="1300" kern="1200" dirty="0"/>
        </a:p>
      </dsp:txBody>
      <dsp:txXfrm>
        <a:off x="0" y="3075749"/>
        <a:ext cx="7315200" cy="363137"/>
      </dsp:txXfrm>
    </dsp:sp>
    <dsp:sp modelId="{4FC648A7-7CA5-4F7D-B8CE-4C844C536CE7}">
      <dsp:nvSpPr>
        <dsp:cNvPr id="0" name=""/>
        <dsp:cNvSpPr/>
      </dsp:nvSpPr>
      <dsp:spPr>
        <a:xfrm>
          <a:off x="0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Builder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0" y="3438887"/>
        <a:ext cx="1828799" cy="309339"/>
      </dsp:txXfrm>
    </dsp:sp>
    <dsp:sp modelId="{046E8C3C-6C17-48DF-B2E2-7A09A95FFA9F}">
      <dsp:nvSpPr>
        <dsp:cNvPr id="0" name=""/>
        <dsp:cNvSpPr/>
      </dsp:nvSpPr>
      <dsp:spPr>
        <a:xfrm>
          <a:off x="1828800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Packager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1828800" y="3438887"/>
        <a:ext cx="1828799" cy="309339"/>
      </dsp:txXfrm>
    </dsp:sp>
    <dsp:sp modelId="{8D219864-C946-4648-B587-44D0DF311EC8}">
      <dsp:nvSpPr>
        <dsp:cNvPr id="0" name=""/>
        <dsp:cNvSpPr/>
      </dsp:nvSpPr>
      <dsp:spPr>
        <a:xfrm>
          <a:off x="3657600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Integration Manager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3657600" y="3438887"/>
        <a:ext cx="1828799" cy="309339"/>
      </dsp:txXfrm>
    </dsp:sp>
    <dsp:sp modelId="{E2BD8027-75BF-4E9A-83CB-F2B0B9A9CAA1}">
      <dsp:nvSpPr>
        <dsp:cNvPr id="0" name=""/>
        <dsp:cNvSpPr/>
      </dsp:nvSpPr>
      <dsp:spPr>
        <a:xfrm>
          <a:off x="5486399" y="3438887"/>
          <a:ext cx="18287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Execution Engine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5486399" y="3438887"/>
        <a:ext cx="1828799" cy="309339"/>
      </dsp:txXfrm>
    </dsp:sp>
    <dsp:sp modelId="{09EE3AAF-F253-40C7-B7FC-532713CE48CC}">
      <dsp:nvSpPr>
        <dsp:cNvPr id="0" name=""/>
        <dsp:cNvSpPr/>
      </dsp:nvSpPr>
      <dsp:spPr>
        <a:xfrm rot="10800000">
          <a:off x="0" y="2051260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Testing</a:t>
          </a:r>
          <a:endParaRPr lang="en-US" sz="1300" kern="1200" dirty="0"/>
        </a:p>
      </dsp:txBody>
      <dsp:txXfrm>
        <a:off x="0" y="2051260"/>
        <a:ext cx="7315200" cy="363137"/>
      </dsp:txXfrm>
    </dsp:sp>
    <dsp:sp modelId="{9E82273E-BA1B-4BCA-B98F-4542E78A9A56}">
      <dsp:nvSpPr>
        <dsp:cNvPr id="0" name=""/>
        <dsp:cNvSpPr/>
      </dsp:nvSpPr>
      <dsp:spPr>
        <a:xfrm>
          <a:off x="3571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Static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3571" y="2414398"/>
        <a:ext cx="1218009" cy="309339"/>
      </dsp:txXfrm>
    </dsp:sp>
    <dsp:sp modelId="{7B536242-A91C-4DE3-BCCF-48ACDB7EC5E6}">
      <dsp:nvSpPr>
        <dsp:cNvPr id="0" name=""/>
        <dsp:cNvSpPr/>
      </dsp:nvSpPr>
      <dsp:spPr>
        <a:xfrm>
          <a:off x="1221581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Unit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1221581" y="2414398"/>
        <a:ext cx="1218009" cy="309339"/>
      </dsp:txXfrm>
    </dsp:sp>
    <dsp:sp modelId="{F7FA4A46-6DC7-4924-8987-8F33B235E45E}">
      <dsp:nvSpPr>
        <dsp:cNvPr id="0" name=""/>
        <dsp:cNvSpPr/>
      </dsp:nvSpPr>
      <dsp:spPr>
        <a:xfrm>
          <a:off x="2439590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Deployment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2439590" y="2414398"/>
        <a:ext cx="1218009" cy="309339"/>
      </dsp:txXfrm>
    </dsp:sp>
    <dsp:sp modelId="{226DA916-0939-44D0-8B6B-7ECB1DACC301}">
      <dsp:nvSpPr>
        <dsp:cNvPr id="0" name=""/>
        <dsp:cNvSpPr/>
      </dsp:nvSpPr>
      <dsp:spPr>
        <a:xfrm>
          <a:off x="3657600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Interoperability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3657600" y="2414398"/>
        <a:ext cx="1218009" cy="309339"/>
      </dsp:txXfrm>
    </dsp:sp>
    <dsp:sp modelId="{B3E668D5-715F-4622-8B8B-CE6931D1E7CA}">
      <dsp:nvSpPr>
        <dsp:cNvPr id="0" name=""/>
        <dsp:cNvSpPr/>
      </dsp:nvSpPr>
      <dsp:spPr>
        <a:xfrm>
          <a:off x="4875609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System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4875609" y="2414398"/>
        <a:ext cx="1218009" cy="309339"/>
      </dsp:txXfrm>
    </dsp:sp>
    <dsp:sp modelId="{071DD9A1-AE2F-4480-8718-1BBC581AE7DD}">
      <dsp:nvSpPr>
        <dsp:cNvPr id="0" name=""/>
        <dsp:cNvSpPr/>
      </dsp:nvSpPr>
      <dsp:spPr>
        <a:xfrm>
          <a:off x="6093618" y="2414398"/>
          <a:ext cx="121800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Execution Engine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6093618" y="2414398"/>
        <a:ext cx="1218009" cy="309339"/>
      </dsp:txXfrm>
    </dsp:sp>
    <dsp:sp modelId="{767522CE-1D33-4818-A478-99F8E433B386}">
      <dsp:nvSpPr>
        <dsp:cNvPr id="0" name=""/>
        <dsp:cNvSpPr/>
      </dsp:nvSpPr>
      <dsp:spPr>
        <a:xfrm rot="10800000">
          <a:off x="0" y="1026771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SCM</a:t>
          </a:r>
          <a:endParaRPr lang="en-US" sz="1300" kern="1200" dirty="0"/>
        </a:p>
      </dsp:txBody>
      <dsp:txXfrm>
        <a:off x="0" y="1026771"/>
        <a:ext cx="7315200" cy="363137"/>
      </dsp:txXfrm>
    </dsp:sp>
    <dsp:sp modelId="{BAB24601-B52F-4026-BB72-D2A68B2D0171}">
      <dsp:nvSpPr>
        <dsp:cNvPr id="0" name=""/>
        <dsp:cNvSpPr/>
      </dsp:nvSpPr>
      <dsp:spPr>
        <a:xfrm>
          <a:off x="3571" y="1389909"/>
          <a:ext cx="2436018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Configuration Manager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3571" y="1389909"/>
        <a:ext cx="2436018" cy="309339"/>
      </dsp:txXfrm>
    </dsp:sp>
    <dsp:sp modelId="{74316319-D836-46F8-811F-B3EED840F4F5}">
      <dsp:nvSpPr>
        <dsp:cNvPr id="0" name=""/>
        <dsp:cNvSpPr/>
      </dsp:nvSpPr>
      <dsp:spPr>
        <a:xfrm>
          <a:off x="2439590" y="1389909"/>
          <a:ext cx="2436018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Version Manager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2439590" y="1389909"/>
        <a:ext cx="2436018" cy="309339"/>
      </dsp:txXfrm>
    </dsp:sp>
    <dsp:sp modelId="{749CB373-19D0-44AE-AA85-AAC71EE36096}">
      <dsp:nvSpPr>
        <dsp:cNvPr id="0" name=""/>
        <dsp:cNvSpPr/>
      </dsp:nvSpPr>
      <dsp:spPr>
        <a:xfrm>
          <a:off x="4875609" y="1389909"/>
          <a:ext cx="2436018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B050"/>
              </a:solidFill>
            </a:rPr>
            <a:t>Dependency Manager</a:t>
          </a:r>
          <a:endParaRPr lang="en-US" sz="1000" b="1" kern="1200" dirty="0">
            <a:solidFill>
              <a:srgbClr val="00B050"/>
            </a:solidFill>
          </a:endParaRPr>
        </a:p>
      </dsp:txBody>
      <dsp:txXfrm>
        <a:off x="4875609" y="1389909"/>
        <a:ext cx="2436018" cy="309339"/>
      </dsp:txXfrm>
    </dsp:sp>
    <dsp:sp modelId="{8736DE29-2B5C-4A25-AA15-6FE4022F2E2E}">
      <dsp:nvSpPr>
        <dsp:cNvPr id="0" name=""/>
        <dsp:cNvSpPr/>
      </dsp:nvSpPr>
      <dsp:spPr>
        <a:xfrm rot="10800000">
          <a:off x="0" y="2282"/>
          <a:ext cx="7315200" cy="103457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Development</a:t>
          </a:r>
          <a:endParaRPr lang="en-US" sz="1300" kern="1200" dirty="0"/>
        </a:p>
      </dsp:txBody>
      <dsp:txXfrm>
        <a:off x="0" y="2282"/>
        <a:ext cx="7315200" cy="363137"/>
      </dsp:txXfrm>
    </dsp:sp>
    <dsp:sp modelId="{5B215F98-1D3E-4BD0-93C3-32DBF5A453FD}">
      <dsp:nvSpPr>
        <dsp:cNvPr id="0" name=""/>
        <dsp:cNvSpPr/>
      </dsp:nvSpPr>
      <dsp:spPr>
        <a:xfrm>
          <a:off x="0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IDE</a:t>
          </a:r>
          <a:endParaRPr lang="en-US" sz="1000" kern="1200" dirty="0"/>
        </a:p>
      </dsp:txBody>
      <dsp:txXfrm>
        <a:off x="0" y="365419"/>
        <a:ext cx="914399" cy="309339"/>
      </dsp:txXfrm>
    </dsp:sp>
    <dsp:sp modelId="{E3EE10B0-9069-40BF-ABAA-6FD2D7EBCC10}">
      <dsp:nvSpPr>
        <dsp:cNvPr id="0" name=""/>
        <dsp:cNvSpPr/>
      </dsp:nvSpPr>
      <dsp:spPr>
        <a:xfrm>
          <a:off x="9143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Debugger</a:t>
          </a:r>
          <a:endParaRPr lang="en-US" sz="1000" kern="1200" dirty="0"/>
        </a:p>
      </dsp:txBody>
      <dsp:txXfrm>
        <a:off x="914399" y="365419"/>
        <a:ext cx="914399" cy="309339"/>
      </dsp:txXfrm>
    </dsp:sp>
    <dsp:sp modelId="{B803C1D3-7630-4DAC-BEF9-EC8BB1F68462}">
      <dsp:nvSpPr>
        <dsp:cNvPr id="0" name=""/>
        <dsp:cNvSpPr/>
      </dsp:nvSpPr>
      <dsp:spPr>
        <a:xfrm>
          <a:off x="1828800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1F3D8F"/>
              </a:solidFill>
            </a:rPr>
            <a:t>Compiler</a:t>
          </a:r>
          <a:endParaRPr lang="en-US" sz="1000" b="1" kern="1200" dirty="0">
            <a:solidFill>
              <a:srgbClr val="1F3D8F"/>
            </a:solidFill>
          </a:endParaRPr>
        </a:p>
      </dsp:txBody>
      <dsp:txXfrm>
        <a:off x="1828800" y="365419"/>
        <a:ext cx="914399" cy="309339"/>
      </dsp:txXfrm>
    </dsp:sp>
    <dsp:sp modelId="{A13B4F77-1A49-4ABB-B71F-05F77D83687E}">
      <dsp:nvSpPr>
        <dsp:cNvPr id="0" name=""/>
        <dsp:cNvSpPr/>
      </dsp:nvSpPr>
      <dsp:spPr>
        <a:xfrm>
          <a:off x="27431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1F3D8F"/>
              </a:solidFill>
            </a:rPr>
            <a:t>Builder</a:t>
          </a:r>
          <a:endParaRPr lang="en-US" sz="1000" b="1" kern="1200" dirty="0">
            <a:solidFill>
              <a:srgbClr val="1F3D8F"/>
            </a:solidFill>
          </a:endParaRPr>
        </a:p>
      </dsp:txBody>
      <dsp:txXfrm>
        <a:off x="2743199" y="365419"/>
        <a:ext cx="914399" cy="309339"/>
      </dsp:txXfrm>
    </dsp:sp>
    <dsp:sp modelId="{EBC1035A-85FA-42C6-956A-11497DB153CC}">
      <dsp:nvSpPr>
        <dsp:cNvPr id="0" name=""/>
        <dsp:cNvSpPr/>
      </dsp:nvSpPr>
      <dsp:spPr>
        <a:xfrm>
          <a:off x="36575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1F3D8F"/>
              </a:solidFill>
            </a:rPr>
            <a:t>VCS</a:t>
          </a:r>
          <a:endParaRPr lang="en-US" sz="1000" b="1" kern="1200" dirty="0">
            <a:solidFill>
              <a:srgbClr val="1F3D8F"/>
            </a:solidFill>
          </a:endParaRPr>
        </a:p>
      </dsp:txBody>
      <dsp:txXfrm>
        <a:off x="3657599" y="365419"/>
        <a:ext cx="914399" cy="309339"/>
      </dsp:txXfrm>
    </dsp:sp>
    <dsp:sp modelId="{52DC1020-145A-4147-9836-312F56E7B5FD}">
      <dsp:nvSpPr>
        <dsp:cNvPr id="0" name=""/>
        <dsp:cNvSpPr/>
      </dsp:nvSpPr>
      <dsp:spPr>
        <a:xfrm>
          <a:off x="45719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accent2"/>
              </a:solidFill>
            </a:rPr>
            <a:t>Doc</a:t>
          </a:r>
          <a:endParaRPr lang="en-US" sz="1000" b="1" kern="1200" dirty="0">
            <a:solidFill>
              <a:schemeClr val="accent2"/>
            </a:solidFill>
          </a:endParaRPr>
        </a:p>
      </dsp:txBody>
      <dsp:txXfrm>
        <a:off x="4571999" y="365419"/>
        <a:ext cx="914399" cy="309339"/>
      </dsp:txXfrm>
    </dsp:sp>
    <dsp:sp modelId="{D1E88838-CA4A-4DA8-91AD-2153D0FAD62F}">
      <dsp:nvSpPr>
        <dsp:cNvPr id="0" name=""/>
        <dsp:cNvSpPr/>
      </dsp:nvSpPr>
      <dsp:spPr>
        <a:xfrm>
          <a:off x="54863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rgbClr val="C00000"/>
              </a:solidFill>
            </a:rPr>
            <a:t>Bug Tracker</a:t>
          </a:r>
          <a:endParaRPr lang="en-US" sz="1000" kern="1200" dirty="0">
            <a:solidFill>
              <a:srgbClr val="C00000"/>
            </a:solidFill>
          </a:endParaRPr>
        </a:p>
      </dsp:txBody>
      <dsp:txXfrm>
        <a:off x="5486399" y="365419"/>
        <a:ext cx="914399" cy="309339"/>
      </dsp:txXfrm>
    </dsp:sp>
    <dsp:sp modelId="{339F209E-8D7F-47A4-AF01-8E62120903EC}">
      <dsp:nvSpPr>
        <dsp:cNvPr id="0" name=""/>
        <dsp:cNvSpPr/>
      </dsp:nvSpPr>
      <dsp:spPr>
        <a:xfrm>
          <a:off x="6400799" y="365419"/>
          <a:ext cx="914399" cy="309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rgbClr val="C00000"/>
              </a:solidFill>
            </a:rPr>
            <a:t>Task Manager</a:t>
          </a:r>
          <a:endParaRPr lang="en-US" sz="1000" kern="1200" dirty="0">
            <a:solidFill>
              <a:srgbClr val="C00000"/>
            </a:solidFill>
          </a:endParaRPr>
        </a:p>
      </dsp:txBody>
      <dsp:txXfrm>
        <a:off x="6400799" y="365419"/>
        <a:ext cx="914399" cy="309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79C26C4-AFD1-4776-8AFD-83592B9BC9B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68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BC612F7-327D-4067-9EAB-F196D16F526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3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3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3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3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3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7642C2-0574-4F0C-BDD1-867B69BA674C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114089-9783-4104-8619-0D43C8D0976B}" type="slidenum">
              <a:rPr lang="it-IT" smtClean="0"/>
              <a:pPr/>
              <a:t>10</a:t>
            </a:fld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781042-B748-422F-991D-24F134287B0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CDEAD0-7CD5-4EFA-A89B-E3CC399B5B9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7CB173-CC71-4DCA-BE70-78435DCD86BD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A4A1AC-F864-43B7-AF60-51EFBF74D435}" type="slidenum">
              <a:rPr lang="it-IT" smtClean="0"/>
              <a:pPr/>
              <a:t>14</a:t>
            </a:fld>
            <a:endParaRPr lang="it-IT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C851F0-6AE2-435B-92E6-935EECC75BC6}" type="slidenum">
              <a:rPr lang="it-IT" smtClean="0"/>
              <a:pPr/>
              <a:t>15</a:t>
            </a:fld>
            <a:endParaRPr lang="it-IT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D831DB-336B-4CE1-9AE2-D92ABB673024}" type="slidenum">
              <a:rPr lang="it-IT" smtClean="0"/>
              <a:pPr/>
              <a:t>16</a:t>
            </a:fld>
            <a:endParaRPr lang="it-IT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59010F-D79A-414D-AD97-398E4B139EED}" type="slidenum">
              <a:rPr lang="it-IT" smtClean="0"/>
              <a:pPr/>
              <a:t>17</a:t>
            </a:fld>
            <a:endParaRPr lang="it-IT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BC368B-DDFD-4045-91DE-7DC2788343A6}" type="slidenum">
              <a:rPr lang="it-IT" smtClean="0"/>
              <a:pPr/>
              <a:t>18</a:t>
            </a:fld>
            <a:endParaRPr lang="it-IT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1B4081-2912-4014-A8F9-5FDCD834D37D}" type="slidenum">
              <a:rPr lang="it-IT" smtClean="0"/>
              <a:pPr/>
              <a:t>19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DA520B-D4E0-4EA8-BDB7-36FD95FC8F34}" type="slidenum">
              <a:rPr lang="it-IT" smtClean="0"/>
              <a:pPr/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E2E505-D914-44BB-96A8-A4644C3AD091}" type="slidenum">
              <a:rPr lang="it-IT" smtClean="0"/>
              <a:pPr/>
              <a:t>20</a:t>
            </a:fld>
            <a:endParaRPr lang="it-IT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B0FAB9-C0CD-449E-99A6-08AB8F15AEB5}" type="slidenum">
              <a:rPr lang="it-IT" smtClean="0"/>
              <a:pPr/>
              <a:t>21</a:t>
            </a:fld>
            <a:endParaRPr lang="it-IT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CFFB5-D545-4B21-A095-B26C46BBDB03}" type="slidenum">
              <a:rPr lang="es-ES" smtClean="0"/>
              <a:pPr/>
              <a:t>33</a:t>
            </a:fld>
            <a:endParaRPr lang="es-E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79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250A35-0648-41DB-9986-45400C030E63}" type="slidenum">
              <a:rPr lang="it-IT" smtClean="0"/>
              <a:pPr/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DEF909-AB1C-46AB-9734-C67A90F7B217}" type="slidenum">
              <a:rPr lang="it-IT" smtClean="0"/>
              <a:pPr/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EE8823-E5E3-4501-901A-E50F2BC400D1}" type="slidenum">
              <a:rPr lang="it-IT" smtClean="0"/>
              <a:pPr/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24E61F-AC40-414A-8AA8-D0D826A8100C}" type="slidenum">
              <a:rPr lang="it-IT" smtClean="0"/>
              <a:pPr/>
              <a:t>6</a:t>
            </a:fld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2497A-5FE2-4325-8E97-FF6FDC893CCC}" type="slidenum">
              <a:rPr lang="it-IT" smtClean="0"/>
              <a:pPr/>
              <a:t>7</a:t>
            </a:fld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C571A-271E-45AD-A5FB-28C2BD92CB38}" type="slidenum">
              <a:rPr lang="it-IT" smtClean="0"/>
              <a:pPr/>
              <a:t>8</a:t>
            </a:fld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CAEEF1-8A4B-466B-A862-51B025F57EE1}" type="slidenum">
              <a:rPr lang="it-IT" smtClean="0"/>
              <a:pPr/>
              <a:t>9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PPT"/>
          <p:cNvPicPr>
            <a:picLocks noChangeAspect="1" noChangeArrowheads="1"/>
          </p:cNvPicPr>
          <p:nvPr/>
        </p:nvPicPr>
        <p:blipFill>
          <a:blip r:embed="rId2" cstate="print"/>
          <a:srcRect l="2380" r="2380" b="17509"/>
          <a:stretch>
            <a:fillRect/>
          </a:stretch>
        </p:blipFill>
        <p:spPr bwMode="auto">
          <a:xfrm>
            <a:off x="0" y="4344988"/>
            <a:ext cx="9144000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02"/>
          <p:cNvPicPr>
            <a:picLocks noChangeAspect="1" noChangeArrowheads="1"/>
          </p:cNvPicPr>
          <p:nvPr/>
        </p:nvPicPr>
        <p:blipFill>
          <a:blip r:embed="rId3" cstate="print"/>
          <a:srcRect l="22119" t="22630" b="21933"/>
          <a:stretch>
            <a:fillRect/>
          </a:stretch>
        </p:blipFill>
        <p:spPr bwMode="auto">
          <a:xfrm>
            <a:off x="609600" y="333375"/>
            <a:ext cx="27432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8153400" y="1371600"/>
            <a:ext cx="12192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ts val="900"/>
              </a:lnSpc>
              <a:spcBef>
                <a:spcPct val="0"/>
              </a:spcBef>
              <a:defRPr/>
            </a:pPr>
            <a:r>
              <a:rPr lang="it-IT" sz="800" b="0">
                <a:solidFill>
                  <a:srgbClr val="99CC33"/>
                </a:solidFill>
              </a:rPr>
              <a:t>INFSO-</a:t>
            </a:r>
            <a:r>
              <a:rPr lang="fr-BE" sz="800" b="0">
                <a:solidFill>
                  <a:srgbClr val="99CC33"/>
                </a:solidFill>
                <a:cs typeface="Times New Roman" pitchFamily="18" charset="0"/>
              </a:rPr>
              <a:t>RI-223782</a:t>
            </a:r>
            <a:endParaRPr lang="it-IT" sz="800" b="0">
              <a:solidFill>
                <a:srgbClr val="99CC33"/>
              </a:solidFill>
              <a:cs typeface="Times New Roman" pitchFamily="18" charset="0"/>
            </a:endParaRPr>
          </a:p>
        </p:txBody>
      </p:sp>
      <p:pic>
        <p:nvPicPr>
          <p:cNvPr id="7" name="Picture 26" descr="Transmitter_Photoshop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7063" y="0"/>
            <a:ext cx="809625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027238"/>
            <a:ext cx="7075488" cy="792162"/>
          </a:xfrm>
        </p:spPr>
        <p:txBody>
          <a:bodyPr/>
          <a:lstStyle>
            <a:lvl1pPr>
              <a:lnSpc>
                <a:spcPts val="2200"/>
              </a:lnSpc>
              <a:defRPr sz="3000"/>
            </a:lvl1pPr>
          </a:lstStyle>
          <a:p>
            <a:r>
              <a:rPr lang="it-IT"/>
              <a:t>Click to edit style</a:t>
            </a: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514600"/>
            <a:ext cx="7075488" cy="914400"/>
          </a:xfrm>
        </p:spPr>
        <p:txBody>
          <a:bodyPr/>
          <a:lstStyle>
            <a:lvl1pPr>
              <a:defRPr sz="2800">
                <a:solidFill>
                  <a:srgbClr val="99CC33"/>
                </a:solidFill>
              </a:defRPr>
            </a:lvl1pPr>
          </a:lstStyle>
          <a:p>
            <a:r>
              <a:rPr lang="it-IT"/>
              <a:t>Click to edit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39DB8-B753-4727-AF84-6CC3AF1C8B3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2450" y="333375"/>
            <a:ext cx="1784350" cy="5534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47813" y="333375"/>
            <a:ext cx="5202237" cy="5534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6DA62-1E7B-430C-BCEE-FA4879038CB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6993C-D117-452B-BAE0-204A8374285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E9C4B-939F-4072-B39B-AD6FD8C10DF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813" y="1484313"/>
            <a:ext cx="3492500" cy="4383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2713" y="1484313"/>
            <a:ext cx="3494087" cy="4383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9C10C-AF68-4550-93E6-F8BA3EEB72E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69920-22E0-45A3-A63A-9CD9C6F0153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9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E97A7-CD89-4EFC-9112-5AB0A684F3C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4538C-DF95-41F8-9502-D6FDD58FD04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70039-533D-471B-A35C-00EB42AAF10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00887-8233-483E-8470-607BBFFCC49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813" y="333375"/>
            <a:ext cx="71278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484313"/>
            <a:ext cx="7138987" cy="438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6629400"/>
            <a:ext cx="3587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ts val="900"/>
              </a:lnSpc>
              <a:spcBef>
                <a:spcPct val="0"/>
              </a:spcBef>
              <a:defRPr sz="800"/>
            </a:lvl1pPr>
          </a:lstStyle>
          <a:p>
            <a:pPr>
              <a:defRPr/>
            </a:pPr>
            <a:fld id="{930C0C78-A92C-44E5-9E8D-478FA7555DD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083300" y="333375"/>
            <a:ext cx="2592388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  <a:defRPr/>
            </a:pPr>
            <a:r>
              <a:rPr lang="it-IT" sz="900" b="0">
                <a:solidFill>
                  <a:srgbClr val="99CC33"/>
                </a:solidFill>
              </a:rPr>
              <a:t>INFSO-</a:t>
            </a:r>
            <a:r>
              <a:rPr lang="fr-BE" sz="900" b="0">
                <a:solidFill>
                  <a:srgbClr val="99CC33"/>
                </a:solidFill>
                <a:cs typeface="Times New Roman" pitchFamily="18" charset="0"/>
              </a:rPr>
              <a:t>RI-223782</a:t>
            </a:r>
            <a:r>
              <a:rPr lang="it-IT" sz="900" b="0">
                <a:solidFill>
                  <a:srgbClr val="99CC33"/>
                </a:solidFill>
              </a:rPr>
              <a:t> 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1168400" y="6223000"/>
            <a:ext cx="0" cy="533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2055" name="Picture 27" descr="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6513" y="0"/>
            <a:ext cx="10683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65875" y="6248400"/>
            <a:ext cx="2092325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99CC33"/>
                </a:solidFill>
              </a:defRPr>
            </a:lvl1pPr>
          </a:lstStyle>
          <a:p>
            <a:pPr>
              <a:defRPr/>
            </a:pPr>
            <a:r>
              <a:rPr lang="en-US"/>
              <a:t>Bruxelles, 3 April</a:t>
            </a:r>
            <a:endParaRPr lang="it-IT"/>
          </a:p>
        </p:txBody>
      </p:sp>
      <p:sp>
        <p:nvSpPr>
          <p:cNvPr id="1054" name="Line 30"/>
          <p:cNvSpPr>
            <a:spLocks noChangeShapeType="1"/>
          </p:cNvSpPr>
          <p:nvPr/>
        </p:nvSpPr>
        <p:spPr bwMode="auto">
          <a:xfrm>
            <a:off x="1524000" y="1189038"/>
            <a:ext cx="7151688" cy="0"/>
          </a:xfrm>
          <a:prstGeom prst="line">
            <a:avLst/>
          </a:prstGeom>
          <a:noFill/>
          <a:ln w="9525">
            <a:solidFill>
              <a:srgbClr val="99CC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55" name="Rectangle 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2484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rgbClr val="99CC33"/>
                </a:solidFill>
              </a:defRPr>
            </a:lvl1pPr>
          </a:lstStyle>
          <a:p>
            <a:pPr>
              <a:defRPr/>
            </a:pPr>
            <a:r>
              <a:rPr lang="en-US"/>
              <a:t>Baltic Grid-II - Summer School - ITPA - 2 July 2009</a:t>
            </a: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1F3D8F"/>
          </a:solidFill>
          <a:latin typeface="Arial" charset="0"/>
          <a:ea typeface="ヒラギノ角ゴ Pro W3" pitchFamily="-32" charset="-128"/>
        </a:defRPr>
      </a:lvl9pPr>
    </p:titleStyle>
    <p:bodyStyle>
      <a:lvl1pPr marL="342900" indent="-342900" algn="just" rtl="0" eaLnBrk="0" fontAlgn="base" hangingPunct="0">
        <a:lnSpc>
          <a:spcPts val="2200"/>
        </a:lnSpc>
        <a:spcBef>
          <a:spcPct val="20000"/>
        </a:spcBef>
        <a:spcAft>
          <a:spcPct val="0"/>
        </a:spcAft>
        <a:defRPr sz="2200">
          <a:solidFill>
            <a:srgbClr val="1F3D8F"/>
          </a:solidFill>
          <a:latin typeface="+mn-lt"/>
          <a:ea typeface="+mn-ea"/>
          <a:cs typeface="+mn-cs"/>
        </a:defRPr>
      </a:lvl1pPr>
      <a:lvl2pPr marL="542925" indent="-180975" algn="just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120000"/>
        <a:buChar char="•"/>
        <a:defRPr sz="2000">
          <a:solidFill>
            <a:srgbClr val="1F3D8F"/>
          </a:solidFill>
          <a:latin typeface="+mn-lt"/>
          <a:ea typeface="+mn-ea"/>
        </a:defRPr>
      </a:lvl2pPr>
      <a:lvl3pPr marL="1257300" indent="-180975" algn="just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80000"/>
        <a:buChar char="•"/>
        <a:defRPr>
          <a:solidFill>
            <a:srgbClr val="1F3D8F"/>
          </a:solidFill>
          <a:latin typeface="+mn-lt"/>
          <a:ea typeface="+mn-ea"/>
        </a:defRPr>
      </a:lvl3pPr>
      <a:lvl4pPr marL="1971675" indent="-180975" algn="just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70000"/>
        <a:buChar char="•"/>
        <a:defRPr sz="1600">
          <a:solidFill>
            <a:srgbClr val="1F3D8F"/>
          </a:solidFill>
          <a:latin typeface="+mn-lt"/>
          <a:ea typeface="+mn-ea"/>
        </a:defRPr>
      </a:lvl4pPr>
      <a:lvl5pPr marL="2600325" indent="-180975" algn="just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70000"/>
        <a:buChar char="•"/>
        <a:defRPr sz="1400">
          <a:solidFill>
            <a:srgbClr val="1F3D8F"/>
          </a:solidFill>
          <a:latin typeface="+mn-lt"/>
          <a:ea typeface="+mn-ea"/>
        </a:defRPr>
      </a:lvl5pPr>
      <a:lvl6pPr marL="3057525" indent="-180975" algn="just" rtl="0" fontAlgn="base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70000"/>
        <a:buChar char="•"/>
        <a:defRPr sz="1400">
          <a:solidFill>
            <a:srgbClr val="1F3D8F"/>
          </a:solidFill>
          <a:latin typeface="+mn-lt"/>
          <a:ea typeface="+mn-ea"/>
        </a:defRPr>
      </a:lvl6pPr>
      <a:lvl7pPr marL="3514725" indent="-180975" algn="just" rtl="0" fontAlgn="base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70000"/>
        <a:buChar char="•"/>
        <a:defRPr sz="1400">
          <a:solidFill>
            <a:srgbClr val="1F3D8F"/>
          </a:solidFill>
          <a:latin typeface="+mn-lt"/>
          <a:ea typeface="+mn-ea"/>
        </a:defRPr>
      </a:lvl7pPr>
      <a:lvl8pPr marL="3971925" indent="-180975" algn="just" rtl="0" fontAlgn="base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70000"/>
        <a:buChar char="•"/>
        <a:defRPr sz="1400">
          <a:solidFill>
            <a:srgbClr val="1F3D8F"/>
          </a:solidFill>
          <a:latin typeface="+mn-lt"/>
          <a:ea typeface="+mn-ea"/>
        </a:defRPr>
      </a:lvl8pPr>
      <a:lvl9pPr marL="4429125" indent="-180975" algn="just" rtl="0" fontAlgn="base">
        <a:lnSpc>
          <a:spcPts val="2200"/>
        </a:lnSpc>
        <a:spcBef>
          <a:spcPct val="20000"/>
        </a:spcBef>
        <a:spcAft>
          <a:spcPct val="0"/>
        </a:spcAft>
        <a:buClr>
          <a:srgbClr val="99CC33"/>
        </a:buClr>
        <a:buSzPct val="70000"/>
        <a:buChar char="•"/>
        <a:defRPr sz="1400">
          <a:solidFill>
            <a:srgbClr val="1F3D8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hyperlink" Target="http://www.debian.org/" TargetMode="External"/><Relationship Id="rId18" Type="http://schemas.openxmlformats.org/officeDocument/2006/relationships/image" Target="../media/image37.png"/><Relationship Id="rId26" Type="http://schemas.openxmlformats.org/officeDocument/2006/relationships/image" Target="../media/image44.wmf"/><Relationship Id="rId3" Type="http://schemas.openxmlformats.org/officeDocument/2006/relationships/notesSlide" Target="../notesSlides/notesSlide14.xml"/><Relationship Id="rId21" Type="http://schemas.openxmlformats.org/officeDocument/2006/relationships/image" Target="../media/image40.pn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3.wmf"/><Relationship Id="rId17" Type="http://schemas.openxmlformats.org/officeDocument/2006/relationships/hyperlink" Target="http://fedoraproject.org/" TargetMode="External"/><Relationship Id="rId25" Type="http://schemas.openxmlformats.org/officeDocument/2006/relationships/image" Target="../media/image43.wmf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6.png"/><Relationship Id="rId20" Type="http://schemas.openxmlformats.org/officeDocument/2006/relationships/image" Target="../media/image39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11" Type="http://schemas.openxmlformats.org/officeDocument/2006/relationships/image" Target="../media/image32.wmf"/><Relationship Id="rId24" Type="http://schemas.openxmlformats.org/officeDocument/2006/relationships/image" Target="../media/image42.wmf"/><Relationship Id="rId5" Type="http://schemas.openxmlformats.org/officeDocument/2006/relationships/image" Target="../media/image27.wmf"/><Relationship Id="rId15" Type="http://schemas.openxmlformats.org/officeDocument/2006/relationships/image" Target="../media/image35.png"/><Relationship Id="rId23" Type="http://schemas.openxmlformats.org/officeDocument/2006/relationships/image" Target="../media/image41.png"/><Relationship Id="rId10" Type="http://schemas.openxmlformats.org/officeDocument/2006/relationships/image" Target="../media/image31.wmf"/><Relationship Id="rId19" Type="http://schemas.openxmlformats.org/officeDocument/2006/relationships/image" Target="../media/image38.png"/><Relationship Id="rId4" Type="http://schemas.openxmlformats.org/officeDocument/2006/relationships/image" Target="../media/image26.wmf"/><Relationship Id="rId9" Type="http://schemas.openxmlformats.org/officeDocument/2006/relationships/image" Target="../media/image30.wmf"/><Relationship Id="rId14" Type="http://schemas.openxmlformats.org/officeDocument/2006/relationships/image" Target="../media/image34.png"/><Relationship Id="rId22" Type="http://schemas.openxmlformats.org/officeDocument/2006/relationships/hyperlink" Target="http://www.amd.com/us-en" TargetMode="External"/><Relationship Id="rId27" Type="http://schemas.openxmlformats.org/officeDocument/2006/relationships/image" Target="../media/image45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332038"/>
            <a:ext cx="6581775" cy="792162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sz="3600" smtClean="0"/>
              <a:t>Grid Software Quality Process</a:t>
            </a:r>
            <a:endParaRPr lang="it-IT" sz="3600" smtClean="0"/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1600200" y="4051300"/>
            <a:ext cx="340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it-IT" sz="1800"/>
              <a:t>GridKa School 2009</a:t>
            </a: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endParaRPr lang="it-IT" sz="1800"/>
          </a:p>
        </p:txBody>
      </p:sp>
      <p:sp>
        <p:nvSpPr>
          <p:cNvPr id="4100" name="Rectangle 11"/>
          <p:cNvSpPr>
            <a:spLocks noChangeArrowheads="1"/>
          </p:cNvSpPr>
          <p:nvPr/>
        </p:nvSpPr>
        <p:spPr bwMode="auto">
          <a:xfrm>
            <a:off x="5219700" y="4051300"/>
            <a:ext cx="345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it-IT" sz="1700"/>
              <a:t>Andres Abad Rodriguez</a:t>
            </a:r>
          </a:p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endParaRPr lang="it-IT" sz="1600"/>
          </a:p>
        </p:txBody>
      </p:sp>
      <p:sp>
        <p:nvSpPr>
          <p:cNvPr id="4101" name="Rectangle 12"/>
          <p:cNvSpPr>
            <a:spLocks noChangeArrowheads="1"/>
          </p:cNvSpPr>
          <p:nvPr/>
        </p:nvSpPr>
        <p:spPr bwMode="auto">
          <a:xfrm>
            <a:off x="5219700" y="4343400"/>
            <a:ext cx="345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it-IT" sz="1600" b="0">
                <a:solidFill>
                  <a:srgbClr val="99CC33"/>
                </a:solidFill>
              </a:rPr>
              <a:t>CERN</a:t>
            </a:r>
          </a:p>
        </p:txBody>
      </p:sp>
      <p:sp>
        <p:nvSpPr>
          <p:cNvPr id="4102" name="Rectangle 13"/>
          <p:cNvSpPr>
            <a:spLocks noChangeArrowheads="1"/>
          </p:cNvSpPr>
          <p:nvPr/>
        </p:nvSpPr>
        <p:spPr bwMode="auto">
          <a:xfrm>
            <a:off x="1600200" y="50292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it-IT" sz="1400" b="0"/>
              <a:t>Karlsruhe, 2 September 2009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05400" y="6629400"/>
            <a:ext cx="3711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DE877D26-0621-4BA6-BEFA-A1BC345034FE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10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Artefact Repository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2438400" y="2743200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47800" y="1524000"/>
            <a:ext cx="7138988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</a:t>
            </a:r>
            <a:r>
              <a:rPr lang="en-GB" sz="2400" b="0" kern="0" dirty="0">
                <a:latin typeface="+mn-lt"/>
                <a:ea typeface="+mn-ea"/>
              </a:rPr>
              <a:t>All binaries must be </a:t>
            </a:r>
            <a:r>
              <a:rPr lang="en-GB" sz="2400" kern="0" dirty="0">
                <a:latin typeface="+mn-lt"/>
                <a:ea typeface="+mn-ea"/>
              </a:rPr>
              <a:t>uniquely identifiable</a:t>
            </a:r>
            <a:r>
              <a:rPr lang="en-GB" sz="2400" b="0" kern="0" dirty="0">
                <a:latin typeface="+mn-lt"/>
                <a:ea typeface="+mn-ea"/>
              </a:rPr>
              <a:t> and always </a:t>
            </a:r>
            <a:r>
              <a:rPr lang="en-GB" sz="2400" kern="0" dirty="0">
                <a:latin typeface="+mn-lt"/>
                <a:ea typeface="+mn-ea"/>
              </a:rPr>
              <a:t>available</a:t>
            </a:r>
            <a:r>
              <a:rPr lang="en-GB" sz="2400" b="0" kern="0" dirty="0">
                <a:latin typeface="+mn-lt"/>
                <a:ea typeface="+mn-ea"/>
              </a:rPr>
              <a:t> </a:t>
            </a:r>
            <a:endParaRPr lang="en-GB" sz="240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</a:t>
            </a:r>
            <a:r>
              <a:rPr lang="en-GB" sz="2400" kern="0" dirty="0">
                <a:latin typeface="+mn-lt"/>
                <a:ea typeface="+mn-ea"/>
              </a:rPr>
              <a:t>Logs</a:t>
            </a:r>
            <a:r>
              <a:rPr lang="en-GB" sz="2400" b="0" kern="0" dirty="0">
                <a:latin typeface="+mn-lt"/>
                <a:ea typeface="+mn-ea"/>
              </a:rPr>
              <a:t> and </a:t>
            </a:r>
            <a:r>
              <a:rPr lang="en-GB" sz="2400" kern="0" dirty="0">
                <a:latin typeface="+mn-lt"/>
                <a:ea typeface="+mn-ea"/>
              </a:rPr>
              <a:t>Report</a:t>
            </a:r>
            <a:r>
              <a:rPr lang="en-GB" sz="2400" b="0" kern="0" dirty="0">
                <a:latin typeface="+mn-lt"/>
                <a:ea typeface="+mn-ea"/>
              </a:rPr>
              <a:t> of the </a:t>
            </a:r>
            <a:r>
              <a:rPr lang="en-GB" sz="2400" kern="0" dirty="0">
                <a:latin typeface="+mn-lt"/>
                <a:ea typeface="+mn-ea"/>
              </a:rPr>
              <a:t>build process </a:t>
            </a:r>
            <a:r>
              <a:rPr lang="en-GB" sz="2400" b="0" kern="0" dirty="0">
                <a:latin typeface="+mn-lt"/>
                <a:ea typeface="+mn-ea"/>
              </a:rPr>
              <a:t>must be always available and easily reachable from the binaries</a:t>
            </a:r>
            <a:endParaRPr lang="en-GB" sz="240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Metrics </a:t>
            </a:r>
            <a:r>
              <a:rPr lang="en-GB" sz="2400" b="0" kern="0" dirty="0">
                <a:latin typeface="+mn-lt"/>
                <a:ea typeface="+mn-ea"/>
              </a:rPr>
              <a:t>generated during the process must be stored together with the reports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Support for</a:t>
            </a:r>
            <a:r>
              <a:rPr lang="en-GB" sz="2400" kern="0" dirty="0">
                <a:latin typeface="+mn-lt"/>
                <a:ea typeface="+mn-ea"/>
              </a:rPr>
              <a:t> </a:t>
            </a:r>
            <a:r>
              <a:rPr lang="en-GB" sz="2400" b="0" kern="0" dirty="0">
                <a:latin typeface="+mn-lt"/>
                <a:ea typeface="+mn-ea"/>
              </a:rPr>
              <a:t>platform specific </a:t>
            </a:r>
            <a:r>
              <a:rPr lang="en-GB" sz="2400" kern="0" dirty="0">
                <a:latin typeface="+mn-lt"/>
                <a:ea typeface="+mn-ea"/>
              </a:rPr>
              <a:t>package management system </a:t>
            </a:r>
            <a:r>
              <a:rPr lang="en-GB" sz="2400" b="0" kern="0" dirty="0">
                <a:latin typeface="+mn-lt"/>
                <a:ea typeface="+mn-ea"/>
              </a:rPr>
              <a:t>may be added to ease the</a:t>
            </a:r>
            <a:r>
              <a:rPr lang="en-GB" sz="2400" kern="0" dirty="0">
                <a:latin typeface="+mn-lt"/>
                <a:ea typeface="+mn-ea"/>
              </a:rPr>
              <a:t> software installation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248400" y="6629400"/>
            <a:ext cx="2568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701699CE-4B73-4B20-B3A2-6430F911BCC8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11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</a:t>
            </a:r>
          </a:p>
        </p:txBody>
      </p:sp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3" cstate="print"/>
          <a:srcRect l="1041" t="17352" r="1106" b="8128"/>
          <a:stretch>
            <a:fillRect/>
          </a:stretch>
        </p:blipFill>
        <p:spPr bwMode="auto">
          <a:xfrm>
            <a:off x="1219200" y="1600200"/>
            <a:ext cx="75533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248400" y="6629400"/>
            <a:ext cx="2568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A55F72F5-7F09-48F6-A83B-51B8D3EB3056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12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7463" y="1295400"/>
            <a:ext cx="7551737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791200" y="6629400"/>
            <a:ext cx="30257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D2B0AB76-543B-443A-86EF-583559E51577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13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</a:t>
            </a:r>
          </a:p>
        </p:txBody>
      </p:sp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3" cstate="print"/>
          <a:srcRect l="20868" t="20625" r="10202" b="10001"/>
          <a:stretch>
            <a:fillRect/>
          </a:stretch>
        </p:blipFill>
        <p:spPr bwMode="auto">
          <a:xfrm>
            <a:off x="1328738" y="1143000"/>
            <a:ext cx="7358062" cy="49958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343400" y="6629400"/>
            <a:ext cx="4473575" cy="2286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02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A42FB641-7EED-4268-BAC7-93CCFB7D37EE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14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5795963" y="2924175"/>
            <a:ext cx="1755775" cy="1658938"/>
            <a:chOff x="3651" y="1842"/>
            <a:chExt cx="1106" cy="1045"/>
          </a:xfrm>
        </p:grpSpPr>
        <p:pic>
          <p:nvPicPr>
            <p:cNvPr id="1120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51" y="2069"/>
              <a:ext cx="1106" cy="81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21" name="Line 39"/>
            <p:cNvSpPr>
              <a:spLocks noChangeShapeType="1"/>
            </p:cNvSpPr>
            <p:nvPr/>
          </p:nvSpPr>
          <p:spPr bwMode="auto">
            <a:xfrm>
              <a:off x="4105" y="1842"/>
              <a:ext cx="0" cy="227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95"/>
          <p:cNvGrpSpPr>
            <a:grpSpLocks/>
          </p:cNvGrpSpPr>
          <p:nvPr/>
        </p:nvGrpSpPr>
        <p:grpSpPr bwMode="auto">
          <a:xfrm>
            <a:off x="5003800" y="1268413"/>
            <a:ext cx="2447925" cy="1627187"/>
            <a:chOff x="3152" y="799"/>
            <a:chExt cx="1542" cy="1025"/>
          </a:xfrm>
        </p:grpSpPr>
        <p:pic>
          <p:nvPicPr>
            <p:cNvPr id="1118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60" y="799"/>
              <a:ext cx="1134" cy="102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19" name="Line 38"/>
            <p:cNvSpPr>
              <a:spLocks noChangeShapeType="1"/>
            </p:cNvSpPr>
            <p:nvPr/>
          </p:nvSpPr>
          <p:spPr bwMode="auto">
            <a:xfrm>
              <a:off x="3152" y="1344"/>
              <a:ext cx="408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2555875" y="1341438"/>
            <a:ext cx="2447925" cy="1435100"/>
            <a:chOff x="1610" y="845"/>
            <a:chExt cx="1542" cy="904"/>
          </a:xfrm>
        </p:grpSpPr>
        <p:pic>
          <p:nvPicPr>
            <p:cNvPr id="1116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85" y="845"/>
              <a:ext cx="1167" cy="9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17" name="Line 37"/>
            <p:cNvSpPr>
              <a:spLocks noChangeShapeType="1"/>
            </p:cNvSpPr>
            <p:nvPr/>
          </p:nvSpPr>
          <p:spPr bwMode="auto">
            <a:xfrm>
              <a:off x="1610" y="1298"/>
              <a:ext cx="408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aphicFrame>
        <p:nvGraphicFramePr>
          <p:cNvPr id="11162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611188" y="1268413"/>
          <a:ext cx="1968500" cy="1649412"/>
        </p:xfrm>
        <a:graphic>
          <a:graphicData uri="http://schemas.openxmlformats.org/presentationml/2006/ole">
            <p:oleObj spid="_x0000_s1026" name="Visio" r:id="rId7" imgW="3835908" imgH="3213735" progId="Visio.Drawing.11">
              <p:embed/>
            </p:oleObj>
          </a:graphicData>
        </a:graphic>
      </p:graphicFrame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 “Typical” Grid Environment</a:t>
            </a:r>
          </a:p>
        </p:txBody>
      </p:sp>
      <p:grpSp>
        <p:nvGrpSpPr>
          <p:cNvPr id="5" name="Group 113"/>
          <p:cNvGrpSpPr>
            <a:grpSpLocks/>
          </p:cNvGrpSpPr>
          <p:nvPr/>
        </p:nvGrpSpPr>
        <p:grpSpPr bwMode="auto">
          <a:xfrm>
            <a:off x="6877050" y="4437063"/>
            <a:ext cx="1987550" cy="1952625"/>
            <a:chOff x="4332" y="2795"/>
            <a:chExt cx="1252" cy="1230"/>
          </a:xfrm>
        </p:grpSpPr>
        <p:pic>
          <p:nvPicPr>
            <p:cNvPr id="1111" name="Picture 18"/>
            <p:cNvPicPr>
              <a:picLocks noChangeAspect="1" noChangeArrowheads="1"/>
            </p:cNvPicPr>
            <p:nvPr/>
          </p:nvPicPr>
          <p:blipFill>
            <a:blip r:embed="rId8" cstate="print"/>
            <a:srcRect r="1448" b="39285"/>
            <a:stretch>
              <a:fillRect/>
            </a:stretch>
          </p:blipFill>
          <p:spPr bwMode="auto">
            <a:xfrm>
              <a:off x="4332" y="3022"/>
              <a:ext cx="1043" cy="14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112" name="Picture 1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694" y="3137"/>
              <a:ext cx="765" cy="13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13" name="Rectangle 19"/>
            <p:cNvSpPr>
              <a:spLocks noChangeArrowheads="1"/>
            </p:cNvSpPr>
            <p:nvPr/>
          </p:nvSpPr>
          <p:spPr bwMode="auto">
            <a:xfrm>
              <a:off x="4332" y="3046"/>
              <a:ext cx="1043" cy="112"/>
            </a:xfrm>
            <a:prstGeom prst="rect">
              <a:avLst/>
            </a:prstGeom>
            <a:noFill/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pic>
          <p:nvPicPr>
            <p:cNvPr id="1114" name="Picture 1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513" y="3249"/>
              <a:ext cx="1071" cy="77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15" name="Line 40"/>
            <p:cNvSpPr>
              <a:spLocks noChangeShapeType="1"/>
            </p:cNvSpPr>
            <p:nvPr/>
          </p:nvSpPr>
          <p:spPr bwMode="auto">
            <a:xfrm>
              <a:off x="4558" y="2795"/>
              <a:ext cx="136" cy="227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6" name="Group 98"/>
          <p:cNvGrpSpPr>
            <a:grpSpLocks/>
          </p:cNvGrpSpPr>
          <p:nvPr/>
        </p:nvGrpSpPr>
        <p:grpSpPr bwMode="auto">
          <a:xfrm>
            <a:off x="179388" y="2565400"/>
            <a:ext cx="5688012" cy="3886200"/>
            <a:chOff x="113" y="1616"/>
            <a:chExt cx="3583" cy="2448"/>
          </a:xfrm>
        </p:grpSpPr>
        <p:pic>
          <p:nvPicPr>
            <p:cNvPr id="1106" name="Picture 1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13" y="2886"/>
              <a:ext cx="1653" cy="117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07" name="Line 42"/>
            <p:cNvSpPr>
              <a:spLocks noChangeShapeType="1"/>
            </p:cNvSpPr>
            <p:nvPr/>
          </p:nvSpPr>
          <p:spPr bwMode="auto">
            <a:xfrm>
              <a:off x="612" y="1706"/>
              <a:ext cx="0" cy="1225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08" name="Line 43"/>
            <p:cNvSpPr>
              <a:spLocks noChangeShapeType="1"/>
            </p:cNvSpPr>
            <p:nvPr/>
          </p:nvSpPr>
          <p:spPr bwMode="auto">
            <a:xfrm flipH="1">
              <a:off x="1474" y="1661"/>
              <a:ext cx="726" cy="1225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09" name="Line 44"/>
            <p:cNvSpPr>
              <a:spLocks noChangeShapeType="1"/>
            </p:cNvSpPr>
            <p:nvPr/>
          </p:nvSpPr>
          <p:spPr bwMode="auto">
            <a:xfrm flipH="1">
              <a:off x="1610" y="1616"/>
              <a:ext cx="2086" cy="1497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10" name="Line 45"/>
            <p:cNvSpPr>
              <a:spLocks noChangeShapeType="1"/>
            </p:cNvSpPr>
            <p:nvPr/>
          </p:nvSpPr>
          <p:spPr bwMode="auto">
            <a:xfrm flipH="1">
              <a:off x="1701" y="2614"/>
              <a:ext cx="1995" cy="58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7" name="Group 109"/>
          <p:cNvGrpSpPr>
            <a:grpSpLocks/>
          </p:cNvGrpSpPr>
          <p:nvPr/>
        </p:nvGrpSpPr>
        <p:grpSpPr bwMode="auto">
          <a:xfrm>
            <a:off x="2051050" y="2708275"/>
            <a:ext cx="3960813" cy="3354388"/>
            <a:chOff x="1292" y="1706"/>
            <a:chExt cx="2495" cy="2113"/>
          </a:xfrm>
        </p:grpSpPr>
        <p:sp>
          <p:nvSpPr>
            <p:cNvPr id="1100" name="Text Box 36"/>
            <p:cNvSpPr txBox="1">
              <a:spLocks noChangeArrowheads="1"/>
            </p:cNvSpPr>
            <p:nvPr/>
          </p:nvSpPr>
          <p:spPr bwMode="auto">
            <a:xfrm>
              <a:off x="1973" y="2928"/>
              <a:ext cx="862" cy="162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00">
                  <a:solidFill>
                    <a:srgbClr val="003366"/>
                  </a:solidFill>
                </a:rPr>
                <a:t>DGAS</a:t>
              </a:r>
            </a:p>
          </p:txBody>
        </p:sp>
        <p:pic>
          <p:nvPicPr>
            <p:cNvPr id="1101" name="Picture 13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018" y="3113"/>
              <a:ext cx="953" cy="70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102" name="Line 46"/>
            <p:cNvSpPr>
              <a:spLocks noChangeShapeType="1"/>
            </p:cNvSpPr>
            <p:nvPr/>
          </p:nvSpPr>
          <p:spPr bwMode="auto">
            <a:xfrm>
              <a:off x="1292" y="1752"/>
              <a:ext cx="772" cy="1224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03" name="Line 47"/>
            <p:cNvSpPr>
              <a:spLocks noChangeShapeType="1"/>
            </p:cNvSpPr>
            <p:nvPr/>
          </p:nvSpPr>
          <p:spPr bwMode="auto">
            <a:xfrm flipH="1">
              <a:off x="2426" y="1706"/>
              <a:ext cx="136" cy="1225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04" name="Line 48"/>
            <p:cNvSpPr>
              <a:spLocks noChangeShapeType="1"/>
            </p:cNvSpPr>
            <p:nvPr/>
          </p:nvSpPr>
          <p:spPr bwMode="auto">
            <a:xfrm flipH="1">
              <a:off x="2835" y="1706"/>
              <a:ext cx="907" cy="127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105" name="Line 49"/>
            <p:cNvSpPr>
              <a:spLocks noChangeShapeType="1"/>
            </p:cNvSpPr>
            <p:nvPr/>
          </p:nvSpPr>
          <p:spPr bwMode="auto">
            <a:xfrm flipH="1">
              <a:off x="2880" y="2750"/>
              <a:ext cx="907" cy="408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100"/>
          <p:cNvGrpSpPr>
            <a:grpSpLocks/>
          </p:cNvGrpSpPr>
          <p:nvPr/>
        </p:nvGrpSpPr>
        <p:grpSpPr bwMode="auto">
          <a:xfrm>
            <a:off x="4427538" y="3194050"/>
            <a:ext cx="1439862" cy="1098550"/>
            <a:chOff x="2789" y="2012"/>
            <a:chExt cx="907" cy="692"/>
          </a:xfrm>
        </p:grpSpPr>
        <p:sp>
          <p:nvSpPr>
            <p:cNvPr id="1094" name="Text Box 20"/>
            <p:cNvSpPr txBox="1">
              <a:spLocks noChangeArrowheads="1"/>
            </p:cNvSpPr>
            <p:nvPr/>
          </p:nvSpPr>
          <p:spPr bwMode="auto">
            <a:xfrm>
              <a:off x="2872" y="2012"/>
              <a:ext cx="513" cy="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PBS</a:t>
              </a:r>
            </a:p>
          </p:txBody>
        </p:sp>
        <p:sp>
          <p:nvSpPr>
            <p:cNvPr id="1095" name="Text Box 21"/>
            <p:cNvSpPr txBox="1">
              <a:spLocks noChangeArrowheads="1"/>
            </p:cNvSpPr>
            <p:nvPr/>
          </p:nvSpPr>
          <p:spPr bwMode="auto">
            <a:xfrm>
              <a:off x="2880" y="2251"/>
              <a:ext cx="513" cy="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LSF</a:t>
              </a:r>
            </a:p>
          </p:txBody>
        </p:sp>
        <p:sp>
          <p:nvSpPr>
            <p:cNvPr id="1096" name="Text Box 22"/>
            <p:cNvSpPr txBox="1">
              <a:spLocks noChangeArrowheads="1"/>
            </p:cNvSpPr>
            <p:nvPr/>
          </p:nvSpPr>
          <p:spPr bwMode="auto">
            <a:xfrm>
              <a:off x="2789" y="2492"/>
              <a:ext cx="681" cy="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Condor</a:t>
              </a:r>
            </a:p>
          </p:txBody>
        </p:sp>
        <p:sp>
          <p:nvSpPr>
            <p:cNvPr id="1097" name="Line 50"/>
            <p:cNvSpPr>
              <a:spLocks noChangeShapeType="1"/>
            </p:cNvSpPr>
            <p:nvPr/>
          </p:nvSpPr>
          <p:spPr bwMode="auto">
            <a:xfrm flipH="1" flipV="1">
              <a:off x="3288" y="2115"/>
              <a:ext cx="408" cy="13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98" name="Line 51"/>
            <p:cNvSpPr>
              <a:spLocks noChangeShapeType="1"/>
            </p:cNvSpPr>
            <p:nvPr/>
          </p:nvSpPr>
          <p:spPr bwMode="auto">
            <a:xfrm flipH="1" flipV="1">
              <a:off x="3334" y="2341"/>
              <a:ext cx="362" cy="4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99" name="Line 52"/>
            <p:cNvSpPr>
              <a:spLocks noChangeShapeType="1"/>
            </p:cNvSpPr>
            <p:nvPr/>
          </p:nvSpPr>
          <p:spPr bwMode="auto">
            <a:xfrm flipH="1">
              <a:off x="3379" y="2477"/>
              <a:ext cx="272" cy="91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5435600" y="5084763"/>
            <a:ext cx="1800225" cy="1128712"/>
            <a:chOff x="3424" y="3203"/>
            <a:chExt cx="1134" cy="711"/>
          </a:xfrm>
        </p:grpSpPr>
        <p:sp>
          <p:nvSpPr>
            <p:cNvPr id="1088" name="Text Box 23"/>
            <p:cNvSpPr txBox="1">
              <a:spLocks noChangeArrowheads="1"/>
            </p:cNvSpPr>
            <p:nvPr/>
          </p:nvSpPr>
          <p:spPr bwMode="auto">
            <a:xfrm>
              <a:off x="3424" y="3203"/>
              <a:ext cx="513" cy="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DPM</a:t>
              </a:r>
            </a:p>
          </p:txBody>
        </p:sp>
        <p:sp>
          <p:nvSpPr>
            <p:cNvPr id="1089" name="Text Box 24"/>
            <p:cNvSpPr txBox="1">
              <a:spLocks noChangeArrowheads="1"/>
            </p:cNvSpPr>
            <p:nvPr/>
          </p:nvSpPr>
          <p:spPr bwMode="auto">
            <a:xfrm>
              <a:off x="3424" y="3430"/>
              <a:ext cx="589" cy="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dCache</a:t>
              </a:r>
            </a:p>
          </p:txBody>
        </p:sp>
        <p:sp>
          <p:nvSpPr>
            <p:cNvPr id="1090" name="Text Box 25"/>
            <p:cNvSpPr txBox="1">
              <a:spLocks noChangeArrowheads="1"/>
            </p:cNvSpPr>
            <p:nvPr/>
          </p:nvSpPr>
          <p:spPr bwMode="auto">
            <a:xfrm>
              <a:off x="3424" y="3702"/>
              <a:ext cx="544" cy="21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/>
                <a:t>Castor</a:t>
              </a:r>
            </a:p>
          </p:txBody>
        </p:sp>
        <p:sp>
          <p:nvSpPr>
            <p:cNvPr id="1091" name="Line 53"/>
            <p:cNvSpPr>
              <a:spLocks noChangeShapeType="1"/>
            </p:cNvSpPr>
            <p:nvPr/>
          </p:nvSpPr>
          <p:spPr bwMode="auto">
            <a:xfrm flipH="1" flipV="1">
              <a:off x="3878" y="3339"/>
              <a:ext cx="635" cy="13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92" name="Line 54"/>
            <p:cNvSpPr>
              <a:spLocks noChangeShapeType="1"/>
            </p:cNvSpPr>
            <p:nvPr/>
          </p:nvSpPr>
          <p:spPr bwMode="auto">
            <a:xfrm flipH="1" flipV="1">
              <a:off x="4014" y="3566"/>
              <a:ext cx="544" cy="0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93" name="Line 55"/>
            <p:cNvSpPr>
              <a:spLocks noChangeShapeType="1"/>
            </p:cNvSpPr>
            <p:nvPr/>
          </p:nvSpPr>
          <p:spPr bwMode="auto">
            <a:xfrm flipH="1">
              <a:off x="3969" y="3657"/>
              <a:ext cx="544" cy="136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0" name="Group 102"/>
          <p:cNvGrpSpPr>
            <a:grpSpLocks/>
          </p:cNvGrpSpPr>
          <p:nvPr/>
        </p:nvGrpSpPr>
        <p:grpSpPr bwMode="auto">
          <a:xfrm>
            <a:off x="6096000" y="5334000"/>
            <a:ext cx="1212850" cy="771525"/>
            <a:chOff x="3840" y="3360"/>
            <a:chExt cx="764" cy="486"/>
          </a:xfrm>
        </p:grpSpPr>
        <p:sp>
          <p:nvSpPr>
            <p:cNvPr id="1086" name="Text Box 84"/>
            <p:cNvSpPr txBox="1">
              <a:spLocks noChangeArrowheads="1"/>
            </p:cNvSpPr>
            <p:nvPr/>
          </p:nvSpPr>
          <p:spPr bwMode="auto">
            <a:xfrm>
              <a:off x="3878" y="3360"/>
              <a:ext cx="680" cy="226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>
                  <a:solidFill>
                    <a:srgbClr val="FF3300"/>
                  </a:solidFill>
                </a:rPr>
                <a:t>SRM 2.1</a:t>
              </a:r>
            </a:p>
          </p:txBody>
        </p:sp>
        <p:sp>
          <p:nvSpPr>
            <p:cNvPr id="1087" name="Text Box 85"/>
            <p:cNvSpPr txBox="1">
              <a:spLocks noChangeArrowheads="1"/>
            </p:cNvSpPr>
            <p:nvPr/>
          </p:nvSpPr>
          <p:spPr bwMode="auto">
            <a:xfrm>
              <a:off x="3840" y="3587"/>
              <a:ext cx="764" cy="25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>
                  <a:solidFill>
                    <a:srgbClr val="FF3300"/>
                  </a:solidFill>
                </a:rPr>
                <a:t>SRM</a:t>
              </a:r>
              <a:r>
                <a:rPr lang="en-GB">
                  <a:solidFill>
                    <a:srgbClr val="FF3300"/>
                  </a:solidFill>
                </a:rPr>
                <a:t> </a:t>
              </a:r>
              <a:r>
                <a:rPr lang="en-GB" sz="1800">
                  <a:solidFill>
                    <a:srgbClr val="FF3300"/>
                  </a:solidFill>
                </a:rPr>
                <a:t>2.0</a:t>
              </a:r>
              <a:endParaRPr lang="en-GB">
                <a:solidFill>
                  <a:srgbClr val="FF3300"/>
                </a:solidFill>
              </a:endParaRPr>
            </a:p>
          </p:txBody>
        </p:sp>
      </p:grpSp>
      <p:grpSp>
        <p:nvGrpSpPr>
          <p:cNvPr id="11" name="Group 104"/>
          <p:cNvGrpSpPr>
            <a:grpSpLocks/>
          </p:cNvGrpSpPr>
          <p:nvPr/>
        </p:nvGrpSpPr>
        <p:grpSpPr bwMode="auto">
          <a:xfrm>
            <a:off x="250825" y="1412875"/>
            <a:ext cx="8893175" cy="3035300"/>
            <a:chOff x="158" y="890"/>
            <a:chExt cx="5602" cy="1912"/>
          </a:xfrm>
        </p:grpSpPr>
        <p:grpSp>
          <p:nvGrpSpPr>
            <p:cNvPr id="1074" name="Group 68"/>
            <p:cNvGrpSpPr>
              <a:grpSpLocks/>
            </p:cNvGrpSpPr>
            <p:nvPr/>
          </p:nvGrpSpPr>
          <p:grpSpPr bwMode="auto">
            <a:xfrm>
              <a:off x="3505" y="1979"/>
              <a:ext cx="2255" cy="823"/>
              <a:chOff x="3505" y="1979"/>
              <a:chExt cx="2255" cy="823"/>
            </a:xfrm>
          </p:grpSpPr>
          <p:pic>
            <p:nvPicPr>
              <p:cNvPr id="1081" name="Picture 62" descr="Debian Project">
                <a:hlinkClick r:id="rId13"/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3606" y="2432"/>
                <a:ext cx="635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2" name="Picture 63" descr="Microsoft Windows XP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3505" y="1979"/>
                <a:ext cx="90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3" name="Picture 64" descr="Red Hat Home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3914" y="2115"/>
                <a:ext cx="576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4" name="Picture 65" descr="The Fedora Project logo">
                <a:hlinkClick r:id="rId17" tooltip="Find out more about the Fedora Project and download evertything you need to install it"/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4322" y="2251"/>
                <a:ext cx="771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5" name="Picture 66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4549" y="2523"/>
                <a:ext cx="1211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75" name="Group 69"/>
            <p:cNvGrpSpPr>
              <a:grpSpLocks/>
            </p:cNvGrpSpPr>
            <p:nvPr/>
          </p:nvGrpSpPr>
          <p:grpSpPr bwMode="auto">
            <a:xfrm>
              <a:off x="158" y="890"/>
              <a:ext cx="2255" cy="823"/>
              <a:chOff x="158" y="890"/>
              <a:chExt cx="2255" cy="823"/>
            </a:xfrm>
          </p:grpSpPr>
          <p:pic>
            <p:nvPicPr>
              <p:cNvPr id="1076" name="Picture 58" descr="Microsoft Windows XP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158" y="890"/>
                <a:ext cx="900" cy="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7" name="Picture 59" descr="Red Hat Home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567" y="1026"/>
                <a:ext cx="576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8" name="Picture 60" descr="The Fedora Project logo">
                <a:hlinkClick r:id="rId17" tooltip="Find out more about the Fedora Project and download evertything you need to install it"/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975" y="1162"/>
                <a:ext cx="771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79" name="Picture 61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1202" y="1434"/>
                <a:ext cx="1211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80" name="Picture 67" descr="Debian Project">
                <a:hlinkClick r:id="rId13"/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31" y="1389"/>
                <a:ext cx="635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4" name="Group 75"/>
          <p:cNvGrpSpPr>
            <a:grpSpLocks/>
          </p:cNvGrpSpPr>
          <p:nvPr/>
        </p:nvGrpSpPr>
        <p:grpSpPr bwMode="auto">
          <a:xfrm>
            <a:off x="4716463" y="2060575"/>
            <a:ext cx="1728787" cy="1384300"/>
            <a:chOff x="4105" y="1162"/>
            <a:chExt cx="1089" cy="872"/>
          </a:xfrm>
        </p:grpSpPr>
        <p:pic>
          <p:nvPicPr>
            <p:cNvPr id="1069" name="Picture 70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4150" y="1752"/>
              <a:ext cx="606" cy="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70" name="Picture 71" descr="Intel® Itanium® 2 Processor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4105" y="1162"/>
              <a:ext cx="372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71" name="Group 72"/>
            <p:cNvGrpSpPr>
              <a:grpSpLocks/>
            </p:cNvGrpSpPr>
            <p:nvPr/>
          </p:nvGrpSpPr>
          <p:grpSpPr bwMode="auto">
            <a:xfrm>
              <a:off x="4513" y="1480"/>
              <a:ext cx="681" cy="317"/>
              <a:chOff x="4286" y="3385"/>
              <a:chExt cx="681" cy="317"/>
            </a:xfrm>
          </p:grpSpPr>
          <p:sp>
            <p:nvSpPr>
              <p:cNvPr id="1072" name="Rectangle 73"/>
              <p:cNvSpPr>
                <a:spLocks noChangeArrowheads="1"/>
              </p:cNvSpPr>
              <p:nvPr/>
            </p:nvSpPr>
            <p:spPr bwMode="auto">
              <a:xfrm>
                <a:off x="4286" y="3385"/>
                <a:ext cx="681" cy="317"/>
              </a:xfrm>
              <a:prstGeom prst="rect">
                <a:avLst/>
              </a:prstGeom>
              <a:solidFill>
                <a:schemeClr val="accent1"/>
              </a:solidFill>
              <a:ln w="127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1073" name="Picture 74" descr="AMD">
                <a:hlinkClick r:id="rId22"/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4332" y="3430"/>
                <a:ext cx="589" cy="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6" name="Group 108"/>
          <p:cNvGrpSpPr>
            <a:grpSpLocks/>
          </p:cNvGrpSpPr>
          <p:nvPr/>
        </p:nvGrpSpPr>
        <p:grpSpPr bwMode="auto">
          <a:xfrm>
            <a:off x="827088" y="2446338"/>
            <a:ext cx="3313112" cy="2009775"/>
            <a:chOff x="521" y="1541"/>
            <a:chExt cx="2087" cy="1266"/>
          </a:xfrm>
        </p:grpSpPr>
        <p:grpSp>
          <p:nvGrpSpPr>
            <p:cNvPr id="1058" name="Group 31"/>
            <p:cNvGrpSpPr>
              <a:grpSpLocks/>
            </p:cNvGrpSpPr>
            <p:nvPr/>
          </p:nvGrpSpPr>
          <p:grpSpPr bwMode="auto">
            <a:xfrm>
              <a:off x="1519" y="1797"/>
              <a:ext cx="1089" cy="783"/>
              <a:chOff x="1519" y="1797"/>
              <a:chExt cx="1089" cy="783"/>
            </a:xfrm>
          </p:grpSpPr>
          <p:grpSp>
            <p:nvGrpSpPr>
              <p:cNvPr id="1065" name="Group 29"/>
              <p:cNvGrpSpPr>
                <a:grpSpLocks/>
              </p:cNvGrpSpPr>
              <p:nvPr/>
            </p:nvGrpSpPr>
            <p:grpSpPr bwMode="auto">
              <a:xfrm>
                <a:off x="1519" y="1842"/>
                <a:ext cx="986" cy="738"/>
                <a:chOff x="1247" y="1888"/>
                <a:chExt cx="986" cy="738"/>
              </a:xfrm>
            </p:grpSpPr>
            <p:pic>
              <p:nvPicPr>
                <p:cNvPr id="1067" name="Picture 27"/>
                <p:cNvPicPr>
                  <a:picLocks noChangeAspect="1" noChangeArrowheads="1"/>
                </p:cNvPicPr>
                <p:nvPr/>
              </p:nvPicPr>
              <p:blipFill>
                <a:blip r:embed="rId24" cstate="print"/>
                <a:srcRect/>
                <a:stretch>
                  <a:fillRect/>
                </a:stretch>
              </p:blipFill>
              <p:spPr bwMode="auto">
                <a:xfrm>
                  <a:off x="1247" y="1888"/>
                  <a:ext cx="986" cy="738"/>
                </a:xfrm>
                <a:prstGeom prst="rect">
                  <a:avLst/>
                </a:prstGeom>
                <a:noFill/>
                <a:ln w="12700" algn="ctr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8" name="Picture 28"/>
                <p:cNvPicPr>
                  <a:picLocks noChangeAspect="1" noChangeArrowheads="1"/>
                </p:cNvPicPr>
                <p:nvPr/>
              </p:nvPicPr>
              <p:blipFill>
                <a:blip r:embed="rId25" cstate="print"/>
                <a:srcRect b="27429"/>
                <a:stretch>
                  <a:fillRect/>
                </a:stretch>
              </p:blipFill>
              <p:spPr bwMode="auto">
                <a:xfrm>
                  <a:off x="1565" y="1979"/>
                  <a:ext cx="387" cy="499"/>
                </a:xfrm>
                <a:prstGeom prst="rect">
                  <a:avLst/>
                </a:prstGeom>
                <a:noFill/>
                <a:ln w="12700" algn="ctr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066" name="Text Box 30"/>
              <p:cNvSpPr txBox="1">
                <a:spLocks noChangeArrowheads="1"/>
              </p:cNvSpPr>
              <p:nvPr/>
            </p:nvSpPr>
            <p:spPr bwMode="auto">
              <a:xfrm>
                <a:off x="1746" y="1797"/>
                <a:ext cx="862" cy="200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400">
                    <a:solidFill>
                      <a:srgbClr val="003366"/>
                    </a:solidFill>
                  </a:rPr>
                  <a:t>UNICORE</a:t>
                </a:r>
              </a:p>
            </p:txBody>
          </p:sp>
        </p:grpSp>
        <p:grpSp>
          <p:nvGrpSpPr>
            <p:cNvPr id="1059" name="Group 32"/>
            <p:cNvGrpSpPr>
              <a:grpSpLocks/>
            </p:cNvGrpSpPr>
            <p:nvPr/>
          </p:nvGrpSpPr>
          <p:grpSpPr bwMode="auto">
            <a:xfrm>
              <a:off x="521" y="2069"/>
              <a:ext cx="986" cy="738"/>
              <a:chOff x="1247" y="1888"/>
              <a:chExt cx="986" cy="738"/>
            </a:xfrm>
          </p:grpSpPr>
          <p:pic>
            <p:nvPicPr>
              <p:cNvPr id="1063" name="Picture 33"/>
              <p:cNvPicPr>
                <a:picLocks noChangeAspect="1"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1247" y="1888"/>
                <a:ext cx="986" cy="738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</p:pic>
          <p:pic>
            <p:nvPicPr>
              <p:cNvPr id="1064" name="Picture 34"/>
              <p:cNvPicPr>
                <a:picLocks noChangeAspect="1" noChangeArrowheads="1"/>
              </p:cNvPicPr>
              <p:nvPr/>
            </p:nvPicPr>
            <p:blipFill>
              <a:blip r:embed="rId25" cstate="print"/>
              <a:srcRect b="27429"/>
              <a:stretch>
                <a:fillRect/>
              </a:stretch>
            </p:blipFill>
            <p:spPr bwMode="auto">
              <a:xfrm>
                <a:off x="1565" y="1979"/>
                <a:ext cx="387" cy="499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</p:pic>
        </p:grpSp>
        <p:sp>
          <p:nvSpPr>
            <p:cNvPr id="1060" name="AutoShape 56"/>
            <p:cNvSpPr>
              <a:spLocks noChangeArrowheads="1"/>
            </p:cNvSpPr>
            <p:nvPr/>
          </p:nvSpPr>
          <p:spPr bwMode="auto">
            <a:xfrm rot="3494135">
              <a:off x="794" y="1751"/>
              <a:ext cx="363" cy="273"/>
            </a:xfrm>
            <a:prstGeom prst="rightArrow">
              <a:avLst>
                <a:gd name="adj1" fmla="val 50000"/>
                <a:gd name="adj2" fmla="val 33242"/>
              </a:avLst>
            </a:prstGeom>
            <a:solidFill>
              <a:srgbClr val="3366FF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61" name="AutoShape 57"/>
            <p:cNvSpPr>
              <a:spLocks noChangeArrowheads="1"/>
            </p:cNvSpPr>
            <p:nvPr/>
          </p:nvSpPr>
          <p:spPr bwMode="auto">
            <a:xfrm rot="2277158">
              <a:off x="1392" y="1541"/>
              <a:ext cx="454" cy="273"/>
            </a:xfrm>
            <a:prstGeom prst="rightArrow">
              <a:avLst>
                <a:gd name="adj1" fmla="val 50000"/>
                <a:gd name="adj2" fmla="val 41575"/>
              </a:avLst>
            </a:prstGeom>
            <a:solidFill>
              <a:srgbClr val="3366FF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62" name="Text Box 35"/>
            <p:cNvSpPr txBox="1">
              <a:spLocks noChangeArrowheads="1"/>
            </p:cNvSpPr>
            <p:nvPr/>
          </p:nvSpPr>
          <p:spPr bwMode="auto">
            <a:xfrm>
              <a:off x="657" y="1979"/>
              <a:ext cx="862" cy="200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>
                  <a:solidFill>
                    <a:srgbClr val="003366"/>
                  </a:solidFill>
                </a:rPr>
                <a:t>Condor</a:t>
              </a:r>
            </a:p>
          </p:txBody>
        </p:sp>
      </p:grpSp>
      <p:sp>
        <p:nvSpPr>
          <p:cNvPr id="111702" name="Text Box 86"/>
          <p:cNvSpPr txBox="1">
            <a:spLocks noChangeArrowheads="1"/>
          </p:cNvSpPr>
          <p:nvPr/>
        </p:nvSpPr>
        <p:spPr bwMode="auto">
          <a:xfrm>
            <a:off x="1835150" y="2276475"/>
            <a:ext cx="1079500" cy="3762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FF3300"/>
                </a:solidFill>
              </a:rPr>
              <a:t>JSDL</a:t>
            </a:r>
          </a:p>
        </p:txBody>
      </p:sp>
      <p:grpSp>
        <p:nvGrpSpPr>
          <p:cNvPr id="20" name="Group 105"/>
          <p:cNvGrpSpPr>
            <a:grpSpLocks/>
          </p:cNvGrpSpPr>
          <p:nvPr/>
        </p:nvGrpSpPr>
        <p:grpSpPr bwMode="auto">
          <a:xfrm>
            <a:off x="152400" y="990600"/>
            <a:ext cx="8785225" cy="5472113"/>
            <a:chOff x="113" y="618"/>
            <a:chExt cx="5534" cy="3447"/>
          </a:xfrm>
        </p:grpSpPr>
        <p:sp>
          <p:nvSpPr>
            <p:cNvPr id="1054" name="Rectangle 77"/>
            <p:cNvSpPr>
              <a:spLocks noChangeArrowheads="1"/>
            </p:cNvSpPr>
            <p:nvPr/>
          </p:nvSpPr>
          <p:spPr bwMode="auto">
            <a:xfrm>
              <a:off x="113" y="2795"/>
              <a:ext cx="2948" cy="1270"/>
            </a:xfrm>
            <a:prstGeom prst="rect">
              <a:avLst/>
            </a:prstGeom>
            <a:solidFill>
              <a:srgbClr val="FF3300">
                <a:alpha val="50195"/>
              </a:srgb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55" name="Rectangle 78"/>
            <p:cNvSpPr>
              <a:spLocks noChangeArrowheads="1"/>
            </p:cNvSpPr>
            <p:nvPr/>
          </p:nvSpPr>
          <p:spPr bwMode="auto">
            <a:xfrm>
              <a:off x="4150" y="2976"/>
              <a:ext cx="1497" cy="1089"/>
            </a:xfrm>
            <a:prstGeom prst="rect">
              <a:avLst/>
            </a:prstGeom>
            <a:solidFill>
              <a:srgbClr val="008000">
                <a:alpha val="50195"/>
              </a:srgb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56" name="Rectangle 76"/>
            <p:cNvSpPr>
              <a:spLocks noChangeArrowheads="1"/>
            </p:cNvSpPr>
            <p:nvPr/>
          </p:nvSpPr>
          <p:spPr bwMode="auto">
            <a:xfrm>
              <a:off x="3379" y="663"/>
              <a:ext cx="1814" cy="2313"/>
            </a:xfrm>
            <a:prstGeom prst="rect">
              <a:avLst/>
            </a:prstGeom>
            <a:solidFill>
              <a:schemeClr val="tx1">
                <a:alpha val="50195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57" name="Rectangle 79"/>
            <p:cNvSpPr>
              <a:spLocks noChangeArrowheads="1"/>
            </p:cNvSpPr>
            <p:nvPr/>
          </p:nvSpPr>
          <p:spPr bwMode="auto">
            <a:xfrm>
              <a:off x="113" y="618"/>
              <a:ext cx="3039" cy="1224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21" name="Group 87"/>
          <p:cNvGrpSpPr>
            <a:grpSpLocks/>
          </p:cNvGrpSpPr>
          <p:nvPr/>
        </p:nvGrpSpPr>
        <p:grpSpPr bwMode="auto">
          <a:xfrm>
            <a:off x="684213" y="1341438"/>
            <a:ext cx="6931025" cy="3876675"/>
            <a:chOff x="431" y="845"/>
            <a:chExt cx="4366" cy="2442"/>
          </a:xfrm>
        </p:grpSpPr>
        <p:pic>
          <p:nvPicPr>
            <p:cNvPr id="1050" name="Picture 80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3016" y="845"/>
              <a:ext cx="465" cy="76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51" name="Picture 81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332" y="2523"/>
              <a:ext cx="465" cy="76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52" name="Picture 82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2971" y="2432"/>
              <a:ext cx="465" cy="76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pic>
          <p:nvPicPr>
            <p:cNvPr id="1053" name="Picture 83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431" y="2341"/>
              <a:ext cx="465" cy="76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</p:grpSp>
      <p:grpSp>
        <p:nvGrpSpPr>
          <p:cNvPr id="22" name="Group 106"/>
          <p:cNvGrpSpPr>
            <a:grpSpLocks/>
          </p:cNvGrpSpPr>
          <p:nvPr/>
        </p:nvGrpSpPr>
        <p:grpSpPr bwMode="auto">
          <a:xfrm>
            <a:off x="5724525" y="981075"/>
            <a:ext cx="3168650" cy="3455988"/>
            <a:chOff x="3606" y="618"/>
            <a:chExt cx="1996" cy="2177"/>
          </a:xfrm>
        </p:grpSpPr>
        <p:pic>
          <p:nvPicPr>
            <p:cNvPr id="1046" name="Picture 90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4967" y="618"/>
              <a:ext cx="635" cy="90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047" name="AutoShape 91"/>
            <p:cNvSpPr>
              <a:spLocks noChangeArrowheads="1"/>
            </p:cNvSpPr>
            <p:nvPr/>
          </p:nvSpPr>
          <p:spPr bwMode="auto">
            <a:xfrm rot="7885762">
              <a:off x="4740" y="1343"/>
              <a:ext cx="363" cy="273"/>
            </a:xfrm>
            <a:prstGeom prst="rightArrow">
              <a:avLst>
                <a:gd name="adj1" fmla="val 50000"/>
                <a:gd name="adj2" fmla="val 33242"/>
              </a:avLst>
            </a:prstGeom>
            <a:solidFill>
              <a:srgbClr val="3366FF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48" name="AutoShape 92"/>
            <p:cNvSpPr>
              <a:spLocks noChangeArrowheads="1"/>
            </p:cNvSpPr>
            <p:nvPr/>
          </p:nvSpPr>
          <p:spPr bwMode="auto">
            <a:xfrm rot="5400000">
              <a:off x="4559" y="1933"/>
              <a:ext cx="1406" cy="317"/>
            </a:xfrm>
            <a:prstGeom prst="rightArrow">
              <a:avLst>
                <a:gd name="adj1" fmla="val 50167"/>
                <a:gd name="adj2" fmla="val 83286"/>
              </a:avLst>
            </a:prstGeom>
            <a:solidFill>
              <a:srgbClr val="3366FF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  <p:sp>
          <p:nvSpPr>
            <p:cNvPr id="1049" name="AutoShape 93"/>
            <p:cNvSpPr>
              <a:spLocks noChangeArrowheads="1"/>
            </p:cNvSpPr>
            <p:nvPr/>
          </p:nvSpPr>
          <p:spPr bwMode="auto">
            <a:xfrm rot="10136973">
              <a:off x="3606" y="981"/>
              <a:ext cx="1406" cy="317"/>
            </a:xfrm>
            <a:prstGeom prst="rightArrow">
              <a:avLst>
                <a:gd name="adj1" fmla="val 50167"/>
                <a:gd name="adj2" fmla="val 83286"/>
              </a:avLst>
            </a:prstGeom>
            <a:solidFill>
              <a:srgbClr val="3366FF"/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352800" y="6629400"/>
            <a:ext cx="5464175" cy="3810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59242722-7E84-4070-8288-8834D24B49DB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15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Challenges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447800" y="1524000"/>
            <a:ext cx="7138988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US" sz="2400" b="0" dirty="0"/>
              <a:t> Non-determinism, time-outs</a:t>
            </a:r>
            <a:endParaRPr lang="en-GB" sz="2400" b="0" kern="0" dirty="0">
              <a:latin typeface="+mn-lt"/>
              <a:ea typeface="+mn-ea"/>
            </a:endParaRPr>
          </a:p>
          <a:p>
            <a:pPr marL="542925" lvl="1" indent="-180975" algn="l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Infrastructure </a:t>
            </a:r>
            <a:r>
              <a:rPr lang="en-GB" sz="2400" kern="0" dirty="0">
                <a:latin typeface="+mn-lt"/>
                <a:ea typeface="+mn-ea"/>
              </a:rPr>
              <a:t>dependencies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Distributed heterogeneous services 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Lack of mature </a:t>
            </a:r>
            <a:r>
              <a:rPr lang="en-GB" sz="2400" kern="0" dirty="0">
                <a:latin typeface="+mn-lt"/>
                <a:ea typeface="+mn-ea"/>
              </a:rPr>
              <a:t>standards </a:t>
            </a:r>
            <a:r>
              <a:rPr lang="en-GB" sz="2400" b="0" kern="0" dirty="0">
                <a:latin typeface="+mn-lt"/>
                <a:ea typeface="+mn-ea"/>
              </a:rPr>
              <a:t>(interoperability)</a:t>
            </a:r>
            <a:endParaRPr lang="en-GB" sz="240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Multiple heterogeneous platforms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Difficulty to </a:t>
            </a:r>
            <a:r>
              <a:rPr lang="en-GB" sz="2400" kern="0" dirty="0">
                <a:latin typeface="+mn-lt"/>
                <a:ea typeface="+mn-ea"/>
              </a:rPr>
              <a:t>deploy and test </a:t>
            </a:r>
            <a:r>
              <a:rPr lang="en-GB" sz="2400" b="0" kern="0" dirty="0">
                <a:latin typeface="+mn-lt"/>
                <a:ea typeface="+mn-ea"/>
              </a:rPr>
              <a:t>a distributed environment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endParaRPr lang="en-GB" sz="2400" b="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</a:t>
            </a:r>
            <a:r>
              <a:rPr lang="en-GB" sz="2400" kern="0" dirty="0">
                <a:latin typeface="+mn-lt"/>
                <a:ea typeface="+mn-ea"/>
              </a:rPr>
              <a:t>LOTS of TESTING!!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</a:t>
            </a:r>
            <a:r>
              <a:rPr lang="en-GB" sz="2400" b="0" kern="0" dirty="0">
                <a:latin typeface="+mn-lt"/>
                <a:ea typeface="+mn-ea"/>
              </a:rPr>
              <a:t>Multi-node, multi-platform, multi-environment,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05400" y="6629400"/>
            <a:ext cx="3711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2A672D83-8C48-4E44-8171-8CBB46779F82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16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Testing Methodologies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1295400"/>
          <a:ext cx="7315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Static testing</a:t>
            </a:r>
            <a:endParaRPr lang="en-U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92D050"/>
                </a:solidFill>
              </a:rPr>
              <a:t>Naming conventions</a:t>
            </a:r>
            <a:r>
              <a:rPr lang="en-GB" smtClean="0"/>
              <a:t>, class and method length, dependencies, complexity, presence and correctness of comments (according to some standard, e.g. JavaDoc)</a:t>
            </a:r>
          </a:p>
          <a:p>
            <a:pPr eaLnBrk="1" hangingPunct="1"/>
            <a:r>
              <a:rPr lang="en-GB" smtClean="0">
                <a:solidFill>
                  <a:srgbClr val="92D050"/>
                </a:solidFill>
              </a:rPr>
              <a:t>Coding antipatterns</a:t>
            </a:r>
            <a:r>
              <a:rPr lang="en-GB" smtClean="0"/>
              <a:t>: empty try/catch/switch blocks, unused variables, empty if/while statements, overcomplicated expression, high cyclomatic complexity</a:t>
            </a:r>
          </a:p>
          <a:p>
            <a:pPr eaLnBrk="1" hangingPunct="1"/>
            <a:r>
              <a:rPr lang="en-GB" smtClean="0">
                <a:solidFill>
                  <a:srgbClr val="92D050"/>
                </a:solidFill>
              </a:rPr>
              <a:t>Bug patterns</a:t>
            </a:r>
            <a:r>
              <a:rPr lang="en-GB" smtClean="0"/>
              <a:t>: single-threaded correctness, thread/synchronization correctness, performance issues, security and vulnerability to malicious or untrusted code</a:t>
            </a:r>
          </a:p>
          <a:p>
            <a:pPr eaLnBrk="1" hangingPunct="1"/>
            <a:r>
              <a:rPr lang="en-GB" smtClean="0">
                <a:solidFill>
                  <a:srgbClr val="92D050"/>
                </a:solidFill>
              </a:rPr>
              <a:t>Compliance with standards</a:t>
            </a:r>
            <a:r>
              <a:rPr lang="en-GB" smtClean="0"/>
              <a:t> (e.g. IPv6 incompatible calls)</a:t>
            </a:r>
            <a:endParaRPr lang="en-US" smtClean="0"/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791200" y="6629400"/>
            <a:ext cx="30257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6D2E4A84-2A47-4898-B376-3FC8B5EF1ADE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17</a:t>
            </a:fld>
            <a:endParaRPr lang="en-US" sz="1200" b="0" smtClean="0">
              <a:solidFill>
                <a:srgbClr val="99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Examples</a:t>
            </a:r>
            <a:endParaRPr lang="en-US" smtClean="0"/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096000" y="6629400"/>
            <a:ext cx="27209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FDBA8336-A765-4E5C-ABAC-019BEA629E4E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18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0175" y="1035050"/>
            <a:ext cx="7286625" cy="54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Examples</a:t>
            </a:r>
            <a:endParaRPr lang="en-US" smtClean="0"/>
          </a:p>
        </p:txBody>
      </p:sp>
      <p:sp>
        <p:nvSpPr>
          <p:cNvPr id="21507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410200" y="6629400"/>
            <a:ext cx="34067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10B6DF78-E8A3-4439-927A-F8EDDFC50E03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19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066800"/>
            <a:ext cx="7286625" cy="54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Contents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 Setting the context</a:t>
            </a:r>
          </a:p>
          <a:p>
            <a:pPr lvl="1" eaLnBrk="1" hangingPunct="1">
              <a:lnSpc>
                <a:spcPct val="100000"/>
              </a:lnSpc>
            </a:pPr>
            <a:endParaRPr lang="en-GB" sz="2400" smtClean="0"/>
          </a:p>
          <a:p>
            <a:pPr lvl="1" algn="l" eaLnBrk="1" hangingPunct="1">
              <a:lnSpc>
                <a:spcPct val="100000"/>
              </a:lnSpc>
            </a:pPr>
            <a:r>
              <a:rPr lang="en-GB" sz="2400" smtClean="0"/>
              <a:t> Distributed Development</a:t>
            </a:r>
          </a:p>
          <a:p>
            <a:pPr lvl="1" algn="l" eaLnBrk="1" hangingPunct="1">
              <a:lnSpc>
                <a:spcPct val="100000"/>
              </a:lnSpc>
            </a:pPr>
            <a:r>
              <a:rPr lang="en-GB" sz="2400" smtClean="0"/>
              <a:t> Building Methodologies</a:t>
            </a:r>
          </a:p>
          <a:p>
            <a:pPr lvl="1" algn="l" eaLnBrk="1" hangingPunct="1">
              <a:lnSpc>
                <a:spcPct val="100000"/>
              </a:lnSpc>
            </a:pPr>
            <a:endParaRPr lang="en-GB" sz="2400" smtClean="0"/>
          </a:p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 Distributed Computing</a:t>
            </a:r>
          </a:p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 Testing methodologies</a:t>
            </a:r>
          </a:p>
          <a:p>
            <a:pPr lvl="1" eaLnBrk="1" hangingPunct="1">
              <a:lnSpc>
                <a:spcPct val="100000"/>
              </a:lnSpc>
            </a:pPr>
            <a:endParaRPr lang="en-GB" sz="2400" smtClean="0"/>
          </a:p>
          <a:p>
            <a:pPr lvl="1" algn="l" eaLnBrk="1" hangingPunct="1">
              <a:lnSpc>
                <a:spcPct val="100000"/>
              </a:lnSpc>
            </a:pPr>
            <a:r>
              <a:rPr lang="en-GB" sz="2400" smtClean="0"/>
              <a:t> Software Quality Attributes</a:t>
            </a:r>
            <a:endParaRPr lang="en-US" sz="2400" smtClean="0"/>
          </a:p>
          <a:p>
            <a:pPr lvl="1" eaLnBrk="1" hangingPunct="1">
              <a:lnSpc>
                <a:spcPct val="100000"/>
              </a:lnSpc>
            </a:pPr>
            <a:r>
              <a:rPr lang="en-US" sz="2400" smtClean="0"/>
              <a:t> Release Process</a:t>
            </a:r>
            <a:endParaRPr lang="en-GB" sz="2400" smtClean="0"/>
          </a:p>
          <a:p>
            <a:pPr lvl="1" eaLnBrk="1" hangingPunct="1">
              <a:lnSpc>
                <a:spcPct val="100000"/>
              </a:lnSpc>
            </a:pPr>
            <a:r>
              <a:rPr lang="en-US" sz="2400" smtClean="0"/>
              <a:t> Conclusions</a:t>
            </a:r>
          </a:p>
          <a:p>
            <a:pPr lvl="1" eaLnBrk="1" hangingPunct="1">
              <a:lnSpc>
                <a:spcPct val="100000"/>
              </a:lnSpc>
            </a:pPr>
            <a:endParaRPr lang="it-IT" smtClean="0"/>
          </a:p>
          <a:p>
            <a:pPr lvl="1" eaLnBrk="1" hangingPunct="1">
              <a:lnSpc>
                <a:spcPct val="100000"/>
              </a:lnSpc>
            </a:pPr>
            <a:endParaRPr lang="it-IT" smtClean="0"/>
          </a:p>
          <a:p>
            <a:pPr lvl="2" eaLnBrk="1" hangingPunct="1">
              <a:lnSpc>
                <a:spcPct val="100000"/>
              </a:lnSpc>
            </a:pPr>
            <a:endParaRPr lang="it-IT" smtClean="0"/>
          </a:p>
          <a:p>
            <a:pPr lvl="2" eaLnBrk="1" hangingPunct="1">
              <a:lnSpc>
                <a:spcPct val="100000"/>
              </a:lnSpc>
              <a:buFontTx/>
              <a:buNone/>
            </a:pPr>
            <a:endParaRPr lang="it-IT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248400" y="6629400"/>
            <a:ext cx="2568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4FF940A5-0AA7-4335-9B5F-4BD1F02F6C0C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</a:t>
            </a:fld>
            <a:endParaRPr lang="en-US" sz="1200" b="0" smtClean="0">
              <a:solidFill>
                <a:srgbClr val="99CC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Examples</a:t>
            </a:r>
            <a:endParaRPr lang="en-US" smtClean="0"/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257800" y="6629400"/>
            <a:ext cx="35591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B7FA8BB9-08E9-4B5C-9709-1F7F70BBEC5C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20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1000125"/>
            <a:ext cx="7334250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Examples</a:t>
            </a:r>
            <a:endParaRPr lang="en-US" smtClean="0"/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791200" y="6629400"/>
            <a:ext cx="30257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3627E1E7-476A-40A8-B898-702C056B09D4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21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3" cstate="print"/>
          <a:srcRect l="1010" r="3030" b="32468"/>
          <a:stretch>
            <a:fillRect/>
          </a:stretch>
        </p:blipFill>
        <p:spPr bwMode="auto">
          <a:xfrm>
            <a:off x="1595438" y="1143000"/>
            <a:ext cx="6786562" cy="37004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4" cstate="print"/>
          <a:srcRect l="903" t="61340" r="3033"/>
          <a:stretch>
            <a:fillRect/>
          </a:stretch>
        </p:blipFill>
        <p:spPr bwMode="auto">
          <a:xfrm>
            <a:off x="1595438" y="4370388"/>
            <a:ext cx="6786562" cy="21161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486400" y="6629400"/>
            <a:ext cx="3330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FF54F36A-076F-4D6D-B9DF-4D522EA7ABD9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22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Unit Testing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mtClean="0"/>
              <a:t>Normally during the build 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b="1" smtClean="0"/>
              <a:t>Independent</a:t>
            </a:r>
            <a:r>
              <a:rPr lang="en-GB" smtClean="0"/>
              <a:t> from the environment and the test sequence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mtClean="0"/>
              <a:t>Not used to test system-wide functionality, but the formal behaviour of functions and methods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mtClean="0"/>
              <a:t>A consistent fraction of coding bugs can be found by doing proper unit tests as part of a </a:t>
            </a:r>
            <a:r>
              <a:rPr lang="en-GB" b="1" smtClean="0"/>
              <a:t>continuous integration process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mtClean="0"/>
              <a:t>It is also proven that they are the </a:t>
            </a:r>
            <a:r>
              <a:rPr lang="en-GB" b="1" smtClean="0"/>
              <a:t>first thing that is skipped </a:t>
            </a:r>
            <a:r>
              <a:rPr lang="en-GB" smtClean="0"/>
              <a:t>as soon as a project is late (which happens very often)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GB" smtClean="0"/>
              <a:t>The most used technology to implement Unit Tests is referred to as </a:t>
            </a:r>
            <a:r>
              <a:rPr lang="en-GB" b="1" smtClean="0"/>
              <a:t>xUnit</a:t>
            </a:r>
            <a:r>
              <a:rPr lang="en-GB" smtClean="0"/>
              <a:t>, where x stands for a programming language (cpp, py, j, etc)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Mock Objects</a:t>
            </a:r>
            <a:endParaRPr lang="en-US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GB" smtClean="0"/>
              <a:t>Used in conjunctions with unit test to provide stubs (mock objects) of classes/applications required by the code under tests</a:t>
            </a:r>
          </a:p>
          <a:p>
            <a:pPr eaLnBrk="1" hangingPunct="1">
              <a:buFontTx/>
              <a:buChar char="•"/>
            </a:pPr>
            <a:endParaRPr lang="en-GB" smtClean="0"/>
          </a:p>
          <a:p>
            <a:pPr eaLnBrk="1" hangingPunct="1">
              <a:buFontTx/>
              <a:buChar char="•"/>
            </a:pPr>
            <a:r>
              <a:rPr lang="en-GB" smtClean="0"/>
              <a:t>Mock objects exist for many widely used applications (service containers, databases, etc)</a:t>
            </a:r>
          </a:p>
          <a:p>
            <a:pPr eaLnBrk="1" hangingPunct="1">
              <a:buFontTx/>
              <a:buChar char="•"/>
            </a:pPr>
            <a:endParaRPr lang="en-GB" smtClean="0"/>
          </a:p>
          <a:p>
            <a:pPr eaLnBrk="1" hangingPunct="1">
              <a:buFontTx/>
              <a:buChar char="•"/>
            </a:pPr>
            <a:r>
              <a:rPr lang="en-GB" smtClean="0"/>
              <a:t>Tools are also available to generate mock objects/classes from existing code</a:t>
            </a:r>
          </a:p>
          <a:p>
            <a:pPr eaLnBrk="1" hangingPunct="1">
              <a:buFontTx/>
              <a:buChar char="•"/>
            </a:pPr>
            <a:endParaRPr lang="en-GB" smtClean="0"/>
          </a:p>
          <a:p>
            <a:pPr eaLnBrk="1" hangingPunct="1">
              <a:buFontTx/>
              <a:buChar char="•"/>
            </a:pPr>
            <a:r>
              <a:rPr lang="en-GB" b="1" smtClean="0"/>
              <a:t>Dependency Injection </a:t>
            </a:r>
            <a:r>
              <a:rPr lang="en-GB" smtClean="0"/>
              <a:t>allows to replace real dependencies with mock objects during tests.</a:t>
            </a:r>
            <a:endParaRPr lang="en-US" smtClean="0"/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867400" y="6629400"/>
            <a:ext cx="2949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F4EA7268-3DE8-41A6-AD92-160F40FA40A4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23</a:t>
            </a:fld>
            <a:endParaRPr lang="en-US" sz="1200" b="0" smtClean="0">
              <a:solidFill>
                <a:srgbClr val="99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</a:t>
            </a:r>
            <a:endParaRPr lang="en-US" smtClean="0"/>
          </a:p>
        </p:txBody>
      </p:sp>
      <p:sp>
        <p:nvSpPr>
          <p:cNvPr id="26627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248400" y="6629400"/>
            <a:ext cx="2568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662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05A3722B-6A3D-4900-A4D0-DFD066F584CC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24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928688"/>
            <a:ext cx="7429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Coverage</a:t>
            </a:r>
            <a:endParaRPr lang="en-US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Used in conjunction with unit tests to calculate how much of the code is actually tested</a:t>
            </a:r>
          </a:p>
          <a:p>
            <a:pPr eaLnBrk="1" hangingPunct="1"/>
            <a:r>
              <a:rPr lang="en-GB" smtClean="0"/>
              <a:t>Can be done at four levels:</a:t>
            </a:r>
          </a:p>
          <a:p>
            <a:pPr lvl="1" eaLnBrk="1" hangingPunct="1"/>
            <a:r>
              <a:rPr lang="en-GB" smtClean="0"/>
              <a:t>Line coverage</a:t>
            </a:r>
          </a:p>
          <a:p>
            <a:pPr lvl="1" eaLnBrk="1" hangingPunct="1"/>
            <a:r>
              <a:rPr lang="en-GB" smtClean="0"/>
              <a:t>Basic block coverage</a:t>
            </a:r>
          </a:p>
          <a:p>
            <a:pPr lvl="1" eaLnBrk="1" hangingPunct="1"/>
            <a:r>
              <a:rPr lang="en-GB" smtClean="0"/>
              <a:t>Method coverage</a:t>
            </a:r>
          </a:p>
          <a:p>
            <a:pPr lvl="1" eaLnBrk="1" hangingPunct="1"/>
            <a:r>
              <a:rPr lang="en-GB" smtClean="0"/>
              <a:t>Class coverage</a:t>
            </a:r>
          </a:p>
          <a:p>
            <a:pPr eaLnBrk="1" hangingPunct="1"/>
            <a:r>
              <a:rPr lang="en-GB" smtClean="0"/>
              <a:t>All previous method are ‘line coverage’ methods</a:t>
            </a:r>
          </a:p>
          <a:p>
            <a:pPr eaLnBrk="1" hangingPunct="1"/>
            <a:r>
              <a:rPr lang="en-GB" smtClean="0"/>
              <a:t>A more difficult problem is to provide ‘path coverage’, that is a calculation of how many different execution paths have been unit tested</a:t>
            </a:r>
            <a:endParaRPr lang="en-US" smtClean="0"/>
          </a:p>
        </p:txBody>
      </p:sp>
      <p:sp>
        <p:nvSpPr>
          <p:cNvPr id="27652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867400" y="6629400"/>
            <a:ext cx="2949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5B1C9C16-D44E-4424-9935-40F9FA56FEB7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25</a:t>
            </a:fld>
            <a:endParaRPr lang="en-US" sz="1200" b="0" smtClean="0">
              <a:solidFill>
                <a:srgbClr val="99CC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Example</a:t>
            </a:r>
            <a:endParaRPr 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943600" y="6629400"/>
            <a:ext cx="28733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08DFC537-4A66-408E-AA08-BB1CF4A0C868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26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928688"/>
            <a:ext cx="74295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172200" y="6629400"/>
            <a:ext cx="26447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5AB3F15C-9AFD-4112-B105-32EA2F4EDE96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27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Installation, Configuration and Integration Tests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smtClean="0"/>
              <a:t>Installation and configuration of the services are the first thing users will try and the place where most of the bugs are initially found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endParaRPr lang="en-GB" sz="500" smtClean="0"/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smtClean="0"/>
              <a:t>Use </a:t>
            </a:r>
            <a:r>
              <a:rPr lang="en-GB" b="1" smtClean="0"/>
              <a:t>automated systems </a:t>
            </a:r>
            <a:r>
              <a:rPr lang="en-GB" smtClean="0"/>
              <a:t>for installing and configuring the services (system management tools, APT, YUM, quattor, etc). Manual installations are not easily reproducible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endParaRPr lang="en-GB" sz="500" smtClean="0"/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b="1" smtClean="0"/>
              <a:t>Upgrade scenarios </a:t>
            </a:r>
            <a:r>
              <a:rPr lang="en-GB" smtClean="0"/>
              <a:t>from one version of a service to another must also be tested</a:t>
            </a:r>
          </a:p>
          <a:p>
            <a:pPr eaLnBrk="1" hangingPunct="1">
              <a:lnSpc>
                <a:spcPct val="100000"/>
              </a:lnSpc>
              <a:buFontTx/>
              <a:buChar char="•"/>
            </a:pPr>
            <a:endParaRPr lang="en-GB" sz="500" smtClean="0"/>
          </a:p>
          <a:p>
            <a:pPr eaLnBrk="1" hangingPunct="1">
              <a:lnSpc>
                <a:spcPct val="100000"/>
              </a:lnSpc>
              <a:buFontTx/>
              <a:buChar char="•"/>
            </a:pPr>
            <a:r>
              <a:rPr lang="en-GB" smtClean="0"/>
              <a:t>Many integration, interoperability and compatibility issues are </a:t>
            </a:r>
            <a:r>
              <a:rPr lang="en-GB" b="1" smtClean="0"/>
              <a:t>immediately discovered </a:t>
            </a:r>
            <a:r>
              <a:rPr lang="en-GB" smtClean="0"/>
              <a:t>when installing and starting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096000" y="6629400"/>
            <a:ext cx="27209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9B1454F1-78E8-46AC-8DBE-483E03FC8FFF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28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Functional and Non-Functional System Tests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At this point you can fire the full complement of:</a:t>
            </a:r>
          </a:p>
          <a:p>
            <a:pPr lvl="1" eaLnBrk="1" hangingPunct="1"/>
            <a:r>
              <a:rPr lang="en-GB" smtClean="0"/>
              <a:t>Regression tests (verify that old bugs have not resuscitated)</a:t>
            </a:r>
          </a:p>
          <a:p>
            <a:pPr lvl="1" eaLnBrk="1" hangingPunct="1"/>
            <a:r>
              <a:rPr lang="en-GB" smtClean="0"/>
              <a:t>Functional tests (black and white box testing)</a:t>
            </a:r>
          </a:p>
          <a:p>
            <a:pPr lvl="1" eaLnBrk="1" hangingPunct="1"/>
            <a:r>
              <a:rPr lang="en-GB" smtClean="0"/>
              <a:t>Coverage (in terms of requirements, more difficult that unit test coverage)</a:t>
            </a:r>
          </a:p>
          <a:p>
            <a:pPr lvl="1" eaLnBrk="1" hangingPunct="1"/>
            <a:r>
              <a:rPr lang="en-GB" smtClean="0"/>
              <a:t>Performance tests</a:t>
            </a:r>
          </a:p>
          <a:p>
            <a:pPr lvl="1" eaLnBrk="1" hangingPunct="1"/>
            <a:r>
              <a:rPr lang="en-GB" smtClean="0"/>
              <a:t>Stress tests</a:t>
            </a:r>
          </a:p>
          <a:p>
            <a:pPr lvl="1" eaLnBrk="1" hangingPunct="1"/>
            <a:r>
              <a:rPr lang="en-GB" smtClean="0"/>
              <a:t>End-to-end tests (response times, auditing, accounting)</a:t>
            </a:r>
          </a:p>
          <a:p>
            <a:pPr eaLnBrk="1" hangingPunct="1"/>
            <a:r>
              <a:rPr lang="en-GB" smtClean="0"/>
              <a:t>Of course this should be done:</a:t>
            </a:r>
          </a:p>
          <a:p>
            <a:pPr lvl="1" eaLnBrk="1" hangingPunct="1"/>
            <a:r>
              <a:rPr lang="en-GB" smtClean="0"/>
              <a:t>for all services and their combinations</a:t>
            </a:r>
          </a:p>
          <a:p>
            <a:pPr lvl="1" eaLnBrk="1" hangingPunct="1"/>
            <a:r>
              <a:rPr lang="en-GB" smtClean="0"/>
              <a:t>on as many platforms as possible</a:t>
            </a:r>
          </a:p>
          <a:p>
            <a:pPr lvl="1" eaLnBrk="1" hangingPunct="1"/>
            <a:r>
              <a:rPr lang="en-GB" smtClean="0"/>
              <a:t>with full security in place</a:t>
            </a:r>
          </a:p>
          <a:p>
            <a:pPr lvl="1" eaLnBrk="1" hangingPunct="1"/>
            <a:r>
              <a:rPr lang="en-GB" smtClean="0"/>
              <a:t>using meaningful tests configurations and topologies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886200" y="6629400"/>
            <a:ext cx="4930775" cy="2286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AAC23F38-C683-4DE0-B677-4181FA5261A6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29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Software Process Quality Attributes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295400"/>
            <a:ext cx="7138987" cy="43830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Software Modularity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Explicit Dependency Definition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Clear Responsibilities / Information Exchange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Software Process with Policies and Conventions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Quality Metrics produced, stored and monitored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Multi-platform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Reproducibility of each single operation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GB" sz="2400" smtClean="0"/>
              <a:t>Common Repositories of Artefacts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334000" y="6629400"/>
            <a:ext cx="3482975" cy="2286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614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F6D0DAB2-0AFA-45D4-A8E6-0BD7508830E0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3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Setting the Context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484313"/>
            <a:ext cx="7138987" cy="4764087"/>
          </a:xfrm>
        </p:spPr>
        <p:txBody>
          <a:bodyPr/>
          <a:lstStyle/>
          <a:p>
            <a:pPr eaLnBrk="1" hangingPunct="1"/>
            <a:r>
              <a:rPr lang="en-GB" smtClean="0"/>
              <a:t>What is a distributed environment?</a:t>
            </a:r>
          </a:p>
          <a:p>
            <a:pPr eaLnBrk="1" hangingPunct="1"/>
            <a:endParaRPr lang="en-GB" smtClean="0"/>
          </a:p>
          <a:p>
            <a:pPr lvl="1" eaLnBrk="1" hangingPunct="1"/>
            <a:r>
              <a:rPr lang="en-GB" smtClean="0"/>
              <a:t>“Distributed development is a form of R&amp;D where the project members are geographically distributed across different business worksites or locations. The collaboration is done leveraging internet technologies.”</a:t>
            </a:r>
          </a:p>
          <a:p>
            <a:pPr lvl="1" eaLnBrk="1" hangingPunct="1"/>
            <a:endParaRPr lang="en-GB" smtClean="0"/>
          </a:p>
          <a:p>
            <a:pPr lvl="1" eaLnBrk="1" hangingPunct="1"/>
            <a:r>
              <a:rPr lang="en-GB" smtClean="0"/>
              <a:t>“A non-centralized network consisting of numerous computers that can communicate with one another and that appear to users as parts of a single, large, accessible "storehouse" of shared hardware, software, and data”</a:t>
            </a:r>
          </a:p>
          <a:p>
            <a:pPr lvl="1" eaLnBrk="1" hangingPunct="1">
              <a:buFontTx/>
              <a:buNone/>
            </a:pPr>
            <a:endParaRPr lang="en-GB" smtClean="0"/>
          </a:p>
          <a:p>
            <a:pPr eaLnBrk="1" hangingPunct="1"/>
            <a:r>
              <a:rPr lang="en-GB" smtClean="0"/>
              <a:t>The main goal of this talk is to present some of the factors to take into account when building, testing and releasing grid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886200" y="6629400"/>
            <a:ext cx="4930775" cy="2286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4F36139E-2CD1-4491-AC11-185103EBD4B2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30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Software Engineering Tools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524000" y="1397000"/>
          <a:ext cx="73152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371600" y="2095500"/>
            <a:ext cx="7543800" cy="10287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71600" y="5162550"/>
            <a:ext cx="7543800" cy="100965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371600" y="4143375"/>
            <a:ext cx="7543800" cy="10382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371600" y="3114675"/>
            <a:ext cx="7543800" cy="10763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886200" y="6629400"/>
            <a:ext cx="4930775" cy="2286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219A6427-7B1F-4D48-A71B-9D52E1082946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31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Software Engineering Tools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1524000" y="1397000"/>
          <a:ext cx="73152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248400" y="6629400"/>
            <a:ext cx="2568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46AE0913-7B21-48EF-9E0F-8ED5AAC6D9FD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32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Conclusions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295400"/>
            <a:ext cx="7138987" cy="5257800"/>
          </a:xfrm>
        </p:spPr>
        <p:txBody>
          <a:bodyPr/>
          <a:lstStyle/>
          <a:p>
            <a:pPr eaLnBrk="1" hangingPunct="1"/>
            <a:r>
              <a:rPr lang="en-GB" b="1" smtClean="0"/>
              <a:t>Distributed Development</a:t>
            </a:r>
            <a:r>
              <a:rPr lang="en-GB" smtClean="0"/>
              <a:t>: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Cannot rely on personal abilities of developers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Coordination and Collaboration is difficult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Need of a common information system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b="1" smtClean="0"/>
              <a:t>Distributed Computing</a:t>
            </a:r>
            <a:r>
              <a:rPr lang="en-GB" smtClean="0"/>
              <a:t>: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Designing and testing for the grid and with the grid is a difficult task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Need of a large controlled environment to simulate production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A </a:t>
            </a:r>
            <a:r>
              <a:rPr lang="en-GB" b="1" smtClean="0"/>
              <a:t>Software Engineering Process</a:t>
            </a:r>
            <a:r>
              <a:rPr lang="en-GB" smtClean="0"/>
              <a:t> is required in case of distributed development and/or distributed computing.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The </a:t>
            </a:r>
            <a:r>
              <a:rPr lang="en-GB" b="1" smtClean="0"/>
              <a:t>Software Engineering Tool </a:t>
            </a:r>
            <a:r>
              <a:rPr lang="en-GB" smtClean="0"/>
              <a:t>must be </a:t>
            </a:r>
            <a:r>
              <a:rPr lang="en-GB" b="1" smtClean="0"/>
              <a:t>tailored</a:t>
            </a:r>
            <a:r>
              <a:rPr lang="en-GB" smtClean="0"/>
              <a:t> for this environment to support each activity.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Thanks!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38375" y="5157788"/>
            <a:ext cx="5688013" cy="5873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Clr>
                <a:srgbClr val="FFCC66"/>
              </a:buClr>
            </a:pPr>
            <a:r>
              <a:rPr lang="en-US" sz="3200"/>
              <a:t>http://www.eticsproject.eu</a:t>
            </a:r>
          </a:p>
        </p:txBody>
      </p:sp>
      <p:pic>
        <p:nvPicPr>
          <p:cNvPr id="44038" name="Picture 12" descr="02"/>
          <p:cNvPicPr>
            <a:picLocks noChangeAspect="1" noChangeArrowheads="1"/>
          </p:cNvPicPr>
          <p:nvPr/>
        </p:nvPicPr>
        <p:blipFill>
          <a:blip r:embed="rId3" cstate="print"/>
          <a:srcRect l="22119" t="22630" b="21933"/>
          <a:stretch>
            <a:fillRect/>
          </a:stretch>
        </p:blipFill>
        <p:spPr bwMode="auto">
          <a:xfrm>
            <a:off x="2525713" y="1803400"/>
            <a:ext cx="532765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248400" y="6629400"/>
            <a:ext cx="2568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3584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B1113C69-AC43-4023-BEC6-A56DB0CE5798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33</a:t>
            </a:fld>
            <a:endParaRPr lang="en-US" sz="1200" b="0" smtClean="0">
              <a:solidFill>
                <a:srgbClr val="99CC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6"/>
          <p:cNvSpPr>
            <a:spLocks noChangeArrowheads="1"/>
          </p:cNvSpPr>
          <p:nvPr/>
        </p:nvSpPr>
        <p:spPr bwMode="auto">
          <a:xfrm>
            <a:off x="-152400" y="0"/>
            <a:ext cx="1295400" cy="6858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267200" y="6629400"/>
            <a:ext cx="4549775" cy="4572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2825B6CA-52AF-4C43-BE45-F36F2C50BC27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4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Distributed Development</a:t>
            </a:r>
          </a:p>
        </p:txBody>
      </p:sp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3" y="1285875"/>
            <a:ext cx="4762500" cy="46672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00313"/>
            <a:ext cx="3929063" cy="24971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717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333500"/>
            <a:ext cx="1905000" cy="8763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63498" name="Picture 10"/>
          <p:cNvPicPr>
            <a:picLocks noChangeAspect="1" noChangeArrowheads="1"/>
          </p:cNvPicPr>
          <p:nvPr/>
        </p:nvPicPr>
        <p:blipFill>
          <a:blip r:embed="rId6" cstate="print"/>
          <a:srcRect l="8749" t="7909" r="6876" b="9821"/>
          <a:stretch>
            <a:fillRect/>
          </a:stretch>
        </p:blipFill>
        <p:spPr bwMode="auto">
          <a:xfrm>
            <a:off x="0" y="5186363"/>
            <a:ext cx="1355725" cy="1295400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3501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105400"/>
            <a:ext cx="1524000" cy="1524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63502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29200"/>
            <a:ext cx="1600200" cy="1600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112" name="Picture 10"/>
          <p:cNvPicPr>
            <a:picLocks noChangeAspect="1" noChangeArrowheads="1"/>
          </p:cNvPicPr>
          <p:nvPr/>
        </p:nvPicPr>
        <p:blipFill>
          <a:blip r:embed="rId9" cstate="print"/>
          <a:srcRect l="8749" t="7909" r="6876" b="9821"/>
          <a:stretch>
            <a:fillRect/>
          </a:stretch>
        </p:blipFill>
        <p:spPr bwMode="auto">
          <a:xfrm>
            <a:off x="6019800" y="4724400"/>
            <a:ext cx="363538" cy="347663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3503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53000" y="3657600"/>
            <a:ext cx="357188" cy="3873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63505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791200"/>
            <a:ext cx="1789113" cy="9144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63506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85725" y="5257800"/>
            <a:ext cx="1762125" cy="457200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6200" y="5410200"/>
            <a:ext cx="1892300" cy="838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5334000"/>
            <a:ext cx="1181100" cy="1143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410200"/>
            <a:ext cx="2209800" cy="9175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620838" y="5181600"/>
            <a:ext cx="2570162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LCG-DM</a:t>
            </a:r>
          </a:p>
          <a:p>
            <a:pPr algn="l"/>
            <a:r>
              <a:rPr lang="en-US" sz="2400"/>
              <a:t>BDII</a:t>
            </a:r>
          </a:p>
          <a:p>
            <a:pPr algn="l"/>
            <a:r>
              <a:rPr lang="en-US" sz="2400"/>
              <a:t>Integration</a:t>
            </a:r>
          </a:p>
          <a:p>
            <a:pPr algn="l"/>
            <a:r>
              <a:rPr lang="en-US" sz="2400"/>
              <a:t>Certification</a:t>
            </a:r>
          </a:p>
        </p:txBody>
      </p:sp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410200" y="4648200"/>
            <a:ext cx="381000" cy="381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76400" y="5186363"/>
            <a:ext cx="2743200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BO: VOMS, WMS</a:t>
            </a:r>
          </a:p>
          <a:p>
            <a:pPr algn="l"/>
            <a:r>
              <a:rPr lang="en-US" sz="2400"/>
              <a:t>PD: CREAM-CE</a:t>
            </a:r>
          </a:p>
          <a:p>
            <a:pPr algn="l"/>
            <a:r>
              <a:rPr lang="en-US" sz="2400"/>
              <a:t>RM: WMS-UI</a:t>
            </a:r>
          </a:p>
          <a:p>
            <a:pPr algn="l"/>
            <a:r>
              <a:rPr lang="en-US" sz="2400"/>
              <a:t>CT: MS Porting</a:t>
            </a:r>
          </a:p>
        </p:txBody>
      </p:sp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9" cstate="print"/>
          <a:srcRect l="8749" t="7909" r="6876" b="9821"/>
          <a:stretch>
            <a:fillRect/>
          </a:stretch>
        </p:blipFill>
        <p:spPr bwMode="auto">
          <a:xfrm>
            <a:off x="6265863" y="5181600"/>
            <a:ext cx="363537" cy="347663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9" cstate="print"/>
          <a:srcRect l="8749" t="7909" r="6876" b="9821"/>
          <a:stretch>
            <a:fillRect/>
          </a:stretch>
        </p:blipFill>
        <p:spPr bwMode="auto">
          <a:xfrm>
            <a:off x="6096000" y="5672138"/>
            <a:ext cx="363538" cy="347662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828800" y="5645150"/>
            <a:ext cx="2743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SECURITY</a:t>
            </a:r>
          </a:p>
        </p:txBody>
      </p:sp>
      <p:pic>
        <p:nvPicPr>
          <p:cNvPr id="31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1600" y="4114800"/>
            <a:ext cx="685800" cy="3508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pic>
        <p:nvPicPr>
          <p:cNvPr id="32" name="Picture 1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0" y="3962400"/>
            <a:ext cx="304800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1752600" y="5486400"/>
            <a:ext cx="2819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MULTIPLATFORM</a:t>
            </a:r>
          </a:p>
          <a:p>
            <a:pPr algn="l"/>
            <a:r>
              <a:rPr lang="en-US" sz="2400"/>
              <a:t>PORTING</a:t>
            </a:r>
          </a:p>
        </p:txBody>
      </p:sp>
      <p:pic>
        <p:nvPicPr>
          <p:cNvPr id="35" name="Picture 1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62600" y="4467225"/>
            <a:ext cx="696913" cy="180975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6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8913" y="5105400"/>
            <a:ext cx="1335087" cy="1447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76400" y="5562600"/>
            <a:ext cx="2743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RGMA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00800" y="4572000"/>
            <a:ext cx="533400" cy="2365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981200" y="5645150"/>
            <a:ext cx="2743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LB</a:t>
            </a: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7600" y="5715000"/>
            <a:ext cx="371475" cy="360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1676400" y="5594350"/>
            <a:ext cx="2743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Integration</a:t>
            </a:r>
          </a:p>
          <a:p>
            <a:pPr algn="l"/>
            <a:r>
              <a:rPr lang="en-US" sz="2400"/>
              <a:t>YAIM with CERN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438400" y="5638800"/>
            <a:ext cx="27432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VDT</a:t>
            </a:r>
          </a:p>
        </p:txBody>
      </p:sp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905000" y="2895600"/>
            <a:ext cx="1285875" cy="533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9" cstate="print"/>
          <a:srcRect l="8749" t="7909" r="6876" b="9821"/>
          <a:stretch>
            <a:fillRect/>
          </a:stretch>
        </p:blipFill>
        <p:spPr bwMode="auto">
          <a:xfrm>
            <a:off x="5867400" y="5105400"/>
            <a:ext cx="363538" cy="347663"/>
          </a:xfrm>
          <a:prstGeom prst="rect">
            <a:avLst/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6" grpId="0"/>
      <p:bldP spid="26" grpId="1"/>
      <p:bldP spid="30" grpId="0"/>
      <p:bldP spid="30" grpId="1"/>
      <p:bldP spid="34" grpId="0"/>
      <p:bldP spid="34" grpId="1"/>
      <p:bldP spid="37" grpId="0"/>
      <p:bldP spid="37" grpId="1"/>
      <p:bldP spid="39" grpId="0"/>
      <p:bldP spid="39" grpId="1"/>
      <p:bldP spid="41" grpId="0"/>
      <p:bldP spid="41" grpId="1"/>
      <p:bldP spid="42" grpId="0"/>
      <p:bldP spid="4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Challenges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100000"/>
              </a:lnSpc>
            </a:pPr>
            <a:endParaRPr lang="en-US" sz="2600" smtClean="0"/>
          </a:p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 Lack of </a:t>
            </a:r>
            <a:r>
              <a:rPr lang="en-GB" sz="2400" b="1" smtClean="0"/>
              <a:t>communication</a:t>
            </a:r>
            <a:r>
              <a:rPr lang="en-GB" sz="2400" smtClean="0"/>
              <a:t> and </a:t>
            </a:r>
            <a:r>
              <a:rPr lang="en-GB" sz="2400" b="1" smtClean="0"/>
              <a:t>coordination</a:t>
            </a:r>
          </a:p>
          <a:p>
            <a:pPr lvl="1" algn="l" eaLnBrk="1" hangingPunct="1">
              <a:lnSpc>
                <a:spcPct val="100000"/>
              </a:lnSpc>
            </a:pPr>
            <a:r>
              <a:rPr lang="en-GB" sz="2400" smtClean="0"/>
              <a:t> Possible </a:t>
            </a:r>
            <a:r>
              <a:rPr lang="en-GB" sz="2400" b="1" smtClean="0"/>
              <a:t>conflicts </a:t>
            </a:r>
            <a:r>
              <a:rPr lang="en-GB" sz="2400" smtClean="0"/>
              <a:t>of responsibilities</a:t>
            </a:r>
          </a:p>
          <a:p>
            <a:pPr lvl="1" algn="l" eaLnBrk="1" hangingPunct="1">
              <a:lnSpc>
                <a:spcPct val="100000"/>
              </a:lnSpc>
            </a:pPr>
            <a:r>
              <a:rPr lang="en-GB" sz="2400" smtClean="0"/>
              <a:t> Need of a </a:t>
            </a:r>
            <a:r>
              <a:rPr lang="en-GB" sz="2400" b="1" smtClean="0"/>
              <a:t>Process</a:t>
            </a:r>
            <a:r>
              <a:rPr lang="en-GB" sz="2400" smtClean="0"/>
              <a:t> with </a:t>
            </a:r>
            <a:r>
              <a:rPr lang="en-GB" sz="2400" b="1" smtClean="0"/>
              <a:t>Policies</a:t>
            </a:r>
            <a:r>
              <a:rPr lang="en-GB" sz="2400" smtClean="0"/>
              <a:t> and </a:t>
            </a:r>
            <a:r>
              <a:rPr lang="en-GB" sz="2400" b="1" smtClean="0"/>
              <a:t>Conventions</a:t>
            </a:r>
          </a:p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 Clear definition of </a:t>
            </a:r>
            <a:r>
              <a:rPr lang="en-GB" sz="2400" b="1" smtClean="0"/>
              <a:t>software parts </a:t>
            </a:r>
            <a:r>
              <a:rPr lang="en-GB" sz="2400" smtClean="0"/>
              <a:t>and</a:t>
            </a:r>
            <a:r>
              <a:rPr lang="en-GB" sz="2400" b="1" smtClean="0"/>
              <a:t> their relations </a:t>
            </a:r>
          </a:p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 Need of a </a:t>
            </a:r>
            <a:r>
              <a:rPr lang="en-GB" sz="2400" b="1" smtClean="0"/>
              <a:t>central information system </a:t>
            </a:r>
            <a:r>
              <a:rPr lang="en-GB" sz="2400" smtClean="0"/>
              <a:t>for technology transfer and information exchange</a:t>
            </a:r>
          </a:p>
          <a:p>
            <a:pPr lvl="1" eaLnBrk="1" hangingPunct="1">
              <a:lnSpc>
                <a:spcPct val="100000"/>
              </a:lnSpc>
            </a:pPr>
            <a:r>
              <a:rPr lang="en-GB" sz="2400" smtClean="0"/>
              <a:t>Need of a </a:t>
            </a:r>
            <a:r>
              <a:rPr lang="en-GB" sz="2400" b="1" smtClean="0"/>
              <a:t>repository </a:t>
            </a:r>
            <a:r>
              <a:rPr lang="en-GB" sz="2400" smtClean="0"/>
              <a:t>of build artefacts</a:t>
            </a:r>
            <a:endParaRPr lang="en-GB" smtClean="0"/>
          </a:p>
          <a:p>
            <a:pPr lvl="1" eaLnBrk="1" hangingPunct="1">
              <a:lnSpc>
                <a:spcPct val="100000"/>
              </a:lnSpc>
            </a:pPr>
            <a:endParaRPr lang="it-IT" smtClean="0"/>
          </a:p>
          <a:p>
            <a:pPr lvl="1" eaLnBrk="1" hangingPunct="1">
              <a:lnSpc>
                <a:spcPct val="100000"/>
              </a:lnSpc>
            </a:pPr>
            <a:endParaRPr lang="it-IT" smtClean="0"/>
          </a:p>
          <a:p>
            <a:pPr lvl="2" eaLnBrk="1" hangingPunct="1">
              <a:lnSpc>
                <a:spcPct val="100000"/>
              </a:lnSpc>
            </a:pPr>
            <a:endParaRPr lang="it-IT" smtClean="0"/>
          </a:p>
          <a:p>
            <a:pPr lvl="2" eaLnBrk="1" hangingPunct="1">
              <a:lnSpc>
                <a:spcPct val="100000"/>
              </a:lnSpc>
              <a:buFontTx/>
              <a:buNone/>
            </a:pPr>
            <a:endParaRPr lang="it-IT" smtClean="0"/>
          </a:p>
        </p:txBody>
      </p:sp>
      <p:sp>
        <p:nvSpPr>
          <p:cNvPr id="819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334000" y="6629400"/>
            <a:ext cx="3482975" cy="228600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CDB0FD58-E818-4B18-9293-FC7468D37FED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5</a:t>
            </a:fld>
            <a:endParaRPr lang="en-US" sz="1200" b="0" smtClean="0">
              <a:solidFill>
                <a:srgbClr val="99CC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05400" y="6629400"/>
            <a:ext cx="3711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74CBB1DE-1CE5-406C-AEC2-FAA480003F03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6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Building Methodologies</a:t>
            </a:r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1295400"/>
          <a:ext cx="7315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05400" y="6629400"/>
            <a:ext cx="3711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024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F5EE5B84-A745-4F41-883D-AD9B78D54913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7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Software Configuration Management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2438400" y="2743200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47800" y="1524000"/>
            <a:ext cx="7138988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US" sz="2400" dirty="0"/>
              <a:t>SCM</a:t>
            </a:r>
            <a:r>
              <a:rPr lang="en-US" sz="2400" b="0" dirty="0"/>
              <a:t> is the task of </a:t>
            </a:r>
            <a:r>
              <a:rPr lang="en-US" sz="2400" dirty="0"/>
              <a:t>tracking and controlling changes </a:t>
            </a:r>
            <a:r>
              <a:rPr lang="en-US" sz="2400" b="0" dirty="0"/>
              <a:t>in the software</a:t>
            </a:r>
            <a:endParaRPr lang="en-GB" sz="2400" b="0" kern="0" dirty="0">
              <a:latin typeface="+mn-lt"/>
              <a:ea typeface="+mn-ea"/>
            </a:endParaRPr>
          </a:p>
          <a:p>
            <a:pPr marL="542925" lvl="1" indent="-180975" algn="l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</a:t>
            </a:r>
            <a:r>
              <a:rPr lang="en-US" sz="2400" b="0" dirty="0"/>
              <a:t>Configuration management practices include revision control and the establishment of </a:t>
            </a:r>
            <a:r>
              <a:rPr lang="en-US" sz="2400" dirty="0"/>
              <a:t>baselines</a:t>
            </a:r>
            <a:endParaRPr lang="en-GB" sz="2400" b="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Not only VCS, also </a:t>
            </a:r>
            <a:r>
              <a:rPr lang="en-GB" sz="2400" kern="0" dirty="0">
                <a:latin typeface="+mn-lt"/>
                <a:ea typeface="+mn-ea"/>
              </a:rPr>
              <a:t>building</a:t>
            </a:r>
            <a:r>
              <a:rPr lang="en-GB" sz="2400" b="0" kern="0" dirty="0">
                <a:latin typeface="+mn-lt"/>
                <a:ea typeface="+mn-ea"/>
              </a:rPr>
              <a:t> and </a:t>
            </a:r>
            <a:r>
              <a:rPr lang="en-GB" sz="2400" kern="0" dirty="0">
                <a:latin typeface="+mn-lt"/>
                <a:ea typeface="+mn-ea"/>
              </a:rPr>
              <a:t>packaging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</a:t>
            </a:r>
            <a:r>
              <a:rPr lang="en-GB" sz="2400" b="0" kern="0" dirty="0">
                <a:latin typeface="+mn-lt"/>
                <a:ea typeface="+mn-ea"/>
              </a:rPr>
              <a:t>Must be done</a:t>
            </a:r>
            <a:r>
              <a:rPr lang="en-GB" sz="2400" kern="0" dirty="0">
                <a:latin typeface="+mn-lt"/>
                <a:ea typeface="+mn-ea"/>
              </a:rPr>
              <a:t> per platform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endParaRPr lang="en-GB" sz="2400" b="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</a:t>
            </a:r>
            <a:r>
              <a:rPr lang="en-US" sz="2400" b="0" dirty="0"/>
              <a:t>SCM concerns itself with answering the question "</a:t>
            </a:r>
            <a:r>
              <a:rPr lang="en-US" sz="2400" dirty="0"/>
              <a:t>Somebody did something, how can one reproduce it?</a:t>
            </a:r>
            <a:r>
              <a:rPr lang="en-US" sz="2400" b="0" dirty="0"/>
              <a:t>"</a:t>
            </a:r>
            <a:endParaRPr lang="en-GB" sz="2400" b="0" kern="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05400" y="6629400"/>
            <a:ext cx="3711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126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082F6CE6-0FD5-47C8-8136-6D2A1BC7E9A0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8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Dependency Management</a:t>
            </a: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2438400" y="2743200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47800" y="1524000"/>
            <a:ext cx="713898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US" sz="2400" dirty="0"/>
              <a:t> Coupling </a:t>
            </a:r>
            <a:r>
              <a:rPr lang="en-US" sz="2400" b="0" dirty="0"/>
              <a:t>or</a:t>
            </a:r>
            <a:r>
              <a:rPr lang="en-US" sz="2400" dirty="0"/>
              <a:t> dependency </a:t>
            </a:r>
            <a:r>
              <a:rPr lang="en-US" sz="2400" b="0" dirty="0"/>
              <a:t>is the degree to which each program module </a:t>
            </a:r>
            <a:r>
              <a:rPr lang="en-US" sz="2400" dirty="0"/>
              <a:t>relies</a:t>
            </a:r>
            <a:r>
              <a:rPr lang="en-US" sz="2400" b="0" dirty="0"/>
              <a:t> on each one of the other modules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endParaRPr lang="en-US" sz="2400" b="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US" sz="2400" dirty="0"/>
              <a:t> Dependency hell </a:t>
            </a:r>
            <a:r>
              <a:rPr lang="en-US" sz="2400" b="0" dirty="0"/>
              <a:t>is a colloquial term for the frustration of some software users who have installed software packages which have dependencies on specific versions of other software packages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endParaRPr lang="en-US" sz="2400" b="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US" sz="2400" b="0" kern="0" dirty="0">
                <a:latin typeface="+mn-lt"/>
                <a:ea typeface="+mn-ea"/>
              </a:rPr>
              <a:t> Full </a:t>
            </a:r>
            <a:r>
              <a:rPr lang="en-US" sz="2400" kern="0" dirty="0">
                <a:latin typeface="+mn-lt"/>
                <a:ea typeface="+mn-ea"/>
              </a:rPr>
              <a:t>dependency tracking </a:t>
            </a:r>
            <a:r>
              <a:rPr lang="en-US" sz="2400" b="0" kern="0" dirty="0">
                <a:latin typeface="+mn-lt"/>
                <a:ea typeface="+mn-ea"/>
              </a:rPr>
              <a:t>and </a:t>
            </a:r>
            <a:r>
              <a:rPr lang="en-US" sz="2400" kern="0" dirty="0">
                <a:latin typeface="+mn-lt"/>
                <a:ea typeface="+mn-ea"/>
              </a:rPr>
              <a:t>controlled build  environment</a:t>
            </a:r>
            <a:endParaRPr lang="en-GB" sz="2400" kern="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105400" y="6629400"/>
            <a:ext cx="3711575" cy="214313"/>
          </a:xfrm>
          <a:noFill/>
        </p:spPr>
        <p:txBody>
          <a:bodyPr lIns="0" tIns="0" rIns="0" bIns="0"/>
          <a:lstStyle/>
          <a:p>
            <a:pPr algn="r" eaLnBrk="0" hangingPunct="0">
              <a:lnSpc>
                <a:spcPts val="9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1F3D8F"/>
                </a:solidFill>
              </a:rPr>
              <a:t>GridKa School 2009 – Karlsruhe – 2 September 2009</a:t>
            </a:r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365875" y="6248400"/>
            <a:ext cx="2092325" cy="452438"/>
          </a:xfrm>
          <a:noFill/>
        </p:spPr>
        <p:txBody>
          <a:bodyPr lIns="91440" tIns="45720" rIns="91440" bIns="45720"/>
          <a:lstStyle/>
          <a:p>
            <a:pPr eaLnBrk="1" hangingPunct="1">
              <a:lnSpc>
                <a:spcPts val="2200"/>
              </a:lnSpc>
              <a:spcBef>
                <a:spcPct val="20000"/>
              </a:spcBef>
            </a:pPr>
            <a:fld id="{2EAAA8EE-7829-4F5D-8EC7-61C3DB285AD6}" type="slidenum">
              <a:rPr lang="en-US" sz="1200" b="0" smtClean="0">
                <a:solidFill>
                  <a:srgbClr val="99CC33"/>
                </a:solidFill>
              </a:rPr>
              <a:pPr eaLnBrk="1" hangingPunct="1">
                <a:lnSpc>
                  <a:spcPts val="2200"/>
                </a:lnSpc>
                <a:spcBef>
                  <a:spcPct val="20000"/>
                </a:spcBef>
              </a:pPr>
              <a:t>9</a:t>
            </a:fld>
            <a:endParaRPr lang="en-US" sz="1200" b="0" smtClean="0">
              <a:solidFill>
                <a:srgbClr val="99CC33"/>
              </a:solidFill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Integration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2438400" y="2743200"/>
            <a:ext cx="1841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447800" y="1524000"/>
            <a:ext cx="7138988" cy="438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</a:t>
            </a:r>
            <a:r>
              <a:rPr lang="en-GB" sz="2400" b="0" kern="0" dirty="0">
                <a:latin typeface="+mn-lt"/>
                <a:ea typeface="+mn-ea"/>
              </a:rPr>
              <a:t>Assigning</a:t>
            </a:r>
            <a:r>
              <a:rPr lang="en-GB" sz="2400" kern="0" dirty="0">
                <a:latin typeface="+mn-lt"/>
                <a:ea typeface="+mn-ea"/>
              </a:rPr>
              <a:t> VCS baselines </a:t>
            </a:r>
            <a:r>
              <a:rPr lang="en-GB" sz="2400" b="0" kern="0" dirty="0">
                <a:latin typeface="+mn-lt"/>
                <a:ea typeface="+mn-ea"/>
              </a:rPr>
              <a:t>to</a:t>
            </a:r>
            <a:r>
              <a:rPr lang="en-GB" sz="2400" kern="0" dirty="0">
                <a:latin typeface="+mn-lt"/>
                <a:ea typeface="+mn-ea"/>
              </a:rPr>
              <a:t> module versions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 Combining</a:t>
            </a:r>
            <a:r>
              <a:rPr lang="en-GB" sz="2400" kern="0" dirty="0">
                <a:latin typeface="+mn-lt"/>
                <a:ea typeface="+mn-ea"/>
              </a:rPr>
              <a:t> module versions </a:t>
            </a:r>
            <a:r>
              <a:rPr lang="en-GB" sz="2400" b="0" kern="0" dirty="0">
                <a:latin typeface="+mn-lt"/>
                <a:ea typeface="+mn-ea"/>
              </a:rPr>
              <a:t>of the software to create a</a:t>
            </a:r>
            <a:r>
              <a:rPr lang="en-GB" sz="2400" kern="0" dirty="0">
                <a:latin typeface="+mn-lt"/>
                <a:ea typeface="+mn-ea"/>
              </a:rPr>
              <a:t> release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Deployment tests </a:t>
            </a:r>
            <a:r>
              <a:rPr lang="en-GB" sz="2400" b="0" kern="0" dirty="0">
                <a:latin typeface="+mn-lt"/>
                <a:ea typeface="+mn-ea"/>
              </a:rPr>
              <a:t>(possibly automatically on continuous integration)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endParaRPr lang="en-GB" sz="240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kern="0" dirty="0">
                <a:latin typeface="+mn-lt"/>
                <a:ea typeface="+mn-ea"/>
              </a:rPr>
              <a:t> Packaging</a:t>
            </a:r>
            <a:r>
              <a:rPr lang="en-GB" sz="2400" b="0" kern="0" dirty="0">
                <a:latin typeface="+mn-lt"/>
                <a:ea typeface="+mn-ea"/>
              </a:rPr>
              <a:t> is needed </a:t>
            </a:r>
            <a:r>
              <a:rPr lang="en-GB" sz="2400" kern="0" dirty="0">
                <a:latin typeface="+mn-lt"/>
                <a:ea typeface="+mn-ea"/>
              </a:rPr>
              <a:t>per platform </a:t>
            </a:r>
            <a:r>
              <a:rPr lang="en-GB" sz="2400" b="0" kern="0" dirty="0">
                <a:latin typeface="+mn-lt"/>
                <a:ea typeface="+mn-ea"/>
              </a:rPr>
              <a:t>according to the platform conventions</a:t>
            </a: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endParaRPr lang="en-GB" sz="2400" b="0" kern="0" dirty="0">
              <a:latin typeface="+mn-lt"/>
              <a:ea typeface="+mn-ea"/>
            </a:endParaRPr>
          </a:p>
          <a:p>
            <a:pPr marL="542925" lvl="1" indent="-180975" algn="just">
              <a:lnSpc>
                <a:spcPct val="100000"/>
              </a:lnSpc>
              <a:buClr>
                <a:srgbClr val="99CC33"/>
              </a:buClr>
              <a:buSzPct val="120000"/>
              <a:buFontTx/>
              <a:buChar char="•"/>
              <a:defRPr/>
            </a:pPr>
            <a:r>
              <a:rPr lang="en-GB" sz="2400" b="0" kern="0" dirty="0">
                <a:latin typeface="+mn-lt"/>
                <a:ea typeface="+mn-ea"/>
              </a:rPr>
              <a:t>Special focus on </a:t>
            </a:r>
            <a:r>
              <a:rPr lang="en-GB" sz="2400" kern="0" dirty="0">
                <a:latin typeface="+mn-lt"/>
                <a:ea typeface="+mn-ea"/>
              </a:rPr>
              <a:t>reproducibility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ICS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396E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3363"/>
      </a:accent6>
      <a:hlink>
        <a:srgbClr val="0086CF"/>
      </a:hlink>
      <a:folHlink>
        <a:srgbClr val="5DD1CF"/>
      </a:folHlink>
    </a:clrScheme>
    <a:fontScheme name="ETICS2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22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3600" b="1" i="0" u="none" strike="noStrike" cap="none" normalizeH="0" baseline="0" smtClean="0">
            <a:ln>
              <a:noFill/>
            </a:ln>
            <a:solidFill>
              <a:srgbClr val="1F3D8F"/>
            </a:solidFill>
            <a:effectLst/>
            <a:latin typeface="Arial" charset="0"/>
            <a:ea typeface="ヒラギノ角ゴ Pro W3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ts val="22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3600" b="1" i="0" u="none" strike="noStrike" cap="none" normalizeH="0" baseline="0" smtClean="0">
            <a:ln>
              <a:noFill/>
            </a:ln>
            <a:solidFill>
              <a:srgbClr val="1F3D8F"/>
            </a:solidFill>
            <a:effectLst/>
            <a:latin typeface="Arial" charset="0"/>
            <a:ea typeface="ヒラギノ角ゴ Pro W3" pitchFamily="-32" charset="-128"/>
          </a:defRPr>
        </a:defPPr>
      </a:lstStyle>
    </a:lnDef>
  </a:objectDefaults>
  <a:extraClrSchemeLst>
    <a:extraClrScheme>
      <a:clrScheme name="ETICS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CS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CS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CS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CS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ICS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CS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CS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CS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CS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CS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TICS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C:\Area GRID\ETICS\meetings\AHM\NA2\ETICS2.pot</Template>
  <TotalTime>5779</TotalTime>
  <Words>1624</Words>
  <Application>Microsoft Office PowerPoint</Application>
  <PresentationFormat>On-screen Show (4:3)</PresentationFormat>
  <Paragraphs>367</Paragraphs>
  <Slides>33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ヒラギノ角ゴ Pro W3</vt:lpstr>
      <vt:lpstr>Times New Roman</vt:lpstr>
      <vt:lpstr>ETICS2</vt:lpstr>
      <vt:lpstr>Microsoft Visio Drawing</vt:lpstr>
      <vt:lpstr>Grid Software Quality Process</vt:lpstr>
      <vt:lpstr>Contents</vt:lpstr>
      <vt:lpstr>Setting the Context</vt:lpstr>
      <vt:lpstr>Distributed Development</vt:lpstr>
      <vt:lpstr>Challenges</vt:lpstr>
      <vt:lpstr>Building Methodologies</vt:lpstr>
      <vt:lpstr>Software Configuration Management</vt:lpstr>
      <vt:lpstr>Dependency Management</vt:lpstr>
      <vt:lpstr>Integration</vt:lpstr>
      <vt:lpstr>Artefact Repository</vt:lpstr>
      <vt:lpstr>Example</vt:lpstr>
      <vt:lpstr>Example</vt:lpstr>
      <vt:lpstr>Example</vt:lpstr>
      <vt:lpstr>A “Typical” Grid Environment</vt:lpstr>
      <vt:lpstr>Challenges</vt:lpstr>
      <vt:lpstr>Testing Methodologies</vt:lpstr>
      <vt:lpstr>Static testing</vt:lpstr>
      <vt:lpstr>Examples</vt:lpstr>
      <vt:lpstr>Examples</vt:lpstr>
      <vt:lpstr>Examples</vt:lpstr>
      <vt:lpstr>Examples</vt:lpstr>
      <vt:lpstr>Unit Testing</vt:lpstr>
      <vt:lpstr>Mock Objects</vt:lpstr>
      <vt:lpstr>Example</vt:lpstr>
      <vt:lpstr>Coverage</vt:lpstr>
      <vt:lpstr>Example</vt:lpstr>
      <vt:lpstr>Installation, Configuration and Integration Tests</vt:lpstr>
      <vt:lpstr>Functional and Non-Functional System Tests</vt:lpstr>
      <vt:lpstr>Software Process Quality Attributes</vt:lpstr>
      <vt:lpstr>Software Engineering Tools</vt:lpstr>
      <vt:lpstr>Software Engineering Tools</vt:lpstr>
      <vt:lpstr>Conclusions</vt:lpstr>
      <vt:lpstr>Thanks!</vt:lpstr>
    </vt:vector>
  </TitlesOfParts>
  <Company>Engineering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Engineering</dc:creator>
  <cp:lastModifiedBy>aabadz</cp:lastModifiedBy>
  <cp:revision>190</cp:revision>
  <cp:lastPrinted>2008-01-25T10:07:18Z</cp:lastPrinted>
  <dcterms:created xsi:type="dcterms:W3CDTF">2008-10-06T08:49:14Z</dcterms:created>
  <dcterms:modified xsi:type="dcterms:W3CDTF">2009-08-28T09:57:55Z</dcterms:modified>
</cp:coreProperties>
</file>