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emf" ContentType="image/x-emf"/>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4.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5.xml" ContentType="application/vnd.openxmlformats-officedocument.theme+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6.xml" ContentType="application/vnd.openxmlformats-officedocument.theme+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theme/theme7.xml" ContentType="application/vnd.openxmlformats-officedocument.theme+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theme/theme9.xml" ContentType="application/vnd.openxmlformats-officedocument.theme+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theme/theme10.xml" ContentType="application/vnd.openxmlformats-officedocument.theme+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1" r:id="rId2"/>
    <p:sldMasterId id="2147483711" r:id="rId3"/>
    <p:sldMasterId id="2147483724" r:id="rId4"/>
    <p:sldMasterId id="2147483760" r:id="rId5"/>
    <p:sldMasterId id="2147483773" r:id="rId6"/>
    <p:sldMasterId id="2147483791" r:id="rId7"/>
    <p:sldMasterId id="2147483815" r:id="rId8"/>
    <p:sldMasterId id="2147483854" r:id="rId9"/>
    <p:sldMasterId id="2147483869" r:id="rId10"/>
    <p:sldMasterId id="2147483896" r:id="rId11"/>
  </p:sldMasterIdLst>
  <p:notesMasterIdLst>
    <p:notesMasterId r:id="rId69"/>
  </p:notesMasterIdLst>
  <p:sldIdLst>
    <p:sldId id="257" r:id="rId12"/>
    <p:sldId id="352" r:id="rId13"/>
    <p:sldId id="353" r:id="rId14"/>
    <p:sldId id="354" r:id="rId15"/>
    <p:sldId id="355" r:id="rId16"/>
    <p:sldId id="356" r:id="rId17"/>
    <p:sldId id="357" r:id="rId18"/>
    <p:sldId id="358" r:id="rId19"/>
    <p:sldId id="359" r:id="rId20"/>
    <p:sldId id="360" r:id="rId21"/>
    <p:sldId id="361" r:id="rId22"/>
    <p:sldId id="375" r:id="rId23"/>
    <p:sldId id="328" r:id="rId24"/>
    <p:sldId id="363" r:id="rId25"/>
    <p:sldId id="372" r:id="rId26"/>
    <p:sldId id="388" r:id="rId27"/>
    <p:sldId id="389" r:id="rId28"/>
    <p:sldId id="390" r:id="rId29"/>
    <p:sldId id="371" r:id="rId30"/>
    <p:sldId id="273" r:id="rId31"/>
    <p:sldId id="391" r:id="rId32"/>
    <p:sldId id="329" r:id="rId33"/>
    <p:sldId id="392" r:id="rId34"/>
    <p:sldId id="256" r:id="rId35"/>
    <p:sldId id="258" r:id="rId36"/>
    <p:sldId id="393" r:id="rId37"/>
    <p:sldId id="259" r:id="rId38"/>
    <p:sldId id="376" r:id="rId39"/>
    <p:sldId id="260" r:id="rId40"/>
    <p:sldId id="261" r:id="rId41"/>
    <p:sldId id="262" r:id="rId42"/>
    <p:sldId id="265" r:id="rId43"/>
    <p:sldId id="387" r:id="rId44"/>
    <p:sldId id="263" r:id="rId45"/>
    <p:sldId id="284" r:id="rId46"/>
    <p:sldId id="333" r:id="rId47"/>
    <p:sldId id="285" r:id="rId48"/>
    <p:sldId id="279" r:id="rId49"/>
    <p:sldId id="374" r:id="rId50"/>
    <p:sldId id="377" r:id="rId51"/>
    <p:sldId id="378" r:id="rId52"/>
    <p:sldId id="379" r:id="rId53"/>
    <p:sldId id="380" r:id="rId54"/>
    <p:sldId id="382" r:id="rId55"/>
    <p:sldId id="383" r:id="rId56"/>
    <p:sldId id="384" r:id="rId57"/>
    <p:sldId id="343" r:id="rId58"/>
    <p:sldId id="344" r:id="rId59"/>
    <p:sldId id="290" r:id="rId60"/>
    <p:sldId id="394" r:id="rId61"/>
    <p:sldId id="291" r:id="rId62"/>
    <p:sldId id="347" r:id="rId63"/>
    <p:sldId id="348" r:id="rId64"/>
    <p:sldId id="349" r:id="rId65"/>
    <p:sldId id="293" r:id="rId66"/>
    <p:sldId id="370" r:id="rId67"/>
    <p:sldId id="299" r:id="rId68"/>
  </p:sldIdLst>
  <p:sldSz cx="9144000" cy="5143500" type="screen16x9"/>
  <p:notesSz cx="6858000" cy="9144000"/>
  <p:defaultTextStyle>
    <a:defPPr>
      <a:defRPr lang="en-US"/>
    </a:defPPr>
    <a:lvl1pPr marL="0" algn="l" defTabSz="456530" rtl="0" eaLnBrk="1" latinLnBrk="0" hangingPunct="1">
      <a:defRPr sz="1800" kern="1200">
        <a:solidFill>
          <a:schemeClr val="tx1"/>
        </a:solidFill>
        <a:latin typeface="+mn-lt"/>
        <a:ea typeface="+mn-ea"/>
        <a:cs typeface="+mn-cs"/>
      </a:defRPr>
    </a:lvl1pPr>
    <a:lvl2pPr marL="456530" algn="l" defTabSz="456530" rtl="0" eaLnBrk="1" latinLnBrk="0" hangingPunct="1">
      <a:defRPr sz="1800" kern="1200">
        <a:solidFill>
          <a:schemeClr val="tx1"/>
        </a:solidFill>
        <a:latin typeface="+mn-lt"/>
        <a:ea typeface="+mn-ea"/>
        <a:cs typeface="+mn-cs"/>
      </a:defRPr>
    </a:lvl2pPr>
    <a:lvl3pPr marL="913140" algn="l" defTabSz="456530" rtl="0" eaLnBrk="1" latinLnBrk="0" hangingPunct="1">
      <a:defRPr sz="1800" kern="1200">
        <a:solidFill>
          <a:schemeClr val="tx1"/>
        </a:solidFill>
        <a:latin typeface="+mn-lt"/>
        <a:ea typeface="+mn-ea"/>
        <a:cs typeface="+mn-cs"/>
      </a:defRPr>
    </a:lvl3pPr>
    <a:lvl4pPr marL="1369696" algn="l" defTabSz="456530" rtl="0" eaLnBrk="1" latinLnBrk="0" hangingPunct="1">
      <a:defRPr sz="1800" kern="1200">
        <a:solidFill>
          <a:schemeClr val="tx1"/>
        </a:solidFill>
        <a:latin typeface="+mn-lt"/>
        <a:ea typeface="+mn-ea"/>
        <a:cs typeface="+mn-cs"/>
      </a:defRPr>
    </a:lvl4pPr>
    <a:lvl5pPr marL="1826279" algn="l" defTabSz="456530" rtl="0" eaLnBrk="1" latinLnBrk="0" hangingPunct="1">
      <a:defRPr sz="1800" kern="1200">
        <a:solidFill>
          <a:schemeClr val="tx1"/>
        </a:solidFill>
        <a:latin typeface="+mn-lt"/>
        <a:ea typeface="+mn-ea"/>
        <a:cs typeface="+mn-cs"/>
      </a:defRPr>
    </a:lvl5pPr>
    <a:lvl6pPr marL="2282808" algn="l" defTabSz="456530" rtl="0" eaLnBrk="1" latinLnBrk="0" hangingPunct="1">
      <a:defRPr sz="1800" kern="1200">
        <a:solidFill>
          <a:schemeClr val="tx1"/>
        </a:solidFill>
        <a:latin typeface="+mn-lt"/>
        <a:ea typeface="+mn-ea"/>
        <a:cs typeface="+mn-cs"/>
      </a:defRPr>
    </a:lvl6pPr>
    <a:lvl7pPr marL="2739338" algn="l" defTabSz="456530" rtl="0" eaLnBrk="1" latinLnBrk="0" hangingPunct="1">
      <a:defRPr sz="1800" kern="1200">
        <a:solidFill>
          <a:schemeClr val="tx1"/>
        </a:solidFill>
        <a:latin typeface="+mn-lt"/>
        <a:ea typeface="+mn-ea"/>
        <a:cs typeface="+mn-cs"/>
      </a:defRPr>
    </a:lvl7pPr>
    <a:lvl8pPr marL="3195920" algn="l" defTabSz="456530" rtl="0" eaLnBrk="1" latinLnBrk="0" hangingPunct="1">
      <a:defRPr sz="1800" kern="1200">
        <a:solidFill>
          <a:schemeClr val="tx1"/>
        </a:solidFill>
        <a:latin typeface="+mn-lt"/>
        <a:ea typeface="+mn-ea"/>
        <a:cs typeface="+mn-cs"/>
      </a:defRPr>
    </a:lvl8pPr>
    <a:lvl9pPr marL="3652490" algn="l" defTabSz="45653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39">
          <p15:clr>
            <a:srgbClr val="A4A3A4"/>
          </p15:clr>
        </p15:guide>
        <p15:guide id="2" pos="575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F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49"/>
    <p:restoredTop sz="99810" autoAdjust="0"/>
  </p:normalViewPr>
  <p:slideViewPr>
    <p:cSldViewPr snapToObjects="1">
      <p:cViewPr>
        <p:scale>
          <a:sx n="140" d="100"/>
          <a:sy n="140" d="100"/>
        </p:scale>
        <p:origin x="1000" y="784"/>
      </p:cViewPr>
      <p:guideLst>
        <p:guide orient="horz" pos="3239"/>
        <p:guide pos="5759"/>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2.xml"/><Relationship Id="rId14" Type="http://schemas.openxmlformats.org/officeDocument/2006/relationships/slide" Target="slides/slide3.xml"/><Relationship Id="rId15" Type="http://schemas.openxmlformats.org/officeDocument/2006/relationships/slide" Target="slides/slide4.xml"/><Relationship Id="rId16" Type="http://schemas.openxmlformats.org/officeDocument/2006/relationships/slide" Target="slides/slide5.xml"/><Relationship Id="rId17" Type="http://schemas.openxmlformats.org/officeDocument/2006/relationships/slide" Target="slides/slide6.xml"/><Relationship Id="rId18" Type="http://schemas.openxmlformats.org/officeDocument/2006/relationships/slide" Target="slides/slide7.xml"/><Relationship Id="rId19" Type="http://schemas.openxmlformats.org/officeDocument/2006/relationships/slide" Target="slides/slide8.xml"/><Relationship Id="rId63" Type="http://schemas.openxmlformats.org/officeDocument/2006/relationships/slide" Target="slides/slide52.xml"/><Relationship Id="rId64" Type="http://schemas.openxmlformats.org/officeDocument/2006/relationships/slide" Target="slides/slide53.xml"/><Relationship Id="rId65" Type="http://schemas.openxmlformats.org/officeDocument/2006/relationships/slide" Target="slides/slide54.xml"/><Relationship Id="rId66" Type="http://schemas.openxmlformats.org/officeDocument/2006/relationships/slide" Target="slides/slide55.xml"/><Relationship Id="rId67" Type="http://schemas.openxmlformats.org/officeDocument/2006/relationships/slide" Target="slides/slide56.xml"/><Relationship Id="rId68" Type="http://schemas.openxmlformats.org/officeDocument/2006/relationships/slide" Target="slides/slide57.xml"/><Relationship Id="rId69" Type="http://schemas.openxmlformats.org/officeDocument/2006/relationships/notesMaster" Target="notesMasters/notesMaster1.xml"/><Relationship Id="rId50" Type="http://schemas.openxmlformats.org/officeDocument/2006/relationships/slide" Target="slides/slide39.xml"/><Relationship Id="rId51" Type="http://schemas.openxmlformats.org/officeDocument/2006/relationships/slide" Target="slides/slide40.xml"/><Relationship Id="rId52" Type="http://schemas.openxmlformats.org/officeDocument/2006/relationships/slide" Target="slides/slide41.xml"/><Relationship Id="rId53" Type="http://schemas.openxmlformats.org/officeDocument/2006/relationships/slide" Target="slides/slide42.xml"/><Relationship Id="rId54" Type="http://schemas.openxmlformats.org/officeDocument/2006/relationships/slide" Target="slides/slide43.xml"/><Relationship Id="rId55" Type="http://schemas.openxmlformats.org/officeDocument/2006/relationships/slide" Target="slides/slide44.xml"/><Relationship Id="rId56" Type="http://schemas.openxmlformats.org/officeDocument/2006/relationships/slide" Target="slides/slide45.xml"/><Relationship Id="rId57" Type="http://schemas.openxmlformats.org/officeDocument/2006/relationships/slide" Target="slides/slide46.xml"/><Relationship Id="rId58" Type="http://schemas.openxmlformats.org/officeDocument/2006/relationships/slide" Target="slides/slide47.xml"/><Relationship Id="rId59" Type="http://schemas.openxmlformats.org/officeDocument/2006/relationships/slide" Target="slides/slide48.xml"/><Relationship Id="rId40" Type="http://schemas.openxmlformats.org/officeDocument/2006/relationships/slide" Target="slides/slide29.xml"/><Relationship Id="rId41" Type="http://schemas.openxmlformats.org/officeDocument/2006/relationships/slide" Target="slides/slide30.xml"/><Relationship Id="rId42" Type="http://schemas.openxmlformats.org/officeDocument/2006/relationships/slide" Target="slides/slide31.xml"/><Relationship Id="rId43" Type="http://schemas.openxmlformats.org/officeDocument/2006/relationships/slide" Target="slides/slide32.xml"/><Relationship Id="rId44" Type="http://schemas.openxmlformats.org/officeDocument/2006/relationships/slide" Target="slides/slide33.xml"/><Relationship Id="rId45" Type="http://schemas.openxmlformats.org/officeDocument/2006/relationships/slide" Target="slides/slide34.xml"/><Relationship Id="rId46" Type="http://schemas.openxmlformats.org/officeDocument/2006/relationships/slide" Target="slides/slide35.xml"/><Relationship Id="rId47" Type="http://schemas.openxmlformats.org/officeDocument/2006/relationships/slide" Target="slides/slide36.xml"/><Relationship Id="rId48" Type="http://schemas.openxmlformats.org/officeDocument/2006/relationships/slide" Target="slides/slide37.xml"/><Relationship Id="rId49" Type="http://schemas.openxmlformats.org/officeDocument/2006/relationships/slide" Target="slides/slide38.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 Id="rId9" Type="http://schemas.openxmlformats.org/officeDocument/2006/relationships/slideMaster" Target="slideMasters/slideMaster9.xml"/><Relationship Id="rId30" Type="http://schemas.openxmlformats.org/officeDocument/2006/relationships/slide" Target="slides/slide19.xml"/><Relationship Id="rId31" Type="http://schemas.openxmlformats.org/officeDocument/2006/relationships/slide" Target="slides/slide20.xml"/><Relationship Id="rId32" Type="http://schemas.openxmlformats.org/officeDocument/2006/relationships/slide" Target="slides/slide21.xml"/><Relationship Id="rId33" Type="http://schemas.openxmlformats.org/officeDocument/2006/relationships/slide" Target="slides/slide22.xml"/><Relationship Id="rId34" Type="http://schemas.openxmlformats.org/officeDocument/2006/relationships/slide" Target="slides/slide23.xml"/><Relationship Id="rId35" Type="http://schemas.openxmlformats.org/officeDocument/2006/relationships/slide" Target="slides/slide24.xml"/><Relationship Id="rId36" Type="http://schemas.openxmlformats.org/officeDocument/2006/relationships/slide" Target="slides/slide25.xml"/><Relationship Id="rId37" Type="http://schemas.openxmlformats.org/officeDocument/2006/relationships/slide" Target="slides/slide26.xml"/><Relationship Id="rId38" Type="http://schemas.openxmlformats.org/officeDocument/2006/relationships/slide" Target="slides/slide27.xml"/><Relationship Id="rId39" Type="http://schemas.openxmlformats.org/officeDocument/2006/relationships/slide" Target="slides/slide28.xml"/><Relationship Id="rId70" Type="http://schemas.openxmlformats.org/officeDocument/2006/relationships/presProps" Target="presProps.xml"/><Relationship Id="rId71" Type="http://schemas.openxmlformats.org/officeDocument/2006/relationships/viewProps" Target="viewProps.xml"/><Relationship Id="rId72" Type="http://schemas.openxmlformats.org/officeDocument/2006/relationships/theme" Target="theme/theme1.xml"/><Relationship Id="rId20" Type="http://schemas.openxmlformats.org/officeDocument/2006/relationships/slide" Target="slides/slide9.xml"/><Relationship Id="rId21" Type="http://schemas.openxmlformats.org/officeDocument/2006/relationships/slide" Target="slides/slide10.xml"/><Relationship Id="rId22" Type="http://schemas.openxmlformats.org/officeDocument/2006/relationships/slide" Target="slides/slide11.xml"/><Relationship Id="rId23" Type="http://schemas.openxmlformats.org/officeDocument/2006/relationships/slide" Target="slides/slide12.xml"/><Relationship Id="rId24" Type="http://schemas.openxmlformats.org/officeDocument/2006/relationships/slide" Target="slides/slide13.xml"/><Relationship Id="rId25" Type="http://schemas.openxmlformats.org/officeDocument/2006/relationships/slide" Target="slides/slide14.xml"/><Relationship Id="rId26" Type="http://schemas.openxmlformats.org/officeDocument/2006/relationships/slide" Target="slides/slide15.xml"/><Relationship Id="rId27" Type="http://schemas.openxmlformats.org/officeDocument/2006/relationships/slide" Target="slides/slide16.xml"/><Relationship Id="rId28" Type="http://schemas.openxmlformats.org/officeDocument/2006/relationships/slide" Target="slides/slide17.xml"/><Relationship Id="rId29" Type="http://schemas.openxmlformats.org/officeDocument/2006/relationships/slide" Target="slides/slide18.xml"/><Relationship Id="rId73" Type="http://schemas.openxmlformats.org/officeDocument/2006/relationships/tableStyles" Target="tableStyles.xml"/><Relationship Id="rId60" Type="http://schemas.openxmlformats.org/officeDocument/2006/relationships/slide" Target="slides/slide49.xml"/><Relationship Id="rId61" Type="http://schemas.openxmlformats.org/officeDocument/2006/relationships/slide" Target="slides/slide50.xml"/><Relationship Id="rId62" Type="http://schemas.openxmlformats.org/officeDocument/2006/relationships/slide" Target="slides/slide51.xml"/><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0F0310F-FCAE-8445-AD68-D77084A1A543}" type="datetimeFigureOut">
              <a:rPr lang="en-US" smtClean="0"/>
              <a:t>9/18/18</a:t>
            </a:fld>
            <a:endParaRPr lang="en-GB"/>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20AF6B8-1508-5B4B-BE24-BD8857282D60}" type="slidenum">
              <a:rPr lang="en-GB" smtClean="0"/>
              <a:t>‹#›</a:t>
            </a:fld>
            <a:endParaRPr lang="en-GB"/>
          </a:p>
        </p:txBody>
      </p:sp>
    </p:spTree>
    <p:extLst>
      <p:ext uri="{BB962C8B-B14F-4D97-AF65-F5344CB8AC3E}">
        <p14:creationId xmlns:p14="http://schemas.microsoft.com/office/powerpoint/2010/main" val="2405832274"/>
      </p:ext>
    </p:extLst>
  </p:cSld>
  <p:clrMap bg1="lt1" tx1="dk1" bg2="lt2" tx2="dk2" accent1="accent1" accent2="accent2" accent3="accent3" accent4="accent4" accent5="accent5" accent6="accent6" hlink="hlink" folHlink="folHlink"/>
  <p:notesStyle>
    <a:lvl1pPr marL="0" algn="l" defTabSz="456530" rtl="0" eaLnBrk="1" latinLnBrk="0" hangingPunct="1">
      <a:defRPr sz="1200" kern="1200">
        <a:solidFill>
          <a:schemeClr val="tx1"/>
        </a:solidFill>
        <a:latin typeface="+mn-lt"/>
        <a:ea typeface="+mn-ea"/>
        <a:cs typeface="+mn-cs"/>
      </a:defRPr>
    </a:lvl1pPr>
    <a:lvl2pPr marL="456530" algn="l" defTabSz="456530" rtl="0" eaLnBrk="1" latinLnBrk="0" hangingPunct="1">
      <a:defRPr sz="1200" kern="1200">
        <a:solidFill>
          <a:schemeClr val="tx1"/>
        </a:solidFill>
        <a:latin typeface="+mn-lt"/>
        <a:ea typeface="+mn-ea"/>
        <a:cs typeface="+mn-cs"/>
      </a:defRPr>
    </a:lvl2pPr>
    <a:lvl3pPr marL="913140" algn="l" defTabSz="456530" rtl="0" eaLnBrk="1" latinLnBrk="0" hangingPunct="1">
      <a:defRPr sz="1200" kern="1200">
        <a:solidFill>
          <a:schemeClr val="tx1"/>
        </a:solidFill>
        <a:latin typeface="+mn-lt"/>
        <a:ea typeface="+mn-ea"/>
        <a:cs typeface="+mn-cs"/>
      </a:defRPr>
    </a:lvl3pPr>
    <a:lvl4pPr marL="1369696" algn="l" defTabSz="456530" rtl="0" eaLnBrk="1" latinLnBrk="0" hangingPunct="1">
      <a:defRPr sz="1200" kern="1200">
        <a:solidFill>
          <a:schemeClr val="tx1"/>
        </a:solidFill>
        <a:latin typeface="+mn-lt"/>
        <a:ea typeface="+mn-ea"/>
        <a:cs typeface="+mn-cs"/>
      </a:defRPr>
    </a:lvl4pPr>
    <a:lvl5pPr marL="1826279" algn="l" defTabSz="456530" rtl="0" eaLnBrk="1" latinLnBrk="0" hangingPunct="1">
      <a:defRPr sz="1200" kern="1200">
        <a:solidFill>
          <a:schemeClr val="tx1"/>
        </a:solidFill>
        <a:latin typeface="+mn-lt"/>
        <a:ea typeface="+mn-ea"/>
        <a:cs typeface="+mn-cs"/>
      </a:defRPr>
    </a:lvl5pPr>
    <a:lvl6pPr marL="2282808" algn="l" defTabSz="456530" rtl="0" eaLnBrk="1" latinLnBrk="0" hangingPunct="1">
      <a:defRPr sz="1200" kern="1200">
        <a:solidFill>
          <a:schemeClr val="tx1"/>
        </a:solidFill>
        <a:latin typeface="+mn-lt"/>
        <a:ea typeface="+mn-ea"/>
        <a:cs typeface="+mn-cs"/>
      </a:defRPr>
    </a:lvl6pPr>
    <a:lvl7pPr marL="2739338" algn="l" defTabSz="456530" rtl="0" eaLnBrk="1" latinLnBrk="0" hangingPunct="1">
      <a:defRPr sz="1200" kern="1200">
        <a:solidFill>
          <a:schemeClr val="tx1"/>
        </a:solidFill>
        <a:latin typeface="+mn-lt"/>
        <a:ea typeface="+mn-ea"/>
        <a:cs typeface="+mn-cs"/>
      </a:defRPr>
    </a:lvl7pPr>
    <a:lvl8pPr marL="3195920" algn="l" defTabSz="456530" rtl="0" eaLnBrk="1" latinLnBrk="0" hangingPunct="1">
      <a:defRPr sz="1200" kern="1200">
        <a:solidFill>
          <a:schemeClr val="tx1"/>
        </a:solidFill>
        <a:latin typeface="+mn-lt"/>
        <a:ea typeface="+mn-ea"/>
        <a:cs typeface="+mn-cs"/>
      </a:defRPr>
    </a:lvl8pPr>
    <a:lvl9pPr marL="3652490" algn="l" defTabSz="45653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F3EBDC04-82DE-414C-8AF1-057005818799}" type="slidenum">
              <a:rPr lang="en-US">
                <a:solidFill>
                  <a:prstClr val="black"/>
                </a:solidFill>
              </a:rPr>
              <a:pPr>
                <a:defRPr/>
              </a:pPr>
              <a:t>11</a:t>
            </a:fld>
            <a:endParaRPr lang="en-US">
              <a:solidFill>
                <a:prstClr val="black"/>
              </a:solidFill>
            </a:endParaRPr>
          </a:p>
        </p:txBody>
      </p:sp>
    </p:spTree>
    <p:extLst>
      <p:ext uri="{BB962C8B-B14F-4D97-AF65-F5344CB8AC3E}">
        <p14:creationId xmlns:p14="http://schemas.microsoft.com/office/powerpoint/2010/main" val="9706040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F3EBDC04-82DE-414C-8AF1-057005818799}" type="slidenum">
              <a:rPr lang="en-US">
                <a:solidFill>
                  <a:prstClr val="black"/>
                </a:solidFill>
              </a:rPr>
              <a:pPr>
                <a:defRPr/>
              </a:pPr>
              <a:t>13</a:t>
            </a:fld>
            <a:endParaRPr lang="en-US">
              <a:solidFill>
                <a:prstClr val="black"/>
              </a:solidFill>
            </a:endParaRPr>
          </a:p>
        </p:txBody>
      </p:sp>
    </p:spTree>
    <p:extLst>
      <p:ext uri="{BB962C8B-B14F-4D97-AF65-F5344CB8AC3E}">
        <p14:creationId xmlns:p14="http://schemas.microsoft.com/office/powerpoint/2010/main" val="5163496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F3EBDC04-82DE-414C-8AF1-057005818799}" type="slidenum">
              <a:rPr lang="en-US">
                <a:solidFill>
                  <a:prstClr val="black"/>
                </a:solidFill>
              </a:rPr>
              <a:pPr>
                <a:defRPr/>
              </a:pPr>
              <a:t>56</a:t>
            </a:fld>
            <a:endParaRPr lang="en-US">
              <a:solidFill>
                <a:prstClr val="black"/>
              </a:solidFill>
            </a:endParaRPr>
          </a:p>
        </p:txBody>
      </p:sp>
    </p:spTree>
    <p:extLst>
      <p:ext uri="{BB962C8B-B14F-4D97-AF65-F5344CB8AC3E}">
        <p14:creationId xmlns:p14="http://schemas.microsoft.com/office/powerpoint/2010/main" val="10642137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2.e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90"/>
            <a:ext cx="7772400" cy="1102519"/>
          </a:xfrm>
        </p:spPr>
        <p:txBody>
          <a:bodyPr/>
          <a:lstStyle/>
          <a:p>
            <a:r>
              <a:rPr lang="en-GB" smtClean="0"/>
              <a:t>Click to edit Master title style</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6530" indent="0" algn="ctr">
              <a:buNone/>
              <a:defRPr>
                <a:solidFill>
                  <a:schemeClr val="tx1">
                    <a:tint val="75000"/>
                  </a:schemeClr>
                </a:solidFill>
              </a:defRPr>
            </a:lvl2pPr>
            <a:lvl3pPr marL="913140" indent="0" algn="ctr">
              <a:buNone/>
              <a:defRPr>
                <a:solidFill>
                  <a:schemeClr val="tx1">
                    <a:tint val="75000"/>
                  </a:schemeClr>
                </a:solidFill>
              </a:defRPr>
            </a:lvl3pPr>
            <a:lvl4pPr marL="1369696" indent="0" algn="ctr">
              <a:buNone/>
              <a:defRPr>
                <a:solidFill>
                  <a:schemeClr val="tx1">
                    <a:tint val="75000"/>
                  </a:schemeClr>
                </a:solidFill>
              </a:defRPr>
            </a:lvl4pPr>
            <a:lvl5pPr marL="1826279" indent="0" algn="ctr">
              <a:buNone/>
              <a:defRPr>
                <a:solidFill>
                  <a:schemeClr val="tx1">
                    <a:tint val="75000"/>
                  </a:schemeClr>
                </a:solidFill>
              </a:defRPr>
            </a:lvl5pPr>
            <a:lvl6pPr marL="2282808" indent="0" algn="ctr">
              <a:buNone/>
              <a:defRPr>
                <a:solidFill>
                  <a:schemeClr val="tx1">
                    <a:tint val="75000"/>
                  </a:schemeClr>
                </a:solidFill>
              </a:defRPr>
            </a:lvl6pPr>
            <a:lvl7pPr marL="2739338" indent="0" algn="ctr">
              <a:buNone/>
              <a:defRPr>
                <a:solidFill>
                  <a:schemeClr val="tx1">
                    <a:tint val="75000"/>
                  </a:schemeClr>
                </a:solidFill>
              </a:defRPr>
            </a:lvl7pPr>
            <a:lvl8pPr marL="3195920" indent="0" algn="ctr">
              <a:buNone/>
              <a:defRPr>
                <a:solidFill>
                  <a:schemeClr val="tx1">
                    <a:tint val="75000"/>
                  </a:schemeClr>
                </a:solidFill>
              </a:defRPr>
            </a:lvl8pPr>
            <a:lvl9pPr marL="3652490" indent="0" algn="ctr">
              <a:buNone/>
              <a:defRPr>
                <a:solidFill>
                  <a:schemeClr val="tx1">
                    <a:tint val="75000"/>
                  </a:schemeClr>
                </a:solidFill>
              </a:defRPr>
            </a:lvl9pPr>
          </a:lstStyle>
          <a:p>
            <a:r>
              <a:rPr lang="en-GB" smtClean="0"/>
              <a:t>Click to edit Master subtitle style</a:t>
            </a:r>
            <a:endParaRPr lang="en-GB"/>
          </a:p>
        </p:txBody>
      </p:sp>
      <p:sp>
        <p:nvSpPr>
          <p:cNvPr id="4" name="Date Placeholder 3"/>
          <p:cNvSpPr>
            <a:spLocks noGrp="1"/>
          </p:cNvSpPr>
          <p:nvPr>
            <p:ph type="dt" sz="half" idx="10"/>
          </p:nvPr>
        </p:nvSpPr>
        <p:spPr/>
        <p:txBody>
          <a:bodyPr/>
          <a:lstStyle/>
          <a:p>
            <a:fld id="{D210D15C-7CB2-DE4C-B812-C8D7CD2B73C8}" type="datetimeFigureOut">
              <a:rPr lang="en-US" smtClean="0"/>
              <a:t>9/18/18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D3C18-E509-6E45-AAA5-EF10E7E23A79}" type="slidenum">
              <a:rPr lang="en-GB" smtClean="0"/>
              <a:t>‹#›</a:t>
            </a:fld>
            <a:endParaRPr lang="en-GB"/>
          </a:p>
        </p:txBody>
      </p:sp>
    </p:spTree>
    <p:extLst>
      <p:ext uri="{BB962C8B-B14F-4D97-AF65-F5344CB8AC3E}">
        <p14:creationId xmlns:p14="http://schemas.microsoft.com/office/powerpoint/2010/main" val="3749600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Date Placeholder 3"/>
          <p:cNvSpPr>
            <a:spLocks noGrp="1"/>
          </p:cNvSpPr>
          <p:nvPr>
            <p:ph type="dt" sz="half" idx="10"/>
          </p:nvPr>
        </p:nvSpPr>
        <p:spPr/>
        <p:txBody>
          <a:bodyPr/>
          <a:lstStyle/>
          <a:p>
            <a:fld id="{D210D15C-7CB2-DE4C-B812-C8D7CD2B73C8}" type="datetimeFigureOut">
              <a:rPr lang="en-US" smtClean="0"/>
              <a:t>9/18/18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D3C18-E509-6E45-AAA5-EF10E7E23A79}" type="slidenum">
              <a:rPr lang="en-GB" smtClean="0"/>
              <a:t>‹#›</a:t>
            </a:fld>
            <a:endParaRPr lang="en-GB"/>
          </a:p>
        </p:txBody>
      </p:sp>
    </p:spTree>
    <p:extLst>
      <p:ext uri="{BB962C8B-B14F-4D97-AF65-F5344CB8AC3E}">
        <p14:creationId xmlns:p14="http://schemas.microsoft.com/office/powerpoint/2010/main" val="2748711996"/>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2750" y="114300"/>
            <a:ext cx="2152650" cy="46053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114300"/>
            <a:ext cx="6305550" cy="46053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r>
              <a:rPr lang="en-US" altLang="en-US" smtClean="0">
                <a:solidFill>
                  <a:srgbClr val="000000"/>
                </a:solidFill>
              </a:rPr>
              <a:t>11 Oct 2017</a:t>
            </a:r>
            <a:endParaRPr lang="en-US" alt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r>
              <a:rPr lang="en-US" altLang="en-US" smtClean="0">
                <a:solidFill>
                  <a:srgbClr val="000000"/>
                </a:solidFill>
              </a:rPr>
              <a:t>Academic Training</a:t>
            </a:r>
            <a:endParaRPr lang="en-US" alt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0B5DD7CF-BEDA-4913-816E-1F120F320F8E}" type="slidenum">
              <a:rPr lang="en-US" altLang="en-US">
                <a:solidFill>
                  <a:srgbClr val="000000"/>
                </a:solidFill>
              </a:rPr>
              <a:pPr>
                <a:defRPr/>
              </a:pPr>
              <a:t>‹#›</a:t>
            </a:fld>
            <a:r>
              <a:rPr lang="en-US" altLang="en-US">
                <a:solidFill>
                  <a:srgbClr val="000000"/>
                </a:solidFill>
              </a:rPr>
              <a:t>/27</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101.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1093788" y="114300"/>
            <a:ext cx="7821612" cy="5715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304800" y="685801"/>
            <a:ext cx="4229100" cy="195976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86300" y="685801"/>
            <a:ext cx="4229100" cy="195976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304800" y="2759870"/>
            <a:ext cx="4229100" cy="195976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86300" y="2759870"/>
            <a:ext cx="4229100" cy="195976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r>
              <a:rPr lang="en-US" altLang="en-US" smtClean="0">
                <a:solidFill>
                  <a:srgbClr val="000000"/>
                </a:solidFill>
              </a:rPr>
              <a:t>11 Oct 2017</a:t>
            </a:r>
            <a:endParaRPr lang="en-US" altLang="en-US">
              <a:solidFill>
                <a:srgbClr val="000000"/>
              </a:solidFill>
            </a:endParaRPr>
          </a:p>
        </p:txBody>
      </p:sp>
      <p:sp>
        <p:nvSpPr>
          <p:cNvPr id="8" name="Rectangle 6"/>
          <p:cNvSpPr>
            <a:spLocks noGrp="1" noChangeArrowheads="1"/>
          </p:cNvSpPr>
          <p:nvPr>
            <p:ph type="ftr" sz="quarter" idx="11"/>
          </p:nvPr>
        </p:nvSpPr>
        <p:spPr>
          <a:ln/>
        </p:spPr>
        <p:txBody>
          <a:bodyPr/>
          <a:lstStyle>
            <a:lvl1pPr>
              <a:defRPr/>
            </a:lvl1pPr>
          </a:lstStyle>
          <a:p>
            <a:pPr>
              <a:defRPr/>
            </a:pPr>
            <a:r>
              <a:rPr lang="en-US" altLang="en-US" smtClean="0">
                <a:solidFill>
                  <a:srgbClr val="000000"/>
                </a:solidFill>
              </a:rPr>
              <a:t>Academic Training</a:t>
            </a:r>
            <a:endParaRPr lang="en-US" altLang="en-US">
              <a:solidFill>
                <a:srgbClr val="000000"/>
              </a:solidFill>
            </a:endParaRPr>
          </a:p>
        </p:txBody>
      </p:sp>
      <p:sp>
        <p:nvSpPr>
          <p:cNvPr id="9" name="Rectangle 7"/>
          <p:cNvSpPr>
            <a:spLocks noGrp="1" noChangeArrowheads="1"/>
          </p:cNvSpPr>
          <p:nvPr>
            <p:ph type="sldNum" sz="quarter" idx="12"/>
          </p:nvPr>
        </p:nvSpPr>
        <p:spPr>
          <a:ln/>
        </p:spPr>
        <p:txBody>
          <a:bodyPr/>
          <a:lstStyle>
            <a:lvl1pPr>
              <a:defRPr/>
            </a:lvl1pPr>
          </a:lstStyle>
          <a:p>
            <a:pPr>
              <a:defRPr/>
            </a:pPr>
            <a:fld id="{03A44971-6174-4D10-B2A6-1EA49BB7016B}" type="slidenum">
              <a:rPr lang="en-US" altLang="en-US">
                <a:solidFill>
                  <a:srgbClr val="000000"/>
                </a:solidFill>
              </a:rPr>
              <a:pPr>
                <a:defRPr/>
              </a:pPr>
              <a:t>‹#›</a:t>
            </a:fld>
            <a:r>
              <a:rPr lang="en-US" altLang="en-US">
                <a:solidFill>
                  <a:srgbClr val="000000"/>
                </a:solidFill>
              </a:rPr>
              <a:t>/27</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10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093788" y="114300"/>
            <a:ext cx="7821612" cy="5715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04800" y="685800"/>
            <a:ext cx="4229100" cy="40338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86300" y="685801"/>
            <a:ext cx="4229100" cy="195976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86300" y="2759870"/>
            <a:ext cx="4229100" cy="195976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5"/>
          <p:cNvSpPr>
            <a:spLocks noGrp="1" noChangeArrowheads="1"/>
          </p:cNvSpPr>
          <p:nvPr>
            <p:ph type="dt" sz="half" idx="10"/>
          </p:nvPr>
        </p:nvSpPr>
        <p:spPr>
          <a:ln/>
        </p:spPr>
        <p:txBody>
          <a:bodyPr/>
          <a:lstStyle>
            <a:lvl1pPr>
              <a:defRPr/>
            </a:lvl1pPr>
          </a:lstStyle>
          <a:p>
            <a:pPr>
              <a:defRPr/>
            </a:pPr>
            <a:r>
              <a:rPr lang="en-US" altLang="en-US" smtClean="0">
                <a:solidFill>
                  <a:srgbClr val="000000"/>
                </a:solidFill>
              </a:rPr>
              <a:t>11 Oct 2017</a:t>
            </a:r>
            <a:endParaRPr lang="en-US" altLang="en-US">
              <a:solidFill>
                <a:srgbClr val="000000"/>
              </a:solidFill>
            </a:endParaRPr>
          </a:p>
        </p:txBody>
      </p:sp>
      <p:sp>
        <p:nvSpPr>
          <p:cNvPr id="7" name="Rectangle 6"/>
          <p:cNvSpPr>
            <a:spLocks noGrp="1" noChangeArrowheads="1"/>
          </p:cNvSpPr>
          <p:nvPr>
            <p:ph type="ftr" sz="quarter" idx="11"/>
          </p:nvPr>
        </p:nvSpPr>
        <p:spPr>
          <a:ln/>
        </p:spPr>
        <p:txBody>
          <a:bodyPr/>
          <a:lstStyle>
            <a:lvl1pPr>
              <a:defRPr/>
            </a:lvl1pPr>
          </a:lstStyle>
          <a:p>
            <a:pPr>
              <a:defRPr/>
            </a:pPr>
            <a:r>
              <a:rPr lang="en-US" altLang="en-US" smtClean="0">
                <a:solidFill>
                  <a:srgbClr val="000000"/>
                </a:solidFill>
              </a:rPr>
              <a:t>Academic Training</a:t>
            </a:r>
            <a:endParaRPr lang="en-US" altLang="en-US">
              <a:solidFill>
                <a:srgbClr val="000000"/>
              </a:solidFill>
            </a:endParaRPr>
          </a:p>
        </p:txBody>
      </p:sp>
      <p:sp>
        <p:nvSpPr>
          <p:cNvPr id="8" name="Rectangle 7"/>
          <p:cNvSpPr>
            <a:spLocks noGrp="1" noChangeArrowheads="1"/>
          </p:cNvSpPr>
          <p:nvPr>
            <p:ph type="sldNum" sz="quarter" idx="12"/>
          </p:nvPr>
        </p:nvSpPr>
        <p:spPr>
          <a:ln/>
        </p:spPr>
        <p:txBody>
          <a:bodyPr/>
          <a:lstStyle>
            <a:lvl1pPr>
              <a:defRPr/>
            </a:lvl1pPr>
          </a:lstStyle>
          <a:p>
            <a:pPr>
              <a:defRPr/>
            </a:pPr>
            <a:fld id="{0B2996AA-51BA-4786-A951-9D5ECE8ABD0C}" type="slidenum">
              <a:rPr lang="en-US" altLang="en-US">
                <a:solidFill>
                  <a:srgbClr val="000000"/>
                </a:solidFill>
              </a:rPr>
              <a:pPr>
                <a:defRPr/>
              </a:pPr>
              <a:t>‹#›</a:t>
            </a:fld>
            <a:r>
              <a:rPr lang="en-US" altLang="en-US">
                <a:solidFill>
                  <a:srgbClr val="000000"/>
                </a:solidFill>
              </a:rPr>
              <a:t>/27</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4800" y="114300"/>
            <a:ext cx="8610600" cy="571500"/>
          </a:xfrm>
          <a:gradFill>
            <a:gsLst>
              <a:gs pos="0">
                <a:srgbClr val="EBF5FF"/>
              </a:gs>
              <a:gs pos="100000">
                <a:srgbClr val="7F96F9"/>
              </a:gs>
            </a:gsLst>
          </a:gradFill>
          <a:ln>
            <a:solidFill>
              <a:schemeClr val="bg1"/>
            </a:solidFill>
          </a:ln>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304800" y="685800"/>
            <a:ext cx="8610600" cy="4033838"/>
          </a:xfrm>
        </p:spPr>
        <p:txBody>
          <a:bodyPr/>
          <a:lstStyle>
            <a:lvl5pPr>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dirty="0" smtClean="0"/>
            </a:lvl1pPr>
          </a:lstStyle>
          <a:p>
            <a:pPr>
              <a:defRPr/>
            </a:pPr>
            <a:r>
              <a:rPr lang="en-US" altLang="en-US">
                <a:solidFill>
                  <a:srgbClr val="000000"/>
                </a:solidFill>
              </a:rPr>
              <a:t>11 Oct 2017</a:t>
            </a:r>
          </a:p>
        </p:txBody>
      </p:sp>
      <p:sp>
        <p:nvSpPr>
          <p:cNvPr id="5" name="Footer Placeholder 4"/>
          <p:cNvSpPr>
            <a:spLocks noGrp="1"/>
          </p:cNvSpPr>
          <p:nvPr>
            <p:ph type="ftr" sz="quarter" idx="11"/>
          </p:nvPr>
        </p:nvSpPr>
        <p:spPr/>
        <p:txBody>
          <a:bodyPr/>
          <a:lstStyle>
            <a:lvl1pPr>
              <a:defRPr dirty="0" err="1" smtClean="0"/>
            </a:lvl1pPr>
          </a:lstStyle>
          <a:p>
            <a:pPr>
              <a:defRPr/>
            </a:pPr>
            <a:r>
              <a:rPr lang="en-US" altLang="en-US">
                <a:solidFill>
                  <a:srgbClr val="000000"/>
                </a:solidFill>
              </a:rPr>
              <a:t>Academic Training</a:t>
            </a:r>
          </a:p>
        </p:txBody>
      </p:sp>
      <p:sp>
        <p:nvSpPr>
          <p:cNvPr id="6" name="Slide Number Placeholder 5"/>
          <p:cNvSpPr>
            <a:spLocks noGrp="1"/>
          </p:cNvSpPr>
          <p:nvPr>
            <p:ph type="sldNum" sz="quarter" idx="12"/>
          </p:nvPr>
        </p:nvSpPr>
        <p:spPr/>
        <p:txBody>
          <a:bodyPr/>
          <a:lstStyle>
            <a:lvl1pPr>
              <a:defRPr/>
            </a:lvl1pPr>
          </a:lstStyle>
          <a:p>
            <a:pPr>
              <a:defRPr/>
            </a:pPr>
            <a:fld id="{58F37CEC-7426-473D-BB9A-C0489BA294D7}" type="slidenum">
              <a:rPr lang="en-US" altLang="en-US">
                <a:solidFill>
                  <a:srgbClr val="000000"/>
                </a:solidFill>
              </a:rPr>
              <a:pPr>
                <a:defRPr/>
              </a:pPr>
              <a:t>‹#›</a:t>
            </a:fld>
            <a:endParaRPr lang="en-US" altLang="en-US" dirty="0">
              <a:solidFill>
                <a:srgbClr val="000000"/>
              </a:solidFill>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pPr>
              <a:defRPr/>
            </a:pPr>
            <a:r>
              <a:rPr lang="en-US" altLang="en-US" smtClean="0">
                <a:solidFill>
                  <a:srgbClr val="000000"/>
                </a:solidFill>
              </a:rPr>
              <a:t>11 Oct 2017</a:t>
            </a:r>
            <a:endParaRPr lang="en-US" altLang="en-US">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r>
              <a:rPr lang="en-US" altLang="en-US" smtClean="0">
                <a:solidFill>
                  <a:srgbClr val="000000"/>
                </a:solidFill>
              </a:rPr>
              <a:t>Academic Training</a:t>
            </a:r>
            <a:endParaRPr lang="en-US" altLang="en-US">
              <a:solidFill>
                <a:srgbClr val="000000"/>
              </a:solidFill>
            </a:endParaRPr>
          </a:p>
        </p:txBody>
      </p:sp>
      <p:sp>
        <p:nvSpPr>
          <p:cNvPr id="5" name="Rectangle 7"/>
          <p:cNvSpPr>
            <a:spLocks noGrp="1" noChangeArrowheads="1"/>
          </p:cNvSpPr>
          <p:nvPr>
            <p:ph type="sldNum" sz="quarter" idx="12"/>
          </p:nvPr>
        </p:nvSpPr>
        <p:spPr>
          <a:ln/>
        </p:spPr>
        <p:txBody>
          <a:bodyPr/>
          <a:lstStyle>
            <a:lvl1pPr>
              <a:defRPr/>
            </a:lvl1pPr>
          </a:lstStyle>
          <a:p>
            <a:pPr>
              <a:defRPr/>
            </a:pPr>
            <a:fld id="{9D49453E-1DE5-426C-B922-979B5BCB3A31}" type="slidenum">
              <a:rPr lang="en-US" altLang="en-US">
                <a:solidFill>
                  <a:srgbClr val="000000"/>
                </a:solidFill>
              </a:rPr>
              <a:pPr>
                <a:defRPr/>
              </a:pPr>
              <a:t>‹#›</a:t>
            </a:fld>
            <a:r>
              <a:rPr lang="en-US" altLang="en-US">
                <a:solidFill>
                  <a:srgbClr val="000000"/>
                </a:solidFill>
              </a:rPr>
              <a:t>/27</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10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3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r>
              <a:rPr lang="en-US" altLang="en-US" smtClean="0">
                <a:solidFill>
                  <a:srgbClr val="000000"/>
                </a:solidFill>
              </a:rPr>
              <a:t>11 Oct 2017</a:t>
            </a:r>
            <a:endParaRPr lang="en-US" alt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r>
              <a:rPr lang="en-US" altLang="en-US" smtClean="0">
                <a:solidFill>
                  <a:srgbClr val="000000"/>
                </a:solidFill>
              </a:rPr>
              <a:t>Academic Training</a:t>
            </a:r>
            <a:endParaRPr lang="en-US" alt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7EA2F5BE-86E4-4E9A-A8FB-7367990F2C5C}" type="slidenum">
              <a:rPr lang="en-US" altLang="en-US">
                <a:solidFill>
                  <a:srgbClr val="000000"/>
                </a:solidFill>
              </a:rPr>
              <a:pPr>
                <a:defRPr/>
              </a:pPr>
              <a:t>‹#›</a:t>
            </a:fld>
            <a:r>
              <a:rPr lang="en-US" altLang="en-US">
                <a:solidFill>
                  <a:srgbClr val="000000"/>
                </a:solidFill>
              </a:rPr>
              <a:t>/27</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10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685800"/>
            <a:ext cx="4229100" cy="4033838"/>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6300" y="685800"/>
            <a:ext cx="4229100" cy="4033838"/>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r>
              <a:rPr lang="en-US" altLang="en-US" smtClean="0">
                <a:solidFill>
                  <a:srgbClr val="000000"/>
                </a:solidFill>
              </a:rPr>
              <a:t>11 Oct 2017</a:t>
            </a:r>
            <a:endParaRPr lang="en-US" alt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r>
              <a:rPr lang="en-US" altLang="en-US" smtClean="0">
                <a:solidFill>
                  <a:srgbClr val="000000"/>
                </a:solidFill>
              </a:rPr>
              <a:t>Academic Training</a:t>
            </a:r>
            <a:endParaRPr lang="en-US" altLang="en-US">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6D1A4C39-1342-4DBF-BA2D-862D2705C813}" type="slidenum">
              <a:rPr lang="en-US" altLang="en-US">
                <a:solidFill>
                  <a:srgbClr val="000000"/>
                </a:solidFill>
              </a:rPr>
              <a:pPr>
                <a:defRPr/>
              </a:pPr>
              <a:t>‹#›</a:t>
            </a:fld>
            <a:r>
              <a:rPr lang="en-US" altLang="en-US">
                <a:solidFill>
                  <a:srgbClr val="000000"/>
                </a:solidFill>
              </a:rPr>
              <a:t>/27</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10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r>
              <a:rPr lang="en-US" altLang="en-US" smtClean="0">
                <a:solidFill>
                  <a:srgbClr val="000000"/>
                </a:solidFill>
              </a:rPr>
              <a:t>11 Oct 2017</a:t>
            </a:r>
            <a:endParaRPr lang="en-US" altLang="en-US">
              <a:solidFill>
                <a:srgbClr val="000000"/>
              </a:solidFill>
            </a:endParaRPr>
          </a:p>
        </p:txBody>
      </p:sp>
      <p:sp>
        <p:nvSpPr>
          <p:cNvPr id="8" name="Rectangle 6"/>
          <p:cNvSpPr>
            <a:spLocks noGrp="1" noChangeArrowheads="1"/>
          </p:cNvSpPr>
          <p:nvPr>
            <p:ph type="ftr" sz="quarter" idx="11"/>
          </p:nvPr>
        </p:nvSpPr>
        <p:spPr>
          <a:ln/>
        </p:spPr>
        <p:txBody>
          <a:bodyPr/>
          <a:lstStyle>
            <a:lvl1pPr>
              <a:defRPr/>
            </a:lvl1pPr>
          </a:lstStyle>
          <a:p>
            <a:pPr>
              <a:defRPr/>
            </a:pPr>
            <a:r>
              <a:rPr lang="en-US" altLang="en-US" smtClean="0">
                <a:solidFill>
                  <a:srgbClr val="000000"/>
                </a:solidFill>
              </a:rPr>
              <a:t>Academic Training</a:t>
            </a:r>
            <a:endParaRPr lang="en-US" altLang="en-US">
              <a:solidFill>
                <a:srgbClr val="000000"/>
              </a:solidFill>
            </a:endParaRPr>
          </a:p>
        </p:txBody>
      </p:sp>
      <p:sp>
        <p:nvSpPr>
          <p:cNvPr id="9" name="Rectangle 7"/>
          <p:cNvSpPr>
            <a:spLocks noGrp="1" noChangeArrowheads="1"/>
          </p:cNvSpPr>
          <p:nvPr>
            <p:ph type="sldNum" sz="quarter" idx="12"/>
          </p:nvPr>
        </p:nvSpPr>
        <p:spPr>
          <a:ln/>
        </p:spPr>
        <p:txBody>
          <a:bodyPr/>
          <a:lstStyle>
            <a:lvl1pPr>
              <a:defRPr/>
            </a:lvl1pPr>
          </a:lstStyle>
          <a:p>
            <a:pPr>
              <a:defRPr/>
            </a:pPr>
            <a:fld id="{920E0F29-8CEC-48E4-9081-B3B24D9ED4CA}" type="slidenum">
              <a:rPr lang="en-US" altLang="en-US">
                <a:solidFill>
                  <a:srgbClr val="000000"/>
                </a:solidFill>
              </a:rPr>
              <a:pPr>
                <a:defRPr/>
              </a:pPr>
              <a:t>‹#›</a:t>
            </a:fld>
            <a:r>
              <a:rPr lang="en-US" altLang="en-US">
                <a:solidFill>
                  <a:srgbClr val="000000"/>
                </a:solidFill>
              </a:rPr>
              <a:t>/27</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10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04800" y="114300"/>
            <a:ext cx="8610600" cy="571500"/>
          </a:xfrm>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pPr>
              <a:defRPr/>
            </a:pPr>
            <a:r>
              <a:rPr lang="en-US" altLang="en-US" smtClean="0">
                <a:solidFill>
                  <a:srgbClr val="000000"/>
                </a:solidFill>
              </a:rPr>
              <a:t>11 Oct 2017</a:t>
            </a:r>
            <a:endParaRPr lang="en-US" altLang="en-US">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r>
              <a:rPr lang="en-US" altLang="en-US" smtClean="0">
                <a:solidFill>
                  <a:srgbClr val="000000"/>
                </a:solidFill>
              </a:rPr>
              <a:t>Academic Training</a:t>
            </a:r>
            <a:endParaRPr lang="en-US" altLang="en-US">
              <a:solidFill>
                <a:srgbClr val="000000"/>
              </a:solidFill>
            </a:endParaRPr>
          </a:p>
        </p:txBody>
      </p:sp>
      <p:sp>
        <p:nvSpPr>
          <p:cNvPr id="5" name="Rectangle 7"/>
          <p:cNvSpPr>
            <a:spLocks noGrp="1" noChangeArrowheads="1"/>
          </p:cNvSpPr>
          <p:nvPr>
            <p:ph type="sldNum" sz="quarter" idx="12"/>
          </p:nvPr>
        </p:nvSpPr>
        <p:spPr>
          <a:ln/>
        </p:spPr>
        <p:txBody>
          <a:bodyPr/>
          <a:lstStyle>
            <a:lvl1pPr>
              <a:defRPr/>
            </a:lvl1pPr>
          </a:lstStyle>
          <a:p>
            <a:pPr>
              <a:defRPr/>
            </a:pPr>
            <a:fld id="{33A463A4-1425-4350-AC63-E9ADFA407B67}" type="slidenum">
              <a:rPr lang="en-US" altLang="en-US">
                <a:solidFill>
                  <a:srgbClr val="000000"/>
                </a:solidFill>
              </a:rPr>
              <a:pPr>
                <a:defRPr/>
              </a:pPr>
              <a:t>‹#›</a:t>
            </a:fld>
            <a:r>
              <a:rPr lang="en-US" altLang="en-US">
                <a:solidFill>
                  <a:srgbClr val="000000"/>
                </a:solidFill>
              </a:rPr>
              <a:t>/27</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80"/>
            <a:ext cx="2057400" cy="4388644"/>
          </a:xfrm>
        </p:spPr>
        <p:txBody>
          <a:bodyPr vert="eaVert"/>
          <a:lstStyle/>
          <a:p>
            <a:r>
              <a:rPr lang="en-GB" smtClean="0"/>
              <a:t>Click to edit Master title style</a:t>
            </a:r>
            <a:endParaRPr lang="en-GB"/>
          </a:p>
        </p:txBody>
      </p:sp>
      <p:sp>
        <p:nvSpPr>
          <p:cNvPr id="3" name="Vertical Text Placeholder 2"/>
          <p:cNvSpPr>
            <a:spLocks noGrp="1"/>
          </p:cNvSpPr>
          <p:nvPr>
            <p:ph type="body" orient="vert" idx="1"/>
          </p:nvPr>
        </p:nvSpPr>
        <p:spPr>
          <a:xfrm>
            <a:off x="457200" y="205980"/>
            <a:ext cx="6019800" cy="4388644"/>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Date Placeholder 3"/>
          <p:cNvSpPr>
            <a:spLocks noGrp="1"/>
          </p:cNvSpPr>
          <p:nvPr>
            <p:ph type="dt" sz="half" idx="10"/>
          </p:nvPr>
        </p:nvSpPr>
        <p:spPr/>
        <p:txBody>
          <a:bodyPr/>
          <a:lstStyle/>
          <a:p>
            <a:fld id="{D210D15C-7CB2-DE4C-B812-C8D7CD2B73C8}" type="datetimeFigureOut">
              <a:rPr lang="en-US" smtClean="0"/>
              <a:t>9/18/18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D3C18-E509-6E45-AAA5-EF10E7E23A79}" type="slidenum">
              <a:rPr lang="en-GB" smtClean="0"/>
              <a:t>‹#›</a:t>
            </a:fld>
            <a:endParaRPr lang="en-GB"/>
          </a:p>
        </p:txBody>
      </p:sp>
    </p:spTree>
    <p:extLst>
      <p:ext uri="{BB962C8B-B14F-4D97-AF65-F5344CB8AC3E}">
        <p14:creationId xmlns:p14="http://schemas.microsoft.com/office/powerpoint/2010/main" val="2057588263"/>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r>
              <a:rPr lang="en-US" altLang="en-US" smtClean="0">
                <a:solidFill>
                  <a:srgbClr val="000000"/>
                </a:solidFill>
              </a:rPr>
              <a:t>11 Oct 2017</a:t>
            </a:r>
            <a:endParaRPr lang="en-US" altLang="en-US">
              <a:solidFill>
                <a:srgbClr val="000000"/>
              </a:solidFill>
            </a:endParaRPr>
          </a:p>
        </p:txBody>
      </p:sp>
      <p:sp>
        <p:nvSpPr>
          <p:cNvPr id="3" name="Rectangle 6"/>
          <p:cNvSpPr>
            <a:spLocks noGrp="1" noChangeArrowheads="1"/>
          </p:cNvSpPr>
          <p:nvPr>
            <p:ph type="ftr" sz="quarter" idx="11"/>
          </p:nvPr>
        </p:nvSpPr>
        <p:spPr>
          <a:ln/>
        </p:spPr>
        <p:txBody>
          <a:bodyPr/>
          <a:lstStyle>
            <a:lvl1pPr>
              <a:defRPr/>
            </a:lvl1pPr>
          </a:lstStyle>
          <a:p>
            <a:pPr>
              <a:defRPr/>
            </a:pPr>
            <a:r>
              <a:rPr lang="en-US" altLang="en-US" smtClean="0">
                <a:solidFill>
                  <a:srgbClr val="000000"/>
                </a:solidFill>
              </a:rPr>
              <a:t>Academic Training</a:t>
            </a:r>
            <a:endParaRPr lang="en-US" altLang="en-US">
              <a:solidFill>
                <a:srgbClr val="000000"/>
              </a:solidFill>
            </a:endParaRPr>
          </a:p>
        </p:txBody>
      </p:sp>
      <p:sp>
        <p:nvSpPr>
          <p:cNvPr id="4" name="Rectangle 7"/>
          <p:cNvSpPr>
            <a:spLocks noGrp="1" noChangeArrowheads="1"/>
          </p:cNvSpPr>
          <p:nvPr>
            <p:ph type="sldNum" sz="quarter" idx="12"/>
          </p:nvPr>
        </p:nvSpPr>
        <p:spPr>
          <a:ln/>
        </p:spPr>
        <p:txBody>
          <a:bodyPr/>
          <a:lstStyle>
            <a:lvl1pPr>
              <a:defRPr/>
            </a:lvl1pPr>
          </a:lstStyle>
          <a:p>
            <a:pPr>
              <a:defRPr/>
            </a:pPr>
            <a:fld id="{D93E0678-3149-443B-8A5D-85EC3119747D}" type="slidenum">
              <a:rPr lang="en-US" altLang="en-US">
                <a:solidFill>
                  <a:srgbClr val="000000"/>
                </a:solidFill>
              </a:rPr>
              <a:pPr>
                <a:defRPr/>
              </a:pPr>
              <a:t>‹#›</a:t>
            </a:fld>
            <a:r>
              <a:rPr lang="en-US" altLang="en-US">
                <a:solidFill>
                  <a:srgbClr val="000000"/>
                </a:solidFill>
              </a:rPr>
              <a:t>/27</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1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15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r>
              <a:rPr lang="en-US" altLang="en-US" smtClean="0">
                <a:solidFill>
                  <a:srgbClr val="000000"/>
                </a:solidFill>
              </a:rPr>
              <a:t>11 Oct 2017</a:t>
            </a:r>
            <a:endParaRPr lang="en-US" alt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r>
              <a:rPr lang="en-US" altLang="en-US" smtClean="0">
                <a:solidFill>
                  <a:srgbClr val="000000"/>
                </a:solidFill>
              </a:rPr>
              <a:t>Academic Training</a:t>
            </a:r>
            <a:endParaRPr lang="en-US" altLang="en-US">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793EB195-D2B7-4D0A-8B1C-749C5BCD3FE8}" type="slidenum">
              <a:rPr lang="en-US" altLang="en-US">
                <a:solidFill>
                  <a:srgbClr val="000000"/>
                </a:solidFill>
              </a:rPr>
              <a:pPr>
                <a:defRPr/>
              </a:pPr>
              <a:t>‹#›</a:t>
            </a:fld>
            <a:r>
              <a:rPr lang="en-US" altLang="en-US">
                <a:solidFill>
                  <a:srgbClr val="000000"/>
                </a:solidFill>
              </a:rPr>
              <a:t>/27</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1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1500" b="1"/>
            </a:lvl1pPr>
          </a:lstStyle>
          <a:p>
            <a:r>
              <a:rPr lang="en-US" smtClean="0"/>
              <a:t>Click to edit Master title style</a:t>
            </a:r>
            <a:endParaRPr lang="en-US"/>
          </a:p>
        </p:txBody>
      </p:sp>
      <p:sp>
        <p:nvSpPr>
          <p:cNvPr id="3" name="Picture Placeholder 2"/>
          <p:cNvSpPr>
            <a:spLocks noGrp="1"/>
          </p:cNvSpPr>
          <p:nvPr>
            <p:ph type="pic" idx="1" hasCustomPrompt="1"/>
          </p:nvPr>
        </p:nvSpPr>
        <p:spPr>
          <a:xfrm>
            <a:off x="1792288"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dirty="0" smtClean="0"/>
              <a:t> k icon to add picture</a:t>
            </a:r>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r>
              <a:rPr lang="en-US" altLang="en-US" smtClean="0">
                <a:solidFill>
                  <a:srgbClr val="000000"/>
                </a:solidFill>
              </a:rPr>
              <a:t>11 Oct 2017</a:t>
            </a:r>
            <a:endParaRPr lang="en-US" alt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r>
              <a:rPr lang="en-US" altLang="en-US" smtClean="0">
                <a:solidFill>
                  <a:srgbClr val="000000"/>
                </a:solidFill>
              </a:rPr>
              <a:t>Academic Training</a:t>
            </a:r>
            <a:endParaRPr lang="en-US" altLang="en-US">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E51D6649-B869-482D-9FB7-E5CAAFB5D891}" type="slidenum">
              <a:rPr lang="en-US" altLang="en-US">
                <a:solidFill>
                  <a:srgbClr val="000000"/>
                </a:solidFill>
              </a:rPr>
              <a:pPr>
                <a:defRPr/>
              </a:pPr>
              <a:t>‹#›</a:t>
            </a:fld>
            <a:r>
              <a:rPr lang="en-US" altLang="en-US">
                <a:solidFill>
                  <a:srgbClr val="000000"/>
                </a:solidFill>
              </a:rPr>
              <a:t>/27</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1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r>
              <a:rPr lang="en-US" altLang="en-US" smtClean="0">
                <a:solidFill>
                  <a:srgbClr val="000000"/>
                </a:solidFill>
              </a:rPr>
              <a:t>11 Oct 2017</a:t>
            </a:r>
            <a:endParaRPr lang="en-US" alt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r>
              <a:rPr lang="en-US" altLang="en-US" smtClean="0">
                <a:solidFill>
                  <a:srgbClr val="000000"/>
                </a:solidFill>
              </a:rPr>
              <a:t>Academic Training</a:t>
            </a:r>
            <a:endParaRPr lang="en-US" alt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045CCB8F-D0CD-49E5-88AB-A8F3F4C00268}" type="slidenum">
              <a:rPr lang="en-US" altLang="en-US">
                <a:solidFill>
                  <a:srgbClr val="000000"/>
                </a:solidFill>
              </a:rPr>
              <a:pPr>
                <a:defRPr/>
              </a:pPr>
              <a:t>‹#›</a:t>
            </a:fld>
            <a:r>
              <a:rPr lang="en-US" altLang="en-US">
                <a:solidFill>
                  <a:srgbClr val="000000"/>
                </a:solidFill>
              </a:rPr>
              <a:t>/27</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1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2750" y="114300"/>
            <a:ext cx="2152650" cy="46053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114300"/>
            <a:ext cx="6305550" cy="46053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r>
              <a:rPr lang="en-US" altLang="en-US" smtClean="0">
                <a:solidFill>
                  <a:srgbClr val="000000"/>
                </a:solidFill>
              </a:rPr>
              <a:t>11 Oct 2017</a:t>
            </a:r>
            <a:endParaRPr lang="en-US" alt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r>
              <a:rPr lang="en-US" altLang="en-US" smtClean="0">
                <a:solidFill>
                  <a:srgbClr val="000000"/>
                </a:solidFill>
              </a:rPr>
              <a:t>Academic Training</a:t>
            </a:r>
            <a:endParaRPr lang="en-US" alt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0B5DD7CF-BEDA-4913-816E-1F120F320F8E}" type="slidenum">
              <a:rPr lang="en-US" altLang="en-US">
                <a:solidFill>
                  <a:srgbClr val="000000"/>
                </a:solidFill>
              </a:rPr>
              <a:pPr>
                <a:defRPr/>
              </a:pPr>
              <a:t>‹#›</a:t>
            </a:fld>
            <a:r>
              <a:rPr lang="en-US" altLang="en-US">
                <a:solidFill>
                  <a:srgbClr val="000000"/>
                </a:solidFill>
              </a:rPr>
              <a:t>/27</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115.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1093788" y="114300"/>
            <a:ext cx="7821612" cy="5715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304800" y="685800"/>
            <a:ext cx="4229100" cy="195976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86300" y="685800"/>
            <a:ext cx="4229100" cy="195976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304800" y="2759869"/>
            <a:ext cx="4229100" cy="195976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86300" y="2759869"/>
            <a:ext cx="4229100" cy="195976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r>
              <a:rPr lang="en-US" altLang="en-US" smtClean="0">
                <a:solidFill>
                  <a:srgbClr val="000000"/>
                </a:solidFill>
              </a:rPr>
              <a:t>11 Oct 2017</a:t>
            </a:r>
            <a:endParaRPr lang="en-US" altLang="en-US">
              <a:solidFill>
                <a:srgbClr val="000000"/>
              </a:solidFill>
            </a:endParaRPr>
          </a:p>
        </p:txBody>
      </p:sp>
      <p:sp>
        <p:nvSpPr>
          <p:cNvPr id="8" name="Rectangle 6"/>
          <p:cNvSpPr>
            <a:spLocks noGrp="1" noChangeArrowheads="1"/>
          </p:cNvSpPr>
          <p:nvPr>
            <p:ph type="ftr" sz="quarter" idx="11"/>
          </p:nvPr>
        </p:nvSpPr>
        <p:spPr>
          <a:ln/>
        </p:spPr>
        <p:txBody>
          <a:bodyPr/>
          <a:lstStyle>
            <a:lvl1pPr>
              <a:defRPr/>
            </a:lvl1pPr>
          </a:lstStyle>
          <a:p>
            <a:pPr>
              <a:defRPr/>
            </a:pPr>
            <a:r>
              <a:rPr lang="en-US" altLang="en-US" smtClean="0">
                <a:solidFill>
                  <a:srgbClr val="000000"/>
                </a:solidFill>
              </a:rPr>
              <a:t>Academic Training</a:t>
            </a:r>
            <a:endParaRPr lang="en-US" altLang="en-US">
              <a:solidFill>
                <a:srgbClr val="000000"/>
              </a:solidFill>
            </a:endParaRPr>
          </a:p>
        </p:txBody>
      </p:sp>
      <p:sp>
        <p:nvSpPr>
          <p:cNvPr id="9" name="Rectangle 7"/>
          <p:cNvSpPr>
            <a:spLocks noGrp="1" noChangeArrowheads="1"/>
          </p:cNvSpPr>
          <p:nvPr>
            <p:ph type="sldNum" sz="quarter" idx="12"/>
          </p:nvPr>
        </p:nvSpPr>
        <p:spPr>
          <a:ln/>
        </p:spPr>
        <p:txBody>
          <a:bodyPr/>
          <a:lstStyle>
            <a:lvl1pPr>
              <a:defRPr/>
            </a:lvl1pPr>
          </a:lstStyle>
          <a:p>
            <a:pPr>
              <a:defRPr/>
            </a:pPr>
            <a:fld id="{03A44971-6174-4D10-B2A6-1EA49BB7016B}" type="slidenum">
              <a:rPr lang="en-US" altLang="en-US">
                <a:solidFill>
                  <a:srgbClr val="000000"/>
                </a:solidFill>
              </a:rPr>
              <a:pPr>
                <a:defRPr/>
              </a:pPr>
              <a:t>‹#›</a:t>
            </a:fld>
            <a:r>
              <a:rPr lang="en-US" altLang="en-US">
                <a:solidFill>
                  <a:srgbClr val="000000"/>
                </a:solidFill>
              </a:rPr>
              <a:t>/27</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116.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093788" y="114300"/>
            <a:ext cx="7821612" cy="5715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04800" y="685800"/>
            <a:ext cx="4229100" cy="40338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86300" y="685800"/>
            <a:ext cx="4229100" cy="195976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86300" y="2759869"/>
            <a:ext cx="4229100" cy="195976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5"/>
          <p:cNvSpPr>
            <a:spLocks noGrp="1" noChangeArrowheads="1"/>
          </p:cNvSpPr>
          <p:nvPr>
            <p:ph type="dt" sz="half" idx="10"/>
          </p:nvPr>
        </p:nvSpPr>
        <p:spPr>
          <a:ln/>
        </p:spPr>
        <p:txBody>
          <a:bodyPr/>
          <a:lstStyle>
            <a:lvl1pPr>
              <a:defRPr/>
            </a:lvl1pPr>
          </a:lstStyle>
          <a:p>
            <a:pPr>
              <a:defRPr/>
            </a:pPr>
            <a:r>
              <a:rPr lang="en-US" altLang="en-US" smtClean="0">
                <a:solidFill>
                  <a:srgbClr val="000000"/>
                </a:solidFill>
              </a:rPr>
              <a:t>11 Oct 2017</a:t>
            </a:r>
            <a:endParaRPr lang="en-US" altLang="en-US">
              <a:solidFill>
                <a:srgbClr val="000000"/>
              </a:solidFill>
            </a:endParaRPr>
          </a:p>
        </p:txBody>
      </p:sp>
      <p:sp>
        <p:nvSpPr>
          <p:cNvPr id="7" name="Rectangle 6"/>
          <p:cNvSpPr>
            <a:spLocks noGrp="1" noChangeArrowheads="1"/>
          </p:cNvSpPr>
          <p:nvPr>
            <p:ph type="ftr" sz="quarter" idx="11"/>
          </p:nvPr>
        </p:nvSpPr>
        <p:spPr>
          <a:ln/>
        </p:spPr>
        <p:txBody>
          <a:bodyPr/>
          <a:lstStyle>
            <a:lvl1pPr>
              <a:defRPr/>
            </a:lvl1pPr>
          </a:lstStyle>
          <a:p>
            <a:pPr>
              <a:defRPr/>
            </a:pPr>
            <a:r>
              <a:rPr lang="en-US" altLang="en-US" smtClean="0">
                <a:solidFill>
                  <a:srgbClr val="000000"/>
                </a:solidFill>
              </a:rPr>
              <a:t>Academic Training</a:t>
            </a:r>
            <a:endParaRPr lang="en-US" altLang="en-US">
              <a:solidFill>
                <a:srgbClr val="000000"/>
              </a:solidFill>
            </a:endParaRPr>
          </a:p>
        </p:txBody>
      </p:sp>
      <p:sp>
        <p:nvSpPr>
          <p:cNvPr id="8" name="Rectangle 7"/>
          <p:cNvSpPr>
            <a:spLocks noGrp="1" noChangeArrowheads="1"/>
          </p:cNvSpPr>
          <p:nvPr>
            <p:ph type="sldNum" sz="quarter" idx="12"/>
          </p:nvPr>
        </p:nvSpPr>
        <p:spPr>
          <a:ln/>
        </p:spPr>
        <p:txBody>
          <a:bodyPr/>
          <a:lstStyle>
            <a:lvl1pPr>
              <a:defRPr/>
            </a:lvl1pPr>
          </a:lstStyle>
          <a:p>
            <a:pPr>
              <a:defRPr/>
            </a:pPr>
            <a:fld id="{0B2996AA-51BA-4786-A951-9D5ECE8ABD0C}" type="slidenum">
              <a:rPr lang="en-US" altLang="en-US">
                <a:solidFill>
                  <a:srgbClr val="000000"/>
                </a:solidFill>
              </a:rPr>
              <a:pPr>
                <a:defRPr/>
              </a:pPr>
              <a:t>‹#›</a:t>
            </a:fld>
            <a:r>
              <a:rPr lang="en-US" altLang="en-US">
                <a:solidFill>
                  <a:srgbClr val="000000"/>
                </a:solidFill>
              </a:rPr>
              <a:t>/27</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1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17C33CB2-E533-8D48-97F0-BDD2A52DE515}" type="datetime1">
              <a:rPr lang="en-GB" smtClean="0">
                <a:solidFill>
                  <a:prstClr val="black">
                    <a:tint val="75000"/>
                  </a:prstClr>
                </a:solidFill>
              </a:rPr>
              <a:pPr/>
              <a:t>18/09/2018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751FCF7-BE60-0742-9A6C-7C546CEF75BD}"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570ED64C-6604-CE49-B66D-0042A4491404}" type="datetime1">
              <a:rPr lang="en-GB" smtClean="0">
                <a:solidFill>
                  <a:prstClr val="black">
                    <a:tint val="75000"/>
                  </a:prstClr>
                </a:solidFill>
              </a:rPr>
              <a:pPr/>
              <a:t>18/09/2018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751FCF7-BE60-0742-9A6C-7C546CEF75BD}"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3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913A0610-3E7F-5549-9D13-5F24DDAAC9B5}" type="datetime1">
              <a:rPr lang="en-GB" smtClean="0">
                <a:solidFill>
                  <a:prstClr val="black">
                    <a:tint val="75000"/>
                  </a:prstClr>
                </a:solidFill>
              </a:rPr>
              <a:pPr/>
              <a:t>18/09/2018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751FCF7-BE60-0742-9A6C-7C546CEF75BD}"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Date Placeholder 2"/>
          <p:cNvSpPr>
            <a:spLocks noGrp="1"/>
          </p:cNvSpPr>
          <p:nvPr>
            <p:ph type="dt" sz="half" idx="10"/>
          </p:nvPr>
        </p:nvSpPr>
        <p:spPr/>
        <p:txBody>
          <a:bodyPr/>
          <a:lstStyle/>
          <a:p>
            <a:fld id="{D210D15C-7CB2-DE4C-B812-C8D7CD2B73C8}" type="datetimeFigureOut">
              <a:rPr lang="en-US" smtClean="0"/>
              <a:t>9/18/18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2BD3C18-E509-6E45-AAA5-EF10E7E23A79}" type="slidenum">
              <a:rPr lang="en-GB" smtClean="0"/>
              <a:t>‹#›</a:t>
            </a:fld>
            <a:endParaRPr lang="en-GB"/>
          </a:p>
        </p:txBody>
      </p:sp>
    </p:spTree>
    <p:extLst>
      <p:ext uri="{BB962C8B-B14F-4D97-AF65-F5344CB8AC3E}">
        <p14:creationId xmlns:p14="http://schemas.microsoft.com/office/powerpoint/2010/main" val="1566545055"/>
      </p:ext>
    </p:extLst>
  </p:cSld>
  <p:clrMapOvr>
    <a:masterClrMapping/>
  </p:clrMapOvr>
  <p:timing>
    <p:tnLst>
      <p:par>
        <p:cTn id="1" dur="indefinite" restart="never" nodeType="tmRoot"/>
      </p:par>
    </p:tnLst>
  </p:timing>
</p:sldLayout>
</file>

<file path=ppt/slideLayouts/slideLayout1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51B217ED-02CF-7144-A878-BD1658C598B4}" type="datetime1">
              <a:rPr lang="en-GB" smtClean="0">
                <a:solidFill>
                  <a:prstClr val="black">
                    <a:tint val="75000"/>
                  </a:prstClr>
                </a:solidFill>
              </a:rPr>
              <a:pPr/>
              <a:t>18/09/2018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751FCF7-BE60-0742-9A6C-7C546CEF75BD}"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69F9BAC7-7F0F-0C44-A91E-81382ED38BCE}" type="datetime1">
              <a:rPr lang="en-GB" smtClean="0">
                <a:solidFill>
                  <a:prstClr val="black">
                    <a:tint val="75000"/>
                  </a:prstClr>
                </a:solidFill>
              </a:rPr>
              <a:pPr/>
              <a:t>18/09/2018</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E751FCF7-BE60-0742-9A6C-7C546CEF75BD}"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9B9A99BA-5332-5F43-9737-A4A0F793BD01}" type="datetime1">
              <a:rPr lang="en-GB" smtClean="0">
                <a:solidFill>
                  <a:prstClr val="black">
                    <a:tint val="75000"/>
                  </a:prstClr>
                </a:solidFill>
              </a:rPr>
              <a:pPr/>
              <a:t>18/09/2018</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E751FCF7-BE60-0742-9A6C-7C546CEF75BD}"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C7E83C-C8C4-9E4C-B5B4-775F50F43E16}" type="datetime1">
              <a:rPr lang="en-GB" smtClean="0">
                <a:solidFill>
                  <a:prstClr val="black">
                    <a:tint val="75000"/>
                  </a:prstClr>
                </a:solidFill>
              </a:rPr>
              <a:pPr/>
              <a:t>18/09/2018</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E751FCF7-BE60-0742-9A6C-7C546CEF75BD}"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1500" b="1"/>
            </a:lvl1pPr>
          </a:lstStyle>
          <a:p>
            <a:r>
              <a:rPr lang="en-GB"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F510149B-950C-A64D-BC1A-211D2A94169F}" type="datetime1">
              <a:rPr lang="en-GB" smtClean="0">
                <a:solidFill>
                  <a:prstClr val="black">
                    <a:tint val="75000"/>
                  </a:prstClr>
                </a:solidFill>
              </a:rPr>
              <a:pPr/>
              <a:t>18/09/2018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751FCF7-BE60-0742-9A6C-7C546CEF75BD}"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1500" b="1"/>
            </a:lvl1pPr>
          </a:lstStyle>
          <a:p>
            <a:r>
              <a:rPr lang="en-GB"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3F937BAB-D91F-E745-80C4-9AA08E453EB0}" type="datetime1">
              <a:rPr lang="en-GB" smtClean="0">
                <a:solidFill>
                  <a:prstClr val="black">
                    <a:tint val="75000"/>
                  </a:prstClr>
                </a:solidFill>
              </a:rPr>
              <a:pPr/>
              <a:t>18/09/2018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751FCF7-BE60-0742-9A6C-7C546CEF75BD}"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2AB86DAE-37EF-5147-99AA-3133BA23499A}" type="datetime1">
              <a:rPr lang="en-GB" smtClean="0">
                <a:solidFill>
                  <a:prstClr val="black">
                    <a:tint val="75000"/>
                  </a:prstClr>
                </a:solidFill>
              </a:rPr>
              <a:pPr/>
              <a:t>18/09/2018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751FCF7-BE60-0742-9A6C-7C546CEF75BD}"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DDC3BE2B-0AFF-E94B-ADF4-D17048FF9F4D}" type="datetime1">
              <a:rPr lang="en-GB" smtClean="0">
                <a:solidFill>
                  <a:prstClr val="black">
                    <a:tint val="75000"/>
                  </a:prstClr>
                </a:solidFill>
              </a:rPr>
              <a:pPr/>
              <a:t>18/09/2018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751FCF7-BE60-0742-9A6C-7C546CEF75BD}"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82"/>
            <a:ext cx="7772400" cy="1102519"/>
          </a:xfrm>
        </p:spPr>
        <p:txBody>
          <a:bodyPr/>
          <a:lstStyle/>
          <a:p>
            <a:r>
              <a:rPr lang="en-GB" smtClean="0"/>
              <a:t>Click to edit Master title style</a:t>
            </a:r>
            <a:endParaRPr lang="de-DE"/>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6530" indent="0" algn="ctr">
              <a:buNone/>
              <a:defRPr>
                <a:solidFill>
                  <a:schemeClr val="tx1">
                    <a:tint val="75000"/>
                  </a:schemeClr>
                </a:solidFill>
              </a:defRPr>
            </a:lvl2pPr>
            <a:lvl3pPr marL="913140" indent="0" algn="ctr">
              <a:buNone/>
              <a:defRPr>
                <a:solidFill>
                  <a:schemeClr val="tx1">
                    <a:tint val="75000"/>
                  </a:schemeClr>
                </a:solidFill>
              </a:defRPr>
            </a:lvl3pPr>
            <a:lvl4pPr marL="1369696" indent="0" algn="ctr">
              <a:buNone/>
              <a:defRPr>
                <a:solidFill>
                  <a:schemeClr val="tx1">
                    <a:tint val="75000"/>
                  </a:schemeClr>
                </a:solidFill>
              </a:defRPr>
            </a:lvl4pPr>
            <a:lvl5pPr marL="1826279" indent="0" algn="ctr">
              <a:buNone/>
              <a:defRPr>
                <a:solidFill>
                  <a:schemeClr val="tx1">
                    <a:tint val="75000"/>
                  </a:schemeClr>
                </a:solidFill>
              </a:defRPr>
            </a:lvl5pPr>
            <a:lvl6pPr marL="2282808" indent="0" algn="ctr">
              <a:buNone/>
              <a:defRPr>
                <a:solidFill>
                  <a:schemeClr val="tx1">
                    <a:tint val="75000"/>
                  </a:schemeClr>
                </a:solidFill>
              </a:defRPr>
            </a:lvl6pPr>
            <a:lvl7pPr marL="2739338" indent="0" algn="ctr">
              <a:buNone/>
              <a:defRPr>
                <a:solidFill>
                  <a:schemeClr val="tx1">
                    <a:tint val="75000"/>
                  </a:schemeClr>
                </a:solidFill>
              </a:defRPr>
            </a:lvl7pPr>
            <a:lvl8pPr marL="3195920" indent="0" algn="ctr">
              <a:buNone/>
              <a:defRPr>
                <a:solidFill>
                  <a:schemeClr val="tx1">
                    <a:tint val="75000"/>
                  </a:schemeClr>
                </a:solidFill>
              </a:defRPr>
            </a:lvl8pPr>
            <a:lvl9pPr marL="3652490" indent="0" algn="ctr">
              <a:buNone/>
              <a:defRPr>
                <a:solidFill>
                  <a:schemeClr val="tx1">
                    <a:tint val="75000"/>
                  </a:schemeClr>
                </a:solidFill>
              </a:defRPr>
            </a:lvl9pPr>
          </a:lstStyle>
          <a:p>
            <a:r>
              <a:rPr lang="en-GB" smtClean="0"/>
              <a:t>Click to edit Master subtitle style</a:t>
            </a:r>
            <a:endParaRPr lang="de-DE"/>
          </a:p>
        </p:txBody>
      </p:sp>
      <p:sp>
        <p:nvSpPr>
          <p:cNvPr id="4" name="Date Placeholder 3"/>
          <p:cNvSpPr>
            <a:spLocks noGrp="1"/>
          </p:cNvSpPr>
          <p:nvPr>
            <p:ph type="dt" sz="half" idx="10"/>
          </p:nvPr>
        </p:nvSpPr>
        <p:spPr/>
        <p:txBody>
          <a:bodyPr/>
          <a:lstStyle/>
          <a:p>
            <a:fld id="{05D73266-F69F-0F4E-BD34-91B1BC323BDC}" type="datetimeFigureOut">
              <a:rPr lang="en-US" smtClean="0">
                <a:solidFill>
                  <a:prstClr val="black">
                    <a:tint val="75000"/>
                  </a:prstClr>
                </a:solidFill>
                <a:latin typeface="Calibri"/>
              </a:rPr>
              <a:pPr/>
              <a:t>9/18/18</a:t>
            </a:fld>
            <a:endParaRPr lang="de-DE">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de-DE">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38F4CD97-2BBD-BF43-86CF-9E72B567E416}"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35749963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de-DE"/>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4" name="Date Placeholder 3"/>
          <p:cNvSpPr>
            <a:spLocks noGrp="1"/>
          </p:cNvSpPr>
          <p:nvPr>
            <p:ph type="dt" sz="half" idx="10"/>
          </p:nvPr>
        </p:nvSpPr>
        <p:spPr/>
        <p:txBody>
          <a:bodyPr/>
          <a:lstStyle/>
          <a:p>
            <a:fld id="{05D73266-F69F-0F4E-BD34-91B1BC323BDC}" type="datetimeFigureOut">
              <a:rPr lang="en-US" smtClean="0">
                <a:solidFill>
                  <a:prstClr val="black">
                    <a:tint val="75000"/>
                  </a:prstClr>
                </a:solidFill>
                <a:latin typeface="Calibri"/>
              </a:rPr>
              <a:pPr/>
              <a:t>9/18/18</a:t>
            </a:fld>
            <a:endParaRPr lang="de-DE">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de-DE">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38F4CD97-2BBD-BF43-86CF-9E72B567E416}"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16740718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GB" smtClean="0"/>
              <a:t>Click to edit Master title style</a:t>
            </a:r>
            <a:endParaRPr lang="de-DE"/>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6530" indent="0">
              <a:buNone/>
              <a:defRPr sz="1800">
                <a:solidFill>
                  <a:schemeClr val="tx1">
                    <a:tint val="75000"/>
                  </a:schemeClr>
                </a:solidFill>
              </a:defRPr>
            </a:lvl2pPr>
            <a:lvl3pPr marL="913140" indent="0">
              <a:buNone/>
              <a:defRPr sz="1600">
                <a:solidFill>
                  <a:schemeClr val="tx1">
                    <a:tint val="75000"/>
                  </a:schemeClr>
                </a:solidFill>
              </a:defRPr>
            </a:lvl3pPr>
            <a:lvl4pPr marL="1369696" indent="0">
              <a:buNone/>
              <a:defRPr sz="1400">
                <a:solidFill>
                  <a:schemeClr val="tx1">
                    <a:tint val="75000"/>
                  </a:schemeClr>
                </a:solidFill>
              </a:defRPr>
            </a:lvl4pPr>
            <a:lvl5pPr marL="1826279" indent="0">
              <a:buNone/>
              <a:defRPr sz="1400">
                <a:solidFill>
                  <a:schemeClr val="tx1">
                    <a:tint val="75000"/>
                  </a:schemeClr>
                </a:solidFill>
              </a:defRPr>
            </a:lvl5pPr>
            <a:lvl6pPr marL="2282808" indent="0">
              <a:buNone/>
              <a:defRPr sz="1400">
                <a:solidFill>
                  <a:schemeClr val="tx1">
                    <a:tint val="75000"/>
                  </a:schemeClr>
                </a:solidFill>
              </a:defRPr>
            </a:lvl6pPr>
            <a:lvl7pPr marL="2739338" indent="0">
              <a:buNone/>
              <a:defRPr sz="1400">
                <a:solidFill>
                  <a:schemeClr val="tx1">
                    <a:tint val="75000"/>
                  </a:schemeClr>
                </a:solidFill>
              </a:defRPr>
            </a:lvl7pPr>
            <a:lvl8pPr marL="3195920" indent="0">
              <a:buNone/>
              <a:defRPr sz="1400">
                <a:solidFill>
                  <a:schemeClr val="tx1">
                    <a:tint val="75000"/>
                  </a:schemeClr>
                </a:solidFill>
              </a:defRPr>
            </a:lvl8pPr>
            <a:lvl9pPr marL="365249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05D73266-F69F-0F4E-BD34-91B1BC323BDC}" type="datetimeFigureOut">
              <a:rPr lang="en-US" smtClean="0">
                <a:solidFill>
                  <a:prstClr val="black">
                    <a:tint val="75000"/>
                  </a:prstClr>
                </a:solidFill>
                <a:latin typeface="Calibri"/>
              </a:rPr>
              <a:pPr/>
              <a:t>9/18/18</a:t>
            </a:fld>
            <a:endParaRPr lang="de-DE">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de-DE">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38F4CD97-2BBD-BF43-86CF-9E72B567E416}"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32371151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de-DE"/>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5" name="Date Placeholder 4"/>
          <p:cNvSpPr>
            <a:spLocks noGrp="1"/>
          </p:cNvSpPr>
          <p:nvPr>
            <p:ph type="dt" sz="half" idx="10"/>
          </p:nvPr>
        </p:nvSpPr>
        <p:spPr/>
        <p:txBody>
          <a:bodyPr/>
          <a:lstStyle/>
          <a:p>
            <a:fld id="{05D73266-F69F-0F4E-BD34-91B1BC323BDC}" type="datetimeFigureOut">
              <a:rPr lang="en-US" smtClean="0">
                <a:solidFill>
                  <a:prstClr val="black">
                    <a:tint val="75000"/>
                  </a:prstClr>
                </a:solidFill>
                <a:latin typeface="Calibri"/>
              </a:rPr>
              <a:pPr/>
              <a:t>9/18/18</a:t>
            </a:fld>
            <a:endParaRPr lang="de-DE">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de-DE">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38F4CD97-2BBD-BF43-86CF-9E72B567E416}"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35421078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de-DE"/>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6530" indent="0">
              <a:buNone/>
              <a:defRPr sz="2000" b="1"/>
            </a:lvl2pPr>
            <a:lvl3pPr marL="913140" indent="0">
              <a:buNone/>
              <a:defRPr sz="1800" b="1"/>
            </a:lvl3pPr>
            <a:lvl4pPr marL="1369696" indent="0">
              <a:buNone/>
              <a:defRPr sz="1600" b="1"/>
            </a:lvl4pPr>
            <a:lvl5pPr marL="1826279" indent="0">
              <a:buNone/>
              <a:defRPr sz="1600" b="1"/>
            </a:lvl5pPr>
            <a:lvl6pPr marL="2282808" indent="0">
              <a:buNone/>
              <a:defRPr sz="1600" b="1"/>
            </a:lvl6pPr>
            <a:lvl7pPr marL="2739338" indent="0">
              <a:buNone/>
              <a:defRPr sz="1600" b="1"/>
            </a:lvl7pPr>
            <a:lvl8pPr marL="3195920" indent="0">
              <a:buNone/>
              <a:defRPr sz="1600" b="1"/>
            </a:lvl8pPr>
            <a:lvl9pPr marL="365249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5" name="Text Placeholder 4"/>
          <p:cNvSpPr>
            <a:spLocks noGrp="1"/>
          </p:cNvSpPr>
          <p:nvPr>
            <p:ph type="body" sz="quarter" idx="3"/>
          </p:nvPr>
        </p:nvSpPr>
        <p:spPr>
          <a:xfrm>
            <a:off x="4645083" y="1151335"/>
            <a:ext cx="4041775" cy="479822"/>
          </a:xfrm>
        </p:spPr>
        <p:txBody>
          <a:bodyPr anchor="b"/>
          <a:lstStyle>
            <a:lvl1pPr marL="0" indent="0">
              <a:buNone/>
              <a:defRPr sz="2400" b="1"/>
            </a:lvl1pPr>
            <a:lvl2pPr marL="456530" indent="0">
              <a:buNone/>
              <a:defRPr sz="2000" b="1"/>
            </a:lvl2pPr>
            <a:lvl3pPr marL="913140" indent="0">
              <a:buNone/>
              <a:defRPr sz="1800" b="1"/>
            </a:lvl3pPr>
            <a:lvl4pPr marL="1369696" indent="0">
              <a:buNone/>
              <a:defRPr sz="1600" b="1"/>
            </a:lvl4pPr>
            <a:lvl5pPr marL="1826279" indent="0">
              <a:buNone/>
              <a:defRPr sz="1600" b="1"/>
            </a:lvl5pPr>
            <a:lvl6pPr marL="2282808" indent="0">
              <a:buNone/>
              <a:defRPr sz="1600" b="1"/>
            </a:lvl6pPr>
            <a:lvl7pPr marL="2739338" indent="0">
              <a:buNone/>
              <a:defRPr sz="1600" b="1"/>
            </a:lvl7pPr>
            <a:lvl8pPr marL="3195920" indent="0">
              <a:buNone/>
              <a:defRPr sz="1600" b="1"/>
            </a:lvl8pPr>
            <a:lvl9pPr marL="365249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83"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7" name="Date Placeholder 6"/>
          <p:cNvSpPr>
            <a:spLocks noGrp="1"/>
          </p:cNvSpPr>
          <p:nvPr>
            <p:ph type="dt" sz="half" idx="10"/>
          </p:nvPr>
        </p:nvSpPr>
        <p:spPr/>
        <p:txBody>
          <a:bodyPr/>
          <a:lstStyle/>
          <a:p>
            <a:fld id="{05D73266-F69F-0F4E-BD34-91B1BC323BDC}" type="datetimeFigureOut">
              <a:rPr lang="en-US" smtClean="0">
                <a:solidFill>
                  <a:prstClr val="black">
                    <a:tint val="75000"/>
                  </a:prstClr>
                </a:solidFill>
                <a:latin typeface="Calibri"/>
              </a:rPr>
              <a:pPr/>
              <a:t>9/18/18</a:t>
            </a:fld>
            <a:endParaRPr lang="de-DE">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de-DE">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38F4CD97-2BBD-BF43-86CF-9E72B567E416}"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3550757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de-DE"/>
          </a:p>
        </p:txBody>
      </p:sp>
      <p:sp>
        <p:nvSpPr>
          <p:cNvPr id="3" name="Date Placeholder 2"/>
          <p:cNvSpPr>
            <a:spLocks noGrp="1"/>
          </p:cNvSpPr>
          <p:nvPr>
            <p:ph type="dt" sz="half" idx="10"/>
          </p:nvPr>
        </p:nvSpPr>
        <p:spPr/>
        <p:txBody>
          <a:bodyPr/>
          <a:lstStyle/>
          <a:p>
            <a:fld id="{05D73266-F69F-0F4E-BD34-91B1BC323BDC}" type="datetimeFigureOut">
              <a:rPr lang="en-US" smtClean="0">
                <a:solidFill>
                  <a:prstClr val="black">
                    <a:tint val="75000"/>
                  </a:prstClr>
                </a:solidFill>
                <a:latin typeface="Calibri"/>
              </a:rPr>
              <a:pPr/>
              <a:t>9/18/18</a:t>
            </a:fld>
            <a:endParaRPr lang="de-DE">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de-DE">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38F4CD97-2BBD-BF43-86CF-9E72B567E416}"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17225159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D73266-F69F-0F4E-BD34-91B1BC323BDC}" type="datetimeFigureOut">
              <a:rPr lang="en-US" smtClean="0">
                <a:solidFill>
                  <a:prstClr val="black">
                    <a:tint val="75000"/>
                  </a:prstClr>
                </a:solidFill>
                <a:latin typeface="Calibri"/>
              </a:rPr>
              <a:pPr/>
              <a:t>9/18/18</a:t>
            </a:fld>
            <a:endParaRPr lang="de-DE">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de-DE">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38F4CD97-2BBD-BF43-86CF-9E72B567E416}"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1246491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Date Placeholder 3"/>
          <p:cNvSpPr>
            <a:spLocks noGrp="1"/>
          </p:cNvSpPr>
          <p:nvPr>
            <p:ph type="dt" sz="half" idx="10"/>
          </p:nvPr>
        </p:nvSpPr>
        <p:spPr/>
        <p:txBody>
          <a:bodyPr/>
          <a:lstStyle/>
          <a:p>
            <a:fld id="{D210D15C-7CB2-DE4C-B812-C8D7CD2B73C8}" type="datetimeFigureOut">
              <a:rPr lang="en-US" smtClean="0"/>
              <a:t>9/18/18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D3C18-E509-6E45-AAA5-EF10E7E23A79}" type="slidenum">
              <a:rPr lang="en-GB" smtClean="0"/>
              <a:t>‹#›</a:t>
            </a:fld>
            <a:endParaRPr lang="en-GB"/>
          </a:p>
        </p:txBody>
      </p:sp>
    </p:spTree>
    <p:extLst>
      <p:ext uri="{BB962C8B-B14F-4D97-AF65-F5344CB8AC3E}">
        <p14:creationId xmlns:p14="http://schemas.microsoft.com/office/powerpoint/2010/main" val="395770749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7" y="204787"/>
            <a:ext cx="3008313" cy="871538"/>
          </a:xfrm>
        </p:spPr>
        <p:txBody>
          <a:bodyPr anchor="b"/>
          <a:lstStyle>
            <a:lvl1pPr algn="l">
              <a:defRPr sz="2000" b="1"/>
            </a:lvl1pPr>
          </a:lstStyle>
          <a:p>
            <a:r>
              <a:rPr lang="en-GB" smtClean="0"/>
              <a:t>Click to edit Master title style</a:t>
            </a:r>
            <a:endParaRPr lang="de-DE"/>
          </a:p>
        </p:txBody>
      </p:sp>
      <p:sp>
        <p:nvSpPr>
          <p:cNvPr id="3" name="Content Placeholder 2"/>
          <p:cNvSpPr>
            <a:spLocks noGrp="1"/>
          </p:cNvSpPr>
          <p:nvPr>
            <p:ph idx="1"/>
          </p:nvPr>
        </p:nvSpPr>
        <p:spPr>
          <a:xfrm>
            <a:off x="3575050" y="204851"/>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4" name="Text Placeholder 3"/>
          <p:cNvSpPr>
            <a:spLocks noGrp="1"/>
          </p:cNvSpPr>
          <p:nvPr>
            <p:ph type="body" sz="half" idx="2"/>
          </p:nvPr>
        </p:nvSpPr>
        <p:spPr>
          <a:xfrm>
            <a:off x="457217" y="1076328"/>
            <a:ext cx="3008313" cy="3518297"/>
          </a:xfrm>
        </p:spPr>
        <p:txBody>
          <a:bodyPr/>
          <a:lstStyle>
            <a:lvl1pPr marL="0" indent="0">
              <a:buNone/>
              <a:defRPr sz="1400"/>
            </a:lvl1pPr>
            <a:lvl2pPr marL="456530" indent="0">
              <a:buNone/>
              <a:defRPr sz="1200"/>
            </a:lvl2pPr>
            <a:lvl3pPr marL="913140" indent="0">
              <a:buNone/>
              <a:defRPr sz="1000"/>
            </a:lvl3pPr>
            <a:lvl4pPr marL="1369696" indent="0">
              <a:buNone/>
              <a:defRPr sz="900"/>
            </a:lvl4pPr>
            <a:lvl5pPr marL="1826279" indent="0">
              <a:buNone/>
              <a:defRPr sz="900"/>
            </a:lvl5pPr>
            <a:lvl6pPr marL="2282808" indent="0">
              <a:buNone/>
              <a:defRPr sz="900"/>
            </a:lvl6pPr>
            <a:lvl7pPr marL="2739338" indent="0">
              <a:buNone/>
              <a:defRPr sz="900"/>
            </a:lvl7pPr>
            <a:lvl8pPr marL="3195920" indent="0">
              <a:buNone/>
              <a:defRPr sz="900"/>
            </a:lvl8pPr>
            <a:lvl9pPr marL="365249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05D73266-F69F-0F4E-BD34-91B1BC323BDC}" type="datetimeFigureOut">
              <a:rPr lang="en-US" smtClean="0">
                <a:solidFill>
                  <a:prstClr val="black">
                    <a:tint val="75000"/>
                  </a:prstClr>
                </a:solidFill>
                <a:latin typeface="Calibri"/>
              </a:rPr>
              <a:pPr/>
              <a:t>9/18/18</a:t>
            </a:fld>
            <a:endParaRPr lang="de-DE">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de-DE">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38F4CD97-2BBD-BF43-86CF-9E72B567E416}"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23962413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GB" smtClean="0"/>
              <a:t>Click to edit Master title style</a:t>
            </a:r>
            <a:endParaRPr lang="de-DE"/>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6530" indent="0">
              <a:buNone/>
              <a:defRPr sz="2800"/>
            </a:lvl2pPr>
            <a:lvl3pPr marL="913140" indent="0">
              <a:buNone/>
              <a:defRPr sz="2400"/>
            </a:lvl3pPr>
            <a:lvl4pPr marL="1369696" indent="0">
              <a:buNone/>
              <a:defRPr sz="2000"/>
            </a:lvl4pPr>
            <a:lvl5pPr marL="1826279" indent="0">
              <a:buNone/>
              <a:defRPr sz="2000"/>
            </a:lvl5pPr>
            <a:lvl6pPr marL="2282808" indent="0">
              <a:buNone/>
              <a:defRPr sz="2000"/>
            </a:lvl6pPr>
            <a:lvl7pPr marL="2739338" indent="0">
              <a:buNone/>
              <a:defRPr sz="2000"/>
            </a:lvl7pPr>
            <a:lvl8pPr marL="3195920" indent="0">
              <a:buNone/>
              <a:defRPr sz="2000"/>
            </a:lvl8pPr>
            <a:lvl9pPr marL="3652490" indent="0">
              <a:buNone/>
              <a:defRPr sz="2000"/>
            </a:lvl9pPr>
          </a:lstStyle>
          <a:p>
            <a:endParaRPr lang="de-DE"/>
          </a:p>
        </p:txBody>
      </p:sp>
      <p:sp>
        <p:nvSpPr>
          <p:cNvPr id="4" name="Text Placeholder 3"/>
          <p:cNvSpPr>
            <a:spLocks noGrp="1"/>
          </p:cNvSpPr>
          <p:nvPr>
            <p:ph type="body" sz="half" idx="2"/>
          </p:nvPr>
        </p:nvSpPr>
        <p:spPr>
          <a:xfrm>
            <a:off x="1792288" y="4025566"/>
            <a:ext cx="5486400" cy="603647"/>
          </a:xfrm>
        </p:spPr>
        <p:txBody>
          <a:bodyPr/>
          <a:lstStyle>
            <a:lvl1pPr marL="0" indent="0">
              <a:buNone/>
              <a:defRPr sz="1400"/>
            </a:lvl1pPr>
            <a:lvl2pPr marL="456530" indent="0">
              <a:buNone/>
              <a:defRPr sz="1200"/>
            </a:lvl2pPr>
            <a:lvl3pPr marL="913140" indent="0">
              <a:buNone/>
              <a:defRPr sz="1000"/>
            </a:lvl3pPr>
            <a:lvl4pPr marL="1369696" indent="0">
              <a:buNone/>
              <a:defRPr sz="900"/>
            </a:lvl4pPr>
            <a:lvl5pPr marL="1826279" indent="0">
              <a:buNone/>
              <a:defRPr sz="900"/>
            </a:lvl5pPr>
            <a:lvl6pPr marL="2282808" indent="0">
              <a:buNone/>
              <a:defRPr sz="900"/>
            </a:lvl6pPr>
            <a:lvl7pPr marL="2739338" indent="0">
              <a:buNone/>
              <a:defRPr sz="900"/>
            </a:lvl7pPr>
            <a:lvl8pPr marL="3195920" indent="0">
              <a:buNone/>
              <a:defRPr sz="900"/>
            </a:lvl8pPr>
            <a:lvl9pPr marL="365249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05D73266-F69F-0F4E-BD34-91B1BC323BDC}" type="datetimeFigureOut">
              <a:rPr lang="en-US" smtClean="0">
                <a:solidFill>
                  <a:prstClr val="black">
                    <a:tint val="75000"/>
                  </a:prstClr>
                </a:solidFill>
                <a:latin typeface="Calibri"/>
              </a:rPr>
              <a:pPr/>
              <a:t>9/18/18</a:t>
            </a:fld>
            <a:endParaRPr lang="de-DE">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de-DE">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38F4CD97-2BBD-BF43-86CF-9E72B567E416}"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13280099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de-DE"/>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4" name="Date Placeholder 3"/>
          <p:cNvSpPr>
            <a:spLocks noGrp="1"/>
          </p:cNvSpPr>
          <p:nvPr>
            <p:ph type="dt" sz="half" idx="10"/>
          </p:nvPr>
        </p:nvSpPr>
        <p:spPr/>
        <p:txBody>
          <a:bodyPr/>
          <a:lstStyle/>
          <a:p>
            <a:fld id="{05D73266-F69F-0F4E-BD34-91B1BC323BDC}" type="datetimeFigureOut">
              <a:rPr lang="en-US" smtClean="0">
                <a:solidFill>
                  <a:prstClr val="black">
                    <a:tint val="75000"/>
                  </a:prstClr>
                </a:solidFill>
                <a:latin typeface="Calibri"/>
              </a:rPr>
              <a:pPr/>
              <a:t>9/18/18</a:t>
            </a:fld>
            <a:endParaRPr lang="de-DE">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de-DE">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38F4CD97-2BBD-BF43-86CF-9E72B567E416}"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224549661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80"/>
            <a:ext cx="2057400" cy="4388644"/>
          </a:xfrm>
        </p:spPr>
        <p:txBody>
          <a:bodyPr vert="eaVert"/>
          <a:lstStyle/>
          <a:p>
            <a:r>
              <a:rPr lang="en-GB" smtClean="0"/>
              <a:t>Click to edit Master title style</a:t>
            </a:r>
            <a:endParaRPr lang="de-DE"/>
          </a:p>
        </p:txBody>
      </p:sp>
      <p:sp>
        <p:nvSpPr>
          <p:cNvPr id="3" name="Vertical Text Placeholder 2"/>
          <p:cNvSpPr>
            <a:spLocks noGrp="1"/>
          </p:cNvSpPr>
          <p:nvPr>
            <p:ph type="body" orient="vert" idx="1"/>
          </p:nvPr>
        </p:nvSpPr>
        <p:spPr>
          <a:xfrm>
            <a:off x="457200" y="205980"/>
            <a:ext cx="6019800" cy="4388644"/>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4" name="Date Placeholder 3"/>
          <p:cNvSpPr>
            <a:spLocks noGrp="1"/>
          </p:cNvSpPr>
          <p:nvPr>
            <p:ph type="dt" sz="half" idx="10"/>
          </p:nvPr>
        </p:nvSpPr>
        <p:spPr/>
        <p:txBody>
          <a:bodyPr/>
          <a:lstStyle/>
          <a:p>
            <a:fld id="{05D73266-F69F-0F4E-BD34-91B1BC323BDC}" type="datetimeFigureOut">
              <a:rPr lang="en-US" smtClean="0">
                <a:solidFill>
                  <a:prstClr val="black">
                    <a:tint val="75000"/>
                  </a:prstClr>
                </a:solidFill>
                <a:latin typeface="Calibri"/>
              </a:rPr>
              <a:pPr/>
              <a:t>9/18/18</a:t>
            </a:fld>
            <a:endParaRPr lang="de-DE">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de-DE">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38F4CD97-2BBD-BF43-86CF-9E72B567E416}"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417601375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90"/>
            <a:ext cx="7772400" cy="1102519"/>
          </a:xfrm>
        </p:spPr>
        <p:txBody>
          <a:bodyPr/>
          <a:lstStyle/>
          <a:p>
            <a:r>
              <a:rPr lang="en-GB" smtClean="0"/>
              <a:t>Click to edit Master title style</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6530" indent="0" algn="ctr">
              <a:buNone/>
              <a:defRPr>
                <a:solidFill>
                  <a:schemeClr val="tx1">
                    <a:tint val="75000"/>
                  </a:schemeClr>
                </a:solidFill>
              </a:defRPr>
            </a:lvl2pPr>
            <a:lvl3pPr marL="913140" indent="0" algn="ctr">
              <a:buNone/>
              <a:defRPr>
                <a:solidFill>
                  <a:schemeClr val="tx1">
                    <a:tint val="75000"/>
                  </a:schemeClr>
                </a:solidFill>
              </a:defRPr>
            </a:lvl3pPr>
            <a:lvl4pPr marL="1369696" indent="0" algn="ctr">
              <a:buNone/>
              <a:defRPr>
                <a:solidFill>
                  <a:schemeClr val="tx1">
                    <a:tint val="75000"/>
                  </a:schemeClr>
                </a:solidFill>
              </a:defRPr>
            </a:lvl4pPr>
            <a:lvl5pPr marL="1826279" indent="0" algn="ctr">
              <a:buNone/>
              <a:defRPr>
                <a:solidFill>
                  <a:schemeClr val="tx1">
                    <a:tint val="75000"/>
                  </a:schemeClr>
                </a:solidFill>
              </a:defRPr>
            </a:lvl5pPr>
            <a:lvl6pPr marL="2282808" indent="0" algn="ctr">
              <a:buNone/>
              <a:defRPr>
                <a:solidFill>
                  <a:schemeClr val="tx1">
                    <a:tint val="75000"/>
                  </a:schemeClr>
                </a:solidFill>
              </a:defRPr>
            </a:lvl6pPr>
            <a:lvl7pPr marL="2739338" indent="0" algn="ctr">
              <a:buNone/>
              <a:defRPr>
                <a:solidFill>
                  <a:schemeClr val="tx1">
                    <a:tint val="75000"/>
                  </a:schemeClr>
                </a:solidFill>
              </a:defRPr>
            </a:lvl7pPr>
            <a:lvl8pPr marL="3195920" indent="0" algn="ctr">
              <a:buNone/>
              <a:defRPr>
                <a:solidFill>
                  <a:schemeClr val="tx1">
                    <a:tint val="75000"/>
                  </a:schemeClr>
                </a:solidFill>
              </a:defRPr>
            </a:lvl8pPr>
            <a:lvl9pPr marL="3652490" indent="0" algn="ctr">
              <a:buNone/>
              <a:defRPr>
                <a:solidFill>
                  <a:schemeClr val="tx1">
                    <a:tint val="75000"/>
                  </a:schemeClr>
                </a:solidFill>
              </a:defRPr>
            </a:lvl9pPr>
          </a:lstStyle>
          <a:p>
            <a:r>
              <a:rPr lang="en-GB" smtClean="0"/>
              <a:t>Click to edit Master subtitle style</a:t>
            </a:r>
            <a:endParaRPr lang="en-GB"/>
          </a:p>
        </p:txBody>
      </p:sp>
      <p:sp>
        <p:nvSpPr>
          <p:cNvPr id="4" name="Date Placeholder 3"/>
          <p:cNvSpPr>
            <a:spLocks noGrp="1"/>
          </p:cNvSpPr>
          <p:nvPr>
            <p:ph type="dt" sz="half" idx="10"/>
          </p:nvPr>
        </p:nvSpPr>
        <p:spPr/>
        <p:txBody>
          <a:bodyPr/>
          <a:lstStyle/>
          <a:p>
            <a:fld id="{D210D15C-7CB2-DE4C-B812-C8D7CD2B73C8}" type="datetimeFigureOut">
              <a:rPr lang="en-US" smtClean="0">
                <a:solidFill>
                  <a:prstClr val="black">
                    <a:tint val="75000"/>
                  </a:prstClr>
                </a:solidFill>
                <a:latin typeface="Calibri"/>
              </a:rPr>
              <a:pPr/>
              <a:t>9/18/18</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2BD3C18-E509-6E45-AAA5-EF10E7E23A79}"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27818999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Date Placeholder 3"/>
          <p:cNvSpPr>
            <a:spLocks noGrp="1"/>
          </p:cNvSpPr>
          <p:nvPr>
            <p:ph type="dt" sz="half" idx="10"/>
          </p:nvPr>
        </p:nvSpPr>
        <p:spPr/>
        <p:txBody>
          <a:bodyPr/>
          <a:lstStyle/>
          <a:p>
            <a:fld id="{D210D15C-7CB2-DE4C-B812-C8D7CD2B73C8}" type="datetimeFigureOut">
              <a:rPr lang="en-US" smtClean="0">
                <a:solidFill>
                  <a:prstClr val="black">
                    <a:tint val="75000"/>
                  </a:prstClr>
                </a:solidFill>
                <a:latin typeface="Calibri"/>
              </a:rPr>
              <a:pPr/>
              <a:t>9/18/18</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2BD3C18-E509-6E45-AAA5-EF10E7E23A79}"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83004203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GB" smtClean="0"/>
              <a:t>Click to edit Master title style</a:t>
            </a:r>
            <a:endParaRPr lang="en-GB"/>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6530" indent="0">
              <a:buNone/>
              <a:defRPr sz="1800">
                <a:solidFill>
                  <a:schemeClr val="tx1">
                    <a:tint val="75000"/>
                  </a:schemeClr>
                </a:solidFill>
              </a:defRPr>
            </a:lvl2pPr>
            <a:lvl3pPr marL="913140" indent="0">
              <a:buNone/>
              <a:defRPr sz="1600">
                <a:solidFill>
                  <a:schemeClr val="tx1">
                    <a:tint val="75000"/>
                  </a:schemeClr>
                </a:solidFill>
              </a:defRPr>
            </a:lvl3pPr>
            <a:lvl4pPr marL="1369696" indent="0">
              <a:buNone/>
              <a:defRPr sz="1400">
                <a:solidFill>
                  <a:schemeClr val="tx1">
                    <a:tint val="75000"/>
                  </a:schemeClr>
                </a:solidFill>
              </a:defRPr>
            </a:lvl4pPr>
            <a:lvl5pPr marL="1826279" indent="0">
              <a:buNone/>
              <a:defRPr sz="1400">
                <a:solidFill>
                  <a:schemeClr val="tx1">
                    <a:tint val="75000"/>
                  </a:schemeClr>
                </a:solidFill>
              </a:defRPr>
            </a:lvl5pPr>
            <a:lvl6pPr marL="2282808" indent="0">
              <a:buNone/>
              <a:defRPr sz="1400">
                <a:solidFill>
                  <a:schemeClr val="tx1">
                    <a:tint val="75000"/>
                  </a:schemeClr>
                </a:solidFill>
              </a:defRPr>
            </a:lvl6pPr>
            <a:lvl7pPr marL="2739338" indent="0">
              <a:buNone/>
              <a:defRPr sz="1400">
                <a:solidFill>
                  <a:schemeClr val="tx1">
                    <a:tint val="75000"/>
                  </a:schemeClr>
                </a:solidFill>
              </a:defRPr>
            </a:lvl7pPr>
            <a:lvl8pPr marL="3195920" indent="0">
              <a:buNone/>
              <a:defRPr sz="1400">
                <a:solidFill>
                  <a:schemeClr val="tx1">
                    <a:tint val="75000"/>
                  </a:schemeClr>
                </a:solidFill>
              </a:defRPr>
            </a:lvl8pPr>
            <a:lvl9pPr marL="365249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D210D15C-7CB2-DE4C-B812-C8D7CD2B73C8}" type="datetimeFigureOut">
              <a:rPr lang="en-US" smtClean="0">
                <a:solidFill>
                  <a:prstClr val="black">
                    <a:tint val="75000"/>
                  </a:prstClr>
                </a:solidFill>
                <a:latin typeface="Calibri"/>
              </a:rPr>
              <a:pPr/>
              <a:t>9/18/18</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2BD3C18-E509-6E45-AAA5-EF10E7E23A79}"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57522752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Date Placeholder 4"/>
          <p:cNvSpPr>
            <a:spLocks noGrp="1"/>
          </p:cNvSpPr>
          <p:nvPr>
            <p:ph type="dt" sz="half" idx="10"/>
          </p:nvPr>
        </p:nvSpPr>
        <p:spPr/>
        <p:txBody>
          <a:bodyPr/>
          <a:lstStyle/>
          <a:p>
            <a:fld id="{D210D15C-7CB2-DE4C-B812-C8D7CD2B73C8}" type="datetimeFigureOut">
              <a:rPr lang="en-US" smtClean="0">
                <a:solidFill>
                  <a:prstClr val="black">
                    <a:tint val="75000"/>
                  </a:prstClr>
                </a:solidFill>
                <a:latin typeface="Calibri"/>
              </a:rPr>
              <a:pPr/>
              <a:t>9/18/18</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92BD3C18-E509-6E45-AAA5-EF10E7E23A79}"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85338228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6530" indent="0">
              <a:buNone/>
              <a:defRPr sz="2000" b="1"/>
            </a:lvl2pPr>
            <a:lvl3pPr marL="913140" indent="0">
              <a:buNone/>
              <a:defRPr sz="1800" b="1"/>
            </a:lvl3pPr>
            <a:lvl4pPr marL="1369696" indent="0">
              <a:buNone/>
              <a:defRPr sz="1600" b="1"/>
            </a:lvl4pPr>
            <a:lvl5pPr marL="1826279" indent="0">
              <a:buNone/>
              <a:defRPr sz="1600" b="1"/>
            </a:lvl5pPr>
            <a:lvl6pPr marL="2282808" indent="0">
              <a:buNone/>
              <a:defRPr sz="1600" b="1"/>
            </a:lvl6pPr>
            <a:lvl7pPr marL="2739338" indent="0">
              <a:buNone/>
              <a:defRPr sz="1600" b="1"/>
            </a:lvl7pPr>
            <a:lvl8pPr marL="3195920" indent="0">
              <a:buNone/>
              <a:defRPr sz="1600" b="1"/>
            </a:lvl8pPr>
            <a:lvl9pPr marL="365249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Text Placeholder 4"/>
          <p:cNvSpPr>
            <a:spLocks noGrp="1"/>
          </p:cNvSpPr>
          <p:nvPr>
            <p:ph type="body" sz="quarter" idx="3"/>
          </p:nvPr>
        </p:nvSpPr>
        <p:spPr>
          <a:xfrm>
            <a:off x="4645103" y="1151335"/>
            <a:ext cx="4041775" cy="479822"/>
          </a:xfrm>
        </p:spPr>
        <p:txBody>
          <a:bodyPr anchor="b"/>
          <a:lstStyle>
            <a:lvl1pPr marL="0" indent="0">
              <a:buNone/>
              <a:defRPr sz="2400" b="1"/>
            </a:lvl1pPr>
            <a:lvl2pPr marL="456530" indent="0">
              <a:buNone/>
              <a:defRPr sz="2000" b="1"/>
            </a:lvl2pPr>
            <a:lvl3pPr marL="913140" indent="0">
              <a:buNone/>
              <a:defRPr sz="1800" b="1"/>
            </a:lvl3pPr>
            <a:lvl4pPr marL="1369696" indent="0">
              <a:buNone/>
              <a:defRPr sz="1600" b="1"/>
            </a:lvl4pPr>
            <a:lvl5pPr marL="1826279" indent="0">
              <a:buNone/>
              <a:defRPr sz="1600" b="1"/>
            </a:lvl5pPr>
            <a:lvl6pPr marL="2282808" indent="0">
              <a:buNone/>
              <a:defRPr sz="1600" b="1"/>
            </a:lvl6pPr>
            <a:lvl7pPr marL="2739338" indent="0">
              <a:buNone/>
              <a:defRPr sz="1600" b="1"/>
            </a:lvl7pPr>
            <a:lvl8pPr marL="3195920" indent="0">
              <a:buNone/>
              <a:defRPr sz="1600" b="1"/>
            </a:lvl8pPr>
            <a:lvl9pPr marL="365249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103"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7" name="Date Placeholder 6"/>
          <p:cNvSpPr>
            <a:spLocks noGrp="1"/>
          </p:cNvSpPr>
          <p:nvPr>
            <p:ph type="dt" sz="half" idx="10"/>
          </p:nvPr>
        </p:nvSpPr>
        <p:spPr/>
        <p:txBody>
          <a:bodyPr/>
          <a:lstStyle/>
          <a:p>
            <a:fld id="{D210D15C-7CB2-DE4C-B812-C8D7CD2B73C8}" type="datetimeFigureOut">
              <a:rPr lang="en-US" smtClean="0">
                <a:solidFill>
                  <a:prstClr val="black">
                    <a:tint val="75000"/>
                  </a:prstClr>
                </a:solidFill>
                <a:latin typeface="Calibri"/>
              </a:rPr>
              <a:pPr/>
              <a:t>9/18/18</a:t>
            </a:fld>
            <a:endParaRPr lang="en-GB">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GB">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92BD3C18-E509-6E45-AAA5-EF10E7E23A79}"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71074591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Date Placeholder 2"/>
          <p:cNvSpPr>
            <a:spLocks noGrp="1"/>
          </p:cNvSpPr>
          <p:nvPr>
            <p:ph type="dt" sz="half" idx="10"/>
          </p:nvPr>
        </p:nvSpPr>
        <p:spPr/>
        <p:txBody>
          <a:bodyPr/>
          <a:lstStyle/>
          <a:p>
            <a:fld id="{D210D15C-7CB2-DE4C-B812-C8D7CD2B73C8}" type="datetimeFigureOut">
              <a:rPr lang="en-US" smtClean="0">
                <a:solidFill>
                  <a:prstClr val="black">
                    <a:tint val="75000"/>
                  </a:prstClr>
                </a:solidFill>
                <a:latin typeface="Calibri"/>
              </a:rPr>
              <a:pPr/>
              <a:t>9/18/18</a:t>
            </a:fld>
            <a:endParaRPr lang="en-GB">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GB">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92BD3C18-E509-6E45-AAA5-EF10E7E23A79}"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40611958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GB" smtClean="0"/>
              <a:t>Click to edit Master title style</a:t>
            </a:r>
            <a:endParaRPr lang="en-GB"/>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6530" indent="0">
              <a:buNone/>
              <a:defRPr sz="1800">
                <a:solidFill>
                  <a:schemeClr val="tx1">
                    <a:tint val="75000"/>
                  </a:schemeClr>
                </a:solidFill>
              </a:defRPr>
            </a:lvl2pPr>
            <a:lvl3pPr marL="913140" indent="0">
              <a:buNone/>
              <a:defRPr sz="1600">
                <a:solidFill>
                  <a:schemeClr val="tx1">
                    <a:tint val="75000"/>
                  </a:schemeClr>
                </a:solidFill>
              </a:defRPr>
            </a:lvl3pPr>
            <a:lvl4pPr marL="1369696" indent="0">
              <a:buNone/>
              <a:defRPr sz="1400">
                <a:solidFill>
                  <a:schemeClr val="tx1">
                    <a:tint val="75000"/>
                  </a:schemeClr>
                </a:solidFill>
              </a:defRPr>
            </a:lvl4pPr>
            <a:lvl5pPr marL="1826279" indent="0">
              <a:buNone/>
              <a:defRPr sz="1400">
                <a:solidFill>
                  <a:schemeClr val="tx1">
                    <a:tint val="75000"/>
                  </a:schemeClr>
                </a:solidFill>
              </a:defRPr>
            </a:lvl5pPr>
            <a:lvl6pPr marL="2282808" indent="0">
              <a:buNone/>
              <a:defRPr sz="1400">
                <a:solidFill>
                  <a:schemeClr val="tx1">
                    <a:tint val="75000"/>
                  </a:schemeClr>
                </a:solidFill>
              </a:defRPr>
            </a:lvl6pPr>
            <a:lvl7pPr marL="2739338" indent="0">
              <a:buNone/>
              <a:defRPr sz="1400">
                <a:solidFill>
                  <a:schemeClr val="tx1">
                    <a:tint val="75000"/>
                  </a:schemeClr>
                </a:solidFill>
              </a:defRPr>
            </a:lvl7pPr>
            <a:lvl8pPr marL="3195920" indent="0">
              <a:buNone/>
              <a:defRPr sz="1400">
                <a:solidFill>
                  <a:schemeClr val="tx1">
                    <a:tint val="75000"/>
                  </a:schemeClr>
                </a:solidFill>
              </a:defRPr>
            </a:lvl8pPr>
            <a:lvl9pPr marL="365249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D210D15C-7CB2-DE4C-B812-C8D7CD2B73C8}" type="datetimeFigureOut">
              <a:rPr lang="en-US" smtClean="0"/>
              <a:t>9/18/18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D3C18-E509-6E45-AAA5-EF10E7E23A79}" type="slidenum">
              <a:rPr lang="en-GB" smtClean="0"/>
              <a:t>‹#›</a:t>
            </a:fld>
            <a:endParaRPr lang="en-GB"/>
          </a:p>
        </p:txBody>
      </p:sp>
    </p:spTree>
    <p:extLst>
      <p:ext uri="{BB962C8B-B14F-4D97-AF65-F5344CB8AC3E}">
        <p14:creationId xmlns:p14="http://schemas.microsoft.com/office/powerpoint/2010/main" val="61225950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10D15C-7CB2-DE4C-B812-C8D7CD2B73C8}" type="datetimeFigureOut">
              <a:rPr lang="en-US" smtClean="0">
                <a:solidFill>
                  <a:prstClr val="black">
                    <a:tint val="75000"/>
                  </a:prstClr>
                </a:solidFill>
                <a:latin typeface="Calibri"/>
              </a:rPr>
              <a:pPr/>
              <a:t>9/18/18</a:t>
            </a:fld>
            <a:endParaRPr lang="en-GB">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GB">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92BD3C18-E509-6E45-AAA5-EF10E7E23A79}"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67623315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9" y="204787"/>
            <a:ext cx="3008313" cy="871538"/>
          </a:xfrm>
        </p:spPr>
        <p:txBody>
          <a:bodyPr anchor="b"/>
          <a:lstStyle>
            <a:lvl1pPr algn="l">
              <a:defRPr sz="2000" b="1"/>
            </a:lvl1pPr>
          </a:lstStyle>
          <a:p>
            <a:r>
              <a:rPr lang="en-GB" smtClean="0"/>
              <a:t>Click to edit Master title style</a:t>
            </a:r>
            <a:endParaRPr lang="en-GB"/>
          </a:p>
        </p:txBody>
      </p:sp>
      <p:sp>
        <p:nvSpPr>
          <p:cNvPr id="3" name="Content Placeholder 2"/>
          <p:cNvSpPr>
            <a:spLocks noGrp="1"/>
          </p:cNvSpPr>
          <p:nvPr>
            <p:ph idx="1"/>
          </p:nvPr>
        </p:nvSpPr>
        <p:spPr>
          <a:xfrm>
            <a:off x="3575050" y="20485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Text Placeholder 3"/>
          <p:cNvSpPr>
            <a:spLocks noGrp="1"/>
          </p:cNvSpPr>
          <p:nvPr>
            <p:ph type="body" sz="half" idx="2"/>
          </p:nvPr>
        </p:nvSpPr>
        <p:spPr>
          <a:xfrm>
            <a:off x="457219" y="1076328"/>
            <a:ext cx="3008313" cy="3518297"/>
          </a:xfrm>
        </p:spPr>
        <p:txBody>
          <a:bodyPr/>
          <a:lstStyle>
            <a:lvl1pPr marL="0" indent="0">
              <a:buNone/>
              <a:defRPr sz="1400"/>
            </a:lvl1pPr>
            <a:lvl2pPr marL="456530" indent="0">
              <a:buNone/>
              <a:defRPr sz="1200"/>
            </a:lvl2pPr>
            <a:lvl3pPr marL="913140" indent="0">
              <a:buNone/>
              <a:defRPr sz="1000"/>
            </a:lvl3pPr>
            <a:lvl4pPr marL="1369696" indent="0">
              <a:buNone/>
              <a:defRPr sz="900"/>
            </a:lvl4pPr>
            <a:lvl5pPr marL="1826279" indent="0">
              <a:buNone/>
              <a:defRPr sz="900"/>
            </a:lvl5pPr>
            <a:lvl6pPr marL="2282808" indent="0">
              <a:buNone/>
              <a:defRPr sz="900"/>
            </a:lvl6pPr>
            <a:lvl7pPr marL="2739338" indent="0">
              <a:buNone/>
              <a:defRPr sz="900"/>
            </a:lvl7pPr>
            <a:lvl8pPr marL="3195920" indent="0">
              <a:buNone/>
              <a:defRPr sz="900"/>
            </a:lvl8pPr>
            <a:lvl9pPr marL="365249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D210D15C-7CB2-DE4C-B812-C8D7CD2B73C8}" type="datetimeFigureOut">
              <a:rPr lang="en-US" smtClean="0">
                <a:solidFill>
                  <a:prstClr val="black">
                    <a:tint val="75000"/>
                  </a:prstClr>
                </a:solidFill>
                <a:latin typeface="Calibri"/>
              </a:rPr>
              <a:pPr/>
              <a:t>9/18/18</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92BD3C18-E509-6E45-AAA5-EF10E7E23A79}"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9502978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GB" smtClean="0"/>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6530" indent="0">
              <a:buNone/>
              <a:defRPr sz="2800"/>
            </a:lvl2pPr>
            <a:lvl3pPr marL="913140" indent="0">
              <a:buNone/>
              <a:defRPr sz="2400"/>
            </a:lvl3pPr>
            <a:lvl4pPr marL="1369696" indent="0">
              <a:buNone/>
              <a:defRPr sz="2000"/>
            </a:lvl4pPr>
            <a:lvl5pPr marL="1826279" indent="0">
              <a:buNone/>
              <a:defRPr sz="2000"/>
            </a:lvl5pPr>
            <a:lvl6pPr marL="2282808" indent="0">
              <a:buNone/>
              <a:defRPr sz="2000"/>
            </a:lvl6pPr>
            <a:lvl7pPr marL="2739338" indent="0">
              <a:buNone/>
              <a:defRPr sz="2000"/>
            </a:lvl7pPr>
            <a:lvl8pPr marL="3195920" indent="0">
              <a:buNone/>
              <a:defRPr sz="2000"/>
            </a:lvl8pPr>
            <a:lvl9pPr marL="3652490" indent="0">
              <a:buNone/>
              <a:defRPr sz="2000"/>
            </a:lvl9pPr>
          </a:lstStyle>
          <a:p>
            <a:endParaRPr lang="en-GB"/>
          </a:p>
        </p:txBody>
      </p:sp>
      <p:sp>
        <p:nvSpPr>
          <p:cNvPr id="4" name="Text Placeholder 3"/>
          <p:cNvSpPr>
            <a:spLocks noGrp="1"/>
          </p:cNvSpPr>
          <p:nvPr>
            <p:ph type="body" sz="half" idx="2"/>
          </p:nvPr>
        </p:nvSpPr>
        <p:spPr>
          <a:xfrm>
            <a:off x="1792288" y="4025574"/>
            <a:ext cx="5486400" cy="603647"/>
          </a:xfrm>
        </p:spPr>
        <p:txBody>
          <a:bodyPr/>
          <a:lstStyle>
            <a:lvl1pPr marL="0" indent="0">
              <a:buNone/>
              <a:defRPr sz="1400"/>
            </a:lvl1pPr>
            <a:lvl2pPr marL="456530" indent="0">
              <a:buNone/>
              <a:defRPr sz="1200"/>
            </a:lvl2pPr>
            <a:lvl3pPr marL="913140" indent="0">
              <a:buNone/>
              <a:defRPr sz="1000"/>
            </a:lvl3pPr>
            <a:lvl4pPr marL="1369696" indent="0">
              <a:buNone/>
              <a:defRPr sz="900"/>
            </a:lvl4pPr>
            <a:lvl5pPr marL="1826279" indent="0">
              <a:buNone/>
              <a:defRPr sz="900"/>
            </a:lvl5pPr>
            <a:lvl6pPr marL="2282808" indent="0">
              <a:buNone/>
              <a:defRPr sz="900"/>
            </a:lvl6pPr>
            <a:lvl7pPr marL="2739338" indent="0">
              <a:buNone/>
              <a:defRPr sz="900"/>
            </a:lvl7pPr>
            <a:lvl8pPr marL="3195920" indent="0">
              <a:buNone/>
              <a:defRPr sz="900"/>
            </a:lvl8pPr>
            <a:lvl9pPr marL="365249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D210D15C-7CB2-DE4C-B812-C8D7CD2B73C8}" type="datetimeFigureOut">
              <a:rPr lang="en-US" smtClean="0">
                <a:solidFill>
                  <a:prstClr val="black">
                    <a:tint val="75000"/>
                  </a:prstClr>
                </a:solidFill>
                <a:latin typeface="Calibri"/>
              </a:rPr>
              <a:pPr/>
              <a:t>9/18/18</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92BD3C18-E509-6E45-AAA5-EF10E7E23A79}"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46657716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Date Placeholder 3"/>
          <p:cNvSpPr>
            <a:spLocks noGrp="1"/>
          </p:cNvSpPr>
          <p:nvPr>
            <p:ph type="dt" sz="half" idx="10"/>
          </p:nvPr>
        </p:nvSpPr>
        <p:spPr/>
        <p:txBody>
          <a:bodyPr/>
          <a:lstStyle/>
          <a:p>
            <a:fld id="{D210D15C-7CB2-DE4C-B812-C8D7CD2B73C8}" type="datetimeFigureOut">
              <a:rPr lang="en-US" smtClean="0">
                <a:solidFill>
                  <a:prstClr val="black">
                    <a:tint val="75000"/>
                  </a:prstClr>
                </a:solidFill>
                <a:latin typeface="Calibri"/>
              </a:rPr>
              <a:pPr/>
              <a:t>9/18/18</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2BD3C18-E509-6E45-AAA5-EF10E7E23A79}"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14587602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80"/>
            <a:ext cx="2057400" cy="4388644"/>
          </a:xfrm>
        </p:spPr>
        <p:txBody>
          <a:bodyPr vert="eaVert"/>
          <a:lstStyle/>
          <a:p>
            <a:r>
              <a:rPr lang="en-GB" smtClean="0"/>
              <a:t>Click to edit Master title style</a:t>
            </a:r>
            <a:endParaRPr lang="en-GB"/>
          </a:p>
        </p:txBody>
      </p:sp>
      <p:sp>
        <p:nvSpPr>
          <p:cNvPr id="3" name="Vertical Text Placeholder 2"/>
          <p:cNvSpPr>
            <a:spLocks noGrp="1"/>
          </p:cNvSpPr>
          <p:nvPr>
            <p:ph type="body" orient="vert" idx="1"/>
          </p:nvPr>
        </p:nvSpPr>
        <p:spPr>
          <a:xfrm>
            <a:off x="457200" y="205980"/>
            <a:ext cx="6019800" cy="4388644"/>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Date Placeholder 3"/>
          <p:cNvSpPr>
            <a:spLocks noGrp="1"/>
          </p:cNvSpPr>
          <p:nvPr>
            <p:ph type="dt" sz="half" idx="10"/>
          </p:nvPr>
        </p:nvSpPr>
        <p:spPr/>
        <p:txBody>
          <a:bodyPr/>
          <a:lstStyle/>
          <a:p>
            <a:fld id="{D210D15C-7CB2-DE4C-B812-C8D7CD2B73C8}" type="datetimeFigureOut">
              <a:rPr lang="en-US" smtClean="0">
                <a:solidFill>
                  <a:prstClr val="black">
                    <a:tint val="75000"/>
                  </a:prstClr>
                </a:solidFill>
                <a:latin typeface="Calibri"/>
              </a:rPr>
              <a:pPr/>
              <a:t>9/18/18</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2BD3C18-E509-6E45-AAA5-EF10E7E23A79}"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202864027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Date Placeholder 2"/>
          <p:cNvSpPr>
            <a:spLocks noGrp="1"/>
          </p:cNvSpPr>
          <p:nvPr>
            <p:ph type="dt" sz="half" idx="10"/>
          </p:nvPr>
        </p:nvSpPr>
        <p:spPr/>
        <p:txBody>
          <a:bodyPr/>
          <a:lstStyle/>
          <a:p>
            <a:fld id="{D210D15C-7CB2-DE4C-B812-C8D7CD2B73C8}" type="datetimeFigureOut">
              <a:rPr lang="en-US" smtClean="0">
                <a:solidFill>
                  <a:prstClr val="black">
                    <a:tint val="75000"/>
                  </a:prstClr>
                </a:solidFill>
                <a:latin typeface="Calibri"/>
              </a:rPr>
              <a:pPr/>
              <a:t>9/18/18</a:t>
            </a:fld>
            <a:endParaRPr lang="en-GB">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GB">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92BD3C18-E509-6E45-AAA5-EF10E7E23A79}"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2309948676"/>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Tree>
    <p:extLst>
      <p:ext uri="{BB962C8B-B14F-4D97-AF65-F5344CB8AC3E}">
        <p14:creationId xmlns:p14="http://schemas.microsoft.com/office/powerpoint/2010/main" val="4294112215"/>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4847860"/>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p:cSld name="4_Diapositive de titre">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0604080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016783" y="1815728"/>
            <a:ext cx="1172455" cy="1100281"/>
          </a:xfrm>
          <a:prstGeom prst="rect">
            <a:avLst/>
          </a:prstGeom>
        </p:spPr>
      </p:pic>
    </p:spTree>
    <p:extLst>
      <p:ext uri="{BB962C8B-B14F-4D97-AF65-F5344CB8AC3E}">
        <p14:creationId xmlns:p14="http://schemas.microsoft.com/office/powerpoint/2010/main" val="353053719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Date Placeholder 4"/>
          <p:cNvSpPr>
            <a:spLocks noGrp="1"/>
          </p:cNvSpPr>
          <p:nvPr>
            <p:ph type="dt" sz="half" idx="10"/>
          </p:nvPr>
        </p:nvSpPr>
        <p:spPr/>
        <p:txBody>
          <a:bodyPr/>
          <a:lstStyle/>
          <a:p>
            <a:fld id="{D210D15C-7CB2-DE4C-B812-C8D7CD2B73C8}" type="datetimeFigureOut">
              <a:rPr lang="en-US" smtClean="0"/>
              <a:t>9/18/18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D3C18-E509-6E45-AAA5-EF10E7E23A79}" type="slidenum">
              <a:rPr lang="en-GB" smtClean="0"/>
              <a:t>‹#›</a:t>
            </a:fld>
            <a:endParaRPr lang="en-GB"/>
          </a:p>
        </p:txBody>
      </p:sp>
    </p:spTree>
    <p:extLst>
      <p:ext uri="{BB962C8B-B14F-4D97-AF65-F5344CB8AC3E}">
        <p14:creationId xmlns:p14="http://schemas.microsoft.com/office/powerpoint/2010/main" val="157518912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82"/>
            <a:ext cx="7772400" cy="1102519"/>
          </a:xfrm>
          <a:prstGeom prst="rect">
            <a:avLst/>
          </a:prstGeom>
        </p:spPr>
        <p:txBody>
          <a:bodyPr/>
          <a:lstStyle>
            <a:lvl1pPr>
              <a:defRPr>
                <a:effectLst/>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2914650"/>
            <a:ext cx="6400800" cy="1314450"/>
          </a:xfrm>
          <a:prstGeom prst="rect">
            <a:avLst/>
          </a:prstGeom>
        </p:spPr>
        <p:txBody>
          <a:bodyPr vert="horz"/>
          <a:lstStyle>
            <a:lvl1pPr marL="0" indent="0" algn="ctr">
              <a:buNone/>
              <a:defRPr/>
            </a:lvl1pPr>
            <a:lvl2pPr marL="342416" indent="0" algn="ctr">
              <a:buNone/>
              <a:defRPr/>
            </a:lvl2pPr>
            <a:lvl3pPr marL="684882" indent="0" algn="ctr">
              <a:buNone/>
              <a:defRPr/>
            </a:lvl3pPr>
            <a:lvl4pPr marL="1027323" indent="0" algn="ctr">
              <a:buNone/>
              <a:defRPr/>
            </a:lvl4pPr>
            <a:lvl5pPr marL="1369764" indent="0" algn="ctr">
              <a:buNone/>
              <a:defRPr/>
            </a:lvl5pPr>
            <a:lvl6pPr marL="1712231" indent="0" algn="ctr">
              <a:buNone/>
              <a:defRPr/>
            </a:lvl6pPr>
            <a:lvl7pPr marL="2054645" indent="0" algn="ctr">
              <a:buNone/>
              <a:defRPr/>
            </a:lvl7pPr>
            <a:lvl8pPr marL="2397060" indent="0" algn="ctr">
              <a:buNone/>
              <a:defRPr/>
            </a:lvl8pPr>
            <a:lvl9pPr marL="2739476"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659750280"/>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53"/>
            <a:ext cx="7772400" cy="1102519"/>
          </a:xfrm>
        </p:spPr>
        <p:txBody>
          <a:bodyPr/>
          <a:lstStyle/>
          <a:p>
            <a:r>
              <a:rPr lang="en-GB" smtClean="0"/>
              <a:t>Click to edit Master title style</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6986" indent="0" algn="ctr">
              <a:buNone/>
              <a:defRPr>
                <a:solidFill>
                  <a:schemeClr val="tx1">
                    <a:tint val="75000"/>
                  </a:schemeClr>
                </a:solidFill>
              </a:defRPr>
            </a:lvl2pPr>
            <a:lvl3pPr marL="913995" indent="0" algn="ctr">
              <a:buNone/>
              <a:defRPr>
                <a:solidFill>
                  <a:schemeClr val="tx1">
                    <a:tint val="75000"/>
                  </a:schemeClr>
                </a:solidFill>
              </a:defRPr>
            </a:lvl3pPr>
            <a:lvl4pPr marL="1370988" indent="0" algn="ctr">
              <a:buNone/>
              <a:defRPr>
                <a:solidFill>
                  <a:schemeClr val="tx1">
                    <a:tint val="75000"/>
                  </a:schemeClr>
                </a:solidFill>
              </a:defRPr>
            </a:lvl4pPr>
            <a:lvl5pPr marL="1827989" indent="0" algn="ctr">
              <a:buNone/>
              <a:defRPr>
                <a:solidFill>
                  <a:schemeClr val="tx1">
                    <a:tint val="75000"/>
                  </a:schemeClr>
                </a:solidFill>
              </a:defRPr>
            </a:lvl5pPr>
            <a:lvl6pPr marL="2284974" indent="0" algn="ctr">
              <a:buNone/>
              <a:defRPr>
                <a:solidFill>
                  <a:schemeClr val="tx1">
                    <a:tint val="75000"/>
                  </a:schemeClr>
                </a:solidFill>
              </a:defRPr>
            </a:lvl6pPr>
            <a:lvl7pPr marL="2741960" indent="0" algn="ctr">
              <a:buNone/>
              <a:defRPr>
                <a:solidFill>
                  <a:schemeClr val="tx1">
                    <a:tint val="75000"/>
                  </a:schemeClr>
                </a:solidFill>
              </a:defRPr>
            </a:lvl7pPr>
            <a:lvl8pPr marL="3198960" indent="0" algn="ctr">
              <a:buNone/>
              <a:defRPr>
                <a:solidFill>
                  <a:schemeClr val="tx1">
                    <a:tint val="75000"/>
                  </a:schemeClr>
                </a:solidFill>
              </a:defRPr>
            </a:lvl8pPr>
            <a:lvl9pPr marL="3655954" indent="0" algn="ctr">
              <a:buNone/>
              <a:defRPr>
                <a:solidFill>
                  <a:schemeClr val="tx1">
                    <a:tint val="75000"/>
                  </a:schemeClr>
                </a:solidFill>
              </a:defRPr>
            </a:lvl9pPr>
          </a:lstStyle>
          <a:p>
            <a:r>
              <a:rPr lang="en-GB" smtClean="0"/>
              <a:t>Click to edit Master subtitle style</a:t>
            </a:r>
            <a:endParaRPr lang="en-GB"/>
          </a:p>
        </p:txBody>
      </p:sp>
      <p:sp>
        <p:nvSpPr>
          <p:cNvPr id="4" name="Date Placeholder 3"/>
          <p:cNvSpPr>
            <a:spLocks noGrp="1"/>
          </p:cNvSpPr>
          <p:nvPr>
            <p:ph type="dt" sz="half" idx="10"/>
          </p:nvPr>
        </p:nvSpPr>
        <p:spPr/>
        <p:txBody>
          <a:bodyPr/>
          <a:lstStyle/>
          <a:p>
            <a:fld id="{D210D15C-7CB2-DE4C-B812-C8D7CD2B73C8}" type="datetimeFigureOut">
              <a:rPr lang="en-US" smtClean="0">
                <a:solidFill>
                  <a:prstClr val="black">
                    <a:tint val="75000"/>
                  </a:prstClr>
                </a:solidFill>
                <a:latin typeface="Calibri"/>
              </a:rPr>
              <a:pPr/>
              <a:t>9/18/18</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2BD3C18-E509-6E45-AAA5-EF10E7E23A79}"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205391385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Date Placeholder 3"/>
          <p:cNvSpPr>
            <a:spLocks noGrp="1"/>
          </p:cNvSpPr>
          <p:nvPr>
            <p:ph type="dt" sz="half" idx="10"/>
          </p:nvPr>
        </p:nvSpPr>
        <p:spPr/>
        <p:txBody>
          <a:bodyPr/>
          <a:lstStyle/>
          <a:p>
            <a:fld id="{D210D15C-7CB2-DE4C-B812-C8D7CD2B73C8}" type="datetimeFigureOut">
              <a:rPr lang="en-US" smtClean="0">
                <a:solidFill>
                  <a:prstClr val="black">
                    <a:tint val="75000"/>
                  </a:prstClr>
                </a:solidFill>
                <a:latin typeface="Calibri"/>
              </a:rPr>
              <a:pPr/>
              <a:t>9/18/18</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2BD3C18-E509-6E45-AAA5-EF10E7E23A79}"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261604444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GB" smtClean="0"/>
              <a:t>Click to edit Master title style</a:t>
            </a:r>
            <a:endParaRPr lang="en-GB"/>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6986" indent="0">
              <a:buNone/>
              <a:defRPr sz="1800">
                <a:solidFill>
                  <a:schemeClr val="tx1">
                    <a:tint val="75000"/>
                  </a:schemeClr>
                </a:solidFill>
              </a:defRPr>
            </a:lvl2pPr>
            <a:lvl3pPr marL="913995" indent="0">
              <a:buNone/>
              <a:defRPr sz="1600">
                <a:solidFill>
                  <a:schemeClr val="tx1">
                    <a:tint val="75000"/>
                  </a:schemeClr>
                </a:solidFill>
              </a:defRPr>
            </a:lvl3pPr>
            <a:lvl4pPr marL="1370988" indent="0">
              <a:buNone/>
              <a:defRPr sz="1400">
                <a:solidFill>
                  <a:schemeClr val="tx1">
                    <a:tint val="75000"/>
                  </a:schemeClr>
                </a:solidFill>
              </a:defRPr>
            </a:lvl4pPr>
            <a:lvl5pPr marL="1827989" indent="0">
              <a:buNone/>
              <a:defRPr sz="1400">
                <a:solidFill>
                  <a:schemeClr val="tx1">
                    <a:tint val="75000"/>
                  </a:schemeClr>
                </a:solidFill>
              </a:defRPr>
            </a:lvl5pPr>
            <a:lvl6pPr marL="2284974" indent="0">
              <a:buNone/>
              <a:defRPr sz="1400">
                <a:solidFill>
                  <a:schemeClr val="tx1">
                    <a:tint val="75000"/>
                  </a:schemeClr>
                </a:solidFill>
              </a:defRPr>
            </a:lvl6pPr>
            <a:lvl7pPr marL="2741960" indent="0">
              <a:buNone/>
              <a:defRPr sz="1400">
                <a:solidFill>
                  <a:schemeClr val="tx1">
                    <a:tint val="75000"/>
                  </a:schemeClr>
                </a:solidFill>
              </a:defRPr>
            </a:lvl7pPr>
            <a:lvl8pPr marL="3198960" indent="0">
              <a:buNone/>
              <a:defRPr sz="1400">
                <a:solidFill>
                  <a:schemeClr val="tx1">
                    <a:tint val="75000"/>
                  </a:schemeClr>
                </a:solidFill>
              </a:defRPr>
            </a:lvl8pPr>
            <a:lvl9pPr marL="3655954"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D210D15C-7CB2-DE4C-B812-C8D7CD2B73C8}" type="datetimeFigureOut">
              <a:rPr lang="en-US" smtClean="0">
                <a:solidFill>
                  <a:prstClr val="black">
                    <a:tint val="75000"/>
                  </a:prstClr>
                </a:solidFill>
                <a:latin typeface="Calibri"/>
              </a:rPr>
              <a:pPr/>
              <a:t>9/18/18</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2BD3C18-E509-6E45-AAA5-EF10E7E23A79}"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23867977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Date Placeholder 4"/>
          <p:cNvSpPr>
            <a:spLocks noGrp="1"/>
          </p:cNvSpPr>
          <p:nvPr>
            <p:ph type="dt" sz="half" idx="10"/>
          </p:nvPr>
        </p:nvSpPr>
        <p:spPr/>
        <p:txBody>
          <a:bodyPr/>
          <a:lstStyle/>
          <a:p>
            <a:fld id="{D210D15C-7CB2-DE4C-B812-C8D7CD2B73C8}" type="datetimeFigureOut">
              <a:rPr lang="en-US" smtClean="0">
                <a:solidFill>
                  <a:prstClr val="black">
                    <a:tint val="75000"/>
                  </a:prstClr>
                </a:solidFill>
                <a:latin typeface="Calibri"/>
              </a:rPr>
              <a:pPr/>
              <a:t>9/18/18</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92BD3C18-E509-6E45-AAA5-EF10E7E23A79}"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84620252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6986" indent="0">
              <a:buNone/>
              <a:defRPr sz="2000" b="1"/>
            </a:lvl2pPr>
            <a:lvl3pPr marL="913995" indent="0">
              <a:buNone/>
              <a:defRPr sz="1800" b="1"/>
            </a:lvl3pPr>
            <a:lvl4pPr marL="1370988" indent="0">
              <a:buNone/>
              <a:defRPr sz="1600" b="1"/>
            </a:lvl4pPr>
            <a:lvl5pPr marL="1827989" indent="0">
              <a:buNone/>
              <a:defRPr sz="1600" b="1"/>
            </a:lvl5pPr>
            <a:lvl6pPr marL="2284974" indent="0">
              <a:buNone/>
              <a:defRPr sz="1600" b="1"/>
            </a:lvl6pPr>
            <a:lvl7pPr marL="2741960" indent="0">
              <a:buNone/>
              <a:defRPr sz="1600" b="1"/>
            </a:lvl7pPr>
            <a:lvl8pPr marL="3198960" indent="0">
              <a:buNone/>
              <a:defRPr sz="1600" b="1"/>
            </a:lvl8pPr>
            <a:lvl9pPr marL="3655954"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Text Placeholder 4"/>
          <p:cNvSpPr>
            <a:spLocks noGrp="1"/>
          </p:cNvSpPr>
          <p:nvPr>
            <p:ph type="body" sz="quarter" idx="3"/>
          </p:nvPr>
        </p:nvSpPr>
        <p:spPr>
          <a:xfrm>
            <a:off x="4645067" y="1151335"/>
            <a:ext cx="4041775" cy="479822"/>
          </a:xfrm>
        </p:spPr>
        <p:txBody>
          <a:bodyPr anchor="b"/>
          <a:lstStyle>
            <a:lvl1pPr marL="0" indent="0">
              <a:buNone/>
              <a:defRPr sz="2400" b="1"/>
            </a:lvl1pPr>
            <a:lvl2pPr marL="456986" indent="0">
              <a:buNone/>
              <a:defRPr sz="2000" b="1"/>
            </a:lvl2pPr>
            <a:lvl3pPr marL="913995" indent="0">
              <a:buNone/>
              <a:defRPr sz="1800" b="1"/>
            </a:lvl3pPr>
            <a:lvl4pPr marL="1370988" indent="0">
              <a:buNone/>
              <a:defRPr sz="1600" b="1"/>
            </a:lvl4pPr>
            <a:lvl5pPr marL="1827989" indent="0">
              <a:buNone/>
              <a:defRPr sz="1600" b="1"/>
            </a:lvl5pPr>
            <a:lvl6pPr marL="2284974" indent="0">
              <a:buNone/>
              <a:defRPr sz="1600" b="1"/>
            </a:lvl6pPr>
            <a:lvl7pPr marL="2741960" indent="0">
              <a:buNone/>
              <a:defRPr sz="1600" b="1"/>
            </a:lvl7pPr>
            <a:lvl8pPr marL="3198960" indent="0">
              <a:buNone/>
              <a:defRPr sz="1600" b="1"/>
            </a:lvl8pPr>
            <a:lvl9pPr marL="3655954"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67"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7" name="Date Placeholder 6"/>
          <p:cNvSpPr>
            <a:spLocks noGrp="1"/>
          </p:cNvSpPr>
          <p:nvPr>
            <p:ph type="dt" sz="half" idx="10"/>
          </p:nvPr>
        </p:nvSpPr>
        <p:spPr/>
        <p:txBody>
          <a:bodyPr/>
          <a:lstStyle/>
          <a:p>
            <a:fld id="{D210D15C-7CB2-DE4C-B812-C8D7CD2B73C8}" type="datetimeFigureOut">
              <a:rPr lang="en-US" smtClean="0">
                <a:solidFill>
                  <a:prstClr val="black">
                    <a:tint val="75000"/>
                  </a:prstClr>
                </a:solidFill>
                <a:latin typeface="Calibri"/>
              </a:rPr>
              <a:pPr/>
              <a:t>9/18/18</a:t>
            </a:fld>
            <a:endParaRPr lang="en-GB">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GB">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92BD3C18-E509-6E45-AAA5-EF10E7E23A79}"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03020941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Date Placeholder 2"/>
          <p:cNvSpPr>
            <a:spLocks noGrp="1"/>
          </p:cNvSpPr>
          <p:nvPr>
            <p:ph type="dt" sz="half" idx="10"/>
          </p:nvPr>
        </p:nvSpPr>
        <p:spPr/>
        <p:txBody>
          <a:bodyPr/>
          <a:lstStyle/>
          <a:p>
            <a:fld id="{D210D15C-7CB2-DE4C-B812-C8D7CD2B73C8}" type="datetimeFigureOut">
              <a:rPr lang="en-US" smtClean="0">
                <a:solidFill>
                  <a:prstClr val="black">
                    <a:tint val="75000"/>
                  </a:prstClr>
                </a:solidFill>
                <a:latin typeface="Calibri"/>
              </a:rPr>
              <a:pPr/>
              <a:t>9/18/18</a:t>
            </a:fld>
            <a:endParaRPr lang="en-GB">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GB">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92BD3C18-E509-6E45-AAA5-EF10E7E23A79}"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61739083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10D15C-7CB2-DE4C-B812-C8D7CD2B73C8}" type="datetimeFigureOut">
              <a:rPr lang="en-US" smtClean="0">
                <a:solidFill>
                  <a:prstClr val="black">
                    <a:tint val="75000"/>
                  </a:prstClr>
                </a:solidFill>
                <a:latin typeface="Calibri"/>
              </a:rPr>
              <a:pPr/>
              <a:t>9/18/18</a:t>
            </a:fld>
            <a:endParaRPr lang="en-GB">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GB">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92BD3C18-E509-6E45-AAA5-EF10E7E23A79}"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240249122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9" y="204787"/>
            <a:ext cx="3008313" cy="871538"/>
          </a:xfrm>
        </p:spPr>
        <p:txBody>
          <a:bodyPr anchor="b"/>
          <a:lstStyle>
            <a:lvl1pPr algn="l">
              <a:defRPr sz="2000" b="1"/>
            </a:lvl1pPr>
          </a:lstStyle>
          <a:p>
            <a:r>
              <a:rPr lang="en-GB" smtClean="0"/>
              <a:t>Click to edit Master title style</a:t>
            </a:r>
            <a:endParaRPr lang="en-GB"/>
          </a:p>
        </p:txBody>
      </p:sp>
      <p:sp>
        <p:nvSpPr>
          <p:cNvPr id="3" name="Content Placeholder 2"/>
          <p:cNvSpPr>
            <a:spLocks noGrp="1"/>
          </p:cNvSpPr>
          <p:nvPr>
            <p:ph idx="1"/>
          </p:nvPr>
        </p:nvSpPr>
        <p:spPr>
          <a:xfrm>
            <a:off x="3575050" y="204822"/>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Text Placeholder 3"/>
          <p:cNvSpPr>
            <a:spLocks noGrp="1"/>
          </p:cNvSpPr>
          <p:nvPr>
            <p:ph type="body" sz="half" idx="2"/>
          </p:nvPr>
        </p:nvSpPr>
        <p:spPr>
          <a:xfrm>
            <a:off x="457219" y="1076328"/>
            <a:ext cx="3008313" cy="3518297"/>
          </a:xfrm>
        </p:spPr>
        <p:txBody>
          <a:bodyPr/>
          <a:lstStyle>
            <a:lvl1pPr marL="0" indent="0">
              <a:buNone/>
              <a:defRPr sz="1400"/>
            </a:lvl1pPr>
            <a:lvl2pPr marL="456986" indent="0">
              <a:buNone/>
              <a:defRPr sz="1200"/>
            </a:lvl2pPr>
            <a:lvl3pPr marL="913995" indent="0">
              <a:buNone/>
              <a:defRPr sz="1000"/>
            </a:lvl3pPr>
            <a:lvl4pPr marL="1370988" indent="0">
              <a:buNone/>
              <a:defRPr sz="900"/>
            </a:lvl4pPr>
            <a:lvl5pPr marL="1827989" indent="0">
              <a:buNone/>
              <a:defRPr sz="900"/>
            </a:lvl5pPr>
            <a:lvl6pPr marL="2284974" indent="0">
              <a:buNone/>
              <a:defRPr sz="900"/>
            </a:lvl6pPr>
            <a:lvl7pPr marL="2741960" indent="0">
              <a:buNone/>
              <a:defRPr sz="900"/>
            </a:lvl7pPr>
            <a:lvl8pPr marL="3198960" indent="0">
              <a:buNone/>
              <a:defRPr sz="900"/>
            </a:lvl8pPr>
            <a:lvl9pPr marL="3655954"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D210D15C-7CB2-DE4C-B812-C8D7CD2B73C8}" type="datetimeFigureOut">
              <a:rPr lang="en-US" smtClean="0">
                <a:solidFill>
                  <a:prstClr val="black">
                    <a:tint val="75000"/>
                  </a:prstClr>
                </a:solidFill>
                <a:latin typeface="Calibri"/>
              </a:rPr>
              <a:pPr/>
              <a:t>9/18/18</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92BD3C18-E509-6E45-AAA5-EF10E7E23A79}"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91679366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GB" smtClean="0"/>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6986" indent="0">
              <a:buNone/>
              <a:defRPr sz="2800"/>
            </a:lvl2pPr>
            <a:lvl3pPr marL="913995" indent="0">
              <a:buNone/>
              <a:defRPr sz="2400"/>
            </a:lvl3pPr>
            <a:lvl4pPr marL="1370988" indent="0">
              <a:buNone/>
              <a:defRPr sz="2000"/>
            </a:lvl4pPr>
            <a:lvl5pPr marL="1827989" indent="0">
              <a:buNone/>
              <a:defRPr sz="2000"/>
            </a:lvl5pPr>
            <a:lvl6pPr marL="2284974" indent="0">
              <a:buNone/>
              <a:defRPr sz="2000"/>
            </a:lvl6pPr>
            <a:lvl7pPr marL="2741960" indent="0">
              <a:buNone/>
              <a:defRPr sz="2000"/>
            </a:lvl7pPr>
            <a:lvl8pPr marL="3198960" indent="0">
              <a:buNone/>
              <a:defRPr sz="2000"/>
            </a:lvl8pPr>
            <a:lvl9pPr marL="3655954" indent="0">
              <a:buNone/>
              <a:defRPr sz="2000"/>
            </a:lvl9pPr>
          </a:lstStyle>
          <a:p>
            <a:endParaRPr lang="en-GB"/>
          </a:p>
        </p:txBody>
      </p:sp>
      <p:sp>
        <p:nvSpPr>
          <p:cNvPr id="4" name="Text Placeholder 3"/>
          <p:cNvSpPr>
            <a:spLocks noGrp="1"/>
          </p:cNvSpPr>
          <p:nvPr>
            <p:ph type="body" sz="half" idx="2"/>
          </p:nvPr>
        </p:nvSpPr>
        <p:spPr>
          <a:xfrm>
            <a:off x="1792288" y="4025537"/>
            <a:ext cx="5486400" cy="603647"/>
          </a:xfrm>
        </p:spPr>
        <p:txBody>
          <a:bodyPr/>
          <a:lstStyle>
            <a:lvl1pPr marL="0" indent="0">
              <a:buNone/>
              <a:defRPr sz="1400"/>
            </a:lvl1pPr>
            <a:lvl2pPr marL="456986" indent="0">
              <a:buNone/>
              <a:defRPr sz="1200"/>
            </a:lvl2pPr>
            <a:lvl3pPr marL="913995" indent="0">
              <a:buNone/>
              <a:defRPr sz="1000"/>
            </a:lvl3pPr>
            <a:lvl4pPr marL="1370988" indent="0">
              <a:buNone/>
              <a:defRPr sz="900"/>
            </a:lvl4pPr>
            <a:lvl5pPr marL="1827989" indent="0">
              <a:buNone/>
              <a:defRPr sz="900"/>
            </a:lvl5pPr>
            <a:lvl6pPr marL="2284974" indent="0">
              <a:buNone/>
              <a:defRPr sz="900"/>
            </a:lvl6pPr>
            <a:lvl7pPr marL="2741960" indent="0">
              <a:buNone/>
              <a:defRPr sz="900"/>
            </a:lvl7pPr>
            <a:lvl8pPr marL="3198960" indent="0">
              <a:buNone/>
              <a:defRPr sz="900"/>
            </a:lvl8pPr>
            <a:lvl9pPr marL="3655954"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D210D15C-7CB2-DE4C-B812-C8D7CD2B73C8}" type="datetimeFigureOut">
              <a:rPr lang="en-US" smtClean="0">
                <a:solidFill>
                  <a:prstClr val="black">
                    <a:tint val="75000"/>
                  </a:prstClr>
                </a:solidFill>
                <a:latin typeface="Calibri"/>
              </a:rPr>
              <a:pPr/>
              <a:t>9/18/18</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92BD3C18-E509-6E45-AAA5-EF10E7E23A79}"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6585673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6530" indent="0">
              <a:buNone/>
              <a:defRPr sz="2000" b="1"/>
            </a:lvl2pPr>
            <a:lvl3pPr marL="913140" indent="0">
              <a:buNone/>
              <a:defRPr sz="1800" b="1"/>
            </a:lvl3pPr>
            <a:lvl4pPr marL="1369696" indent="0">
              <a:buNone/>
              <a:defRPr sz="1600" b="1"/>
            </a:lvl4pPr>
            <a:lvl5pPr marL="1826279" indent="0">
              <a:buNone/>
              <a:defRPr sz="1600" b="1"/>
            </a:lvl5pPr>
            <a:lvl6pPr marL="2282808" indent="0">
              <a:buNone/>
              <a:defRPr sz="1600" b="1"/>
            </a:lvl6pPr>
            <a:lvl7pPr marL="2739338" indent="0">
              <a:buNone/>
              <a:defRPr sz="1600" b="1"/>
            </a:lvl7pPr>
            <a:lvl8pPr marL="3195920" indent="0">
              <a:buNone/>
              <a:defRPr sz="1600" b="1"/>
            </a:lvl8pPr>
            <a:lvl9pPr marL="365249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Text Placeholder 4"/>
          <p:cNvSpPr>
            <a:spLocks noGrp="1"/>
          </p:cNvSpPr>
          <p:nvPr>
            <p:ph type="body" sz="quarter" idx="3"/>
          </p:nvPr>
        </p:nvSpPr>
        <p:spPr>
          <a:xfrm>
            <a:off x="4645103" y="1151335"/>
            <a:ext cx="4041775" cy="479822"/>
          </a:xfrm>
        </p:spPr>
        <p:txBody>
          <a:bodyPr anchor="b"/>
          <a:lstStyle>
            <a:lvl1pPr marL="0" indent="0">
              <a:buNone/>
              <a:defRPr sz="2400" b="1"/>
            </a:lvl1pPr>
            <a:lvl2pPr marL="456530" indent="0">
              <a:buNone/>
              <a:defRPr sz="2000" b="1"/>
            </a:lvl2pPr>
            <a:lvl3pPr marL="913140" indent="0">
              <a:buNone/>
              <a:defRPr sz="1800" b="1"/>
            </a:lvl3pPr>
            <a:lvl4pPr marL="1369696" indent="0">
              <a:buNone/>
              <a:defRPr sz="1600" b="1"/>
            </a:lvl4pPr>
            <a:lvl5pPr marL="1826279" indent="0">
              <a:buNone/>
              <a:defRPr sz="1600" b="1"/>
            </a:lvl5pPr>
            <a:lvl6pPr marL="2282808" indent="0">
              <a:buNone/>
              <a:defRPr sz="1600" b="1"/>
            </a:lvl6pPr>
            <a:lvl7pPr marL="2739338" indent="0">
              <a:buNone/>
              <a:defRPr sz="1600" b="1"/>
            </a:lvl7pPr>
            <a:lvl8pPr marL="3195920" indent="0">
              <a:buNone/>
              <a:defRPr sz="1600" b="1"/>
            </a:lvl8pPr>
            <a:lvl9pPr marL="365249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103"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7" name="Date Placeholder 6"/>
          <p:cNvSpPr>
            <a:spLocks noGrp="1"/>
          </p:cNvSpPr>
          <p:nvPr>
            <p:ph type="dt" sz="half" idx="10"/>
          </p:nvPr>
        </p:nvSpPr>
        <p:spPr/>
        <p:txBody>
          <a:bodyPr/>
          <a:lstStyle/>
          <a:p>
            <a:fld id="{D210D15C-7CB2-DE4C-B812-C8D7CD2B73C8}" type="datetimeFigureOut">
              <a:rPr lang="en-US" smtClean="0"/>
              <a:t>9/18/18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2BD3C18-E509-6E45-AAA5-EF10E7E23A79}" type="slidenum">
              <a:rPr lang="en-GB" smtClean="0"/>
              <a:t>‹#›</a:t>
            </a:fld>
            <a:endParaRPr lang="en-GB"/>
          </a:p>
        </p:txBody>
      </p:sp>
    </p:spTree>
    <p:extLst>
      <p:ext uri="{BB962C8B-B14F-4D97-AF65-F5344CB8AC3E}">
        <p14:creationId xmlns:p14="http://schemas.microsoft.com/office/powerpoint/2010/main" val="142884640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Date Placeholder 3"/>
          <p:cNvSpPr>
            <a:spLocks noGrp="1"/>
          </p:cNvSpPr>
          <p:nvPr>
            <p:ph type="dt" sz="half" idx="10"/>
          </p:nvPr>
        </p:nvSpPr>
        <p:spPr/>
        <p:txBody>
          <a:bodyPr/>
          <a:lstStyle/>
          <a:p>
            <a:fld id="{D210D15C-7CB2-DE4C-B812-C8D7CD2B73C8}" type="datetimeFigureOut">
              <a:rPr lang="en-US" smtClean="0">
                <a:solidFill>
                  <a:prstClr val="black">
                    <a:tint val="75000"/>
                  </a:prstClr>
                </a:solidFill>
                <a:latin typeface="Calibri"/>
              </a:rPr>
              <a:pPr/>
              <a:t>9/18/18</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2BD3C18-E509-6E45-AAA5-EF10E7E23A79}"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92794298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80"/>
            <a:ext cx="2057400" cy="4388644"/>
          </a:xfrm>
        </p:spPr>
        <p:txBody>
          <a:bodyPr vert="eaVert"/>
          <a:lstStyle/>
          <a:p>
            <a:r>
              <a:rPr lang="en-GB" smtClean="0"/>
              <a:t>Click to edit Master title style</a:t>
            </a:r>
            <a:endParaRPr lang="en-GB"/>
          </a:p>
        </p:txBody>
      </p:sp>
      <p:sp>
        <p:nvSpPr>
          <p:cNvPr id="3" name="Vertical Text Placeholder 2"/>
          <p:cNvSpPr>
            <a:spLocks noGrp="1"/>
          </p:cNvSpPr>
          <p:nvPr>
            <p:ph type="body" orient="vert" idx="1"/>
          </p:nvPr>
        </p:nvSpPr>
        <p:spPr>
          <a:xfrm>
            <a:off x="457200" y="205980"/>
            <a:ext cx="6019800" cy="4388644"/>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Date Placeholder 3"/>
          <p:cNvSpPr>
            <a:spLocks noGrp="1"/>
          </p:cNvSpPr>
          <p:nvPr>
            <p:ph type="dt" sz="half" idx="10"/>
          </p:nvPr>
        </p:nvSpPr>
        <p:spPr/>
        <p:txBody>
          <a:bodyPr/>
          <a:lstStyle/>
          <a:p>
            <a:fld id="{D210D15C-7CB2-DE4C-B812-C8D7CD2B73C8}" type="datetimeFigureOut">
              <a:rPr lang="en-US" smtClean="0">
                <a:solidFill>
                  <a:prstClr val="black">
                    <a:tint val="75000"/>
                  </a:prstClr>
                </a:solidFill>
                <a:latin typeface="Calibri"/>
              </a:rPr>
              <a:pPr/>
              <a:t>9/18/18</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2BD3C18-E509-6E45-AAA5-EF10E7E23A79}"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8921384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Date Placeholder 2"/>
          <p:cNvSpPr>
            <a:spLocks noGrp="1"/>
          </p:cNvSpPr>
          <p:nvPr>
            <p:ph type="dt" sz="half" idx="10"/>
          </p:nvPr>
        </p:nvSpPr>
        <p:spPr/>
        <p:txBody>
          <a:bodyPr/>
          <a:lstStyle/>
          <a:p>
            <a:fld id="{D210D15C-7CB2-DE4C-B812-C8D7CD2B73C8}" type="datetimeFigureOut">
              <a:rPr lang="en-US" smtClean="0">
                <a:solidFill>
                  <a:prstClr val="black">
                    <a:tint val="75000"/>
                  </a:prstClr>
                </a:solidFill>
                <a:latin typeface="Calibri"/>
              </a:rPr>
              <a:pPr/>
              <a:t>9/18/18</a:t>
            </a:fld>
            <a:endParaRPr lang="en-GB">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GB">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92BD3C18-E509-6E45-AAA5-EF10E7E23A79}"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647304005"/>
      </p:ext>
    </p:extLst>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36"/>
            <a:ext cx="7772400" cy="1102519"/>
          </a:xfrm>
        </p:spPr>
        <p:txBody>
          <a:bodyPr/>
          <a:lstStyle/>
          <a:p>
            <a:r>
              <a:rPr lang="en-GB" smtClean="0"/>
              <a:t>Click to edit Master title style</a:t>
            </a:r>
            <a:endParaRPr lang="de-DE"/>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6998" indent="0" algn="ctr">
              <a:buNone/>
              <a:defRPr>
                <a:solidFill>
                  <a:schemeClr val="tx1">
                    <a:tint val="75000"/>
                  </a:schemeClr>
                </a:solidFill>
              </a:defRPr>
            </a:lvl2pPr>
            <a:lvl3pPr marL="914018" indent="0" algn="ctr">
              <a:buNone/>
              <a:defRPr>
                <a:solidFill>
                  <a:schemeClr val="tx1">
                    <a:tint val="75000"/>
                  </a:schemeClr>
                </a:solidFill>
              </a:defRPr>
            </a:lvl3pPr>
            <a:lvl4pPr marL="1371022" indent="0" algn="ctr">
              <a:buNone/>
              <a:defRPr>
                <a:solidFill>
                  <a:schemeClr val="tx1">
                    <a:tint val="75000"/>
                  </a:schemeClr>
                </a:solidFill>
              </a:defRPr>
            </a:lvl4pPr>
            <a:lvl5pPr marL="1828034" indent="0" algn="ctr">
              <a:buNone/>
              <a:defRPr>
                <a:solidFill>
                  <a:schemeClr val="tx1">
                    <a:tint val="75000"/>
                  </a:schemeClr>
                </a:solidFill>
              </a:defRPr>
            </a:lvl5pPr>
            <a:lvl6pPr marL="2285031" indent="0" algn="ctr">
              <a:buNone/>
              <a:defRPr>
                <a:solidFill>
                  <a:schemeClr val="tx1">
                    <a:tint val="75000"/>
                  </a:schemeClr>
                </a:solidFill>
              </a:defRPr>
            </a:lvl6pPr>
            <a:lvl7pPr marL="2742029" indent="0" algn="ctr">
              <a:buNone/>
              <a:defRPr>
                <a:solidFill>
                  <a:schemeClr val="tx1">
                    <a:tint val="75000"/>
                  </a:schemeClr>
                </a:solidFill>
              </a:defRPr>
            </a:lvl7pPr>
            <a:lvl8pPr marL="3199040" indent="0" algn="ctr">
              <a:buNone/>
              <a:defRPr>
                <a:solidFill>
                  <a:schemeClr val="tx1">
                    <a:tint val="75000"/>
                  </a:schemeClr>
                </a:solidFill>
              </a:defRPr>
            </a:lvl8pPr>
            <a:lvl9pPr marL="3656045" indent="0" algn="ctr">
              <a:buNone/>
              <a:defRPr>
                <a:solidFill>
                  <a:schemeClr val="tx1">
                    <a:tint val="75000"/>
                  </a:schemeClr>
                </a:solidFill>
              </a:defRPr>
            </a:lvl9pPr>
          </a:lstStyle>
          <a:p>
            <a:r>
              <a:rPr lang="en-GB" smtClean="0"/>
              <a:t>Click to edit Master subtitle style</a:t>
            </a:r>
            <a:endParaRPr lang="de-DE"/>
          </a:p>
        </p:txBody>
      </p:sp>
      <p:sp>
        <p:nvSpPr>
          <p:cNvPr id="4" name="Date Placeholder 3"/>
          <p:cNvSpPr>
            <a:spLocks noGrp="1"/>
          </p:cNvSpPr>
          <p:nvPr>
            <p:ph type="dt" sz="half" idx="10"/>
          </p:nvPr>
        </p:nvSpPr>
        <p:spPr/>
        <p:txBody>
          <a:bodyPr/>
          <a:lstStyle/>
          <a:p>
            <a:fld id="{5C5A89F3-EB8F-F148-B512-D7D835963C87}" type="datetimeFigureOut">
              <a:rPr lang="en-US" smtClean="0">
                <a:solidFill>
                  <a:prstClr val="black">
                    <a:tint val="75000"/>
                  </a:prstClr>
                </a:solidFill>
                <a:latin typeface="Calibri"/>
              </a:rPr>
              <a:pPr/>
              <a:t>9/18/18</a:t>
            </a:fld>
            <a:endParaRPr lang="de-DE">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de-DE">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0B205956-378B-0340-9ADD-B3A00001ABA7}"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76250401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de-DE"/>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4" name="Date Placeholder 3"/>
          <p:cNvSpPr>
            <a:spLocks noGrp="1"/>
          </p:cNvSpPr>
          <p:nvPr>
            <p:ph type="dt" sz="half" idx="10"/>
          </p:nvPr>
        </p:nvSpPr>
        <p:spPr/>
        <p:txBody>
          <a:bodyPr/>
          <a:lstStyle/>
          <a:p>
            <a:fld id="{5C5A89F3-EB8F-F148-B512-D7D835963C87}" type="datetimeFigureOut">
              <a:rPr lang="en-US" smtClean="0">
                <a:solidFill>
                  <a:prstClr val="black">
                    <a:tint val="75000"/>
                  </a:prstClr>
                </a:solidFill>
                <a:latin typeface="Calibri"/>
              </a:rPr>
              <a:pPr/>
              <a:t>9/18/18</a:t>
            </a:fld>
            <a:endParaRPr lang="de-DE">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de-DE">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0B205956-378B-0340-9ADD-B3A00001ABA7}"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273913722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GB" smtClean="0"/>
              <a:t>Click to edit Master title style</a:t>
            </a:r>
            <a:endParaRPr lang="de-DE"/>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6998" indent="0">
              <a:buNone/>
              <a:defRPr sz="1800">
                <a:solidFill>
                  <a:schemeClr val="tx1">
                    <a:tint val="75000"/>
                  </a:schemeClr>
                </a:solidFill>
              </a:defRPr>
            </a:lvl2pPr>
            <a:lvl3pPr marL="914018" indent="0">
              <a:buNone/>
              <a:defRPr sz="1600">
                <a:solidFill>
                  <a:schemeClr val="tx1">
                    <a:tint val="75000"/>
                  </a:schemeClr>
                </a:solidFill>
              </a:defRPr>
            </a:lvl3pPr>
            <a:lvl4pPr marL="1371022" indent="0">
              <a:buNone/>
              <a:defRPr sz="1400">
                <a:solidFill>
                  <a:schemeClr val="tx1">
                    <a:tint val="75000"/>
                  </a:schemeClr>
                </a:solidFill>
              </a:defRPr>
            </a:lvl4pPr>
            <a:lvl5pPr marL="1828034" indent="0">
              <a:buNone/>
              <a:defRPr sz="1400">
                <a:solidFill>
                  <a:schemeClr val="tx1">
                    <a:tint val="75000"/>
                  </a:schemeClr>
                </a:solidFill>
              </a:defRPr>
            </a:lvl5pPr>
            <a:lvl6pPr marL="2285031" indent="0">
              <a:buNone/>
              <a:defRPr sz="1400">
                <a:solidFill>
                  <a:schemeClr val="tx1">
                    <a:tint val="75000"/>
                  </a:schemeClr>
                </a:solidFill>
              </a:defRPr>
            </a:lvl6pPr>
            <a:lvl7pPr marL="2742029" indent="0">
              <a:buNone/>
              <a:defRPr sz="1400">
                <a:solidFill>
                  <a:schemeClr val="tx1">
                    <a:tint val="75000"/>
                  </a:schemeClr>
                </a:solidFill>
              </a:defRPr>
            </a:lvl7pPr>
            <a:lvl8pPr marL="3199040" indent="0">
              <a:buNone/>
              <a:defRPr sz="1400">
                <a:solidFill>
                  <a:schemeClr val="tx1">
                    <a:tint val="75000"/>
                  </a:schemeClr>
                </a:solidFill>
              </a:defRPr>
            </a:lvl8pPr>
            <a:lvl9pPr marL="3656045"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5C5A89F3-EB8F-F148-B512-D7D835963C87}" type="datetimeFigureOut">
              <a:rPr lang="en-US" smtClean="0">
                <a:solidFill>
                  <a:prstClr val="black">
                    <a:tint val="75000"/>
                  </a:prstClr>
                </a:solidFill>
                <a:latin typeface="Calibri"/>
              </a:rPr>
              <a:pPr/>
              <a:t>9/18/18</a:t>
            </a:fld>
            <a:endParaRPr lang="de-DE">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de-DE">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0B205956-378B-0340-9ADD-B3A00001ABA7}"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323351482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de-DE"/>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5" name="Date Placeholder 4"/>
          <p:cNvSpPr>
            <a:spLocks noGrp="1"/>
          </p:cNvSpPr>
          <p:nvPr>
            <p:ph type="dt" sz="half" idx="10"/>
          </p:nvPr>
        </p:nvSpPr>
        <p:spPr/>
        <p:txBody>
          <a:bodyPr/>
          <a:lstStyle/>
          <a:p>
            <a:fld id="{5C5A89F3-EB8F-F148-B512-D7D835963C87}" type="datetimeFigureOut">
              <a:rPr lang="en-US" smtClean="0">
                <a:solidFill>
                  <a:prstClr val="black">
                    <a:tint val="75000"/>
                  </a:prstClr>
                </a:solidFill>
                <a:latin typeface="Calibri"/>
              </a:rPr>
              <a:pPr/>
              <a:t>9/18/18</a:t>
            </a:fld>
            <a:endParaRPr lang="de-DE">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de-DE">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0B205956-378B-0340-9ADD-B3A00001ABA7}"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372857726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de-DE"/>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6998" indent="0">
              <a:buNone/>
              <a:defRPr sz="2000" b="1"/>
            </a:lvl2pPr>
            <a:lvl3pPr marL="914018" indent="0">
              <a:buNone/>
              <a:defRPr sz="1800" b="1"/>
            </a:lvl3pPr>
            <a:lvl4pPr marL="1371022" indent="0">
              <a:buNone/>
              <a:defRPr sz="1600" b="1"/>
            </a:lvl4pPr>
            <a:lvl5pPr marL="1828034" indent="0">
              <a:buNone/>
              <a:defRPr sz="1600" b="1"/>
            </a:lvl5pPr>
            <a:lvl6pPr marL="2285031" indent="0">
              <a:buNone/>
              <a:defRPr sz="1600" b="1"/>
            </a:lvl6pPr>
            <a:lvl7pPr marL="2742029" indent="0">
              <a:buNone/>
              <a:defRPr sz="1600" b="1"/>
            </a:lvl7pPr>
            <a:lvl8pPr marL="3199040" indent="0">
              <a:buNone/>
              <a:defRPr sz="1600" b="1"/>
            </a:lvl8pPr>
            <a:lvl9pPr marL="3656045"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5" name="Text Placeholder 4"/>
          <p:cNvSpPr>
            <a:spLocks noGrp="1"/>
          </p:cNvSpPr>
          <p:nvPr>
            <p:ph type="body" sz="quarter" idx="3"/>
          </p:nvPr>
        </p:nvSpPr>
        <p:spPr>
          <a:xfrm>
            <a:off x="4645043" y="1151335"/>
            <a:ext cx="4041775" cy="479822"/>
          </a:xfrm>
        </p:spPr>
        <p:txBody>
          <a:bodyPr anchor="b"/>
          <a:lstStyle>
            <a:lvl1pPr marL="0" indent="0">
              <a:buNone/>
              <a:defRPr sz="2400" b="1"/>
            </a:lvl1pPr>
            <a:lvl2pPr marL="456998" indent="0">
              <a:buNone/>
              <a:defRPr sz="2000" b="1"/>
            </a:lvl2pPr>
            <a:lvl3pPr marL="914018" indent="0">
              <a:buNone/>
              <a:defRPr sz="1800" b="1"/>
            </a:lvl3pPr>
            <a:lvl4pPr marL="1371022" indent="0">
              <a:buNone/>
              <a:defRPr sz="1600" b="1"/>
            </a:lvl4pPr>
            <a:lvl5pPr marL="1828034" indent="0">
              <a:buNone/>
              <a:defRPr sz="1600" b="1"/>
            </a:lvl5pPr>
            <a:lvl6pPr marL="2285031" indent="0">
              <a:buNone/>
              <a:defRPr sz="1600" b="1"/>
            </a:lvl6pPr>
            <a:lvl7pPr marL="2742029" indent="0">
              <a:buNone/>
              <a:defRPr sz="1600" b="1"/>
            </a:lvl7pPr>
            <a:lvl8pPr marL="3199040" indent="0">
              <a:buNone/>
              <a:defRPr sz="1600" b="1"/>
            </a:lvl8pPr>
            <a:lvl9pPr marL="3656045"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43"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7" name="Date Placeholder 6"/>
          <p:cNvSpPr>
            <a:spLocks noGrp="1"/>
          </p:cNvSpPr>
          <p:nvPr>
            <p:ph type="dt" sz="half" idx="10"/>
          </p:nvPr>
        </p:nvSpPr>
        <p:spPr/>
        <p:txBody>
          <a:bodyPr/>
          <a:lstStyle/>
          <a:p>
            <a:fld id="{5C5A89F3-EB8F-F148-B512-D7D835963C87}" type="datetimeFigureOut">
              <a:rPr lang="en-US" smtClean="0">
                <a:solidFill>
                  <a:prstClr val="black">
                    <a:tint val="75000"/>
                  </a:prstClr>
                </a:solidFill>
                <a:latin typeface="Calibri"/>
              </a:rPr>
              <a:pPr/>
              <a:t>9/18/18</a:t>
            </a:fld>
            <a:endParaRPr lang="de-DE">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de-DE">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0B205956-378B-0340-9ADD-B3A00001ABA7}"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65356833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de-DE"/>
          </a:p>
        </p:txBody>
      </p:sp>
      <p:sp>
        <p:nvSpPr>
          <p:cNvPr id="3" name="Date Placeholder 2"/>
          <p:cNvSpPr>
            <a:spLocks noGrp="1"/>
          </p:cNvSpPr>
          <p:nvPr>
            <p:ph type="dt" sz="half" idx="10"/>
          </p:nvPr>
        </p:nvSpPr>
        <p:spPr/>
        <p:txBody>
          <a:bodyPr/>
          <a:lstStyle/>
          <a:p>
            <a:fld id="{5C5A89F3-EB8F-F148-B512-D7D835963C87}" type="datetimeFigureOut">
              <a:rPr lang="en-US" smtClean="0">
                <a:solidFill>
                  <a:prstClr val="black">
                    <a:tint val="75000"/>
                  </a:prstClr>
                </a:solidFill>
                <a:latin typeface="Calibri"/>
              </a:rPr>
              <a:pPr/>
              <a:t>9/18/18</a:t>
            </a:fld>
            <a:endParaRPr lang="de-DE">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de-DE">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0B205956-378B-0340-9ADD-B3A00001ABA7}"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212143109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5A89F3-EB8F-F148-B512-D7D835963C87}" type="datetimeFigureOut">
              <a:rPr lang="en-US" smtClean="0">
                <a:solidFill>
                  <a:prstClr val="black">
                    <a:tint val="75000"/>
                  </a:prstClr>
                </a:solidFill>
                <a:latin typeface="Calibri"/>
              </a:rPr>
              <a:pPr/>
              <a:t>9/18/18</a:t>
            </a:fld>
            <a:endParaRPr lang="de-DE">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de-DE">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0B205956-378B-0340-9ADD-B3A00001ABA7}"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1552699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Date Placeholder 2"/>
          <p:cNvSpPr>
            <a:spLocks noGrp="1"/>
          </p:cNvSpPr>
          <p:nvPr>
            <p:ph type="dt" sz="half" idx="10"/>
          </p:nvPr>
        </p:nvSpPr>
        <p:spPr/>
        <p:txBody>
          <a:bodyPr/>
          <a:lstStyle/>
          <a:p>
            <a:fld id="{D210D15C-7CB2-DE4C-B812-C8D7CD2B73C8}" type="datetimeFigureOut">
              <a:rPr lang="en-US" smtClean="0"/>
              <a:t>9/18/18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2BD3C18-E509-6E45-AAA5-EF10E7E23A79}" type="slidenum">
              <a:rPr lang="en-GB" smtClean="0"/>
              <a:t>‹#›</a:t>
            </a:fld>
            <a:endParaRPr lang="en-GB"/>
          </a:p>
        </p:txBody>
      </p:sp>
    </p:spTree>
    <p:extLst>
      <p:ext uri="{BB962C8B-B14F-4D97-AF65-F5344CB8AC3E}">
        <p14:creationId xmlns:p14="http://schemas.microsoft.com/office/powerpoint/2010/main" val="179866103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GB" smtClean="0"/>
              <a:t>Click to edit Master title style</a:t>
            </a:r>
            <a:endParaRPr lang="de-DE"/>
          </a:p>
        </p:txBody>
      </p:sp>
      <p:sp>
        <p:nvSpPr>
          <p:cNvPr id="3" name="Content Placeholder 2"/>
          <p:cNvSpPr>
            <a:spLocks noGrp="1"/>
          </p:cNvSpPr>
          <p:nvPr>
            <p:ph idx="1"/>
          </p:nvPr>
        </p:nvSpPr>
        <p:spPr>
          <a:xfrm>
            <a:off x="3575050" y="204805"/>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4" name="Text Placeholder 3"/>
          <p:cNvSpPr>
            <a:spLocks noGrp="1"/>
          </p:cNvSpPr>
          <p:nvPr>
            <p:ph type="body" sz="half" idx="2"/>
          </p:nvPr>
        </p:nvSpPr>
        <p:spPr>
          <a:xfrm>
            <a:off x="457202" y="1076328"/>
            <a:ext cx="3008313" cy="3518297"/>
          </a:xfrm>
        </p:spPr>
        <p:txBody>
          <a:bodyPr/>
          <a:lstStyle>
            <a:lvl1pPr marL="0" indent="0">
              <a:buNone/>
              <a:defRPr sz="1400"/>
            </a:lvl1pPr>
            <a:lvl2pPr marL="456998" indent="0">
              <a:buNone/>
              <a:defRPr sz="1200"/>
            </a:lvl2pPr>
            <a:lvl3pPr marL="914018" indent="0">
              <a:buNone/>
              <a:defRPr sz="1000"/>
            </a:lvl3pPr>
            <a:lvl4pPr marL="1371022" indent="0">
              <a:buNone/>
              <a:defRPr sz="900"/>
            </a:lvl4pPr>
            <a:lvl5pPr marL="1828034" indent="0">
              <a:buNone/>
              <a:defRPr sz="900"/>
            </a:lvl5pPr>
            <a:lvl6pPr marL="2285031" indent="0">
              <a:buNone/>
              <a:defRPr sz="900"/>
            </a:lvl6pPr>
            <a:lvl7pPr marL="2742029" indent="0">
              <a:buNone/>
              <a:defRPr sz="900"/>
            </a:lvl7pPr>
            <a:lvl8pPr marL="3199040" indent="0">
              <a:buNone/>
              <a:defRPr sz="900"/>
            </a:lvl8pPr>
            <a:lvl9pPr marL="3656045"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5C5A89F3-EB8F-F148-B512-D7D835963C87}" type="datetimeFigureOut">
              <a:rPr lang="en-US" smtClean="0">
                <a:solidFill>
                  <a:prstClr val="black">
                    <a:tint val="75000"/>
                  </a:prstClr>
                </a:solidFill>
                <a:latin typeface="Calibri"/>
              </a:rPr>
              <a:pPr/>
              <a:t>9/18/18</a:t>
            </a:fld>
            <a:endParaRPr lang="de-DE">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de-DE">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0B205956-378B-0340-9ADD-B3A00001ABA7}"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364124797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GB" smtClean="0"/>
              <a:t>Click to edit Master title style</a:t>
            </a:r>
            <a:endParaRPr lang="de-DE"/>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6998" indent="0">
              <a:buNone/>
              <a:defRPr sz="2800"/>
            </a:lvl2pPr>
            <a:lvl3pPr marL="914018" indent="0">
              <a:buNone/>
              <a:defRPr sz="2400"/>
            </a:lvl3pPr>
            <a:lvl4pPr marL="1371022" indent="0">
              <a:buNone/>
              <a:defRPr sz="2000"/>
            </a:lvl4pPr>
            <a:lvl5pPr marL="1828034" indent="0">
              <a:buNone/>
              <a:defRPr sz="2000"/>
            </a:lvl5pPr>
            <a:lvl6pPr marL="2285031" indent="0">
              <a:buNone/>
              <a:defRPr sz="2000"/>
            </a:lvl6pPr>
            <a:lvl7pPr marL="2742029" indent="0">
              <a:buNone/>
              <a:defRPr sz="2000"/>
            </a:lvl7pPr>
            <a:lvl8pPr marL="3199040" indent="0">
              <a:buNone/>
              <a:defRPr sz="2000"/>
            </a:lvl8pPr>
            <a:lvl9pPr marL="3656045" indent="0">
              <a:buNone/>
              <a:defRPr sz="2000"/>
            </a:lvl9pPr>
          </a:lstStyle>
          <a:p>
            <a:endParaRPr lang="de-DE"/>
          </a:p>
        </p:txBody>
      </p:sp>
      <p:sp>
        <p:nvSpPr>
          <p:cNvPr id="4" name="Text Placeholder 3"/>
          <p:cNvSpPr>
            <a:spLocks noGrp="1"/>
          </p:cNvSpPr>
          <p:nvPr>
            <p:ph type="body" sz="half" idx="2"/>
          </p:nvPr>
        </p:nvSpPr>
        <p:spPr>
          <a:xfrm>
            <a:off x="1792288" y="4025520"/>
            <a:ext cx="5486400" cy="603647"/>
          </a:xfrm>
        </p:spPr>
        <p:txBody>
          <a:bodyPr/>
          <a:lstStyle>
            <a:lvl1pPr marL="0" indent="0">
              <a:buNone/>
              <a:defRPr sz="1400"/>
            </a:lvl1pPr>
            <a:lvl2pPr marL="456998" indent="0">
              <a:buNone/>
              <a:defRPr sz="1200"/>
            </a:lvl2pPr>
            <a:lvl3pPr marL="914018" indent="0">
              <a:buNone/>
              <a:defRPr sz="1000"/>
            </a:lvl3pPr>
            <a:lvl4pPr marL="1371022" indent="0">
              <a:buNone/>
              <a:defRPr sz="900"/>
            </a:lvl4pPr>
            <a:lvl5pPr marL="1828034" indent="0">
              <a:buNone/>
              <a:defRPr sz="900"/>
            </a:lvl5pPr>
            <a:lvl6pPr marL="2285031" indent="0">
              <a:buNone/>
              <a:defRPr sz="900"/>
            </a:lvl6pPr>
            <a:lvl7pPr marL="2742029" indent="0">
              <a:buNone/>
              <a:defRPr sz="900"/>
            </a:lvl7pPr>
            <a:lvl8pPr marL="3199040" indent="0">
              <a:buNone/>
              <a:defRPr sz="900"/>
            </a:lvl8pPr>
            <a:lvl9pPr marL="3656045"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5C5A89F3-EB8F-F148-B512-D7D835963C87}" type="datetimeFigureOut">
              <a:rPr lang="en-US" smtClean="0">
                <a:solidFill>
                  <a:prstClr val="black">
                    <a:tint val="75000"/>
                  </a:prstClr>
                </a:solidFill>
                <a:latin typeface="Calibri"/>
              </a:rPr>
              <a:pPr/>
              <a:t>9/18/18</a:t>
            </a:fld>
            <a:endParaRPr lang="de-DE">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de-DE">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0B205956-378B-0340-9ADD-B3A00001ABA7}"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353617682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de-DE"/>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4" name="Date Placeholder 3"/>
          <p:cNvSpPr>
            <a:spLocks noGrp="1"/>
          </p:cNvSpPr>
          <p:nvPr>
            <p:ph type="dt" sz="half" idx="10"/>
          </p:nvPr>
        </p:nvSpPr>
        <p:spPr/>
        <p:txBody>
          <a:bodyPr/>
          <a:lstStyle/>
          <a:p>
            <a:fld id="{5C5A89F3-EB8F-F148-B512-D7D835963C87}" type="datetimeFigureOut">
              <a:rPr lang="en-US" smtClean="0">
                <a:solidFill>
                  <a:prstClr val="black">
                    <a:tint val="75000"/>
                  </a:prstClr>
                </a:solidFill>
                <a:latin typeface="Calibri"/>
              </a:rPr>
              <a:pPr/>
              <a:t>9/18/18</a:t>
            </a:fld>
            <a:endParaRPr lang="de-DE">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de-DE">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0B205956-378B-0340-9ADD-B3A00001ABA7}"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179779508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80"/>
            <a:ext cx="2057400" cy="4388644"/>
          </a:xfrm>
        </p:spPr>
        <p:txBody>
          <a:bodyPr vert="eaVert"/>
          <a:lstStyle/>
          <a:p>
            <a:r>
              <a:rPr lang="en-GB" smtClean="0"/>
              <a:t>Click to edit Master title style</a:t>
            </a:r>
            <a:endParaRPr lang="de-DE"/>
          </a:p>
        </p:txBody>
      </p:sp>
      <p:sp>
        <p:nvSpPr>
          <p:cNvPr id="3" name="Vertical Text Placeholder 2"/>
          <p:cNvSpPr>
            <a:spLocks noGrp="1"/>
          </p:cNvSpPr>
          <p:nvPr>
            <p:ph type="body" orient="vert" idx="1"/>
          </p:nvPr>
        </p:nvSpPr>
        <p:spPr>
          <a:xfrm>
            <a:off x="457200" y="205980"/>
            <a:ext cx="6019800" cy="4388644"/>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4" name="Date Placeholder 3"/>
          <p:cNvSpPr>
            <a:spLocks noGrp="1"/>
          </p:cNvSpPr>
          <p:nvPr>
            <p:ph type="dt" sz="half" idx="10"/>
          </p:nvPr>
        </p:nvSpPr>
        <p:spPr/>
        <p:txBody>
          <a:bodyPr/>
          <a:lstStyle/>
          <a:p>
            <a:fld id="{5C5A89F3-EB8F-F148-B512-D7D835963C87}" type="datetimeFigureOut">
              <a:rPr lang="en-US" smtClean="0">
                <a:solidFill>
                  <a:prstClr val="black">
                    <a:tint val="75000"/>
                  </a:prstClr>
                </a:solidFill>
                <a:latin typeface="Calibri"/>
              </a:rPr>
              <a:pPr/>
              <a:t>9/18/18</a:t>
            </a:fld>
            <a:endParaRPr lang="de-DE">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de-DE">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0B205956-378B-0340-9ADD-B3A00001ABA7}"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86937319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4705906A-9243-4538-BEF3-AA51EF2FDE86}"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4F143A5-5512-4C27-AE1C-B765E7C118B2}"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3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1A30F4BB-CED7-4C6D-8564-9A909A5C9629}"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C058F54E-EB0B-4DDF-A57B-69C7DA4005BF}"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3F677AE-8E54-445C-B876-E89968E0F293}"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6A620CAF-E041-4FE7-A448-0DF7EE2247F0}"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10D15C-7CB2-DE4C-B812-C8D7CD2B73C8}" type="datetimeFigureOut">
              <a:rPr lang="en-US" smtClean="0"/>
              <a:t>9/18/18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2BD3C18-E509-6E45-AAA5-EF10E7E23A79}" type="slidenum">
              <a:rPr lang="en-GB" smtClean="0"/>
              <a:t>‹#›</a:t>
            </a:fld>
            <a:endParaRPr lang="en-GB"/>
          </a:p>
        </p:txBody>
      </p:sp>
    </p:spTree>
    <p:extLst>
      <p:ext uri="{BB962C8B-B14F-4D97-AF65-F5344CB8AC3E}">
        <p14:creationId xmlns:p14="http://schemas.microsoft.com/office/powerpoint/2010/main" val="70318638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C44D9B02-301E-44E5-B255-823F0B068431}"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15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31C5181-1F53-4334-BCE8-9BFAE4DB81F3}"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15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n-US" noProof="0" smtClean="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B4C6948-59DF-4FD5-9A56-DD7399DF14BB}"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33982B7D-1983-47FE-9F4A-534289020B1B}"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1B70752-EA91-4F72-8229-A0F318536CF6}"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4800" y="114300"/>
            <a:ext cx="8610600" cy="571500"/>
          </a:xfrm>
          <a:gradFill>
            <a:gsLst>
              <a:gs pos="0">
                <a:srgbClr val="EBF5FF"/>
              </a:gs>
              <a:gs pos="100000">
                <a:srgbClr val="7F96F9"/>
              </a:gs>
            </a:gsLst>
          </a:gradFill>
          <a:ln>
            <a:solidFill>
              <a:schemeClr val="bg1"/>
            </a:solidFill>
          </a:ln>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304800" y="685800"/>
            <a:ext cx="8610600" cy="4033838"/>
          </a:xfrm>
        </p:spPr>
        <p:txBody>
          <a:bodyPr/>
          <a:lstStyle>
            <a:lvl5pPr>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dirty="0" smtClean="0"/>
            </a:lvl1pPr>
          </a:lstStyle>
          <a:p>
            <a:pPr>
              <a:defRPr/>
            </a:pPr>
            <a:r>
              <a:rPr lang="en-US" altLang="en-US">
                <a:solidFill>
                  <a:srgbClr val="000000"/>
                </a:solidFill>
              </a:rPr>
              <a:t>11 Oct 2017</a:t>
            </a:r>
          </a:p>
        </p:txBody>
      </p:sp>
      <p:sp>
        <p:nvSpPr>
          <p:cNvPr id="5" name="Footer Placeholder 4"/>
          <p:cNvSpPr>
            <a:spLocks noGrp="1"/>
          </p:cNvSpPr>
          <p:nvPr>
            <p:ph type="ftr" sz="quarter" idx="11"/>
          </p:nvPr>
        </p:nvSpPr>
        <p:spPr/>
        <p:txBody>
          <a:bodyPr/>
          <a:lstStyle>
            <a:lvl1pPr>
              <a:defRPr dirty="0" err="1" smtClean="0"/>
            </a:lvl1pPr>
          </a:lstStyle>
          <a:p>
            <a:pPr>
              <a:defRPr/>
            </a:pPr>
            <a:r>
              <a:rPr lang="en-US" altLang="en-US">
                <a:solidFill>
                  <a:srgbClr val="000000"/>
                </a:solidFill>
              </a:rPr>
              <a:t>Academic Training</a:t>
            </a:r>
          </a:p>
        </p:txBody>
      </p:sp>
      <p:sp>
        <p:nvSpPr>
          <p:cNvPr id="6" name="Slide Number Placeholder 5"/>
          <p:cNvSpPr>
            <a:spLocks noGrp="1"/>
          </p:cNvSpPr>
          <p:nvPr>
            <p:ph type="sldNum" sz="quarter" idx="12"/>
          </p:nvPr>
        </p:nvSpPr>
        <p:spPr/>
        <p:txBody>
          <a:bodyPr/>
          <a:lstStyle>
            <a:lvl1pPr>
              <a:defRPr/>
            </a:lvl1pPr>
          </a:lstStyle>
          <a:p>
            <a:pPr>
              <a:defRPr/>
            </a:pPr>
            <a:fld id="{58F37CEC-7426-473D-BB9A-C0489BA294D7}" type="slidenum">
              <a:rPr lang="en-US" altLang="en-US">
                <a:solidFill>
                  <a:srgbClr val="000000"/>
                </a:solidFill>
              </a:rPr>
              <a:pPr>
                <a:defRPr/>
              </a:pPr>
              <a:t>‹#›</a:t>
            </a:fld>
            <a:endParaRPr lang="en-US" altLang="en-US" dirty="0">
              <a:solidFill>
                <a:srgbClr val="000000"/>
              </a:solidFill>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pPr>
              <a:defRPr/>
            </a:pPr>
            <a:r>
              <a:rPr lang="en-US" altLang="en-US" smtClean="0">
                <a:solidFill>
                  <a:srgbClr val="000000"/>
                </a:solidFill>
              </a:rPr>
              <a:t>11 Oct 2017</a:t>
            </a:r>
            <a:endParaRPr lang="en-US" altLang="en-US">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r>
              <a:rPr lang="en-US" altLang="en-US" smtClean="0">
                <a:solidFill>
                  <a:srgbClr val="000000"/>
                </a:solidFill>
              </a:rPr>
              <a:t>Academic Training</a:t>
            </a:r>
            <a:endParaRPr lang="en-US" altLang="en-US">
              <a:solidFill>
                <a:srgbClr val="000000"/>
              </a:solidFill>
            </a:endParaRPr>
          </a:p>
        </p:txBody>
      </p:sp>
      <p:sp>
        <p:nvSpPr>
          <p:cNvPr id="5" name="Rectangle 7"/>
          <p:cNvSpPr>
            <a:spLocks noGrp="1" noChangeArrowheads="1"/>
          </p:cNvSpPr>
          <p:nvPr>
            <p:ph type="sldNum" sz="quarter" idx="12"/>
          </p:nvPr>
        </p:nvSpPr>
        <p:spPr>
          <a:ln/>
        </p:spPr>
        <p:txBody>
          <a:bodyPr/>
          <a:lstStyle>
            <a:lvl1pPr>
              <a:defRPr/>
            </a:lvl1pPr>
          </a:lstStyle>
          <a:p>
            <a:pPr>
              <a:defRPr/>
            </a:pPr>
            <a:fld id="{9D49453E-1DE5-426C-B922-979B5BCB3A31}" type="slidenum">
              <a:rPr lang="en-US" altLang="en-US">
                <a:solidFill>
                  <a:srgbClr val="000000"/>
                </a:solidFill>
              </a:rPr>
              <a:pPr>
                <a:defRPr/>
              </a:pPr>
              <a:t>‹#›</a:t>
            </a:fld>
            <a:r>
              <a:rPr lang="en-US" altLang="en-US">
                <a:solidFill>
                  <a:srgbClr val="000000"/>
                </a:solidFill>
              </a:rPr>
              <a:t>/27</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3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r>
              <a:rPr lang="en-US" altLang="en-US" smtClean="0">
                <a:solidFill>
                  <a:srgbClr val="000000"/>
                </a:solidFill>
              </a:rPr>
              <a:t>11 Oct 2017</a:t>
            </a:r>
            <a:endParaRPr lang="en-US" alt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r>
              <a:rPr lang="en-US" altLang="en-US" smtClean="0">
                <a:solidFill>
                  <a:srgbClr val="000000"/>
                </a:solidFill>
              </a:rPr>
              <a:t>Academic Training</a:t>
            </a:r>
            <a:endParaRPr lang="en-US" alt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7EA2F5BE-86E4-4E9A-A8FB-7367990F2C5C}" type="slidenum">
              <a:rPr lang="en-US" altLang="en-US">
                <a:solidFill>
                  <a:srgbClr val="000000"/>
                </a:solidFill>
              </a:rPr>
              <a:pPr>
                <a:defRPr/>
              </a:pPr>
              <a:t>‹#›</a:t>
            </a:fld>
            <a:r>
              <a:rPr lang="en-US" altLang="en-US">
                <a:solidFill>
                  <a:srgbClr val="000000"/>
                </a:solidFill>
              </a:rPr>
              <a:t>/27</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685800"/>
            <a:ext cx="4229100" cy="4033838"/>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6300" y="685800"/>
            <a:ext cx="4229100" cy="4033838"/>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r>
              <a:rPr lang="en-US" altLang="en-US" smtClean="0">
                <a:solidFill>
                  <a:srgbClr val="000000"/>
                </a:solidFill>
              </a:rPr>
              <a:t>11 Oct 2017</a:t>
            </a:r>
            <a:endParaRPr lang="en-US" alt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r>
              <a:rPr lang="en-US" altLang="en-US" smtClean="0">
                <a:solidFill>
                  <a:srgbClr val="000000"/>
                </a:solidFill>
              </a:rPr>
              <a:t>Academic Training</a:t>
            </a:r>
            <a:endParaRPr lang="en-US" altLang="en-US">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6D1A4C39-1342-4DBF-BA2D-862D2705C813}" type="slidenum">
              <a:rPr lang="en-US" altLang="en-US">
                <a:solidFill>
                  <a:srgbClr val="000000"/>
                </a:solidFill>
              </a:rPr>
              <a:pPr>
                <a:defRPr/>
              </a:pPr>
              <a:t>‹#›</a:t>
            </a:fld>
            <a:r>
              <a:rPr lang="en-US" altLang="en-US">
                <a:solidFill>
                  <a:srgbClr val="000000"/>
                </a:solidFill>
              </a:rPr>
              <a:t>/27</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9" y="204787"/>
            <a:ext cx="3008313" cy="871538"/>
          </a:xfrm>
        </p:spPr>
        <p:txBody>
          <a:bodyPr anchor="b"/>
          <a:lstStyle>
            <a:lvl1pPr algn="l">
              <a:defRPr sz="2000" b="1"/>
            </a:lvl1pPr>
          </a:lstStyle>
          <a:p>
            <a:r>
              <a:rPr lang="en-GB" smtClean="0"/>
              <a:t>Click to edit Master title style</a:t>
            </a:r>
            <a:endParaRPr lang="en-GB"/>
          </a:p>
        </p:txBody>
      </p:sp>
      <p:sp>
        <p:nvSpPr>
          <p:cNvPr id="3" name="Content Placeholder 2"/>
          <p:cNvSpPr>
            <a:spLocks noGrp="1"/>
          </p:cNvSpPr>
          <p:nvPr>
            <p:ph idx="1"/>
          </p:nvPr>
        </p:nvSpPr>
        <p:spPr>
          <a:xfrm>
            <a:off x="3575050" y="20485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Text Placeholder 3"/>
          <p:cNvSpPr>
            <a:spLocks noGrp="1"/>
          </p:cNvSpPr>
          <p:nvPr>
            <p:ph type="body" sz="half" idx="2"/>
          </p:nvPr>
        </p:nvSpPr>
        <p:spPr>
          <a:xfrm>
            <a:off x="457219" y="1076328"/>
            <a:ext cx="3008313" cy="3518297"/>
          </a:xfrm>
        </p:spPr>
        <p:txBody>
          <a:bodyPr/>
          <a:lstStyle>
            <a:lvl1pPr marL="0" indent="0">
              <a:buNone/>
              <a:defRPr sz="1400"/>
            </a:lvl1pPr>
            <a:lvl2pPr marL="456530" indent="0">
              <a:buNone/>
              <a:defRPr sz="1200"/>
            </a:lvl2pPr>
            <a:lvl3pPr marL="913140" indent="0">
              <a:buNone/>
              <a:defRPr sz="1000"/>
            </a:lvl3pPr>
            <a:lvl4pPr marL="1369696" indent="0">
              <a:buNone/>
              <a:defRPr sz="900"/>
            </a:lvl4pPr>
            <a:lvl5pPr marL="1826279" indent="0">
              <a:buNone/>
              <a:defRPr sz="900"/>
            </a:lvl5pPr>
            <a:lvl6pPr marL="2282808" indent="0">
              <a:buNone/>
              <a:defRPr sz="900"/>
            </a:lvl6pPr>
            <a:lvl7pPr marL="2739338" indent="0">
              <a:buNone/>
              <a:defRPr sz="900"/>
            </a:lvl7pPr>
            <a:lvl8pPr marL="3195920" indent="0">
              <a:buNone/>
              <a:defRPr sz="900"/>
            </a:lvl8pPr>
            <a:lvl9pPr marL="365249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D210D15C-7CB2-DE4C-B812-C8D7CD2B73C8}" type="datetimeFigureOut">
              <a:rPr lang="en-US" smtClean="0"/>
              <a:t>9/18/18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D3C18-E509-6E45-AAA5-EF10E7E23A79}" type="slidenum">
              <a:rPr lang="en-GB" smtClean="0"/>
              <a:t>‹#›</a:t>
            </a:fld>
            <a:endParaRPr lang="en-GB"/>
          </a:p>
        </p:txBody>
      </p:sp>
    </p:spTree>
    <p:extLst>
      <p:ext uri="{BB962C8B-B14F-4D97-AF65-F5344CB8AC3E}">
        <p14:creationId xmlns:p14="http://schemas.microsoft.com/office/powerpoint/2010/main" val="815604094"/>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r>
              <a:rPr lang="en-US" altLang="en-US" smtClean="0">
                <a:solidFill>
                  <a:srgbClr val="000000"/>
                </a:solidFill>
              </a:rPr>
              <a:t>11 Oct 2017</a:t>
            </a:r>
            <a:endParaRPr lang="en-US" altLang="en-US">
              <a:solidFill>
                <a:srgbClr val="000000"/>
              </a:solidFill>
            </a:endParaRPr>
          </a:p>
        </p:txBody>
      </p:sp>
      <p:sp>
        <p:nvSpPr>
          <p:cNvPr id="8" name="Rectangle 6"/>
          <p:cNvSpPr>
            <a:spLocks noGrp="1" noChangeArrowheads="1"/>
          </p:cNvSpPr>
          <p:nvPr>
            <p:ph type="ftr" sz="quarter" idx="11"/>
          </p:nvPr>
        </p:nvSpPr>
        <p:spPr>
          <a:ln/>
        </p:spPr>
        <p:txBody>
          <a:bodyPr/>
          <a:lstStyle>
            <a:lvl1pPr>
              <a:defRPr/>
            </a:lvl1pPr>
          </a:lstStyle>
          <a:p>
            <a:pPr>
              <a:defRPr/>
            </a:pPr>
            <a:r>
              <a:rPr lang="en-US" altLang="en-US" smtClean="0">
                <a:solidFill>
                  <a:srgbClr val="000000"/>
                </a:solidFill>
              </a:rPr>
              <a:t>Academic Training</a:t>
            </a:r>
            <a:endParaRPr lang="en-US" altLang="en-US">
              <a:solidFill>
                <a:srgbClr val="000000"/>
              </a:solidFill>
            </a:endParaRPr>
          </a:p>
        </p:txBody>
      </p:sp>
      <p:sp>
        <p:nvSpPr>
          <p:cNvPr id="9" name="Rectangle 7"/>
          <p:cNvSpPr>
            <a:spLocks noGrp="1" noChangeArrowheads="1"/>
          </p:cNvSpPr>
          <p:nvPr>
            <p:ph type="sldNum" sz="quarter" idx="12"/>
          </p:nvPr>
        </p:nvSpPr>
        <p:spPr>
          <a:ln/>
        </p:spPr>
        <p:txBody>
          <a:bodyPr/>
          <a:lstStyle>
            <a:lvl1pPr>
              <a:defRPr/>
            </a:lvl1pPr>
          </a:lstStyle>
          <a:p>
            <a:pPr>
              <a:defRPr/>
            </a:pPr>
            <a:fld id="{920E0F29-8CEC-48E4-9081-B3B24D9ED4CA}" type="slidenum">
              <a:rPr lang="en-US" altLang="en-US">
                <a:solidFill>
                  <a:srgbClr val="000000"/>
                </a:solidFill>
              </a:rPr>
              <a:pPr>
                <a:defRPr/>
              </a:pPr>
              <a:t>‹#›</a:t>
            </a:fld>
            <a:r>
              <a:rPr lang="en-US" altLang="en-US">
                <a:solidFill>
                  <a:srgbClr val="000000"/>
                </a:solidFill>
              </a:rPr>
              <a:t>/27</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04800" y="114300"/>
            <a:ext cx="8610600" cy="571500"/>
          </a:xfrm>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pPr>
              <a:defRPr/>
            </a:pPr>
            <a:r>
              <a:rPr lang="en-US" altLang="en-US" smtClean="0">
                <a:solidFill>
                  <a:srgbClr val="000000"/>
                </a:solidFill>
              </a:rPr>
              <a:t>11 Oct 2017</a:t>
            </a:r>
            <a:endParaRPr lang="en-US" altLang="en-US">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r>
              <a:rPr lang="en-US" altLang="en-US" smtClean="0">
                <a:solidFill>
                  <a:srgbClr val="000000"/>
                </a:solidFill>
              </a:rPr>
              <a:t>Academic Training</a:t>
            </a:r>
            <a:endParaRPr lang="en-US" altLang="en-US">
              <a:solidFill>
                <a:srgbClr val="000000"/>
              </a:solidFill>
            </a:endParaRPr>
          </a:p>
        </p:txBody>
      </p:sp>
      <p:sp>
        <p:nvSpPr>
          <p:cNvPr id="5" name="Rectangle 7"/>
          <p:cNvSpPr>
            <a:spLocks noGrp="1" noChangeArrowheads="1"/>
          </p:cNvSpPr>
          <p:nvPr>
            <p:ph type="sldNum" sz="quarter" idx="12"/>
          </p:nvPr>
        </p:nvSpPr>
        <p:spPr>
          <a:ln/>
        </p:spPr>
        <p:txBody>
          <a:bodyPr/>
          <a:lstStyle>
            <a:lvl1pPr>
              <a:defRPr/>
            </a:lvl1pPr>
          </a:lstStyle>
          <a:p>
            <a:pPr>
              <a:defRPr/>
            </a:pPr>
            <a:fld id="{33A463A4-1425-4350-AC63-E9ADFA407B67}" type="slidenum">
              <a:rPr lang="en-US" altLang="en-US">
                <a:solidFill>
                  <a:srgbClr val="000000"/>
                </a:solidFill>
              </a:rPr>
              <a:pPr>
                <a:defRPr/>
              </a:pPr>
              <a:t>‹#›</a:t>
            </a:fld>
            <a:r>
              <a:rPr lang="en-US" altLang="en-US">
                <a:solidFill>
                  <a:srgbClr val="000000"/>
                </a:solidFill>
              </a:rPr>
              <a:t>/27</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r>
              <a:rPr lang="en-US" altLang="en-US" smtClean="0">
                <a:solidFill>
                  <a:srgbClr val="000000"/>
                </a:solidFill>
              </a:rPr>
              <a:t>11 Oct 2017</a:t>
            </a:r>
            <a:endParaRPr lang="en-US" altLang="en-US">
              <a:solidFill>
                <a:srgbClr val="000000"/>
              </a:solidFill>
            </a:endParaRPr>
          </a:p>
        </p:txBody>
      </p:sp>
      <p:sp>
        <p:nvSpPr>
          <p:cNvPr id="3" name="Rectangle 6"/>
          <p:cNvSpPr>
            <a:spLocks noGrp="1" noChangeArrowheads="1"/>
          </p:cNvSpPr>
          <p:nvPr>
            <p:ph type="ftr" sz="quarter" idx="11"/>
          </p:nvPr>
        </p:nvSpPr>
        <p:spPr>
          <a:ln/>
        </p:spPr>
        <p:txBody>
          <a:bodyPr/>
          <a:lstStyle>
            <a:lvl1pPr>
              <a:defRPr/>
            </a:lvl1pPr>
          </a:lstStyle>
          <a:p>
            <a:pPr>
              <a:defRPr/>
            </a:pPr>
            <a:r>
              <a:rPr lang="en-US" altLang="en-US" smtClean="0">
                <a:solidFill>
                  <a:srgbClr val="000000"/>
                </a:solidFill>
              </a:rPr>
              <a:t>Academic Training</a:t>
            </a:r>
            <a:endParaRPr lang="en-US" altLang="en-US">
              <a:solidFill>
                <a:srgbClr val="000000"/>
              </a:solidFill>
            </a:endParaRPr>
          </a:p>
        </p:txBody>
      </p:sp>
      <p:sp>
        <p:nvSpPr>
          <p:cNvPr id="4" name="Rectangle 7"/>
          <p:cNvSpPr>
            <a:spLocks noGrp="1" noChangeArrowheads="1"/>
          </p:cNvSpPr>
          <p:nvPr>
            <p:ph type="sldNum" sz="quarter" idx="12"/>
          </p:nvPr>
        </p:nvSpPr>
        <p:spPr>
          <a:ln/>
        </p:spPr>
        <p:txBody>
          <a:bodyPr/>
          <a:lstStyle>
            <a:lvl1pPr>
              <a:defRPr/>
            </a:lvl1pPr>
          </a:lstStyle>
          <a:p>
            <a:pPr>
              <a:defRPr/>
            </a:pPr>
            <a:fld id="{D93E0678-3149-443B-8A5D-85EC3119747D}" type="slidenum">
              <a:rPr lang="en-US" altLang="en-US">
                <a:solidFill>
                  <a:srgbClr val="000000"/>
                </a:solidFill>
              </a:rPr>
              <a:pPr>
                <a:defRPr/>
              </a:pPr>
              <a:t>‹#›</a:t>
            </a:fld>
            <a:r>
              <a:rPr lang="en-US" altLang="en-US">
                <a:solidFill>
                  <a:srgbClr val="000000"/>
                </a:solidFill>
              </a:rPr>
              <a:t>/27</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15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r>
              <a:rPr lang="en-US" altLang="en-US" smtClean="0">
                <a:solidFill>
                  <a:srgbClr val="000000"/>
                </a:solidFill>
              </a:rPr>
              <a:t>11 Oct 2017</a:t>
            </a:r>
            <a:endParaRPr lang="en-US" alt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r>
              <a:rPr lang="en-US" altLang="en-US" smtClean="0">
                <a:solidFill>
                  <a:srgbClr val="000000"/>
                </a:solidFill>
              </a:rPr>
              <a:t>Academic Training</a:t>
            </a:r>
            <a:endParaRPr lang="en-US" altLang="en-US">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793EB195-D2B7-4D0A-8B1C-749C5BCD3FE8}" type="slidenum">
              <a:rPr lang="en-US" altLang="en-US">
                <a:solidFill>
                  <a:srgbClr val="000000"/>
                </a:solidFill>
              </a:rPr>
              <a:pPr>
                <a:defRPr/>
              </a:pPr>
              <a:t>‹#›</a:t>
            </a:fld>
            <a:r>
              <a:rPr lang="en-US" altLang="en-US">
                <a:solidFill>
                  <a:srgbClr val="000000"/>
                </a:solidFill>
              </a:rPr>
              <a:t>/27</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1500" b="1"/>
            </a:lvl1pPr>
          </a:lstStyle>
          <a:p>
            <a:r>
              <a:rPr lang="en-US" smtClean="0"/>
              <a:t>Click to edit Master title style</a:t>
            </a:r>
            <a:endParaRPr lang="en-US"/>
          </a:p>
        </p:txBody>
      </p:sp>
      <p:sp>
        <p:nvSpPr>
          <p:cNvPr id="3" name="Picture Placeholder 2"/>
          <p:cNvSpPr>
            <a:spLocks noGrp="1"/>
          </p:cNvSpPr>
          <p:nvPr>
            <p:ph type="pic" idx="1" hasCustomPrompt="1"/>
          </p:nvPr>
        </p:nvSpPr>
        <p:spPr>
          <a:xfrm>
            <a:off x="1792288"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dirty="0" smtClean="0"/>
              <a:t> k icon to add picture</a:t>
            </a:r>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r>
              <a:rPr lang="en-US" altLang="en-US" smtClean="0">
                <a:solidFill>
                  <a:srgbClr val="000000"/>
                </a:solidFill>
              </a:rPr>
              <a:t>11 Oct 2017</a:t>
            </a:r>
            <a:endParaRPr lang="en-US" alt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r>
              <a:rPr lang="en-US" altLang="en-US" smtClean="0">
                <a:solidFill>
                  <a:srgbClr val="000000"/>
                </a:solidFill>
              </a:rPr>
              <a:t>Academic Training</a:t>
            </a:r>
            <a:endParaRPr lang="en-US" altLang="en-US">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E51D6649-B869-482D-9FB7-E5CAAFB5D891}" type="slidenum">
              <a:rPr lang="en-US" altLang="en-US">
                <a:solidFill>
                  <a:srgbClr val="000000"/>
                </a:solidFill>
              </a:rPr>
              <a:pPr>
                <a:defRPr/>
              </a:pPr>
              <a:t>‹#›</a:t>
            </a:fld>
            <a:r>
              <a:rPr lang="en-US" altLang="en-US">
                <a:solidFill>
                  <a:srgbClr val="000000"/>
                </a:solidFill>
              </a:rPr>
              <a:t>/27</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8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r>
              <a:rPr lang="en-US" altLang="en-US" smtClean="0">
                <a:solidFill>
                  <a:srgbClr val="000000"/>
                </a:solidFill>
              </a:rPr>
              <a:t>11 Oct 2017</a:t>
            </a:r>
            <a:endParaRPr lang="en-US" alt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r>
              <a:rPr lang="en-US" altLang="en-US" smtClean="0">
                <a:solidFill>
                  <a:srgbClr val="000000"/>
                </a:solidFill>
              </a:rPr>
              <a:t>Academic Training</a:t>
            </a:r>
            <a:endParaRPr lang="en-US" alt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045CCB8F-D0CD-49E5-88AB-A8F3F4C00268}" type="slidenum">
              <a:rPr lang="en-US" altLang="en-US">
                <a:solidFill>
                  <a:srgbClr val="000000"/>
                </a:solidFill>
              </a:rPr>
              <a:pPr>
                <a:defRPr/>
              </a:pPr>
              <a:t>‹#›</a:t>
            </a:fld>
            <a:r>
              <a:rPr lang="en-US" altLang="en-US">
                <a:solidFill>
                  <a:srgbClr val="000000"/>
                </a:solidFill>
              </a:rPr>
              <a:t>/27</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8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2750" y="114300"/>
            <a:ext cx="2152650" cy="46053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114300"/>
            <a:ext cx="6305550" cy="46053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r>
              <a:rPr lang="en-US" altLang="en-US" smtClean="0">
                <a:solidFill>
                  <a:srgbClr val="000000"/>
                </a:solidFill>
              </a:rPr>
              <a:t>11 Oct 2017</a:t>
            </a:r>
            <a:endParaRPr lang="en-US" alt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r>
              <a:rPr lang="en-US" altLang="en-US" smtClean="0">
                <a:solidFill>
                  <a:srgbClr val="000000"/>
                </a:solidFill>
              </a:rPr>
              <a:t>Academic Training</a:t>
            </a:r>
            <a:endParaRPr lang="en-US" alt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0B5DD7CF-BEDA-4913-816E-1F120F320F8E}" type="slidenum">
              <a:rPr lang="en-US" altLang="en-US">
                <a:solidFill>
                  <a:srgbClr val="000000"/>
                </a:solidFill>
              </a:rPr>
              <a:pPr>
                <a:defRPr/>
              </a:pPr>
              <a:t>‹#›</a:t>
            </a:fld>
            <a:r>
              <a:rPr lang="en-US" altLang="en-US">
                <a:solidFill>
                  <a:srgbClr val="000000"/>
                </a:solidFill>
              </a:rPr>
              <a:t>/27</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87.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1093788" y="114300"/>
            <a:ext cx="7821612" cy="5715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304800" y="685800"/>
            <a:ext cx="4229100" cy="195976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86300" y="685800"/>
            <a:ext cx="4229100" cy="195976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304800" y="2759869"/>
            <a:ext cx="4229100" cy="195976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86300" y="2759869"/>
            <a:ext cx="4229100" cy="195976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r>
              <a:rPr lang="en-US" altLang="en-US" smtClean="0">
                <a:solidFill>
                  <a:srgbClr val="000000"/>
                </a:solidFill>
              </a:rPr>
              <a:t>11 Oct 2017</a:t>
            </a:r>
            <a:endParaRPr lang="en-US" altLang="en-US">
              <a:solidFill>
                <a:srgbClr val="000000"/>
              </a:solidFill>
            </a:endParaRPr>
          </a:p>
        </p:txBody>
      </p:sp>
      <p:sp>
        <p:nvSpPr>
          <p:cNvPr id="8" name="Rectangle 6"/>
          <p:cNvSpPr>
            <a:spLocks noGrp="1" noChangeArrowheads="1"/>
          </p:cNvSpPr>
          <p:nvPr>
            <p:ph type="ftr" sz="quarter" idx="11"/>
          </p:nvPr>
        </p:nvSpPr>
        <p:spPr>
          <a:ln/>
        </p:spPr>
        <p:txBody>
          <a:bodyPr/>
          <a:lstStyle>
            <a:lvl1pPr>
              <a:defRPr/>
            </a:lvl1pPr>
          </a:lstStyle>
          <a:p>
            <a:pPr>
              <a:defRPr/>
            </a:pPr>
            <a:r>
              <a:rPr lang="en-US" altLang="en-US" smtClean="0">
                <a:solidFill>
                  <a:srgbClr val="000000"/>
                </a:solidFill>
              </a:rPr>
              <a:t>Academic Training</a:t>
            </a:r>
            <a:endParaRPr lang="en-US" altLang="en-US">
              <a:solidFill>
                <a:srgbClr val="000000"/>
              </a:solidFill>
            </a:endParaRPr>
          </a:p>
        </p:txBody>
      </p:sp>
      <p:sp>
        <p:nvSpPr>
          <p:cNvPr id="9" name="Rectangle 7"/>
          <p:cNvSpPr>
            <a:spLocks noGrp="1" noChangeArrowheads="1"/>
          </p:cNvSpPr>
          <p:nvPr>
            <p:ph type="sldNum" sz="quarter" idx="12"/>
          </p:nvPr>
        </p:nvSpPr>
        <p:spPr>
          <a:ln/>
        </p:spPr>
        <p:txBody>
          <a:bodyPr/>
          <a:lstStyle>
            <a:lvl1pPr>
              <a:defRPr/>
            </a:lvl1pPr>
          </a:lstStyle>
          <a:p>
            <a:pPr>
              <a:defRPr/>
            </a:pPr>
            <a:fld id="{03A44971-6174-4D10-B2A6-1EA49BB7016B}" type="slidenum">
              <a:rPr lang="en-US" altLang="en-US">
                <a:solidFill>
                  <a:srgbClr val="000000"/>
                </a:solidFill>
              </a:rPr>
              <a:pPr>
                <a:defRPr/>
              </a:pPr>
              <a:t>‹#›</a:t>
            </a:fld>
            <a:r>
              <a:rPr lang="en-US" altLang="en-US">
                <a:solidFill>
                  <a:srgbClr val="000000"/>
                </a:solidFill>
              </a:rPr>
              <a:t>/27</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88.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093788" y="114300"/>
            <a:ext cx="7821612" cy="5715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04800" y="685800"/>
            <a:ext cx="4229100" cy="40338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86300" y="685800"/>
            <a:ext cx="4229100" cy="195976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86300" y="2759869"/>
            <a:ext cx="4229100" cy="195976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5"/>
          <p:cNvSpPr>
            <a:spLocks noGrp="1" noChangeArrowheads="1"/>
          </p:cNvSpPr>
          <p:nvPr>
            <p:ph type="dt" sz="half" idx="10"/>
          </p:nvPr>
        </p:nvSpPr>
        <p:spPr>
          <a:ln/>
        </p:spPr>
        <p:txBody>
          <a:bodyPr/>
          <a:lstStyle>
            <a:lvl1pPr>
              <a:defRPr/>
            </a:lvl1pPr>
          </a:lstStyle>
          <a:p>
            <a:pPr>
              <a:defRPr/>
            </a:pPr>
            <a:r>
              <a:rPr lang="en-US" altLang="en-US" smtClean="0">
                <a:solidFill>
                  <a:srgbClr val="000000"/>
                </a:solidFill>
              </a:rPr>
              <a:t>11 Oct 2017</a:t>
            </a:r>
            <a:endParaRPr lang="en-US" altLang="en-US">
              <a:solidFill>
                <a:srgbClr val="000000"/>
              </a:solidFill>
            </a:endParaRPr>
          </a:p>
        </p:txBody>
      </p:sp>
      <p:sp>
        <p:nvSpPr>
          <p:cNvPr id="7" name="Rectangle 6"/>
          <p:cNvSpPr>
            <a:spLocks noGrp="1" noChangeArrowheads="1"/>
          </p:cNvSpPr>
          <p:nvPr>
            <p:ph type="ftr" sz="quarter" idx="11"/>
          </p:nvPr>
        </p:nvSpPr>
        <p:spPr>
          <a:ln/>
        </p:spPr>
        <p:txBody>
          <a:bodyPr/>
          <a:lstStyle>
            <a:lvl1pPr>
              <a:defRPr/>
            </a:lvl1pPr>
          </a:lstStyle>
          <a:p>
            <a:pPr>
              <a:defRPr/>
            </a:pPr>
            <a:r>
              <a:rPr lang="en-US" altLang="en-US" smtClean="0">
                <a:solidFill>
                  <a:srgbClr val="000000"/>
                </a:solidFill>
              </a:rPr>
              <a:t>Academic Training</a:t>
            </a:r>
            <a:endParaRPr lang="en-US" altLang="en-US">
              <a:solidFill>
                <a:srgbClr val="000000"/>
              </a:solidFill>
            </a:endParaRPr>
          </a:p>
        </p:txBody>
      </p:sp>
      <p:sp>
        <p:nvSpPr>
          <p:cNvPr id="8" name="Rectangle 7"/>
          <p:cNvSpPr>
            <a:spLocks noGrp="1" noChangeArrowheads="1"/>
          </p:cNvSpPr>
          <p:nvPr>
            <p:ph type="sldNum" sz="quarter" idx="12"/>
          </p:nvPr>
        </p:nvSpPr>
        <p:spPr>
          <a:ln/>
        </p:spPr>
        <p:txBody>
          <a:bodyPr/>
          <a:lstStyle>
            <a:lvl1pPr>
              <a:defRPr/>
            </a:lvl1pPr>
          </a:lstStyle>
          <a:p>
            <a:pPr>
              <a:defRPr/>
            </a:pPr>
            <a:fld id="{0B2996AA-51BA-4786-A951-9D5ECE8ABD0C}" type="slidenum">
              <a:rPr lang="en-US" altLang="en-US">
                <a:solidFill>
                  <a:srgbClr val="000000"/>
                </a:solidFill>
              </a:rPr>
              <a:pPr>
                <a:defRPr/>
              </a:pPr>
              <a:t>‹#›</a:t>
            </a:fld>
            <a:r>
              <a:rPr lang="en-US" altLang="en-US">
                <a:solidFill>
                  <a:srgbClr val="000000"/>
                </a:solidFill>
              </a:rPr>
              <a:t>/27</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GB" smtClean="0"/>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6530" indent="0">
              <a:buNone/>
              <a:defRPr sz="2800"/>
            </a:lvl2pPr>
            <a:lvl3pPr marL="913140" indent="0">
              <a:buNone/>
              <a:defRPr sz="2400"/>
            </a:lvl3pPr>
            <a:lvl4pPr marL="1369696" indent="0">
              <a:buNone/>
              <a:defRPr sz="2000"/>
            </a:lvl4pPr>
            <a:lvl5pPr marL="1826279" indent="0">
              <a:buNone/>
              <a:defRPr sz="2000"/>
            </a:lvl5pPr>
            <a:lvl6pPr marL="2282808" indent="0">
              <a:buNone/>
              <a:defRPr sz="2000"/>
            </a:lvl6pPr>
            <a:lvl7pPr marL="2739338" indent="0">
              <a:buNone/>
              <a:defRPr sz="2000"/>
            </a:lvl7pPr>
            <a:lvl8pPr marL="3195920" indent="0">
              <a:buNone/>
              <a:defRPr sz="2000"/>
            </a:lvl8pPr>
            <a:lvl9pPr marL="3652490" indent="0">
              <a:buNone/>
              <a:defRPr sz="2000"/>
            </a:lvl9pPr>
          </a:lstStyle>
          <a:p>
            <a:endParaRPr lang="en-GB"/>
          </a:p>
        </p:txBody>
      </p:sp>
      <p:sp>
        <p:nvSpPr>
          <p:cNvPr id="4" name="Text Placeholder 3"/>
          <p:cNvSpPr>
            <a:spLocks noGrp="1"/>
          </p:cNvSpPr>
          <p:nvPr>
            <p:ph type="body" sz="half" idx="2"/>
          </p:nvPr>
        </p:nvSpPr>
        <p:spPr>
          <a:xfrm>
            <a:off x="1792288" y="4025574"/>
            <a:ext cx="5486400" cy="603647"/>
          </a:xfrm>
        </p:spPr>
        <p:txBody>
          <a:bodyPr/>
          <a:lstStyle>
            <a:lvl1pPr marL="0" indent="0">
              <a:buNone/>
              <a:defRPr sz="1400"/>
            </a:lvl1pPr>
            <a:lvl2pPr marL="456530" indent="0">
              <a:buNone/>
              <a:defRPr sz="1200"/>
            </a:lvl2pPr>
            <a:lvl3pPr marL="913140" indent="0">
              <a:buNone/>
              <a:defRPr sz="1000"/>
            </a:lvl3pPr>
            <a:lvl4pPr marL="1369696" indent="0">
              <a:buNone/>
              <a:defRPr sz="900"/>
            </a:lvl4pPr>
            <a:lvl5pPr marL="1826279" indent="0">
              <a:buNone/>
              <a:defRPr sz="900"/>
            </a:lvl5pPr>
            <a:lvl6pPr marL="2282808" indent="0">
              <a:buNone/>
              <a:defRPr sz="900"/>
            </a:lvl6pPr>
            <a:lvl7pPr marL="2739338" indent="0">
              <a:buNone/>
              <a:defRPr sz="900"/>
            </a:lvl7pPr>
            <a:lvl8pPr marL="3195920" indent="0">
              <a:buNone/>
              <a:defRPr sz="900"/>
            </a:lvl8pPr>
            <a:lvl9pPr marL="365249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D210D15C-7CB2-DE4C-B812-C8D7CD2B73C8}" type="datetimeFigureOut">
              <a:rPr lang="en-US" smtClean="0"/>
              <a:t>9/18/18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D3C18-E509-6E45-AAA5-EF10E7E23A79}" type="slidenum">
              <a:rPr lang="en-GB" smtClean="0"/>
              <a:t>‹#›</a:t>
            </a:fld>
            <a:endParaRPr lang="en-GB"/>
          </a:p>
        </p:txBody>
      </p:sp>
    </p:spTree>
    <p:extLst>
      <p:ext uri="{BB962C8B-B14F-4D97-AF65-F5344CB8AC3E}">
        <p14:creationId xmlns:p14="http://schemas.microsoft.com/office/powerpoint/2010/main" val="1862965674"/>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4800" y="114300"/>
            <a:ext cx="8610600" cy="571500"/>
          </a:xfrm>
          <a:gradFill>
            <a:gsLst>
              <a:gs pos="0">
                <a:srgbClr val="EBF5FF"/>
              </a:gs>
              <a:gs pos="100000">
                <a:srgbClr val="7F96F9"/>
              </a:gs>
            </a:gsLst>
          </a:gradFill>
          <a:ln>
            <a:solidFill>
              <a:schemeClr val="bg1"/>
            </a:solidFill>
          </a:ln>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304800" y="685800"/>
            <a:ext cx="8610600" cy="4033838"/>
          </a:xfrm>
        </p:spPr>
        <p:txBody>
          <a:bodyPr/>
          <a:lstStyle>
            <a:lvl5pPr>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dirty="0" smtClean="0"/>
            </a:lvl1pPr>
          </a:lstStyle>
          <a:p>
            <a:pPr>
              <a:defRPr/>
            </a:pPr>
            <a:r>
              <a:rPr lang="en-US" altLang="en-US">
                <a:solidFill>
                  <a:srgbClr val="000000"/>
                </a:solidFill>
              </a:rPr>
              <a:t>11 Oct 2017</a:t>
            </a:r>
          </a:p>
        </p:txBody>
      </p:sp>
      <p:sp>
        <p:nvSpPr>
          <p:cNvPr id="5" name="Footer Placeholder 4"/>
          <p:cNvSpPr>
            <a:spLocks noGrp="1"/>
          </p:cNvSpPr>
          <p:nvPr>
            <p:ph type="ftr" sz="quarter" idx="11"/>
          </p:nvPr>
        </p:nvSpPr>
        <p:spPr/>
        <p:txBody>
          <a:bodyPr/>
          <a:lstStyle>
            <a:lvl1pPr>
              <a:defRPr dirty="0" err="1" smtClean="0"/>
            </a:lvl1pPr>
          </a:lstStyle>
          <a:p>
            <a:pPr>
              <a:defRPr/>
            </a:pPr>
            <a:r>
              <a:rPr lang="en-US" altLang="en-US">
                <a:solidFill>
                  <a:srgbClr val="000000"/>
                </a:solidFill>
              </a:rPr>
              <a:t>Academic Training</a:t>
            </a:r>
          </a:p>
        </p:txBody>
      </p:sp>
      <p:sp>
        <p:nvSpPr>
          <p:cNvPr id="6" name="Slide Number Placeholder 5"/>
          <p:cNvSpPr>
            <a:spLocks noGrp="1"/>
          </p:cNvSpPr>
          <p:nvPr>
            <p:ph type="sldNum" sz="quarter" idx="12"/>
          </p:nvPr>
        </p:nvSpPr>
        <p:spPr/>
        <p:txBody>
          <a:bodyPr/>
          <a:lstStyle>
            <a:lvl1pPr>
              <a:defRPr/>
            </a:lvl1pPr>
          </a:lstStyle>
          <a:p>
            <a:pPr>
              <a:defRPr/>
            </a:pPr>
            <a:fld id="{58F37CEC-7426-473D-BB9A-C0489BA294D7}" type="slidenum">
              <a:rPr lang="en-US" altLang="en-US">
                <a:solidFill>
                  <a:srgbClr val="000000"/>
                </a:solidFill>
              </a:rPr>
              <a:pPr>
                <a:defRPr/>
              </a:pPr>
              <a:t>‹#›</a:t>
            </a:fld>
            <a:endParaRPr lang="en-US" altLang="en-US" dirty="0">
              <a:solidFill>
                <a:srgbClr val="000000"/>
              </a:solidFill>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pPr>
              <a:defRPr/>
            </a:pPr>
            <a:r>
              <a:rPr lang="en-US" altLang="en-US" smtClean="0">
                <a:solidFill>
                  <a:srgbClr val="000000"/>
                </a:solidFill>
              </a:rPr>
              <a:t>11 Oct 2017</a:t>
            </a:r>
            <a:endParaRPr lang="en-US" altLang="en-US">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r>
              <a:rPr lang="en-US" altLang="en-US" smtClean="0">
                <a:solidFill>
                  <a:srgbClr val="000000"/>
                </a:solidFill>
              </a:rPr>
              <a:t>Academic Training</a:t>
            </a:r>
            <a:endParaRPr lang="en-US" altLang="en-US">
              <a:solidFill>
                <a:srgbClr val="000000"/>
              </a:solidFill>
            </a:endParaRPr>
          </a:p>
        </p:txBody>
      </p:sp>
      <p:sp>
        <p:nvSpPr>
          <p:cNvPr id="5" name="Rectangle 7"/>
          <p:cNvSpPr>
            <a:spLocks noGrp="1" noChangeArrowheads="1"/>
          </p:cNvSpPr>
          <p:nvPr>
            <p:ph type="sldNum" sz="quarter" idx="12"/>
          </p:nvPr>
        </p:nvSpPr>
        <p:spPr>
          <a:ln/>
        </p:spPr>
        <p:txBody>
          <a:bodyPr/>
          <a:lstStyle>
            <a:lvl1pPr>
              <a:defRPr/>
            </a:lvl1pPr>
          </a:lstStyle>
          <a:p>
            <a:pPr>
              <a:defRPr/>
            </a:pPr>
            <a:fld id="{9D49453E-1DE5-426C-B922-979B5BCB3A31}" type="slidenum">
              <a:rPr lang="en-US" altLang="en-US">
                <a:solidFill>
                  <a:srgbClr val="000000"/>
                </a:solidFill>
              </a:rPr>
              <a:pPr>
                <a:defRPr/>
              </a:pPr>
              <a:t>‹#›</a:t>
            </a:fld>
            <a:r>
              <a:rPr lang="en-US" altLang="en-US">
                <a:solidFill>
                  <a:srgbClr val="000000"/>
                </a:solidFill>
              </a:rPr>
              <a:t>/27</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9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3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r>
              <a:rPr lang="en-US" altLang="en-US" smtClean="0">
                <a:solidFill>
                  <a:srgbClr val="000000"/>
                </a:solidFill>
              </a:rPr>
              <a:t>11 Oct 2017</a:t>
            </a:r>
            <a:endParaRPr lang="en-US" alt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r>
              <a:rPr lang="en-US" altLang="en-US" smtClean="0">
                <a:solidFill>
                  <a:srgbClr val="000000"/>
                </a:solidFill>
              </a:rPr>
              <a:t>Academic Training</a:t>
            </a:r>
            <a:endParaRPr lang="en-US" alt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7EA2F5BE-86E4-4E9A-A8FB-7367990F2C5C}" type="slidenum">
              <a:rPr lang="en-US" altLang="en-US">
                <a:solidFill>
                  <a:srgbClr val="000000"/>
                </a:solidFill>
              </a:rPr>
              <a:pPr>
                <a:defRPr/>
              </a:pPr>
              <a:t>‹#›</a:t>
            </a:fld>
            <a:r>
              <a:rPr lang="en-US" altLang="en-US">
                <a:solidFill>
                  <a:srgbClr val="000000"/>
                </a:solidFill>
              </a:rPr>
              <a:t>/27</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9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685800"/>
            <a:ext cx="4229100" cy="4033838"/>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6300" y="685800"/>
            <a:ext cx="4229100" cy="4033838"/>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r>
              <a:rPr lang="en-US" altLang="en-US" smtClean="0">
                <a:solidFill>
                  <a:srgbClr val="000000"/>
                </a:solidFill>
              </a:rPr>
              <a:t>11 Oct 2017</a:t>
            </a:r>
            <a:endParaRPr lang="en-US" alt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r>
              <a:rPr lang="en-US" altLang="en-US" smtClean="0">
                <a:solidFill>
                  <a:srgbClr val="000000"/>
                </a:solidFill>
              </a:rPr>
              <a:t>Academic Training</a:t>
            </a:r>
            <a:endParaRPr lang="en-US" altLang="en-US">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6D1A4C39-1342-4DBF-BA2D-862D2705C813}" type="slidenum">
              <a:rPr lang="en-US" altLang="en-US">
                <a:solidFill>
                  <a:srgbClr val="000000"/>
                </a:solidFill>
              </a:rPr>
              <a:pPr>
                <a:defRPr/>
              </a:pPr>
              <a:t>‹#›</a:t>
            </a:fld>
            <a:r>
              <a:rPr lang="en-US" altLang="en-US">
                <a:solidFill>
                  <a:srgbClr val="000000"/>
                </a:solidFill>
              </a:rPr>
              <a:t>/27</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9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r>
              <a:rPr lang="en-US" altLang="en-US" smtClean="0">
                <a:solidFill>
                  <a:srgbClr val="000000"/>
                </a:solidFill>
              </a:rPr>
              <a:t>11 Oct 2017</a:t>
            </a:r>
            <a:endParaRPr lang="en-US" altLang="en-US">
              <a:solidFill>
                <a:srgbClr val="000000"/>
              </a:solidFill>
            </a:endParaRPr>
          </a:p>
        </p:txBody>
      </p:sp>
      <p:sp>
        <p:nvSpPr>
          <p:cNvPr id="8" name="Rectangle 6"/>
          <p:cNvSpPr>
            <a:spLocks noGrp="1" noChangeArrowheads="1"/>
          </p:cNvSpPr>
          <p:nvPr>
            <p:ph type="ftr" sz="quarter" idx="11"/>
          </p:nvPr>
        </p:nvSpPr>
        <p:spPr>
          <a:ln/>
        </p:spPr>
        <p:txBody>
          <a:bodyPr/>
          <a:lstStyle>
            <a:lvl1pPr>
              <a:defRPr/>
            </a:lvl1pPr>
          </a:lstStyle>
          <a:p>
            <a:pPr>
              <a:defRPr/>
            </a:pPr>
            <a:r>
              <a:rPr lang="en-US" altLang="en-US" smtClean="0">
                <a:solidFill>
                  <a:srgbClr val="000000"/>
                </a:solidFill>
              </a:rPr>
              <a:t>Academic Training</a:t>
            </a:r>
            <a:endParaRPr lang="en-US" altLang="en-US">
              <a:solidFill>
                <a:srgbClr val="000000"/>
              </a:solidFill>
            </a:endParaRPr>
          </a:p>
        </p:txBody>
      </p:sp>
      <p:sp>
        <p:nvSpPr>
          <p:cNvPr id="9" name="Rectangle 7"/>
          <p:cNvSpPr>
            <a:spLocks noGrp="1" noChangeArrowheads="1"/>
          </p:cNvSpPr>
          <p:nvPr>
            <p:ph type="sldNum" sz="quarter" idx="12"/>
          </p:nvPr>
        </p:nvSpPr>
        <p:spPr>
          <a:ln/>
        </p:spPr>
        <p:txBody>
          <a:bodyPr/>
          <a:lstStyle>
            <a:lvl1pPr>
              <a:defRPr/>
            </a:lvl1pPr>
          </a:lstStyle>
          <a:p>
            <a:pPr>
              <a:defRPr/>
            </a:pPr>
            <a:fld id="{920E0F29-8CEC-48E4-9081-B3B24D9ED4CA}" type="slidenum">
              <a:rPr lang="en-US" altLang="en-US">
                <a:solidFill>
                  <a:srgbClr val="000000"/>
                </a:solidFill>
              </a:rPr>
              <a:pPr>
                <a:defRPr/>
              </a:pPr>
              <a:t>‹#›</a:t>
            </a:fld>
            <a:r>
              <a:rPr lang="en-US" altLang="en-US">
                <a:solidFill>
                  <a:srgbClr val="000000"/>
                </a:solidFill>
              </a:rPr>
              <a:t>/27</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9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04800" y="114300"/>
            <a:ext cx="8610600" cy="571500"/>
          </a:xfrm>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pPr>
              <a:defRPr/>
            </a:pPr>
            <a:r>
              <a:rPr lang="en-US" altLang="en-US" smtClean="0">
                <a:solidFill>
                  <a:srgbClr val="000000"/>
                </a:solidFill>
              </a:rPr>
              <a:t>11 Oct 2017</a:t>
            </a:r>
            <a:endParaRPr lang="en-US" altLang="en-US">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r>
              <a:rPr lang="en-US" altLang="en-US" smtClean="0">
                <a:solidFill>
                  <a:srgbClr val="000000"/>
                </a:solidFill>
              </a:rPr>
              <a:t>Academic Training</a:t>
            </a:r>
            <a:endParaRPr lang="en-US" altLang="en-US">
              <a:solidFill>
                <a:srgbClr val="000000"/>
              </a:solidFill>
            </a:endParaRPr>
          </a:p>
        </p:txBody>
      </p:sp>
      <p:sp>
        <p:nvSpPr>
          <p:cNvPr id="5" name="Rectangle 7"/>
          <p:cNvSpPr>
            <a:spLocks noGrp="1" noChangeArrowheads="1"/>
          </p:cNvSpPr>
          <p:nvPr>
            <p:ph type="sldNum" sz="quarter" idx="12"/>
          </p:nvPr>
        </p:nvSpPr>
        <p:spPr>
          <a:ln/>
        </p:spPr>
        <p:txBody>
          <a:bodyPr/>
          <a:lstStyle>
            <a:lvl1pPr>
              <a:defRPr/>
            </a:lvl1pPr>
          </a:lstStyle>
          <a:p>
            <a:pPr>
              <a:defRPr/>
            </a:pPr>
            <a:fld id="{33A463A4-1425-4350-AC63-E9ADFA407B67}" type="slidenum">
              <a:rPr lang="en-US" altLang="en-US">
                <a:solidFill>
                  <a:srgbClr val="000000"/>
                </a:solidFill>
              </a:rPr>
              <a:pPr>
                <a:defRPr/>
              </a:pPr>
              <a:t>‹#›</a:t>
            </a:fld>
            <a:r>
              <a:rPr lang="en-US" altLang="en-US">
                <a:solidFill>
                  <a:srgbClr val="000000"/>
                </a:solidFill>
              </a:rPr>
              <a:t>/27</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9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r>
              <a:rPr lang="en-US" altLang="en-US" smtClean="0">
                <a:solidFill>
                  <a:srgbClr val="000000"/>
                </a:solidFill>
              </a:rPr>
              <a:t>11 Oct 2017</a:t>
            </a:r>
            <a:endParaRPr lang="en-US" altLang="en-US">
              <a:solidFill>
                <a:srgbClr val="000000"/>
              </a:solidFill>
            </a:endParaRPr>
          </a:p>
        </p:txBody>
      </p:sp>
      <p:sp>
        <p:nvSpPr>
          <p:cNvPr id="3" name="Rectangle 6"/>
          <p:cNvSpPr>
            <a:spLocks noGrp="1" noChangeArrowheads="1"/>
          </p:cNvSpPr>
          <p:nvPr>
            <p:ph type="ftr" sz="quarter" idx="11"/>
          </p:nvPr>
        </p:nvSpPr>
        <p:spPr>
          <a:ln/>
        </p:spPr>
        <p:txBody>
          <a:bodyPr/>
          <a:lstStyle>
            <a:lvl1pPr>
              <a:defRPr/>
            </a:lvl1pPr>
          </a:lstStyle>
          <a:p>
            <a:pPr>
              <a:defRPr/>
            </a:pPr>
            <a:r>
              <a:rPr lang="en-US" altLang="en-US" smtClean="0">
                <a:solidFill>
                  <a:srgbClr val="000000"/>
                </a:solidFill>
              </a:rPr>
              <a:t>Academic Training</a:t>
            </a:r>
            <a:endParaRPr lang="en-US" altLang="en-US">
              <a:solidFill>
                <a:srgbClr val="000000"/>
              </a:solidFill>
            </a:endParaRPr>
          </a:p>
        </p:txBody>
      </p:sp>
      <p:sp>
        <p:nvSpPr>
          <p:cNvPr id="4" name="Rectangle 7"/>
          <p:cNvSpPr>
            <a:spLocks noGrp="1" noChangeArrowheads="1"/>
          </p:cNvSpPr>
          <p:nvPr>
            <p:ph type="sldNum" sz="quarter" idx="12"/>
          </p:nvPr>
        </p:nvSpPr>
        <p:spPr>
          <a:ln/>
        </p:spPr>
        <p:txBody>
          <a:bodyPr/>
          <a:lstStyle>
            <a:lvl1pPr>
              <a:defRPr/>
            </a:lvl1pPr>
          </a:lstStyle>
          <a:p>
            <a:pPr>
              <a:defRPr/>
            </a:pPr>
            <a:fld id="{D93E0678-3149-443B-8A5D-85EC3119747D}" type="slidenum">
              <a:rPr lang="en-US" altLang="en-US">
                <a:solidFill>
                  <a:srgbClr val="000000"/>
                </a:solidFill>
              </a:rPr>
              <a:pPr>
                <a:defRPr/>
              </a:pPr>
              <a:t>‹#›</a:t>
            </a:fld>
            <a:r>
              <a:rPr lang="en-US" altLang="en-US">
                <a:solidFill>
                  <a:srgbClr val="000000"/>
                </a:solidFill>
              </a:rPr>
              <a:t>/27</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9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1500" b="1"/>
            </a:lvl1pPr>
          </a:lstStyle>
          <a:p>
            <a:r>
              <a:rPr lang="en-US" smtClean="0"/>
              <a:t>Click to edit Master title style</a:t>
            </a:r>
            <a:endParaRPr lang="en-US"/>
          </a:p>
        </p:txBody>
      </p:sp>
      <p:sp>
        <p:nvSpPr>
          <p:cNvPr id="3" name="Content Placeholder 2"/>
          <p:cNvSpPr>
            <a:spLocks noGrp="1"/>
          </p:cNvSpPr>
          <p:nvPr>
            <p:ph idx="1"/>
          </p:nvPr>
        </p:nvSpPr>
        <p:spPr>
          <a:xfrm>
            <a:off x="3575050" y="204789"/>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r>
              <a:rPr lang="en-US" altLang="en-US" smtClean="0">
                <a:solidFill>
                  <a:srgbClr val="000000"/>
                </a:solidFill>
              </a:rPr>
              <a:t>11 Oct 2017</a:t>
            </a:r>
            <a:endParaRPr lang="en-US" alt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r>
              <a:rPr lang="en-US" altLang="en-US" smtClean="0">
                <a:solidFill>
                  <a:srgbClr val="000000"/>
                </a:solidFill>
              </a:rPr>
              <a:t>Academic Training</a:t>
            </a:r>
            <a:endParaRPr lang="en-US" altLang="en-US">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793EB195-D2B7-4D0A-8B1C-749C5BCD3FE8}" type="slidenum">
              <a:rPr lang="en-US" altLang="en-US">
                <a:solidFill>
                  <a:srgbClr val="000000"/>
                </a:solidFill>
              </a:rPr>
              <a:pPr>
                <a:defRPr/>
              </a:pPr>
              <a:t>‹#›</a:t>
            </a:fld>
            <a:r>
              <a:rPr lang="en-US" altLang="en-US">
                <a:solidFill>
                  <a:srgbClr val="000000"/>
                </a:solidFill>
              </a:rPr>
              <a:t>/27</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9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1500" b="1"/>
            </a:lvl1pPr>
          </a:lstStyle>
          <a:p>
            <a:r>
              <a:rPr lang="en-US" smtClean="0"/>
              <a:t>Click to edit Master title style</a:t>
            </a:r>
            <a:endParaRPr lang="en-US"/>
          </a:p>
        </p:txBody>
      </p:sp>
      <p:sp>
        <p:nvSpPr>
          <p:cNvPr id="3" name="Picture Placeholder 2"/>
          <p:cNvSpPr>
            <a:spLocks noGrp="1"/>
          </p:cNvSpPr>
          <p:nvPr>
            <p:ph type="pic" idx="1" hasCustomPrompt="1"/>
          </p:nvPr>
        </p:nvSpPr>
        <p:spPr>
          <a:xfrm>
            <a:off x="1792288"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dirty="0" smtClean="0"/>
              <a:t> k icon to add picture</a:t>
            </a:r>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r>
              <a:rPr lang="en-US" altLang="en-US" smtClean="0">
                <a:solidFill>
                  <a:srgbClr val="000000"/>
                </a:solidFill>
              </a:rPr>
              <a:t>11 Oct 2017</a:t>
            </a:r>
            <a:endParaRPr lang="en-US" alt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r>
              <a:rPr lang="en-US" altLang="en-US" smtClean="0">
                <a:solidFill>
                  <a:srgbClr val="000000"/>
                </a:solidFill>
              </a:rPr>
              <a:t>Academic Training</a:t>
            </a:r>
            <a:endParaRPr lang="en-US" altLang="en-US">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E51D6649-B869-482D-9FB7-E5CAAFB5D891}" type="slidenum">
              <a:rPr lang="en-US" altLang="en-US">
                <a:solidFill>
                  <a:srgbClr val="000000"/>
                </a:solidFill>
              </a:rPr>
              <a:pPr>
                <a:defRPr/>
              </a:pPr>
              <a:t>‹#›</a:t>
            </a:fld>
            <a:r>
              <a:rPr lang="en-US" altLang="en-US">
                <a:solidFill>
                  <a:srgbClr val="000000"/>
                </a:solidFill>
              </a:rPr>
              <a:t>/27</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9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r>
              <a:rPr lang="en-US" altLang="en-US" smtClean="0">
                <a:solidFill>
                  <a:srgbClr val="000000"/>
                </a:solidFill>
              </a:rPr>
              <a:t>11 Oct 2017</a:t>
            </a:r>
            <a:endParaRPr lang="en-US" alt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r>
              <a:rPr lang="en-US" altLang="en-US" smtClean="0">
                <a:solidFill>
                  <a:srgbClr val="000000"/>
                </a:solidFill>
              </a:rPr>
              <a:t>Academic Training</a:t>
            </a:r>
            <a:endParaRPr lang="en-US" alt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045CCB8F-D0CD-49E5-88AB-A8F3F4C00268}" type="slidenum">
              <a:rPr lang="en-US" altLang="en-US">
                <a:solidFill>
                  <a:srgbClr val="000000"/>
                </a:solidFill>
              </a:rPr>
              <a:pPr>
                <a:defRPr/>
              </a:pPr>
              <a:t>‹#›</a:t>
            </a:fld>
            <a:r>
              <a:rPr lang="en-US" altLang="en-US">
                <a:solidFill>
                  <a:srgbClr val="000000"/>
                </a:solidFill>
              </a:rPr>
              <a:t>/27</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1" Type="http://schemas.openxmlformats.org/officeDocument/2006/relationships/slideLayout" Target="../slideLayouts/slideLayout113.xml"/><Relationship Id="rId12" Type="http://schemas.openxmlformats.org/officeDocument/2006/relationships/slideLayout" Target="../slideLayouts/slideLayout114.xml"/><Relationship Id="rId13" Type="http://schemas.openxmlformats.org/officeDocument/2006/relationships/slideLayout" Target="../slideLayouts/slideLayout115.xml"/><Relationship Id="rId14" Type="http://schemas.openxmlformats.org/officeDocument/2006/relationships/slideLayout" Target="../slideLayouts/slideLayout116.xml"/><Relationship Id="rId15" Type="http://schemas.openxmlformats.org/officeDocument/2006/relationships/theme" Target="../theme/theme10.xml"/><Relationship Id="rId1" Type="http://schemas.openxmlformats.org/officeDocument/2006/relationships/slideLayout" Target="../slideLayouts/slideLayout103.xml"/><Relationship Id="rId2" Type="http://schemas.openxmlformats.org/officeDocument/2006/relationships/slideLayout" Target="../slideLayouts/slideLayout104.xml"/><Relationship Id="rId3" Type="http://schemas.openxmlformats.org/officeDocument/2006/relationships/slideLayout" Target="../slideLayouts/slideLayout105.xml"/><Relationship Id="rId4" Type="http://schemas.openxmlformats.org/officeDocument/2006/relationships/slideLayout" Target="../slideLayouts/slideLayout106.xml"/><Relationship Id="rId5" Type="http://schemas.openxmlformats.org/officeDocument/2006/relationships/slideLayout" Target="../slideLayouts/slideLayout107.xml"/><Relationship Id="rId6" Type="http://schemas.openxmlformats.org/officeDocument/2006/relationships/slideLayout" Target="../slideLayouts/slideLayout108.xml"/><Relationship Id="rId7" Type="http://schemas.openxmlformats.org/officeDocument/2006/relationships/slideLayout" Target="../slideLayouts/slideLayout109.xml"/><Relationship Id="rId8" Type="http://schemas.openxmlformats.org/officeDocument/2006/relationships/slideLayout" Target="../slideLayouts/slideLayout110.xml"/><Relationship Id="rId9" Type="http://schemas.openxmlformats.org/officeDocument/2006/relationships/slideLayout" Target="../slideLayouts/slideLayout111.xml"/><Relationship Id="rId10" Type="http://schemas.openxmlformats.org/officeDocument/2006/relationships/slideLayout" Target="../slideLayouts/slideLayout112.xml"/></Relationships>
</file>

<file path=ppt/slideMasters/_rels/slideMaster11.xml.rels><?xml version="1.0" encoding="UTF-8" standalone="yes"?>
<Relationships xmlns="http://schemas.openxmlformats.org/package/2006/relationships"><Relationship Id="rId11" Type="http://schemas.openxmlformats.org/officeDocument/2006/relationships/slideLayout" Target="../slideLayouts/slideLayout127.xml"/><Relationship Id="rId12" Type="http://schemas.openxmlformats.org/officeDocument/2006/relationships/theme" Target="../theme/theme11.xml"/><Relationship Id="rId1" Type="http://schemas.openxmlformats.org/officeDocument/2006/relationships/slideLayout" Target="../slideLayouts/slideLayout117.xml"/><Relationship Id="rId2" Type="http://schemas.openxmlformats.org/officeDocument/2006/relationships/slideLayout" Target="../slideLayouts/slideLayout118.xml"/><Relationship Id="rId3" Type="http://schemas.openxmlformats.org/officeDocument/2006/relationships/slideLayout" Target="../slideLayouts/slideLayout119.xml"/><Relationship Id="rId4" Type="http://schemas.openxmlformats.org/officeDocument/2006/relationships/slideLayout" Target="../slideLayouts/slideLayout120.xml"/><Relationship Id="rId5" Type="http://schemas.openxmlformats.org/officeDocument/2006/relationships/slideLayout" Target="../slideLayouts/slideLayout121.xml"/><Relationship Id="rId6" Type="http://schemas.openxmlformats.org/officeDocument/2006/relationships/slideLayout" Target="../slideLayouts/slideLayout122.xml"/><Relationship Id="rId7" Type="http://schemas.openxmlformats.org/officeDocument/2006/relationships/slideLayout" Target="../slideLayouts/slideLayout123.xml"/><Relationship Id="rId8" Type="http://schemas.openxmlformats.org/officeDocument/2006/relationships/slideLayout" Target="../slideLayouts/slideLayout124.xml"/><Relationship Id="rId9" Type="http://schemas.openxmlformats.org/officeDocument/2006/relationships/slideLayout" Target="../slideLayouts/slideLayout125.xml"/><Relationship Id="rId10" Type="http://schemas.openxmlformats.org/officeDocument/2006/relationships/slideLayout" Target="../slideLayouts/slideLayout126.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2" Type="http://schemas.openxmlformats.org/officeDocument/2006/relationships/theme" Target="../theme/theme2.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4.xml"/><Relationship Id="rId12" Type="http://schemas.openxmlformats.org/officeDocument/2006/relationships/slideLayout" Target="../slideLayouts/slideLayout35.xml"/><Relationship Id="rId13" Type="http://schemas.openxmlformats.org/officeDocument/2006/relationships/theme" Target="../theme/theme3.xml"/><Relationship Id="rId1" Type="http://schemas.openxmlformats.org/officeDocument/2006/relationships/slideLayout" Target="../slideLayouts/slideLayout24.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 Id="rId9" Type="http://schemas.openxmlformats.org/officeDocument/2006/relationships/slideLayout" Target="../slideLayouts/slideLayout32.xml"/><Relationship Id="rId10"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38.xml"/><Relationship Id="rId4" Type="http://schemas.openxmlformats.org/officeDocument/2006/relationships/slideLayout" Target="../slideLayouts/slideLayout39.xml"/><Relationship Id="rId5" Type="http://schemas.openxmlformats.org/officeDocument/2006/relationships/slideLayout" Target="../slideLayouts/slideLayout40.xml"/><Relationship Id="rId6" Type="http://schemas.openxmlformats.org/officeDocument/2006/relationships/theme" Target="../theme/theme4.xml"/><Relationship Id="rId7" Type="http://schemas.openxmlformats.org/officeDocument/2006/relationships/image" Target="../media/image1.emf"/><Relationship Id="rId1" Type="http://schemas.openxmlformats.org/officeDocument/2006/relationships/slideLayout" Target="../slideLayouts/slideLayout36.xml"/><Relationship Id="rId2" Type="http://schemas.openxmlformats.org/officeDocument/2006/relationships/slideLayout" Target="../slideLayouts/slideLayout37.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1.xml"/><Relationship Id="rId12" Type="http://schemas.openxmlformats.org/officeDocument/2006/relationships/slideLayout" Target="../slideLayouts/slideLayout52.xml"/><Relationship Id="rId13" Type="http://schemas.openxmlformats.org/officeDocument/2006/relationships/theme" Target="../theme/theme5.xml"/><Relationship Id="rId1" Type="http://schemas.openxmlformats.org/officeDocument/2006/relationships/slideLayout" Target="../slideLayouts/slideLayout41.xml"/><Relationship Id="rId2" Type="http://schemas.openxmlformats.org/officeDocument/2006/relationships/slideLayout" Target="../slideLayouts/slideLayout42.xml"/><Relationship Id="rId3" Type="http://schemas.openxmlformats.org/officeDocument/2006/relationships/slideLayout" Target="../slideLayouts/slideLayout43.xml"/><Relationship Id="rId4" Type="http://schemas.openxmlformats.org/officeDocument/2006/relationships/slideLayout" Target="../slideLayouts/slideLayout44.xml"/><Relationship Id="rId5" Type="http://schemas.openxmlformats.org/officeDocument/2006/relationships/slideLayout" Target="../slideLayouts/slideLayout45.xml"/><Relationship Id="rId6" Type="http://schemas.openxmlformats.org/officeDocument/2006/relationships/slideLayout" Target="../slideLayouts/slideLayout46.xml"/><Relationship Id="rId7" Type="http://schemas.openxmlformats.org/officeDocument/2006/relationships/slideLayout" Target="../slideLayouts/slideLayout47.xml"/><Relationship Id="rId8" Type="http://schemas.openxmlformats.org/officeDocument/2006/relationships/slideLayout" Target="../slideLayouts/slideLayout48.xml"/><Relationship Id="rId9" Type="http://schemas.openxmlformats.org/officeDocument/2006/relationships/slideLayout" Target="../slideLayouts/slideLayout49.xml"/><Relationship Id="rId10" Type="http://schemas.openxmlformats.org/officeDocument/2006/relationships/slideLayout" Target="../slideLayouts/slideLayout50.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3.xml"/><Relationship Id="rId12" Type="http://schemas.openxmlformats.org/officeDocument/2006/relationships/theme" Target="../theme/theme6.xml"/><Relationship Id="rId1" Type="http://schemas.openxmlformats.org/officeDocument/2006/relationships/slideLayout" Target="../slideLayouts/slideLayout53.xml"/><Relationship Id="rId2" Type="http://schemas.openxmlformats.org/officeDocument/2006/relationships/slideLayout" Target="../slideLayouts/slideLayout54.xml"/><Relationship Id="rId3" Type="http://schemas.openxmlformats.org/officeDocument/2006/relationships/slideLayout" Target="../slideLayouts/slideLayout55.xml"/><Relationship Id="rId4" Type="http://schemas.openxmlformats.org/officeDocument/2006/relationships/slideLayout" Target="../slideLayouts/slideLayout56.xml"/><Relationship Id="rId5" Type="http://schemas.openxmlformats.org/officeDocument/2006/relationships/slideLayout" Target="../slideLayouts/slideLayout57.xml"/><Relationship Id="rId6" Type="http://schemas.openxmlformats.org/officeDocument/2006/relationships/slideLayout" Target="../slideLayouts/slideLayout58.xml"/><Relationship Id="rId7" Type="http://schemas.openxmlformats.org/officeDocument/2006/relationships/slideLayout" Target="../slideLayouts/slideLayout59.xml"/><Relationship Id="rId8" Type="http://schemas.openxmlformats.org/officeDocument/2006/relationships/slideLayout" Target="../slideLayouts/slideLayout60.xml"/><Relationship Id="rId9" Type="http://schemas.openxmlformats.org/officeDocument/2006/relationships/slideLayout" Target="../slideLayouts/slideLayout61.xml"/><Relationship Id="rId10" Type="http://schemas.openxmlformats.org/officeDocument/2006/relationships/slideLayout" Target="../slideLayouts/slideLayout62.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74.xml"/><Relationship Id="rId12" Type="http://schemas.openxmlformats.org/officeDocument/2006/relationships/theme" Target="../theme/theme7.xml"/><Relationship Id="rId1" Type="http://schemas.openxmlformats.org/officeDocument/2006/relationships/slideLayout" Target="../slideLayouts/slideLayout64.xml"/><Relationship Id="rId2" Type="http://schemas.openxmlformats.org/officeDocument/2006/relationships/slideLayout" Target="../slideLayouts/slideLayout65.xml"/><Relationship Id="rId3" Type="http://schemas.openxmlformats.org/officeDocument/2006/relationships/slideLayout" Target="../slideLayouts/slideLayout66.xml"/><Relationship Id="rId4" Type="http://schemas.openxmlformats.org/officeDocument/2006/relationships/slideLayout" Target="../slideLayouts/slideLayout67.xml"/><Relationship Id="rId5" Type="http://schemas.openxmlformats.org/officeDocument/2006/relationships/slideLayout" Target="../slideLayouts/slideLayout68.xml"/><Relationship Id="rId6" Type="http://schemas.openxmlformats.org/officeDocument/2006/relationships/slideLayout" Target="../slideLayouts/slideLayout69.xml"/><Relationship Id="rId7" Type="http://schemas.openxmlformats.org/officeDocument/2006/relationships/slideLayout" Target="../slideLayouts/slideLayout70.xml"/><Relationship Id="rId8" Type="http://schemas.openxmlformats.org/officeDocument/2006/relationships/slideLayout" Target="../slideLayouts/slideLayout71.xml"/><Relationship Id="rId9" Type="http://schemas.openxmlformats.org/officeDocument/2006/relationships/slideLayout" Target="../slideLayouts/slideLayout72.xml"/><Relationship Id="rId10" Type="http://schemas.openxmlformats.org/officeDocument/2006/relationships/slideLayout" Target="../slideLayouts/slideLayout73.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85.xml"/><Relationship Id="rId12" Type="http://schemas.openxmlformats.org/officeDocument/2006/relationships/slideLayout" Target="../slideLayouts/slideLayout86.xml"/><Relationship Id="rId13" Type="http://schemas.openxmlformats.org/officeDocument/2006/relationships/slideLayout" Target="../slideLayouts/slideLayout87.xml"/><Relationship Id="rId14" Type="http://schemas.openxmlformats.org/officeDocument/2006/relationships/slideLayout" Target="../slideLayouts/slideLayout88.xml"/><Relationship Id="rId15" Type="http://schemas.openxmlformats.org/officeDocument/2006/relationships/theme" Target="../theme/theme8.xml"/><Relationship Id="rId1" Type="http://schemas.openxmlformats.org/officeDocument/2006/relationships/slideLayout" Target="../slideLayouts/slideLayout75.xml"/><Relationship Id="rId2" Type="http://schemas.openxmlformats.org/officeDocument/2006/relationships/slideLayout" Target="../slideLayouts/slideLayout76.xml"/><Relationship Id="rId3" Type="http://schemas.openxmlformats.org/officeDocument/2006/relationships/slideLayout" Target="../slideLayouts/slideLayout77.xml"/><Relationship Id="rId4" Type="http://schemas.openxmlformats.org/officeDocument/2006/relationships/slideLayout" Target="../slideLayouts/slideLayout78.xml"/><Relationship Id="rId5" Type="http://schemas.openxmlformats.org/officeDocument/2006/relationships/slideLayout" Target="../slideLayouts/slideLayout79.xml"/><Relationship Id="rId6" Type="http://schemas.openxmlformats.org/officeDocument/2006/relationships/slideLayout" Target="../slideLayouts/slideLayout80.xml"/><Relationship Id="rId7" Type="http://schemas.openxmlformats.org/officeDocument/2006/relationships/slideLayout" Target="../slideLayouts/slideLayout81.xml"/><Relationship Id="rId8" Type="http://schemas.openxmlformats.org/officeDocument/2006/relationships/slideLayout" Target="../slideLayouts/slideLayout82.xml"/><Relationship Id="rId9" Type="http://schemas.openxmlformats.org/officeDocument/2006/relationships/slideLayout" Target="../slideLayouts/slideLayout83.xml"/><Relationship Id="rId10" Type="http://schemas.openxmlformats.org/officeDocument/2006/relationships/slideLayout" Target="../slideLayouts/slideLayout84.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99.xml"/><Relationship Id="rId12" Type="http://schemas.openxmlformats.org/officeDocument/2006/relationships/slideLayout" Target="../slideLayouts/slideLayout100.xml"/><Relationship Id="rId13" Type="http://schemas.openxmlformats.org/officeDocument/2006/relationships/slideLayout" Target="../slideLayouts/slideLayout101.xml"/><Relationship Id="rId14" Type="http://schemas.openxmlformats.org/officeDocument/2006/relationships/slideLayout" Target="../slideLayouts/slideLayout102.xml"/><Relationship Id="rId15" Type="http://schemas.openxmlformats.org/officeDocument/2006/relationships/theme" Target="../theme/theme9.xml"/><Relationship Id="rId1" Type="http://schemas.openxmlformats.org/officeDocument/2006/relationships/slideLayout" Target="../slideLayouts/slideLayout89.xml"/><Relationship Id="rId2" Type="http://schemas.openxmlformats.org/officeDocument/2006/relationships/slideLayout" Target="../slideLayouts/slideLayout90.xml"/><Relationship Id="rId3" Type="http://schemas.openxmlformats.org/officeDocument/2006/relationships/slideLayout" Target="../slideLayouts/slideLayout91.xml"/><Relationship Id="rId4" Type="http://schemas.openxmlformats.org/officeDocument/2006/relationships/slideLayout" Target="../slideLayouts/slideLayout92.xml"/><Relationship Id="rId5" Type="http://schemas.openxmlformats.org/officeDocument/2006/relationships/slideLayout" Target="../slideLayouts/slideLayout93.xml"/><Relationship Id="rId6" Type="http://schemas.openxmlformats.org/officeDocument/2006/relationships/slideLayout" Target="../slideLayouts/slideLayout94.xml"/><Relationship Id="rId7" Type="http://schemas.openxmlformats.org/officeDocument/2006/relationships/slideLayout" Target="../slideLayouts/slideLayout95.xml"/><Relationship Id="rId8" Type="http://schemas.openxmlformats.org/officeDocument/2006/relationships/slideLayout" Target="../slideLayouts/slideLayout96.xml"/><Relationship Id="rId9" Type="http://schemas.openxmlformats.org/officeDocument/2006/relationships/slideLayout" Target="../slideLayouts/slideLayout97.xml"/><Relationship Id="rId10"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328" tIns="45664" rIns="91328" bIns="45664" rtlCol="0" anchor="ctr">
            <a:normAutofit/>
          </a:bodyPr>
          <a:lstStyle/>
          <a:p>
            <a:r>
              <a:rPr lang="en-GB" smtClean="0"/>
              <a:t>Click to edit Master title style</a:t>
            </a:r>
            <a:endParaRPr lang="en-GB"/>
          </a:p>
        </p:txBody>
      </p:sp>
      <p:sp>
        <p:nvSpPr>
          <p:cNvPr id="3" name="Text Placeholder 2"/>
          <p:cNvSpPr>
            <a:spLocks noGrp="1"/>
          </p:cNvSpPr>
          <p:nvPr>
            <p:ph type="body" idx="1"/>
          </p:nvPr>
        </p:nvSpPr>
        <p:spPr>
          <a:xfrm>
            <a:off x="457200" y="1200151"/>
            <a:ext cx="8229600" cy="3394472"/>
          </a:xfrm>
          <a:prstGeom prst="rect">
            <a:avLst/>
          </a:prstGeom>
        </p:spPr>
        <p:txBody>
          <a:bodyPr vert="horz" lIns="91328" tIns="45664" rIns="91328" bIns="45664"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Date Placeholder 3"/>
          <p:cNvSpPr>
            <a:spLocks noGrp="1"/>
          </p:cNvSpPr>
          <p:nvPr>
            <p:ph type="dt" sz="half" idx="2"/>
          </p:nvPr>
        </p:nvSpPr>
        <p:spPr>
          <a:xfrm>
            <a:off x="457200" y="4767264"/>
            <a:ext cx="2133600" cy="273844"/>
          </a:xfrm>
          <a:prstGeom prst="rect">
            <a:avLst/>
          </a:prstGeom>
        </p:spPr>
        <p:txBody>
          <a:bodyPr vert="horz" lIns="91328" tIns="45664" rIns="91328" bIns="45664" rtlCol="0" anchor="ctr"/>
          <a:lstStyle>
            <a:lvl1pPr algn="l">
              <a:defRPr sz="1200">
                <a:solidFill>
                  <a:schemeClr val="tx1">
                    <a:tint val="75000"/>
                  </a:schemeClr>
                </a:solidFill>
              </a:defRPr>
            </a:lvl1pPr>
          </a:lstStyle>
          <a:p>
            <a:fld id="{D210D15C-7CB2-DE4C-B812-C8D7CD2B73C8}" type="datetimeFigureOut">
              <a:rPr lang="en-US" smtClean="0"/>
              <a:t>9/18/18</a:t>
            </a:fld>
            <a:endParaRPr lang="en-GB"/>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328" tIns="45664" rIns="91328" bIns="45664"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328" tIns="45664" rIns="91328" bIns="45664" rtlCol="0" anchor="ctr"/>
          <a:lstStyle>
            <a:lvl1pPr algn="r">
              <a:defRPr sz="1200">
                <a:solidFill>
                  <a:schemeClr val="tx1">
                    <a:tint val="75000"/>
                  </a:schemeClr>
                </a:solidFill>
              </a:defRPr>
            </a:lvl1pPr>
          </a:lstStyle>
          <a:p>
            <a:fld id="{92BD3C18-E509-6E45-AAA5-EF10E7E23A79}" type="slidenum">
              <a:rPr lang="en-GB" smtClean="0"/>
              <a:t>‹#›</a:t>
            </a:fld>
            <a:endParaRPr lang="en-GB"/>
          </a:p>
        </p:txBody>
      </p:sp>
    </p:spTree>
    <p:extLst>
      <p:ext uri="{BB962C8B-B14F-4D97-AF65-F5344CB8AC3E}">
        <p14:creationId xmlns:p14="http://schemas.microsoft.com/office/powerpoint/2010/main" val="5094460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456530" rtl="0" eaLnBrk="1" latinLnBrk="0" hangingPunct="1">
        <a:spcBef>
          <a:spcPct val="0"/>
        </a:spcBef>
        <a:buNone/>
        <a:defRPr sz="4400" kern="1200">
          <a:solidFill>
            <a:schemeClr val="tx1"/>
          </a:solidFill>
          <a:latin typeface="+mj-lt"/>
          <a:ea typeface="+mj-ea"/>
          <a:cs typeface="+mj-cs"/>
        </a:defRPr>
      </a:lvl1pPr>
    </p:titleStyle>
    <p:bodyStyle>
      <a:lvl1pPr marL="342398" indent="-342398" algn="l" defTabSz="456530" rtl="0" eaLnBrk="1" latinLnBrk="0" hangingPunct="1">
        <a:spcBef>
          <a:spcPct val="20000"/>
        </a:spcBef>
        <a:buFont typeface="Arial"/>
        <a:buChar char="•"/>
        <a:defRPr sz="3200" kern="1200">
          <a:solidFill>
            <a:schemeClr val="tx1"/>
          </a:solidFill>
          <a:latin typeface="+mn-lt"/>
          <a:ea typeface="+mn-ea"/>
          <a:cs typeface="+mn-cs"/>
        </a:defRPr>
      </a:lvl1pPr>
      <a:lvl2pPr marL="741941" indent="-285358" algn="l" defTabSz="456530" rtl="0" eaLnBrk="1" latinLnBrk="0" hangingPunct="1">
        <a:spcBef>
          <a:spcPct val="20000"/>
        </a:spcBef>
        <a:buFont typeface="Arial"/>
        <a:buChar char="–"/>
        <a:defRPr sz="2800" kern="1200">
          <a:solidFill>
            <a:schemeClr val="tx1"/>
          </a:solidFill>
          <a:latin typeface="+mn-lt"/>
          <a:ea typeface="+mn-ea"/>
          <a:cs typeface="+mn-cs"/>
        </a:defRPr>
      </a:lvl2pPr>
      <a:lvl3pPr marL="1141405" indent="-228264" algn="l" defTabSz="456530" rtl="0" eaLnBrk="1" latinLnBrk="0" hangingPunct="1">
        <a:spcBef>
          <a:spcPct val="20000"/>
        </a:spcBef>
        <a:buFont typeface="Arial"/>
        <a:buChar char="•"/>
        <a:defRPr sz="2400" kern="1200">
          <a:solidFill>
            <a:schemeClr val="tx1"/>
          </a:solidFill>
          <a:latin typeface="+mn-lt"/>
          <a:ea typeface="+mn-ea"/>
          <a:cs typeface="+mn-cs"/>
        </a:defRPr>
      </a:lvl3pPr>
      <a:lvl4pPr marL="1597960" indent="-228264" algn="l" defTabSz="456530" rtl="0" eaLnBrk="1" latinLnBrk="0" hangingPunct="1">
        <a:spcBef>
          <a:spcPct val="20000"/>
        </a:spcBef>
        <a:buFont typeface="Arial"/>
        <a:buChar char="–"/>
        <a:defRPr sz="2000" kern="1200">
          <a:solidFill>
            <a:schemeClr val="tx1"/>
          </a:solidFill>
          <a:latin typeface="+mn-lt"/>
          <a:ea typeface="+mn-ea"/>
          <a:cs typeface="+mn-cs"/>
        </a:defRPr>
      </a:lvl4pPr>
      <a:lvl5pPr marL="2054543" indent="-228264" algn="l" defTabSz="456530" rtl="0" eaLnBrk="1" latinLnBrk="0" hangingPunct="1">
        <a:spcBef>
          <a:spcPct val="20000"/>
        </a:spcBef>
        <a:buFont typeface="Arial"/>
        <a:buChar char="»"/>
        <a:defRPr sz="2000" kern="1200">
          <a:solidFill>
            <a:schemeClr val="tx1"/>
          </a:solidFill>
          <a:latin typeface="+mn-lt"/>
          <a:ea typeface="+mn-ea"/>
          <a:cs typeface="+mn-cs"/>
        </a:defRPr>
      </a:lvl5pPr>
      <a:lvl6pPr marL="2511072" indent="-228264" algn="l" defTabSz="456530" rtl="0" eaLnBrk="1" latinLnBrk="0" hangingPunct="1">
        <a:spcBef>
          <a:spcPct val="20000"/>
        </a:spcBef>
        <a:buFont typeface="Arial"/>
        <a:buChar char="•"/>
        <a:defRPr sz="2000" kern="1200">
          <a:solidFill>
            <a:schemeClr val="tx1"/>
          </a:solidFill>
          <a:latin typeface="+mn-lt"/>
          <a:ea typeface="+mn-ea"/>
          <a:cs typeface="+mn-cs"/>
        </a:defRPr>
      </a:lvl6pPr>
      <a:lvl7pPr marL="2967656" indent="-228264" algn="l" defTabSz="456530" rtl="0" eaLnBrk="1" latinLnBrk="0" hangingPunct="1">
        <a:spcBef>
          <a:spcPct val="20000"/>
        </a:spcBef>
        <a:buFont typeface="Arial"/>
        <a:buChar char="•"/>
        <a:defRPr sz="2000" kern="1200">
          <a:solidFill>
            <a:schemeClr val="tx1"/>
          </a:solidFill>
          <a:latin typeface="+mn-lt"/>
          <a:ea typeface="+mn-ea"/>
          <a:cs typeface="+mn-cs"/>
        </a:defRPr>
      </a:lvl7pPr>
      <a:lvl8pPr marL="3424213" indent="-228264" algn="l" defTabSz="456530" rtl="0" eaLnBrk="1" latinLnBrk="0" hangingPunct="1">
        <a:spcBef>
          <a:spcPct val="20000"/>
        </a:spcBef>
        <a:buFont typeface="Arial"/>
        <a:buChar char="•"/>
        <a:defRPr sz="2000" kern="1200">
          <a:solidFill>
            <a:schemeClr val="tx1"/>
          </a:solidFill>
          <a:latin typeface="+mn-lt"/>
          <a:ea typeface="+mn-ea"/>
          <a:cs typeface="+mn-cs"/>
        </a:defRPr>
      </a:lvl8pPr>
      <a:lvl9pPr marL="3880768" indent="-228264" algn="l" defTabSz="45653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6530" rtl="0" eaLnBrk="1" latinLnBrk="0" hangingPunct="1">
        <a:defRPr sz="1800" kern="1200">
          <a:solidFill>
            <a:schemeClr val="tx1"/>
          </a:solidFill>
          <a:latin typeface="+mn-lt"/>
          <a:ea typeface="+mn-ea"/>
          <a:cs typeface="+mn-cs"/>
        </a:defRPr>
      </a:lvl1pPr>
      <a:lvl2pPr marL="456530" algn="l" defTabSz="456530" rtl="0" eaLnBrk="1" latinLnBrk="0" hangingPunct="1">
        <a:defRPr sz="1800" kern="1200">
          <a:solidFill>
            <a:schemeClr val="tx1"/>
          </a:solidFill>
          <a:latin typeface="+mn-lt"/>
          <a:ea typeface="+mn-ea"/>
          <a:cs typeface="+mn-cs"/>
        </a:defRPr>
      </a:lvl2pPr>
      <a:lvl3pPr marL="913140" algn="l" defTabSz="456530" rtl="0" eaLnBrk="1" latinLnBrk="0" hangingPunct="1">
        <a:defRPr sz="1800" kern="1200">
          <a:solidFill>
            <a:schemeClr val="tx1"/>
          </a:solidFill>
          <a:latin typeface="+mn-lt"/>
          <a:ea typeface="+mn-ea"/>
          <a:cs typeface="+mn-cs"/>
        </a:defRPr>
      </a:lvl3pPr>
      <a:lvl4pPr marL="1369696" algn="l" defTabSz="456530" rtl="0" eaLnBrk="1" latinLnBrk="0" hangingPunct="1">
        <a:defRPr sz="1800" kern="1200">
          <a:solidFill>
            <a:schemeClr val="tx1"/>
          </a:solidFill>
          <a:latin typeface="+mn-lt"/>
          <a:ea typeface="+mn-ea"/>
          <a:cs typeface="+mn-cs"/>
        </a:defRPr>
      </a:lvl4pPr>
      <a:lvl5pPr marL="1826279" algn="l" defTabSz="456530" rtl="0" eaLnBrk="1" latinLnBrk="0" hangingPunct="1">
        <a:defRPr sz="1800" kern="1200">
          <a:solidFill>
            <a:schemeClr val="tx1"/>
          </a:solidFill>
          <a:latin typeface="+mn-lt"/>
          <a:ea typeface="+mn-ea"/>
          <a:cs typeface="+mn-cs"/>
        </a:defRPr>
      </a:lvl5pPr>
      <a:lvl6pPr marL="2282808" algn="l" defTabSz="456530" rtl="0" eaLnBrk="1" latinLnBrk="0" hangingPunct="1">
        <a:defRPr sz="1800" kern="1200">
          <a:solidFill>
            <a:schemeClr val="tx1"/>
          </a:solidFill>
          <a:latin typeface="+mn-lt"/>
          <a:ea typeface="+mn-ea"/>
          <a:cs typeface="+mn-cs"/>
        </a:defRPr>
      </a:lvl6pPr>
      <a:lvl7pPr marL="2739338" algn="l" defTabSz="456530" rtl="0" eaLnBrk="1" latinLnBrk="0" hangingPunct="1">
        <a:defRPr sz="1800" kern="1200">
          <a:solidFill>
            <a:schemeClr val="tx1"/>
          </a:solidFill>
          <a:latin typeface="+mn-lt"/>
          <a:ea typeface="+mn-ea"/>
          <a:cs typeface="+mn-cs"/>
        </a:defRPr>
      </a:lvl7pPr>
      <a:lvl8pPr marL="3195920" algn="l" defTabSz="456530" rtl="0" eaLnBrk="1" latinLnBrk="0" hangingPunct="1">
        <a:defRPr sz="1800" kern="1200">
          <a:solidFill>
            <a:schemeClr val="tx1"/>
          </a:solidFill>
          <a:latin typeface="+mn-lt"/>
          <a:ea typeface="+mn-ea"/>
          <a:cs typeface="+mn-cs"/>
        </a:defRPr>
      </a:lvl8pPr>
      <a:lvl9pPr marL="3652490" algn="l" defTabSz="45653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3"/>
          <p:cNvSpPr>
            <a:spLocks noGrp="1" noChangeArrowheads="1"/>
          </p:cNvSpPr>
          <p:nvPr>
            <p:ph type="title"/>
          </p:nvPr>
        </p:nvSpPr>
        <p:spPr bwMode="auto">
          <a:xfrm>
            <a:off x="304800" y="114300"/>
            <a:ext cx="8610600" cy="571500"/>
          </a:xfrm>
          <a:prstGeom prst="rect">
            <a:avLst/>
          </a:prstGeom>
          <a:gradFill rotWithShape="0">
            <a:gsLst>
              <a:gs pos="0">
                <a:srgbClr val="EBF5FF"/>
              </a:gs>
              <a:gs pos="100000">
                <a:srgbClr val="7F96F9"/>
              </a:gs>
            </a:gsLst>
            <a:lin ang="0" scaled="1"/>
          </a:gradFill>
          <a:ln w="9525">
            <a:noFill/>
            <a:miter lim="800000"/>
            <a:headEnd/>
            <a:tailEnd/>
          </a:ln>
        </p:spPr>
        <p:txBody>
          <a:bodyPr vert="horz" wrap="square" lIns="92075" tIns="137160" rIns="92075" bIns="46038" numCol="1" anchor="ctr" anchorCtr="0" compatLnSpc="1">
            <a:prstTxWarp prst="textNoShape">
              <a:avLst/>
            </a:prstTxWarp>
          </a:bodyPr>
          <a:lstStyle/>
          <a:p>
            <a:pPr lvl="0"/>
            <a:r>
              <a:rPr lang="en-US" altLang="en-US" smtClean="0"/>
              <a:t>Click to edit Master title style</a:t>
            </a:r>
          </a:p>
        </p:txBody>
      </p:sp>
      <p:sp>
        <p:nvSpPr>
          <p:cNvPr id="3075" name="Rectangle 4"/>
          <p:cNvSpPr>
            <a:spLocks noGrp="1" noChangeArrowheads="1"/>
          </p:cNvSpPr>
          <p:nvPr>
            <p:ph type="body" idx="1"/>
          </p:nvPr>
        </p:nvSpPr>
        <p:spPr bwMode="auto">
          <a:xfrm>
            <a:off x="304800" y="685800"/>
            <a:ext cx="8610600" cy="4033838"/>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9" name="Rectangle 5"/>
          <p:cNvSpPr>
            <a:spLocks noGrp="1" noChangeArrowheads="1"/>
          </p:cNvSpPr>
          <p:nvPr>
            <p:ph type="dt" sz="half" idx="2"/>
          </p:nvPr>
        </p:nvSpPr>
        <p:spPr bwMode="auto">
          <a:xfrm>
            <a:off x="3521075" y="4918473"/>
            <a:ext cx="1905000" cy="154781"/>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900"/>
            </a:lvl1pPr>
          </a:lstStyle>
          <a:p>
            <a:pPr defTabSz="685800" eaLnBrk="0" fontAlgn="base" hangingPunct="0">
              <a:spcBef>
                <a:spcPct val="0"/>
              </a:spcBef>
              <a:spcAft>
                <a:spcPct val="0"/>
              </a:spcAft>
              <a:defRPr/>
            </a:pPr>
            <a:r>
              <a:rPr kumimoji="1" lang="en-US" altLang="en-US" smtClean="0">
                <a:solidFill>
                  <a:srgbClr val="000000"/>
                </a:solidFill>
                <a:latin typeface="Arial" charset="0"/>
              </a:rPr>
              <a:t>11 Oct 2017</a:t>
            </a:r>
            <a:endParaRPr kumimoji="1" lang="en-US" altLang="en-US">
              <a:solidFill>
                <a:srgbClr val="000000"/>
              </a:solidFill>
              <a:latin typeface="Arial" charset="0"/>
            </a:endParaRPr>
          </a:p>
        </p:txBody>
      </p:sp>
      <p:sp>
        <p:nvSpPr>
          <p:cNvPr id="1030" name="Rectangle 6"/>
          <p:cNvSpPr>
            <a:spLocks noGrp="1" noChangeArrowheads="1"/>
          </p:cNvSpPr>
          <p:nvPr>
            <p:ph type="ftr" sz="quarter" idx="3"/>
          </p:nvPr>
        </p:nvSpPr>
        <p:spPr bwMode="auto">
          <a:xfrm>
            <a:off x="3028950" y="4775597"/>
            <a:ext cx="2895600" cy="17145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900"/>
            </a:lvl1pPr>
          </a:lstStyle>
          <a:p>
            <a:pPr defTabSz="685800" eaLnBrk="0" fontAlgn="base" hangingPunct="0">
              <a:spcBef>
                <a:spcPct val="0"/>
              </a:spcBef>
              <a:spcAft>
                <a:spcPct val="0"/>
              </a:spcAft>
              <a:defRPr/>
            </a:pPr>
            <a:r>
              <a:rPr kumimoji="1" lang="en-US" altLang="en-US" smtClean="0">
                <a:solidFill>
                  <a:srgbClr val="000000"/>
                </a:solidFill>
                <a:latin typeface="Arial" charset="0"/>
              </a:rPr>
              <a:t>Academic Training</a:t>
            </a:r>
            <a:endParaRPr kumimoji="1" lang="en-US" altLang="en-US">
              <a:solidFill>
                <a:srgbClr val="000000"/>
              </a:solidFill>
              <a:latin typeface="Arial" charset="0"/>
            </a:endParaRPr>
          </a:p>
        </p:txBody>
      </p:sp>
      <p:sp>
        <p:nvSpPr>
          <p:cNvPr id="1031" name="Rectangle 7"/>
          <p:cNvSpPr>
            <a:spLocks noGrp="1" noChangeArrowheads="1"/>
          </p:cNvSpPr>
          <p:nvPr>
            <p:ph type="sldNum" sz="quarter" idx="4"/>
          </p:nvPr>
        </p:nvSpPr>
        <p:spPr bwMode="auto">
          <a:xfrm>
            <a:off x="7010400" y="4775597"/>
            <a:ext cx="1905000" cy="3429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900"/>
            </a:lvl1pPr>
          </a:lstStyle>
          <a:p>
            <a:pPr defTabSz="685800" eaLnBrk="0" fontAlgn="base" hangingPunct="0">
              <a:spcBef>
                <a:spcPct val="0"/>
              </a:spcBef>
              <a:spcAft>
                <a:spcPct val="0"/>
              </a:spcAft>
              <a:defRPr/>
            </a:pPr>
            <a:fld id="{F4F9ECCC-5760-4339-B592-055385547EC6}" type="slidenum">
              <a:rPr kumimoji="1" lang="en-US" altLang="en-US" smtClean="0">
                <a:solidFill>
                  <a:srgbClr val="000000"/>
                </a:solidFill>
                <a:latin typeface="Arial" charset="0"/>
              </a:rPr>
              <a:pPr defTabSz="685800" eaLnBrk="0" fontAlgn="base" hangingPunct="0">
                <a:spcBef>
                  <a:spcPct val="0"/>
                </a:spcBef>
                <a:spcAft>
                  <a:spcPct val="0"/>
                </a:spcAft>
                <a:defRPr/>
              </a:pPr>
              <a:t>‹#›</a:t>
            </a:fld>
            <a:r>
              <a:rPr kumimoji="1" lang="en-US" altLang="en-US" smtClean="0">
                <a:solidFill>
                  <a:srgbClr val="000000"/>
                </a:solidFill>
                <a:latin typeface="Arial" charset="0"/>
              </a:rPr>
              <a:t>/27</a:t>
            </a:r>
            <a:endParaRPr kumimoji="1" lang="en-US" altLang="en-US">
              <a:solidFill>
                <a:srgbClr val="000000"/>
              </a:solidFill>
              <a:latin typeface="Arial" charset="0"/>
            </a:endParaRPr>
          </a:p>
        </p:txBody>
      </p:sp>
      <p:sp>
        <p:nvSpPr>
          <p:cNvPr id="1033" name="Line 9"/>
          <p:cNvSpPr>
            <a:spLocks noChangeShapeType="1"/>
          </p:cNvSpPr>
          <p:nvPr/>
        </p:nvSpPr>
        <p:spPr bwMode="auto">
          <a:xfrm>
            <a:off x="304800" y="4743450"/>
            <a:ext cx="8610600" cy="0"/>
          </a:xfrm>
          <a:prstGeom prst="line">
            <a:avLst/>
          </a:prstGeom>
          <a:noFill/>
          <a:ln w="9525">
            <a:solidFill>
              <a:schemeClr val="bg2"/>
            </a:solidFill>
            <a:round/>
            <a:headEnd/>
            <a:tailEnd/>
          </a:ln>
        </p:spPr>
        <p:txBody>
          <a:bodyPr wrap="none" anchor="ctr"/>
          <a:lstStyle/>
          <a:p>
            <a:pPr defTabSz="685800" eaLnBrk="0" fontAlgn="base" hangingPunct="0">
              <a:spcBef>
                <a:spcPct val="0"/>
              </a:spcBef>
              <a:spcAft>
                <a:spcPct val="0"/>
              </a:spcAft>
              <a:defRPr/>
            </a:pPr>
            <a:endParaRPr kumimoji="1" lang="en-US">
              <a:solidFill>
                <a:srgbClr val="000000"/>
              </a:solidFill>
              <a:latin typeface="Arial" charset="0"/>
            </a:endParaRPr>
          </a:p>
        </p:txBody>
      </p:sp>
      <p:sp>
        <p:nvSpPr>
          <p:cNvPr id="1035" name="Text Box 11"/>
          <p:cNvSpPr txBox="1">
            <a:spLocks noChangeArrowheads="1"/>
          </p:cNvSpPr>
          <p:nvPr/>
        </p:nvSpPr>
        <p:spPr bwMode="auto">
          <a:xfrm>
            <a:off x="273051" y="4757738"/>
            <a:ext cx="851515" cy="230832"/>
          </a:xfrm>
          <a:prstGeom prst="rect">
            <a:avLst/>
          </a:prstGeom>
          <a:noFill/>
          <a:ln w="9525">
            <a:noFill/>
            <a:miter lim="800000"/>
            <a:headEnd/>
            <a:tailEnd/>
          </a:ln>
        </p:spPr>
        <p:txBody>
          <a:bodyPr wrap="none">
            <a:spAutoFit/>
          </a:bodyPr>
          <a:lstStyle/>
          <a:p>
            <a:pPr defTabSz="685800" eaLnBrk="0" fontAlgn="base" hangingPunct="0">
              <a:spcBef>
                <a:spcPct val="0"/>
              </a:spcBef>
              <a:spcAft>
                <a:spcPct val="0"/>
              </a:spcAft>
              <a:defRPr/>
            </a:pPr>
            <a:r>
              <a:rPr lang="en-US" altLang="en-US" sz="900" dirty="0">
                <a:solidFill>
                  <a:srgbClr val="000000"/>
                </a:solidFill>
                <a:latin typeface="Arial" charset="0"/>
              </a:rPr>
              <a:t>Patrick Janot</a:t>
            </a:r>
          </a:p>
        </p:txBody>
      </p:sp>
    </p:spTree>
    <p:extLst>
      <p:ext uri="{BB962C8B-B14F-4D97-AF65-F5344CB8AC3E}">
        <p14:creationId xmlns:p14="http://schemas.microsoft.com/office/powerpoint/2010/main" val="565948701"/>
      </p:ext>
    </p:extLst>
  </p:cSld>
  <p:clrMap bg1="lt1" tx1="dk1" bg2="lt2" tx2="dk2" accent1="accent1" accent2="accent2" accent3="accent3" accent4="accent4" accent5="accent5" accent6="accent6" hlink="hlink" folHlink="folHlink"/>
  <p:sldLayoutIdLst>
    <p:sldLayoutId id="2147483870" r:id="rId1"/>
    <p:sldLayoutId id="2147483871" r:id="rId2"/>
    <p:sldLayoutId id="2147483872" r:id="rId3"/>
    <p:sldLayoutId id="2147483873" r:id="rId4"/>
    <p:sldLayoutId id="2147483874" r:id="rId5"/>
    <p:sldLayoutId id="2147483875" r:id="rId6"/>
    <p:sldLayoutId id="2147483876" r:id="rId7"/>
    <p:sldLayoutId id="2147483877" r:id="rId8"/>
    <p:sldLayoutId id="2147483878" r:id="rId9"/>
    <p:sldLayoutId id="2147483879" r:id="rId10"/>
    <p:sldLayoutId id="2147483880" r:id="rId11"/>
    <p:sldLayoutId id="2147483881" r:id="rId12"/>
    <p:sldLayoutId id="2147483882" r:id="rId13"/>
    <p:sldLayoutId id="2147483883" r:id="rId14"/>
  </p:sldLayoutIdLst>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hf hdr="0"/>
  <p:txStyles>
    <p:titleStyle>
      <a:lvl1pPr algn="ctr" rtl="0" eaLnBrk="0" fontAlgn="base" hangingPunct="0">
        <a:lnSpc>
          <a:spcPct val="70000"/>
        </a:lnSpc>
        <a:spcBef>
          <a:spcPct val="0"/>
        </a:spcBef>
        <a:spcAft>
          <a:spcPct val="0"/>
        </a:spcAft>
        <a:defRPr kumimoji="1" sz="2400" b="1">
          <a:solidFill>
            <a:srgbClr val="003399"/>
          </a:solidFill>
          <a:latin typeface="+mj-lt"/>
          <a:ea typeface="+mj-ea"/>
          <a:cs typeface="+mj-cs"/>
        </a:defRPr>
      </a:lvl1pPr>
      <a:lvl2pPr algn="ctr" rtl="0" eaLnBrk="0" fontAlgn="base" hangingPunct="0">
        <a:lnSpc>
          <a:spcPct val="70000"/>
        </a:lnSpc>
        <a:spcBef>
          <a:spcPct val="0"/>
        </a:spcBef>
        <a:spcAft>
          <a:spcPct val="0"/>
        </a:spcAft>
        <a:defRPr kumimoji="1" sz="2400" b="1">
          <a:solidFill>
            <a:srgbClr val="003399"/>
          </a:solidFill>
          <a:latin typeface="FG Deanna's Hand" pitchFamily="2" charset="0"/>
        </a:defRPr>
      </a:lvl2pPr>
      <a:lvl3pPr algn="ctr" rtl="0" eaLnBrk="0" fontAlgn="base" hangingPunct="0">
        <a:lnSpc>
          <a:spcPct val="70000"/>
        </a:lnSpc>
        <a:spcBef>
          <a:spcPct val="0"/>
        </a:spcBef>
        <a:spcAft>
          <a:spcPct val="0"/>
        </a:spcAft>
        <a:defRPr kumimoji="1" sz="2400" b="1">
          <a:solidFill>
            <a:srgbClr val="003399"/>
          </a:solidFill>
          <a:latin typeface="FG Deanna's Hand" pitchFamily="2" charset="0"/>
        </a:defRPr>
      </a:lvl3pPr>
      <a:lvl4pPr algn="ctr" rtl="0" eaLnBrk="0" fontAlgn="base" hangingPunct="0">
        <a:lnSpc>
          <a:spcPct val="70000"/>
        </a:lnSpc>
        <a:spcBef>
          <a:spcPct val="0"/>
        </a:spcBef>
        <a:spcAft>
          <a:spcPct val="0"/>
        </a:spcAft>
        <a:defRPr kumimoji="1" sz="2400" b="1">
          <a:solidFill>
            <a:srgbClr val="003399"/>
          </a:solidFill>
          <a:latin typeface="FG Deanna's Hand" pitchFamily="2" charset="0"/>
        </a:defRPr>
      </a:lvl4pPr>
      <a:lvl5pPr algn="ctr" rtl="0" eaLnBrk="0" fontAlgn="base" hangingPunct="0">
        <a:lnSpc>
          <a:spcPct val="70000"/>
        </a:lnSpc>
        <a:spcBef>
          <a:spcPct val="0"/>
        </a:spcBef>
        <a:spcAft>
          <a:spcPct val="0"/>
        </a:spcAft>
        <a:defRPr kumimoji="1" sz="2400" b="1">
          <a:solidFill>
            <a:srgbClr val="003399"/>
          </a:solidFill>
          <a:latin typeface="FG Deanna's Hand" pitchFamily="2" charset="0"/>
        </a:defRPr>
      </a:lvl5pPr>
      <a:lvl6pPr marL="342900" algn="ctr" rtl="0" eaLnBrk="1" fontAlgn="base" hangingPunct="1">
        <a:lnSpc>
          <a:spcPct val="70000"/>
        </a:lnSpc>
        <a:spcBef>
          <a:spcPct val="0"/>
        </a:spcBef>
        <a:spcAft>
          <a:spcPct val="0"/>
        </a:spcAft>
        <a:defRPr kumimoji="1" sz="2400" b="1">
          <a:solidFill>
            <a:srgbClr val="003399"/>
          </a:solidFill>
          <a:latin typeface="Comic Sans MS" pitchFamily="66" charset="0"/>
        </a:defRPr>
      </a:lvl6pPr>
      <a:lvl7pPr marL="685800" algn="ctr" rtl="0" eaLnBrk="1" fontAlgn="base" hangingPunct="1">
        <a:lnSpc>
          <a:spcPct val="70000"/>
        </a:lnSpc>
        <a:spcBef>
          <a:spcPct val="0"/>
        </a:spcBef>
        <a:spcAft>
          <a:spcPct val="0"/>
        </a:spcAft>
        <a:defRPr kumimoji="1" sz="2400" b="1">
          <a:solidFill>
            <a:srgbClr val="003399"/>
          </a:solidFill>
          <a:latin typeface="Comic Sans MS" pitchFamily="66" charset="0"/>
        </a:defRPr>
      </a:lvl7pPr>
      <a:lvl8pPr marL="1028700" algn="ctr" rtl="0" eaLnBrk="1" fontAlgn="base" hangingPunct="1">
        <a:lnSpc>
          <a:spcPct val="70000"/>
        </a:lnSpc>
        <a:spcBef>
          <a:spcPct val="0"/>
        </a:spcBef>
        <a:spcAft>
          <a:spcPct val="0"/>
        </a:spcAft>
        <a:defRPr kumimoji="1" sz="2400" b="1">
          <a:solidFill>
            <a:srgbClr val="003399"/>
          </a:solidFill>
          <a:latin typeface="Comic Sans MS" pitchFamily="66" charset="0"/>
        </a:defRPr>
      </a:lvl8pPr>
      <a:lvl9pPr marL="1371600" algn="ctr" rtl="0" eaLnBrk="1" fontAlgn="base" hangingPunct="1">
        <a:lnSpc>
          <a:spcPct val="70000"/>
        </a:lnSpc>
        <a:spcBef>
          <a:spcPct val="0"/>
        </a:spcBef>
        <a:spcAft>
          <a:spcPct val="0"/>
        </a:spcAft>
        <a:defRPr kumimoji="1" sz="2400" b="1">
          <a:solidFill>
            <a:srgbClr val="003399"/>
          </a:solidFill>
          <a:latin typeface="Comic Sans MS" pitchFamily="66" charset="0"/>
        </a:defRPr>
      </a:lvl9pPr>
    </p:titleStyle>
    <p:bodyStyle>
      <a:lvl1pPr marL="257175" indent="-257175" algn="l" rtl="0" eaLnBrk="0" fontAlgn="base" hangingPunct="0">
        <a:spcBef>
          <a:spcPct val="20000"/>
        </a:spcBef>
        <a:spcAft>
          <a:spcPct val="0"/>
        </a:spcAft>
        <a:buClr>
          <a:srgbClr val="FF0000"/>
        </a:buClr>
        <a:buSzPct val="50000"/>
        <a:buFont typeface="Wingdings" pitchFamily="2" charset="2"/>
        <a:buChar char="q"/>
        <a:defRPr kumimoji="1" sz="1800" b="1">
          <a:solidFill>
            <a:srgbClr val="FF0000"/>
          </a:solidFill>
          <a:latin typeface="+mn-lt"/>
          <a:ea typeface="+mn-ea"/>
          <a:cs typeface="+mn-cs"/>
        </a:defRPr>
      </a:lvl1pPr>
      <a:lvl2pPr marL="557213" indent="-214313" algn="l" rtl="0" eaLnBrk="0" fontAlgn="base" hangingPunct="0">
        <a:spcBef>
          <a:spcPct val="20000"/>
        </a:spcBef>
        <a:spcAft>
          <a:spcPct val="0"/>
        </a:spcAft>
        <a:buClr>
          <a:srgbClr val="0000CC"/>
        </a:buClr>
        <a:buSzPct val="60000"/>
        <a:buFont typeface="Zapf Dingbats" charset="2"/>
        <a:buChar char="u"/>
        <a:defRPr kumimoji="1" sz="1500" b="1">
          <a:solidFill>
            <a:srgbClr val="0000CC"/>
          </a:solidFill>
          <a:latin typeface="+mn-lt"/>
        </a:defRPr>
      </a:lvl2pPr>
      <a:lvl3pPr marL="857250" indent="-171450" algn="l" rtl="0" eaLnBrk="0" fontAlgn="base" hangingPunct="0">
        <a:spcBef>
          <a:spcPct val="20000"/>
        </a:spcBef>
        <a:spcAft>
          <a:spcPct val="0"/>
        </a:spcAft>
        <a:buClr>
          <a:srgbClr val="009900"/>
        </a:buClr>
        <a:buSzPct val="65000"/>
        <a:buFont typeface="Zapf Dingbats" charset="2"/>
        <a:buChar char="l"/>
        <a:defRPr kumimoji="1" sz="1500" b="1">
          <a:solidFill>
            <a:srgbClr val="009900"/>
          </a:solidFill>
          <a:latin typeface="+mn-lt"/>
        </a:defRPr>
      </a:lvl3pPr>
      <a:lvl4pPr marL="1200150" indent="-171450" algn="l" rtl="0" eaLnBrk="0" fontAlgn="base" hangingPunct="0">
        <a:spcBef>
          <a:spcPct val="20000"/>
        </a:spcBef>
        <a:spcAft>
          <a:spcPct val="0"/>
        </a:spcAft>
        <a:buClr>
          <a:srgbClr val="CC0099"/>
        </a:buClr>
        <a:buSzPct val="75000"/>
        <a:buFont typeface="Zapf Dingbats" charset="2"/>
        <a:buChar char="è"/>
        <a:defRPr kumimoji="1" sz="1500" b="1">
          <a:solidFill>
            <a:srgbClr val="CC0099"/>
          </a:solidFill>
          <a:latin typeface="+mn-lt"/>
        </a:defRPr>
      </a:lvl4pPr>
      <a:lvl5pPr marL="1543050" indent="-171450" algn="l" rtl="0" eaLnBrk="0" fontAlgn="base" hangingPunct="0">
        <a:spcBef>
          <a:spcPct val="20000"/>
        </a:spcBef>
        <a:spcAft>
          <a:spcPct val="0"/>
        </a:spcAft>
        <a:buClr>
          <a:schemeClr val="hlink"/>
        </a:buClr>
        <a:buSzPct val="100000"/>
        <a:buFont typeface="Zapf Dingbats" charset="2"/>
        <a:buChar char="»"/>
        <a:defRPr kumimoji="1" sz="1500" b="1">
          <a:solidFill>
            <a:schemeClr val="tx1"/>
          </a:solidFill>
          <a:latin typeface="+mn-lt"/>
        </a:defRPr>
      </a:lvl5pPr>
      <a:lvl6pPr marL="1885950" indent="-171450" algn="l" rtl="0" eaLnBrk="1" fontAlgn="base" hangingPunct="1">
        <a:spcBef>
          <a:spcPct val="20000"/>
        </a:spcBef>
        <a:spcAft>
          <a:spcPct val="0"/>
        </a:spcAft>
        <a:buClr>
          <a:schemeClr val="hlink"/>
        </a:buClr>
        <a:buSzPct val="100000"/>
        <a:buFont typeface="Zapf Dingbats" charset="2"/>
        <a:defRPr kumimoji="1" sz="1500" b="1">
          <a:solidFill>
            <a:schemeClr val="tx1"/>
          </a:solidFill>
          <a:latin typeface="+mn-lt"/>
        </a:defRPr>
      </a:lvl6pPr>
      <a:lvl7pPr marL="2228850" indent="-171450" algn="l" rtl="0" eaLnBrk="1" fontAlgn="base" hangingPunct="1">
        <a:spcBef>
          <a:spcPct val="20000"/>
        </a:spcBef>
        <a:spcAft>
          <a:spcPct val="0"/>
        </a:spcAft>
        <a:buClr>
          <a:schemeClr val="hlink"/>
        </a:buClr>
        <a:buSzPct val="100000"/>
        <a:buFont typeface="Zapf Dingbats" charset="2"/>
        <a:defRPr kumimoji="1" sz="1500" b="1">
          <a:solidFill>
            <a:schemeClr val="tx1"/>
          </a:solidFill>
          <a:latin typeface="+mn-lt"/>
        </a:defRPr>
      </a:lvl7pPr>
      <a:lvl8pPr marL="2571750" indent="-171450" algn="l" rtl="0" eaLnBrk="1" fontAlgn="base" hangingPunct="1">
        <a:spcBef>
          <a:spcPct val="20000"/>
        </a:spcBef>
        <a:spcAft>
          <a:spcPct val="0"/>
        </a:spcAft>
        <a:buClr>
          <a:schemeClr val="hlink"/>
        </a:buClr>
        <a:buSzPct val="100000"/>
        <a:buFont typeface="Zapf Dingbats" charset="2"/>
        <a:defRPr kumimoji="1" sz="1500" b="1">
          <a:solidFill>
            <a:schemeClr val="tx1"/>
          </a:solidFill>
          <a:latin typeface="+mn-lt"/>
        </a:defRPr>
      </a:lvl8pPr>
      <a:lvl9pPr marL="2914650" indent="-171450" algn="l" rtl="0" eaLnBrk="1" fontAlgn="base" hangingPunct="1">
        <a:spcBef>
          <a:spcPct val="20000"/>
        </a:spcBef>
        <a:spcAft>
          <a:spcPct val="0"/>
        </a:spcAft>
        <a:buClr>
          <a:schemeClr val="hlink"/>
        </a:buClr>
        <a:buSzPct val="100000"/>
        <a:buFont typeface="Zapf Dingbats" charset="2"/>
        <a:defRPr kumimoji="1" sz="1500" b="1">
          <a:solidFill>
            <a:schemeClr val="tx1"/>
          </a:solidFill>
          <a:latin typeface="+mn-lt"/>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342900"/>
            <a:fld id="{3F49E1F6-8C62-C640-92A2-1D3B57BDFA45}" type="datetime1">
              <a:rPr lang="en-GB" smtClean="0">
                <a:solidFill>
                  <a:prstClr val="black">
                    <a:tint val="75000"/>
                  </a:prstClr>
                </a:solidFill>
              </a:rPr>
              <a:pPr defTabSz="342900"/>
              <a:t>18/09/2018</a:t>
            </a:fld>
            <a:endParaRPr lang="en-US">
              <a:solidFill>
                <a:prstClr val="black">
                  <a:tint val="75000"/>
                </a:prstClr>
              </a:solidFill>
            </a:endParaRPr>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342900"/>
            <a:endParaRPr lang="en-US">
              <a:solidFill>
                <a:prstClr val="black">
                  <a:tint val="75000"/>
                </a:prstClr>
              </a:solidFill>
            </a:endParaRPr>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342900"/>
            <a:fld id="{E751FCF7-BE60-0742-9A6C-7C546CEF75BD}" type="slidenum">
              <a:rPr lang="en-US" smtClean="0">
                <a:solidFill>
                  <a:prstClr val="black">
                    <a:tint val="75000"/>
                  </a:prstClr>
                </a:solidFill>
              </a:rPr>
              <a:pPr defTabSz="342900"/>
              <a:t>‹#›</a:t>
            </a:fld>
            <a:endParaRPr lang="en-US">
              <a:solidFill>
                <a:prstClr val="black">
                  <a:tint val="75000"/>
                </a:prstClr>
              </a:solidFill>
            </a:endParaRPr>
          </a:p>
        </p:txBody>
      </p:sp>
    </p:spTree>
    <p:extLst>
      <p:ext uri="{BB962C8B-B14F-4D97-AF65-F5344CB8AC3E}">
        <p14:creationId xmlns:p14="http://schemas.microsoft.com/office/powerpoint/2010/main" val="1525498733"/>
      </p:ext>
    </p:extLst>
  </p:cSld>
  <p:clrMap bg1="lt1" tx1="dk1" bg2="lt2" tx2="dk2" accent1="accent1" accent2="accent2" accent3="accent3" accent4="accent4" accent5="accent5" accent6="accent6" hlink="hlink" folHlink="folHlink"/>
  <p:sldLayoutIdLst>
    <p:sldLayoutId id="2147483897" r:id="rId1"/>
    <p:sldLayoutId id="2147483898" r:id="rId2"/>
    <p:sldLayoutId id="2147483899" r:id="rId3"/>
    <p:sldLayoutId id="2147483900" r:id="rId4"/>
    <p:sldLayoutId id="2147483901" r:id="rId5"/>
    <p:sldLayoutId id="2147483902" r:id="rId6"/>
    <p:sldLayoutId id="2147483903" r:id="rId7"/>
    <p:sldLayoutId id="2147483904" r:id="rId8"/>
    <p:sldLayoutId id="2147483905" r:id="rId9"/>
    <p:sldLayoutId id="2147483906" r:id="rId10"/>
    <p:sldLayoutId id="2147483907" r:id="rId11"/>
  </p:sldLayoutIdLst>
  <p:hf hdr="0" ftr="0"/>
  <p:txStyles>
    <p:titleStyle>
      <a:lvl1pPr algn="ctr" defTabSz="3429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342900" rtl="0" eaLnBrk="1" latinLnBrk="0" hangingPunct="1">
        <a:spcBef>
          <a:spcPct val="20000"/>
        </a:spcBef>
        <a:buFont typeface="Arial"/>
        <a:buChar char="•"/>
        <a:defRPr sz="2400" kern="1200">
          <a:solidFill>
            <a:schemeClr val="tx1"/>
          </a:solidFill>
          <a:latin typeface="+mn-lt"/>
          <a:ea typeface="+mn-ea"/>
          <a:cs typeface="+mn-cs"/>
        </a:defRPr>
      </a:lvl1pPr>
      <a:lvl2pPr marL="557213" indent="-214313" algn="l" defTabSz="342900" rtl="0" eaLnBrk="1" latinLnBrk="0" hangingPunct="1">
        <a:spcBef>
          <a:spcPct val="20000"/>
        </a:spcBef>
        <a:buFont typeface="Arial"/>
        <a:buChar char="–"/>
        <a:defRPr sz="2100" kern="1200">
          <a:solidFill>
            <a:schemeClr val="tx1"/>
          </a:solidFill>
          <a:latin typeface="+mn-lt"/>
          <a:ea typeface="+mn-ea"/>
          <a:cs typeface="+mn-cs"/>
        </a:defRPr>
      </a:lvl2pPr>
      <a:lvl3pPr marL="857250" indent="-171450" algn="l" defTabSz="342900" rtl="0" eaLnBrk="1" latinLnBrk="0" hangingPunct="1">
        <a:spcBef>
          <a:spcPct val="20000"/>
        </a:spcBef>
        <a:buFont typeface="Arial"/>
        <a:buChar char="•"/>
        <a:defRPr sz="1800" kern="1200">
          <a:solidFill>
            <a:schemeClr val="tx1"/>
          </a:solidFill>
          <a:latin typeface="+mn-lt"/>
          <a:ea typeface="+mn-ea"/>
          <a:cs typeface="+mn-cs"/>
        </a:defRPr>
      </a:lvl3pPr>
      <a:lvl4pPr marL="1200150" indent="-171450" algn="l" defTabSz="342900" rtl="0" eaLnBrk="1" latinLnBrk="0" hangingPunct="1">
        <a:spcBef>
          <a:spcPct val="20000"/>
        </a:spcBef>
        <a:buFont typeface="Arial"/>
        <a:buChar char="–"/>
        <a:defRPr sz="1500" kern="1200">
          <a:solidFill>
            <a:schemeClr val="tx1"/>
          </a:solidFill>
          <a:latin typeface="+mn-lt"/>
          <a:ea typeface="+mn-ea"/>
          <a:cs typeface="+mn-cs"/>
        </a:defRPr>
      </a:lvl4pPr>
      <a:lvl5pPr marL="1543050" indent="-171450" algn="l" defTabSz="342900" rtl="0" eaLnBrk="1" latinLnBrk="0" hangingPunct="1">
        <a:spcBef>
          <a:spcPct val="20000"/>
        </a:spcBef>
        <a:buFont typeface="Arial"/>
        <a:buChar char="»"/>
        <a:defRPr sz="1500" kern="1200">
          <a:solidFill>
            <a:schemeClr val="tx1"/>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328" tIns="45664" rIns="91328" bIns="45664" rtlCol="0" anchor="ctr">
            <a:normAutofit/>
          </a:bodyPr>
          <a:lstStyle/>
          <a:p>
            <a:r>
              <a:rPr lang="en-GB" smtClean="0"/>
              <a:t>Click to edit Master title style</a:t>
            </a:r>
            <a:endParaRPr lang="de-DE"/>
          </a:p>
        </p:txBody>
      </p:sp>
      <p:sp>
        <p:nvSpPr>
          <p:cNvPr id="3" name="Text Placeholder 2"/>
          <p:cNvSpPr>
            <a:spLocks noGrp="1"/>
          </p:cNvSpPr>
          <p:nvPr>
            <p:ph type="body" idx="1"/>
          </p:nvPr>
        </p:nvSpPr>
        <p:spPr>
          <a:xfrm>
            <a:off x="457200" y="1200151"/>
            <a:ext cx="8229600" cy="3394472"/>
          </a:xfrm>
          <a:prstGeom prst="rect">
            <a:avLst/>
          </a:prstGeom>
        </p:spPr>
        <p:txBody>
          <a:bodyPr vert="horz" lIns="91328" tIns="45664" rIns="91328" bIns="45664"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4" name="Date Placeholder 3"/>
          <p:cNvSpPr>
            <a:spLocks noGrp="1"/>
          </p:cNvSpPr>
          <p:nvPr>
            <p:ph type="dt" sz="half" idx="2"/>
          </p:nvPr>
        </p:nvSpPr>
        <p:spPr>
          <a:xfrm>
            <a:off x="457200" y="4767264"/>
            <a:ext cx="2133600" cy="273844"/>
          </a:xfrm>
          <a:prstGeom prst="rect">
            <a:avLst/>
          </a:prstGeom>
        </p:spPr>
        <p:txBody>
          <a:bodyPr vert="horz" lIns="91328" tIns="45664" rIns="91328" bIns="45664" rtlCol="0" anchor="ctr"/>
          <a:lstStyle>
            <a:lvl1pPr algn="l">
              <a:defRPr sz="1200">
                <a:solidFill>
                  <a:schemeClr val="tx1">
                    <a:tint val="75000"/>
                  </a:schemeClr>
                </a:solidFill>
              </a:defRPr>
            </a:lvl1pPr>
          </a:lstStyle>
          <a:p>
            <a:fld id="{05D73266-F69F-0F4E-BD34-91B1BC323BDC}" type="datetimeFigureOut">
              <a:rPr lang="en-US" smtClean="0">
                <a:solidFill>
                  <a:prstClr val="black">
                    <a:tint val="75000"/>
                  </a:prstClr>
                </a:solidFill>
                <a:latin typeface="Calibri"/>
              </a:rPr>
              <a:pPr/>
              <a:t>9/18/18</a:t>
            </a:fld>
            <a:endParaRPr lang="de-DE">
              <a:solidFill>
                <a:prstClr val="black">
                  <a:tint val="75000"/>
                </a:prstClr>
              </a:solidFill>
              <a:latin typeface="Calibri"/>
            </a:endParaRPr>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328" tIns="45664" rIns="91328" bIns="45664" rtlCol="0" anchor="ctr"/>
          <a:lstStyle>
            <a:lvl1pPr algn="ctr">
              <a:defRPr sz="1200">
                <a:solidFill>
                  <a:schemeClr val="tx1">
                    <a:tint val="75000"/>
                  </a:schemeClr>
                </a:solidFill>
              </a:defRPr>
            </a:lvl1pPr>
          </a:lstStyle>
          <a:p>
            <a:endParaRPr lang="de-DE">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328" tIns="45664" rIns="91328" bIns="45664" rtlCol="0" anchor="ctr"/>
          <a:lstStyle>
            <a:lvl1pPr algn="r">
              <a:defRPr sz="1200">
                <a:solidFill>
                  <a:schemeClr val="tx1">
                    <a:tint val="75000"/>
                  </a:schemeClr>
                </a:solidFill>
              </a:defRPr>
            </a:lvl1pPr>
          </a:lstStyle>
          <a:p>
            <a:fld id="{38F4CD97-2BBD-BF43-86CF-9E72B567E416}"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4242466796"/>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456530" rtl="0" eaLnBrk="1" latinLnBrk="0" hangingPunct="1">
        <a:spcBef>
          <a:spcPct val="0"/>
        </a:spcBef>
        <a:buNone/>
        <a:defRPr sz="4400" kern="1200">
          <a:solidFill>
            <a:schemeClr val="tx1"/>
          </a:solidFill>
          <a:latin typeface="+mj-lt"/>
          <a:ea typeface="+mj-ea"/>
          <a:cs typeface="+mj-cs"/>
        </a:defRPr>
      </a:lvl1pPr>
    </p:titleStyle>
    <p:bodyStyle>
      <a:lvl1pPr marL="342398" indent="-342398" algn="l" defTabSz="456530" rtl="0" eaLnBrk="1" latinLnBrk="0" hangingPunct="1">
        <a:spcBef>
          <a:spcPct val="20000"/>
        </a:spcBef>
        <a:buFont typeface="Arial"/>
        <a:buChar char="•"/>
        <a:defRPr sz="3200" kern="1200">
          <a:solidFill>
            <a:schemeClr val="tx1"/>
          </a:solidFill>
          <a:latin typeface="+mn-lt"/>
          <a:ea typeface="+mn-ea"/>
          <a:cs typeface="+mn-cs"/>
        </a:defRPr>
      </a:lvl1pPr>
      <a:lvl2pPr marL="741941" indent="-285358" algn="l" defTabSz="456530" rtl="0" eaLnBrk="1" latinLnBrk="0" hangingPunct="1">
        <a:spcBef>
          <a:spcPct val="20000"/>
        </a:spcBef>
        <a:buFont typeface="Arial"/>
        <a:buChar char="–"/>
        <a:defRPr sz="2800" kern="1200">
          <a:solidFill>
            <a:schemeClr val="tx1"/>
          </a:solidFill>
          <a:latin typeface="+mn-lt"/>
          <a:ea typeface="+mn-ea"/>
          <a:cs typeface="+mn-cs"/>
        </a:defRPr>
      </a:lvl2pPr>
      <a:lvl3pPr marL="1141405" indent="-228264" algn="l" defTabSz="456530" rtl="0" eaLnBrk="1" latinLnBrk="0" hangingPunct="1">
        <a:spcBef>
          <a:spcPct val="20000"/>
        </a:spcBef>
        <a:buFont typeface="Arial"/>
        <a:buChar char="•"/>
        <a:defRPr sz="2400" kern="1200">
          <a:solidFill>
            <a:schemeClr val="tx1"/>
          </a:solidFill>
          <a:latin typeface="+mn-lt"/>
          <a:ea typeface="+mn-ea"/>
          <a:cs typeface="+mn-cs"/>
        </a:defRPr>
      </a:lvl3pPr>
      <a:lvl4pPr marL="1597960" indent="-228264" algn="l" defTabSz="456530" rtl="0" eaLnBrk="1" latinLnBrk="0" hangingPunct="1">
        <a:spcBef>
          <a:spcPct val="20000"/>
        </a:spcBef>
        <a:buFont typeface="Arial"/>
        <a:buChar char="–"/>
        <a:defRPr sz="2000" kern="1200">
          <a:solidFill>
            <a:schemeClr val="tx1"/>
          </a:solidFill>
          <a:latin typeface="+mn-lt"/>
          <a:ea typeface="+mn-ea"/>
          <a:cs typeface="+mn-cs"/>
        </a:defRPr>
      </a:lvl4pPr>
      <a:lvl5pPr marL="2054543" indent="-228264" algn="l" defTabSz="456530" rtl="0" eaLnBrk="1" latinLnBrk="0" hangingPunct="1">
        <a:spcBef>
          <a:spcPct val="20000"/>
        </a:spcBef>
        <a:buFont typeface="Arial"/>
        <a:buChar char="»"/>
        <a:defRPr sz="2000" kern="1200">
          <a:solidFill>
            <a:schemeClr val="tx1"/>
          </a:solidFill>
          <a:latin typeface="+mn-lt"/>
          <a:ea typeface="+mn-ea"/>
          <a:cs typeface="+mn-cs"/>
        </a:defRPr>
      </a:lvl5pPr>
      <a:lvl6pPr marL="2511072" indent="-228264" algn="l" defTabSz="456530" rtl="0" eaLnBrk="1" latinLnBrk="0" hangingPunct="1">
        <a:spcBef>
          <a:spcPct val="20000"/>
        </a:spcBef>
        <a:buFont typeface="Arial"/>
        <a:buChar char="•"/>
        <a:defRPr sz="2000" kern="1200">
          <a:solidFill>
            <a:schemeClr val="tx1"/>
          </a:solidFill>
          <a:latin typeface="+mn-lt"/>
          <a:ea typeface="+mn-ea"/>
          <a:cs typeface="+mn-cs"/>
        </a:defRPr>
      </a:lvl6pPr>
      <a:lvl7pPr marL="2967656" indent="-228264" algn="l" defTabSz="456530" rtl="0" eaLnBrk="1" latinLnBrk="0" hangingPunct="1">
        <a:spcBef>
          <a:spcPct val="20000"/>
        </a:spcBef>
        <a:buFont typeface="Arial"/>
        <a:buChar char="•"/>
        <a:defRPr sz="2000" kern="1200">
          <a:solidFill>
            <a:schemeClr val="tx1"/>
          </a:solidFill>
          <a:latin typeface="+mn-lt"/>
          <a:ea typeface="+mn-ea"/>
          <a:cs typeface="+mn-cs"/>
        </a:defRPr>
      </a:lvl7pPr>
      <a:lvl8pPr marL="3424213" indent="-228264" algn="l" defTabSz="456530" rtl="0" eaLnBrk="1" latinLnBrk="0" hangingPunct="1">
        <a:spcBef>
          <a:spcPct val="20000"/>
        </a:spcBef>
        <a:buFont typeface="Arial"/>
        <a:buChar char="•"/>
        <a:defRPr sz="2000" kern="1200">
          <a:solidFill>
            <a:schemeClr val="tx1"/>
          </a:solidFill>
          <a:latin typeface="+mn-lt"/>
          <a:ea typeface="+mn-ea"/>
          <a:cs typeface="+mn-cs"/>
        </a:defRPr>
      </a:lvl8pPr>
      <a:lvl9pPr marL="3880768" indent="-228264" algn="l" defTabSz="45653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6530" rtl="0" eaLnBrk="1" latinLnBrk="0" hangingPunct="1">
        <a:defRPr sz="1800" kern="1200">
          <a:solidFill>
            <a:schemeClr val="tx1"/>
          </a:solidFill>
          <a:latin typeface="+mn-lt"/>
          <a:ea typeface="+mn-ea"/>
          <a:cs typeface="+mn-cs"/>
        </a:defRPr>
      </a:lvl1pPr>
      <a:lvl2pPr marL="456530" algn="l" defTabSz="456530" rtl="0" eaLnBrk="1" latinLnBrk="0" hangingPunct="1">
        <a:defRPr sz="1800" kern="1200">
          <a:solidFill>
            <a:schemeClr val="tx1"/>
          </a:solidFill>
          <a:latin typeface="+mn-lt"/>
          <a:ea typeface="+mn-ea"/>
          <a:cs typeface="+mn-cs"/>
        </a:defRPr>
      </a:lvl2pPr>
      <a:lvl3pPr marL="913140" algn="l" defTabSz="456530" rtl="0" eaLnBrk="1" latinLnBrk="0" hangingPunct="1">
        <a:defRPr sz="1800" kern="1200">
          <a:solidFill>
            <a:schemeClr val="tx1"/>
          </a:solidFill>
          <a:latin typeface="+mn-lt"/>
          <a:ea typeface="+mn-ea"/>
          <a:cs typeface="+mn-cs"/>
        </a:defRPr>
      </a:lvl3pPr>
      <a:lvl4pPr marL="1369696" algn="l" defTabSz="456530" rtl="0" eaLnBrk="1" latinLnBrk="0" hangingPunct="1">
        <a:defRPr sz="1800" kern="1200">
          <a:solidFill>
            <a:schemeClr val="tx1"/>
          </a:solidFill>
          <a:latin typeface="+mn-lt"/>
          <a:ea typeface="+mn-ea"/>
          <a:cs typeface="+mn-cs"/>
        </a:defRPr>
      </a:lvl4pPr>
      <a:lvl5pPr marL="1826279" algn="l" defTabSz="456530" rtl="0" eaLnBrk="1" latinLnBrk="0" hangingPunct="1">
        <a:defRPr sz="1800" kern="1200">
          <a:solidFill>
            <a:schemeClr val="tx1"/>
          </a:solidFill>
          <a:latin typeface="+mn-lt"/>
          <a:ea typeface="+mn-ea"/>
          <a:cs typeface="+mn-cs"/>
        </a:defRPr>
      </a:lvl5pPr>
      <a:lvl6pPr marL="2282808" algn="l" defTabSz="456530" rtl="0" eaLnBrk="1" latinLnBrk="0" hangingPunct="1">
        <a:defRPr sz="1800" kern="1200">
          <a:solidFill>
            <a:schemeClr val="tx1"/>
          </a:solidFill>
          <a:latin typeface="+mn-lt"/>
          <a:ea typeface="+mn-ea"/>
          <a:cs typeface="+mn-cs"/>
        </a:defRPr>
      </a:lvl6pPr>
      <a:lvl7pPr marL="2739338" algn="l" defTabSz="456530" rtl="0" eaLnBrk="1" latinLnBrk="0" hangingPunct="1">
        <a:defRPr sz="1800" kern="1200">
          <a:solidFill>
            <a:schemeClr val="tx1"/>
          </a:solidFill>
          <a:latin typeface="+mn-lt"/>
          <a:ea typeface="+mn-ea"/>
          <a:cs typeface="+mn-cs"/>
        </a:defRPr>
      </a:lvl7pPr>
      <a:lvl8pPr marL="3195920" algn="l" defTabSz="456530" rtl="0" eaLnBrk="1" latinLnBrk="0" hangingPunct="1">
        <a:defRPr sz="1800" kern="1200">
          <a:solidFill>
            <a:schemeClr val="tx1"/>
          </a:solidFill>
          <a:latin typeface="+mn-lt"/>
          <a:ea typeface="+mn-ea"/>
          <a:cs typeface="+mn-cs"/>
        </a:defRPr>
      </a:lvl8pPr>
      <a:lvl9pPr marL="3652490" algn="l" defTabSz="45653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328" tIns="45664" rIns="91328" bIns="45664" rtlCol="0" anchor="ctr">
            <a:normAutofit/>
          </a:bodyPr>
          <a:lstStyle/>
          <a:p>
            <a:r>
              <a:rPr lang="en-GB" smtClean="0"/>
              <a:t>Click to edit Master title style</a:t>
            </a:r>
            <a:endParaRPr lang="en-GB"/>
          </a:p>
        </p:txBody>
      </p:sp>
      <p:sp>
        <p:nvSpPr>
          <p:cNvPr id="3" name="Text Placeholder 2"/>
          <p:cNvSpPr>
            <a:spLocks noGrp="1"/>
          </p:cNvSpPr>
          <p:nvPr>
            <p:ph type="body" idx="1"/>
          </p:nvPr>
        </p:nvSpPr>
        <p:spPr>
          <a:xfrm>
            <a:off x="457200" y="1200151"/>
            <a:ext cx="8229600" cy="3394472"/>
          </a:xfrm>
          <a:prstGeom prst="rect">
            <a:avLst/>
          </a:prstGeom>
        </p:spPr>
        <p:txBody>
          <a:bodyPr vert="horz" lIns="91328" tIns="45664" rIns="91328" bIns="45664"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Date Placeholder 3"/>
          <p:cNvSpPr>
            <a:spLocks noGrp="1"/>
          </p:cNvSpPr>
          <p:nvPr>
            <p:ph type="dt" sz="half" idx="2"/>
          </p:nvPr>
        </p:nvSpPr>
        <p:spPr>
          <a:xfrm>
            <a:off x="457200" y="4767264"/>
            <a:ext cx="2133600" cy="273844"/>
          </a:xfrm>
          <a:prstGeom prst="rect">
            <a:avLst/>
          </a:prstGeom>
        </p:spPr>
        <p:txBody>
          <a:bodyPr vert="horz" lIns="91328" tIns="45664" rIns="91328" bIns="45664" rtlCol="0" anchor="ctr"/>
          <a:lstStyle>
            <a:lvl1pPr algn="l">
              <a:defRPr sz="1200">
                <a:solidFill>
                  <a:schemeClr val="tx1">
                    <a:tint val="75000"/>
                  </a:schemeClr>
                </a:solidFill>
              </a:defRPr>
            </a:lvl1pPr>
          </a:lstStyle>
          <a:p>
            <a:fld id="{D210D15C-7CB2-DE4C-B812-C8D7CD2B73C8}" type="datetimeFigureOut">
              <a:rPr lang="en-US" smtClean="0">
                <a:solidFill>
                  <a:prstClr val="black">
                    <a:tint val="75000"/>
                  </a:prstClr>
                </a:solidFill>
                <a:latin typeface="Calibri"/>
              </a:rPr>
              <a:pPr/>
              <a:t>9/18/18</a:t>
            </a:fld>
            <a:endParaRPr lang="en-GB">
              <a:solidFill>
                <a:prstClr val="black">
                  <a:tint val="75000"/>
                </a:prstClr>
              </a:solidFill>
              <a:latin typeface="Calibri"/>
            </a:endParaRPr>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328" tIns="45664" rIns="91328" bIns="45664" rtlCol="0" anchor="ctr"/>
          <a:lstStyle>
            <a:lvl1pPr algn="ctr">
              <a:defRPr sz="1200">
                <a:solidFill>
                  <a:schemeClr val="tx1">
                    <a:tint val="75000"/>
                  </a:schemeClr>
                </a:solidFill>
              </a:defRPr>
            </a:lvl1pPr>
          </a:lstStyle>
          <a:p>
            <a:endParaRPr lang="en-GB">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328" tIns="45664" rIns="91328" bIns="45664" rtlCol="0" anchor="ctr"/>
          <a:lstStyle>
            <a:lvl1pPr algn="r">
              <a:defRPr sz="1200">
                <a:solidFill>
                  <a:schemeClr val="tx1">
                    <a:tint val="75000"/>
                  </a:schemeClr>
                </a:solidFill>
              </a:defRPr>
            </a:lvl1pPr>
          </a:lstStyle>
          <a:p>
            <a:fld id="{92BD3C18-E509-6E45-AAA5-EF10E7E23A79}"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041596294"/>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 id="2147483723" r:id="rId12"/>
  </p:sldLayoutIdLst>
  <p:txStyles>
    <p:titleStyle>
      <a:lvl1pPr algn="ctr" defTabSz="456530" rtl="0" eaLnBrk="1" latinLnBrk="0" hangingPunct="1">
        <a:spcBef>
          <a:spcPct val="0"/>
        </a:spcBef>
        <a:buNone/>
        <a:defRPr sz="4400" kern="1200">
          <a:solidFill>
            <a:schemeClr val="tx1"/>
          </a:solidFill>
          <a:latin typeface="+mj-lt"/>
          <a:ea typeface="+mj-ea"/>
          <a:cs typeface="+mj-cs"/>
        </a:defRPr>
      </a:lvl1pPr>
    </p:titleStyle>
    <p:bodyStyle>
      <a:lvl1pPr marL="342398" indent="-342398" algn="l" defTabSz="456530" rtl="0" eaLnBrk="1" latinLnBrk="0" hangingPunct="1">
        <a:spcBef>
          <a:spcPct val="20000"/>
        </a:spcBef>
        <a:buFont typeface="Arial"/>
        <a:buChar char="•"/>
        <a:defRPr sz="3200" kern="1200">
          <a:solidFill>
            <a:schemeClr val="tx1"/>
          </a:solidFill>
          <a:latin typeface="+mn-lt"/>
          <a:ea typeface="+mn-ea"/>
          <a:cs typeface="+mn-cs"/>
        </a:defRPr>
      </a:lvl1pPr>
      <a:lvl2pPr marL="741941" indent="-285358" algn="l" defTabSz="456530" rtl="0" eaLnBrk="1" latinLnBrk="0" hangingPunct="1">
        <a:spcBef>
          <a:spcPct val="20000"/>
        </a:spcBef>
        <a:buFont typeface="Arial"/>
        <a:buChar char="–"/>
        <a:defRPr sz="2800" kern="1200">
          <a:solidFill>
            <a:schemeClr val="tx1"/>
          </a:solidFill>
          <a:latin typeface="+mn-lt"/>
          <a:ea typeface="+mn-ea"/>
          <a:cs typeface="+mn-cs"/>
        </a:defRPr>
      </a:lvl2pPr>
      <a:lvl3pPr marL="1141405" indent="-228264" algn="l" defTabSz="456530" rtl="0" eaLnBrk="1" latinLnBrk="0" hangingPunct="1">
        <a:spcBef>
          <a:spcPct val="20000"/>
        </a:spcBef>
        <a:buFont typeface="Arial"/>
        <a:buChar char="•"/>
        <a:defRPr sz="2400" kern="1200">
          <a:solidFill>
            <a:schemeClr val="tx1"/>
          </a:solidFill>
          <a:latin typeface="+mn-lt"/>
          <a:ea typeface="+mn-ea"/>
          <a:cs typeface="+mn-cs"/>
        </a:defRPr>
      </a:lvl3pPr>
      <a:lvl4pPr marL="1597960" indent="-228264" algn="l" defTabSz="456530" rtl="0" eaLnBrk="1" latinLnBrk="0" hangingPunct="1">
        <a:spcBef>
          <a:spcPct val="20000"/>
        </a:spcBef>
        <a:buFont typeface="Arial"/>
        <a:buChar char="–"/>
        <a:defRPr sz="2000" kern="1200">
          <a:solidFill>
            <a:schemeClr val="tx1"/>
          </a:solidFill>
          <a:latin typeface="+mn-lt"/>
          <a:ea typeface="+mn-ea"/>
          <a:cs typeface="+mn-cs"/>
        </a:defRPr>
      </a:lvl4pPr>
      <a:lvl5pPr marL="2054543" indent="-228264" algn="l" defTabSz="456530" rtl="0" eaLnBrk="1" latinLnBrk="0" hangingPunct="1">
        <a:spcBef>
          <a:spcPct val="20000"/>
        </a:spcBef>
        <a:buFont typeface="Arial"/>
        <a:buChar char="»"/>
        <a:defRPr sz="2000" kern="1200">
          <a:solidFill>
            <a:schemeClr val="tx1"/>
          </a:solidFill>
          <a:latin typeface="+mn-lt"/>
          <a:ea typeface="+mn-ea"/>
          <a:cs typeface="+mn-cs"/>
        </a:defRPr>
      </a:lvl5pPr>
      <a:lvl6pPr marL="2511072" indent="-228264" algn="l" defTabSz="456530" rtl="0" eaLnBrk="1" latinLnBrk="0" hangingPunct="1">
        <a:spcBef>
          <a:spcPct val="20000"/>
        </a:spcBef>
        <a:buFont typeface="Arial"/>
        <a:buChar char="•"/>
        <a:defRPr sz="2000" kern="1200">
          <a:solidFill>
            <a:schemeClr val="tx1"/>
          </a:solidFill>
          <a:latin typeface="+mn-lt"/>
          <a:ea typeface="+mn-ea"/>
          <a:cs typeface="+mn-cs"/>
        </a:defRPr>
      </a:lvl6pPr>
      <a:lvl7pPr marL="2967656" indent="-228264" algn="l" defTabSz="456530" rtl="0" eaLnBrk="1" latinLnBrk="0" hangingPunct="1">
        <a:spcBef>
          <a:spcPct val="20000"/>
        </a:spcBef>
        <a:buFont typeface="Arial"/>
        <a:buChar char="•"/>
        <a:defRPr sz="2000" kern="1200">
          <a:solidFill>
            <a:schemeClr val="tx1"/>
          </a:solidFill>
          <a:latin typeface="+mn-lt"/>
          <a:ea typeface="+mn-ea"/>
          <a:cs typeface="+mn-cs"/>
        </a:defRPr>
      </a:lvl7pPr>
      <a:lvl8pPr marL="3424213" indent="-228264" algn="l" defTabSz="456530" rtl="0" eaLnBrk="1" latinLnBrk="0" hangingPunct="1">
        <a:spcBef>
          <a:spcPct val="20000"/>
        </a:spcBef>
        <a:buFont typeface="Arial"/>
        <a:buChar char="•"/>
        <a:defRPr sz="2000" kern="1200">
          <a:solidFill>
            <a:schemeClr val="tx1"/>
          </a:solidFill>
          <a:latin typeface="+mn-lt"/>
          <a:ea typeface="+mn-ea"/>
          <a:cs typeface="+mn-cs"/>
        </a:defRPr>
      </a:lvl8pPr>
      <a:lvl9pPr marL="3880768" indent="-228264" algn="l" defTabSz="45653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6530" rtl="0" eaLnBrk="1" latinLnBrk="0" hangingPunct="1">
        <a:defRPr sz="1800" kern="1200">
          <a:solidFill>
            <a:schemeClr val="tx1"/>
          </a:solidFill>
          <a:latin typeface="+mn-lt"/>
          <a:ea typeface="+mn-ea"/>
          <a:cs typeface="+mn-cs"/>
        </a:defRPr>
      </a:lvl1pPr>
      <a:lvl2pPr marL="456530" algn="l" defTabSz="456530" rtl="0" eaLnBrk="1" latinLnBrk="0" hangingPunct="1">
        <a:defRPr sz="1800" kern="1200">
          <a:solidFill>
            <a:schemeClr val="tx1"/>
          </a:solidFill>
          <a:latin typeface="+mn-lt"/>
          <a:ea typeface="+mn-ea"/>
          <a:cs typeface="+mn-cs"/>
        </a:defRPr>
      </a:lvl2pPr>
      <a:lvl3pPr marL="913140" algn="l" defTabSz="456530" rtl="0" eaLnBrk="1" latinLnBrk="0" hangingPunct="1">
        <a:defRPr sz="1800" kern="1200">
          <a:solidFill>
            <a:schemeClr val="tx1"/>
          </a:solidFill>
          <a:latin typeface="+mn-lt"/>
          <a:ea typeface="+mn-ea"/>
          <a:cs typeface="+mn-cs"/>
        </a:defRPr>
      </a:lvl3pPr>
      <a:lvl4pPr marL="1369696" algn="l" defTabSz="456530" rtl="0" eaLnBrk="1" latinLnBrk="0" hangingPunct="1">
        <a:defRPr sz="1800" kern="1200">
          <a:solidFill>
            <a:schemeClr val="tx1"/>
          </a:solidFill>
          <a:latin typeface="+mn-lt"/>
          <a:ea typeface="+mn-ea"/>
          <a:cs typeface="+mn-cs"/>
        </a:defRPr>
      </a:lvl4pPr>
      <a:lvl5pPr marL="1826279" algn="l" defTabSz="456530" rtl="0" eaLnBrk="1" latinLnBrk="0" hangingPunct="1">
        <a:defRPr sz="1800" kern="1200">
          <a:solidFill>
            <a:schemeClr val="tx1"/>
          </a:solidFill>
          <a:latin typeface="+mn-lt"/>
          <a:ea typeface="+mn-ea"/>
          <a:cs typeface="+mn-cs"/>
        </a:defRPr>
      </a:lvl5pPr>
      <a:lvl6pPr marL="2282808" algn="l" defTabSz="456530" rtl="0" eaLnBrk="1" latinLnBrk="0" hangingPunct="1">
        <a:defRPr sz="1800" kern="1200">
          <a:solidFill>
            <a:schemeClr val="tx1"/>
          </a:solidFill>
          <a:latin typeface="+mn-lt"/>
          <a:ea typeface="+mn-ea"/>
          <a:cs typeface="+mn-cs"/>
        </a:defRPr>
      </a:lvl6pPr>
      <a:lvl7pPr marL="2739338" algn="l" defTabSz="456530" rtl="0" eaLnBrk="1" latinLnBrk="0" hangingPunct="1">
        <a:defRPr sz="1800" kern="1200">
          <a:solidFill>
            <a:schemeClr val="tx1"/>
          </a:solidFill>
          <a:latin typeface="+mn-lt"/>
          <a:ea typeface="+mn-ea"/>
          <a:cs typeface="+mn-cs"/>
        </a:defRPr>
      </a:lvl7pPr>
      <a:lvl8pPr marL="3195920" algn="l" defTabSz="456530" rtl="0" eaLnBrk="1" latinLnBrk="0" hangingPunct="1">
        <a:defRPr sz="1800" kern="1200">
          <a:solidFill>
            <a:schemeClr val="tx1"/>
          </a:solidFill>
          <a:latin typeface="+mn-lt"/>
          <a:ea typeface="+mn-ea"/>
          <a:cs typeface="+mn-cs"/>
        </a:defRPr>
      </a:lvl8pPr>
      <a:lvl9pPr marL="3652490" algn="l" defTabSz="45653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4" name="Image 4" descr="bande-01.eps"/>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1787110" y="4618795"/>
            <a:ext cx="7375400" cy="545305"/>
          </a:xfrm>
          <a:prstGeom prst="rect">
            <a:avLst/>
          </a:prstGeom>
        </p:spPr>
      </p:pic>
      <p:sp>
        <p:nvSpPr>
          <p:cNvPr id="9" name="Espace réservé du titre 8"/>
          <p:cNvSpPr>
            <a:spLocks noGrp="1"/>
          </p:cNvSpPr>
          <p:nvPr>
            <p:ph type="title"/>
          </p:nvPr>
        </p:nvSpPr>
        <p:spPr>
          <a:xfrm>
            <a:off x="920824" y="205979"/>
            <a:ext cx="7467600" cy="857250"/>
          </a:xfrm>
          <a:prstGeom prst="rect">
            <a:avLst/>
          </a:prstGeom>
        </p:spPr>
        <p:txBody>
          <a:bodyPr vert="horz" lIns="34289" tIns="34289" rIns="34289" bIns="34289" anchor="ctr">
            <a:normAutofit/>
          </a:bodyPr>
          <a:lstStyle/>
          <a:p>
            <a:r>
              <a:rPr kumimoji="0" lang="fr-CH" smtClean="0"/>
              <a:t>Cliquez et modifiez le titre</a:t>
            </a:r>
            <a:endParaRPr kumimoji="0" lang="en-US"/>
          </a:p>
        </p:txBody>
      </p:sp>
      <p:sp>
        <p:nvSpPr>
          <p:cNvPr id="30" name="Espace réservé du texte 29"/>
          <p:cNvSpPr>
            <a:spLocks noGrp="1"/>
          </p:cNvSpPr>
          <p:nvPr>
            <p:ph type="body" idx="1"/>
          </p:nvPr>
        </p:nvSpPr>
        <p:spPr>
          <a:xfrm>
            <a:off x="880392" y="1198897"/>
            <a:ext cx="7467600" cy="3394472"/>
          </a:xfrm>
          <a:prstGeom prst="rect">
            <a:avLst/>
          </a:prstGeom>
        </p:spPr>
        <p:txBody>
          <a:bodyPr vert="horz" lIns="68499" tIns="34289" rIns="68499" bIns="34289">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sp>
        <p:nvSpPr>
          <p:cNvPr id="6" name="Slide Number Placeholder 5"/>
          <p:cNvSpPr>
            <a:spLocks noGrp="1"/>
          </p:cNvSpPr>
          <p:nvPr>
            <p:ph type="sldNum" sz="quarter" idx="4"/>
          </p:nvPr>
        </p:nvSpPr>
        <p:spPr>
          <a:xfrm>
            <a:off x="8172402" y="4767618"/>
            <a:ext cx="792088" cy="273844"/>
          </a:xfrm>
          <a:prstGeom prst="rect">
            <a:avLst/>
          </a:prstGeom>
        </p:spPr>
        <p:txBody>
          <a:bodyPr lIns="68499" tIns="34289" rIns="68499" bIns="34289"/>
          <a:lstStyle>
            <a:lvl1pPr>
              <a:defRPr sz="1100">
                <a:solidFill>
                  <a:schemeClr val="bg1"/>
                </a:solidFill>
              </a:defRPr>
            </a:lvl1pPr>
          </a:lstStyle>
          <a:p>
            <a:pPr defTabSz="684882"/>
            <a:fld id="{6501926D-BD55-4F99-B46D-3C231A52E354}" type="slidenum">
              <a:rPr lang="en-GB" smtClean="0">
                <a:solidFill>
                  <a:srgbClr val="FFFFFF"/>
                </a:solidFill>
                <a:latin typeface="Arial"/>
              </a:rPr>
              <a:pPr defTabSz="684882"/>
              <a:t>‹#›</a:t>
            </a:fld>
            <a:endParaRPr lang="en-GB" dirty="0">
              <a:solidFill>
                <a:srgbClr val="FFFFFF"/>
              </a:solidFill>
              <a:latin typeface="Arial"/>
            </a:endParaRPr>
          </a:p>
        </p:txBody>
      </p:sp>
      <p:sp>
        <p:nvSpPr>
          <p:cNvPr id="8" name="Footer Placeholder 4"/>
          <p:cNvSpPr>
            <a:spLocks noGrp="1"/>
          </p:cNvSpPr>
          <p:nvPr>
            <p:ph type="ftr" sz="quarter" idx="3"/>
          </p:nvPr>
        </p:nvSpPr>
        <p:spPr>
          <a:xfrm>
            <a:off x="3995936" y="4753914"/>
            <a:ext cx="3888432" cy="273844"/>
          </a:xfrm>
          <a:prstGeom prst="rect">
            <a:avLst/>
          </a:prstGeom>
        </p:spPr>
        <p:txBody>
          <a:bodyPr lIns="68499" tIns="34289" rIns="68499" bIns="34289"/>
          <a:lstStyle>
            <a:lvl1pPr>
              <a:defRPr>
                <a:solidFill>
                  <a:schemeClr val="bg1"/>
                </a:solidFill>
              </a:defRPr>
            </a:lvl1pPr>
          </a:lstStyle>
          <a:p>
            <a:pPr defTabSz="684882"/>
            <a:endParaRPr lang="en-GB" sz="1400" dirty="0">
              <a:solidFill>
                <a:srgbClr val="FFFFFF"/>
              </a:solidFill>
              <a:latin typeface="Arial"/>
            </a:endParaRPr>
          </a:p>
        </p:txBody>
      </p:sp>
      <p:pic>
        <p:nvPicPr>
          <p:cNvPr id="7" name="Image 4" descr="bande-01.eps"/>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1193" y="4618795"/>
            <a:ext cx="7375400" cy="545305"/>
          </a:xfrm>
          <a:prstGeom prst="rect">
            <a:avLst/>
          </a:prstGeom>
        </p:spPr>
      </p:pic>
      <p:sp>
        <p:nvSpPr>
          <p:cNvPr id="10" name="Slide Number Placeholder 2"/>
          <p:cNvSpPr txBox="1">
            <a:spLocks/>
          </p:cNvSpPr>
          <p:nvPr userDrawn="1"/>
        </p:nvSpPr>
        <p:spPr>
          <a:xfrm>
            <a:off x="6553200" y="4767264"/>
            <a:ext cx="2133600" cy="273844"/>
          </a:xfrm>
          <a:prstGeom prst="rect">
            <a:avLst/>
          </a:prstGeom>
        </p:spPr>
        <p:txBody>
          <a:bodyPr vert="horz" lIns="68499" tIns="34289" rIns="68499" bIns="34289"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628D0A3-5C9A-4901-9C42-FBE507C34AF3}" type="slidenum">
              <a:rPr lang="en-GB" sz="900" smtClean="0">
                <a:solidFill>
                  <a:srgbClr val="FFFFFF"/>
                </a:solidFill>
                <a:latin typeface="Arial"/>
              </a:rPr>
              <a:pPr/>
              <a:t>‹#›</a:t>
            </a:fld>
            <a:endParaRPr lang="en-GB" sz="900" dirty="0">
              <a:solidFill>
                <a:srgbClr val="FFFFFF"/>
              </a:solidFill>
              <a:latin typeface="Arial"/>
            </a:endParaRPr>
          </a:p>
        </p:txBody>
      </p:sp>
      <p:sp>
        <p:nvSpPr>
          <p:cNvPr id="11" name="TextBox 10"/>
          <p:cNvSpPr txBox="1"/>
          <p:nvPr userDrawn="1"/>
        </p:nvSpPr>
        <p:spPr>
          <a:xfrm>
            <a:off x="521598" y="4683086"/>
            <a:ext cx="4648247" cy="450120"/>
          </a:xfrm>
          <a:prstGeom prst="rect">
            <a:avLst/>
          </a:prstGeom>
          <a:noFill/>
        </p:spPr>
        <p:txBody>
          <a:bodyPr wrap="square" lIns="68499" tIns="34289" rIns="68499" bIns="34289" rtlCol="0">
            <a:spAutoFit/>
          </a:bodyPr>
          <a:lstStyle/>
          <a:p>
            <a:pPr defTabSz="684882"/>
            <a:r>
              <a:rPr lang="en-GB" sz="800" b="1" dirty="0" smtClean="0">
                <a:solidFill>
                  <a:srgbClr val="FFFFFF"/>
                </a:solidFill>
                <a:latin typeface="Arial"/>
              </a:rPr>
              <a:t>FCC Study Status and Plans </a:t>
            </a:r>
            <a:br>
              <a:rPr lang="en-GB" sz="800" b="1" dirty="0" smtClean="0">
                <a:solidFill>
                  <a:srgbClr val="FFFFFF"/>
                </a:solidFill>
                <a:latin typeface="Arial"/>
              </a:rPr>
            </a:br>
            <a:r>
              <a:rPr lang="en-US" sz="800" dirty="0" smtClean="0">
                <a:solidFill>
                  <a:srgbClr val="FFFFFF"/>
                </a:solidFill>
                <a:latin typeface="Arial"/>
              </a:rPr>
              <a:t>Michael Benedikt</a:t>
            </a:r>
          </a:p>
          <a:p>
            <a:pPr defTabSz="684882">
              <a:defRPr/>
            </a:pPr>
            <a:r>
              <a:rPr lang="en-GB" sz="800" dirty="0" smtClean="0">
                <a:solidFill>
                  <a:srgbClr val="FFFFFF"/>
                </a:solidFill>
                <a:latin typeface="Arial"/>
              </a:rPr>
              <a:t>3</a:t>
            </a:r>
            <a:r>
              <a:rPr lang="en-GB" sz="800" baseline="30000" dirty="0" smtClean="0">
                <a:solidFill>
                  <a:srgbClr val="FFFFFF"/>
                </a:solidFill>
                <a:latin typeface="Arial"/>
              </a:rPr>
              <a:t>rd</a:t>
            </a:r>
            <a:r>
              <a:rPr lang="en-GB" sz="800" dirty="0" smtClean="0">
                <a:solidFill>
                  <a:srgbClr val="FFFFFF"/>
                </a:solidFill>
                <a:latin typeface="Arial"/>
              </a:rPr>
              <a:t> FCC Week, Berlin, 29 May 2017</a:t>
            </a:r>
          </a:p>
        </p:txBody>
      </p:sp>
    </p:spTree>
    <p:extLst>
      <p:ext uri="{BB962C8B-B14F-4D97-AF65-F5344CB8AC3E}">
        <p14:creationId xmlns:p14="http://schemas.microsoft.com/office/powerpoint/2010/main" val="2468594978"/>
      </p:ext>
    </p:extLst>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Lst>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hf hdr="0" dt="0"/>
  <p:txStyles>
    <p:titleStyle>
      <a:lvl1pPr algn="l" rtl="0" eaLnBrk="1" latinLnBrk="0" hangingPunct="1">
        <a:spcBef>
          <a:spcPct val="0"/>
        </a:spcBef>
        <a:buNone/>
        <a:defRPr kumimoji="0" sz="2700" kern="1200">
          <a:solidFill>
            <a:schemeClr val="tx1"/>
          </a:solidFill>
          <a:latin typeface="+mj-lt"/>
          <a:ea typeface="+mj-ea"/>
          <a:cs typeface="+mj-cs"/>
        </a:defRPr>
      </a:lvl1pPr>
    </p:titleStyle>
    <p:bodyStyle>
      <a:lvl1pPr marL="369846" indent="-342416" algn="l" rtl="0" eaLnBrk="1" latinLnBrk="0" hangingPunct="1">
        <a:spcBef>
          <a:spcPct val="20000"/>
        </a:spcBef>
        <a:buClr>
          <a:schemeClr val="accent1"/>
        </a:buClr>
        <a:buSzPct val="80000"/>
        <a:buFont typeface="Arial"/>
        <a:buChar char="•"/>
        <a:defRPr kumimoji="0" sz="1800" kern="1200">
          <a:solidFill>
            <a:schemeClr val="tx1"/>
          </a:solidFill>
          <a:latin typeface="+mn-lt"/>
          <a:ea typeface="+mn-ea"/>
          <a:cs typeface="+mn-cs"/>
        </a:defRPr>
      </a:lvl1pPr>
      <a:lvl2pPr marL="678024" indent="-342416" algn="l" rtl="0" eaLnBrk="1" latinLnBrk="0" hangingPunct="1">
        <a:spcBef>
          <a:spcPct val="20000"/>
        </a:spcBef>
        <a:buClr>
          <a:schemeClr val="accent1"/>
        </a:buClr>
        <a:buSzPct val="90000"/>
        <a:buFont typeface="Arial"/>
        <a:buChar char="•"/>
        <a:defRPr kumimoji="0" sz="1500" kern="1200">
          <a:solidFill>
            <a:schemeClr val="tx1"/>
          </a:solidFill>
          <a:latin typeface="+mn-lt"/>
          <a:ea typeface="+mn-ea"/>
          <a:cs typeface="+mn-cs"/>
        </a:defRPr>
      </a:lvl2pPr>
      <a:lvl3pPr marL="818399" indent="-256850" algn="l" rtl="0" eaLnBrk="1" latinLnBrk="0" hangingPunct="1">
        <a:spcBef>
          <a:spcPct val="20000"/>
        </a:spcBef>
        <a:buClr>
          <a:schemeClr val="accent2"/>
        </a:buClr>
        <a:buSzPct val="85000"/>
        <a:buFont typeface="Arial"/>
        <a:buChar char="•"/>
        <a:defRPr kumimoji="0" sz="1400" kern="1200">
          <a:solidFill>
            <a:schemeClr val="tx1"/>
          </a:solidFill>
          <a:latin typeface="+mn-lt"/>
          <a:ea typeface="+mn-ea"/>
          <a:cs typeface="+mn-cs"/>
        </a:defRPr>
      </a:lvl3pPr>
      <a:lvl4pPr marL="1037583" indent="-256850" algn="l" rtl="0" eaLnBrk="1" latinLnBrk="0" hangingPunct="1">
        <a:spcBef>
          <a:spcPct val="20000"/>
        </a:spcBef>
        <a:buClr>
          <a:schemeClr val="accent3"/>
        </a:buClr>
        <a:buSzPct val="90000"/>
        <a:buFont typeface="Arial"/>
        <a:buChar char="•"/>
        <a:defRPr kumimoji="0" sz="1200" kern="1200">
          <a:solidFill>
            <a:schemeClr val="tx1"/>
          </a:solidFill>
          <a:latin typeface="+mn-lt"/>
          <a:ea typeface="+mn-ea"/>
          <a:cs typeface="+mn-cs"/>
        </a:defRPr>
      </a:lvl4pPr>
      <a:lvl5pPr marL="1236195" indent="-256850" algn="l" rtl="0" eaLnBrk="1" latinLnBrk="0" hangingPunct="1">
        <a:spcBef>
          <a:spcPct val="20000"/>
        </a:spcBef>
        <a:buClr>
          <a:schemeClr val="accent4"/>
        </a:buClr>
        <a:buSzPct val="100000"/>
        <a:buFont typeface="Arial"/>
        <a:buChar char="•"/>
        <a:defRPr kumimoji="0" sz="1200" kern="1200">
          <a:solidFill>
            <a:schemeClr val="tx1"/>
          </a:solidFill>
          <a:latin typeface="+mn-lt"/>
          <a:ea typeface="+mn-ea"/>
          <a:cs typeface="+mn-cs"/>
        </a:defRPr>
      </a:lvl5pPr>
      <a:lvl6pPr marL="1273877" indent="-136997" algn="l" rtl="0" eaLnBrk="1" latinLnBrk="0" hangingPunct="1">
        <a:spcBef>
          <a:spcPct val="20000"/>
        </a:spcBef>
        <a:buClr>
          <a:schemeClr val="accent5"/>
        </a:buClr>
        <a:buFont typeface="Arial"/>
        <a:buChar char="-"/>
        <a:defRPr kumimoji="0" sz="1500" kern="1200" baseline="0">
          <a:solidFill>
            <a:schemeClr val="tx1"/>
          </a:solidFill>
          <a:latin typeface="+mn-lt"/>
          <a:ea typeface="+mn-ea"/>
          <a:cs typeface="+mn-cs"/>
        </a:defRPr>
      </a:lvl6pPr>
      <a:lvl7pPr marL="1438236" indent="-136997" algn="l" rtl="0" eaLnBrk="1" latinLnBrk="0" hangingPunct="1">
        <a:spcBef>
          <a:spcPct val="20000"/>
        </a:spcBef>
        <a:buClr>
          <a:schemeClr val="accent6"/>
        </a:buClr>
        <a:buSzPct val="100000"/>
        <a:buFont typeface="Arial"/>
        <a:buChar char="•"/>
        <a:defRPr kumimoji="0" sz="1400" kern="1200" baseline="0">
          <a:solidFill>
            <a:schemeClr val="tx1"/>
          </a:solidFill>
          <a:latin typeface="+mn-lt"/>
          <a:ea typeface="+mn-ea"/>
          <a:cs typeface="+mn-cs"/>
        </a:defRPr>
      </a:lvl7pPr>
      <a:lvl8pPr marL="1602612" indent="-136997"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8pPr>
      <a:lvl9pPr marL="1746441" indent="-136997"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342416" algn="l" rtl="0" eaLnBrk="1" latinLnBrk="0" hangingPunct="1">
        <a:defRPr kumimoji="0" kern="1200">
          <a:solidFill>
            <a:schemeClr val="tx1"/>
          </a:solidFill>
          <a:latin typeface="+mn-lt"/>
          <a:ea typeface="+mn-ea"/>
          <a:cs typeface="+mn-cs"/>
        </a:defRPr>
      </a:lvl2pPr>
      <a:lvl3pPr marL="684882" algn="l" rtl="0" eaLnBrk="1" latinLnBrk="0" hangingPunct="1">
        <a:defRPr kumimoji="0" kern="1200">
          <a:solidFill>
            <a:schemeClr val="tx1"/>
          </a:solidFill>
          <a:latin typeface="+mn-lt"/>
          <a:ea typeface="+mn-ea"/>
          <a:cs typeface="+mn-cs"/>
        </a:defRPr>
      </a:lvl3pPr>
      <a:lvl4pPr marL="1027323" algn="l" rtl="0" eaLnBrk="1" latinLnBrk="0" hangingPunct="1">
        <a:defRPr kumimoji="0" kern="1200">
          <a:solidFill>
            <a:schemeClr val="tx1"/>
          </a:solidFill>
          <a:latin typeface="+mn-lt"/>
          <a:ea typeface="+mn-ea"/>
          <a:cs typeface="+mn-cs"/>
        </a:defRPr>
      </a:lvl4pPr>
      <a:lvl5pPr marL="1369764" algn="l" rtl="0" eaLnBrk="1" latinLnBrk="0" hangingPunct="1">
        <a:defRPr kumimoji="0" kern="1200">
          <a:solidFill>
            <a:schemeClr val="tx1"/>
          </a:solidFill>
          <a:latin typeface="+mn-lt"/>
          <a:ea typeface="+mn-ea"/>
          <a:cs typeface="+mn-cs"/>
        </a:defRPr>
      </a:lvl5pPr>
      <a:lvl6pPr marL="1712231" algn="l" rtl="0" eaLnBrk="1" latinLnBrk="0" hangingPunct="1">
        <a:defRPr kumimoji="0" kern="1200">
          <a:solidFill>
            <a:schemeClr val="tx1"/>
          </a:solidFill>
          <a:latin typeface="+mn-lt"/>
          <a:ea typeface="+mn-ea"/>
          <a:cs typeface="+mn-cs"/>
        </a:defRPr>
      </a:lvl6pPr>
      <a:lvl7pPr marL="2054645" algn="l" rtl="0" eaLnBrk="1" latinLnBrk="0" hangingPunct="1">
        <a:defRPr kumimoji="0" kern="1200">
          <a:solidFill>
            <a:schemeClr val="tx1"/>
          </a:solidFill>
          <a:latin typeface="+mn-lt"/>
          <a:ea typeface="+mn-ea"/>
          <a:cs typeface="+mn-cs"/>
        </a:defRPr>
      </a:lvl7pPr>
      <a:lvl8pPr marL="2397060" algn="l" rtl="0" eaLnBrk="1" latinLnBrk="0" hangingPunct="1">
        <a:defRPr kumimoji="0" kern="1200">
          <a:solidFill>
            <a:schemeClr val="tx1"/>
          </a:solidFill>
          <a:latin typeface="+mn-lt"/>
          <a:ea typeface="+mn-ea"/>
          <a:cs typeface="+mn-cs"/>
        </a:defRPr>
      </a:lvl8pPr>
      <a:lvl9pPr marL="2739476" algn="l" rtl="0" eaLnBrk="1" latinLnBrk="0" hangingPunct="1">
        <a:defRPr kumimoji="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04" tIns="45702" rIns="91404" bIns="45702" rtlCol="0" anchor="ctr">
            <a:normAutofit/>
          </a:bodyPr>
          <a:lstStyle/>
          <a:p>
            <a:r>
              <a:rPr lang="en-GB" smtClean="0"/>
              <a:t>Click to edit Master title style</a:t>
            </a:r>
            <a:endParaRPr lang="en-GB"/>
          </a:p>
        </p:txBody>
      </p:sp>
      <p:sp>
        <p:nvSpPr>
          <p:cNvPr id="3" name="Text Placeholder 2"/>
          <p:cNvSpPr>
            <a:spLocks noGrp="1"/>
          </p:cNvSpPr>
          <p:nvPr>
            <p:ph type="body" idx="1"/>
          </p:nvPr>
        </p:nvSpPr>
        <p:spPr>
          <a:xfrm>
            <a:off x="457200" y="1200151"/>
            <a:ext cx="8229600" cy="3394472"/>
          </a:xfrm>
          <a:prstGeom prst="rect">
            <a:avLst/>
          </a:prstGeom>
        </p:spPr>
        <p:txBody>
          <a:bodyPr vert="horz" lIns="91404" tIns="45702" rIns="91404" bIns="45702"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Date Placeholder 3"/>
          <p:cNvSpPr>
            <a:spLocks noGrp="1"/>
          </p:cNvSpPr>
          <p:nvPr>
            <p:ph type="dt" sz="half" idx="2"/>
          </p:nvPr>
        </p:nvSpPr>
        <p:spPr>
          <a:xfrm>
            <a:off x="457200" y="4767264"/>
            <a:ext cx="2133600" cy="273844"/>
          </a:xfrm>
          <a:prstGeom prst="rect">
            <a:avLst/>
          </a:prstGeom>
        </p:spPr>
        <p:txBody>
          <a:bodyPr vert="horz" lIns="91404" tIns="45702" rIns="91404" bIns="45702" rtlCol="0" anchor="ctr"/>
          <a:lstStyle>
            <a:lvl1pPr algn="l">
              <a:defRPr sz="1200">
                <a:solidFill>
                  <a:schemeClr val="tx1">
                    <a:tint val="75000"/>
                  </a:schemeClr>
                </a:solidFill>
              </a:defRPr>
            </a:lvl1pPr>
          </a:lstStyle>
          <a:p>
            <a:pPr defTabSz="456986"/>
            <a:fld id="{D210D15C-7CB2-DE4C-B812-C8D7CD2B73C8}" type="datetimeFigureOut">
              <a:rPr lang="en-US" smtClean="0">
                <a:solidFill>
                  <a:prstClr val="black">
                    <a:tint val="75000"/>
                  </a:prstClr>
                </a:solidFill>
                <a:latin typeface="Calibri"/>
              </a:rPr>
              <a:pPr defTabSz="456986"/>
              <a:t>9/18/18</a:t>
            </a:fld>
            <a:endParaRPr lang="en-GB">
              <a:solidFill>
                <a:prstClr val="black">
                  <a:tint val="75000"/>
                </a:prstClr>
              </a:solidFill>
              <a:latin typeface="Calibri"/>
            </a:endParaRPr>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04" tIns="45702" rIns="91404" bIns="45702" rtlCol="0" anchor="ctr"/>
          <a:lstStyle>
            <a:lvl1pPr algn="ctr">
              <a:defRPr sz="1200">
                <a:solidFill>
                  <a:schemeClr val="tx1">
                    <a:tint val="75000"/>
                  </a:schemeClr>
                </a:solidFill>
              </a:defRPr>
            </a:lvl1pPr>
          </a:lstStyle>
          <a:p>
            <a:pPr defTabSz="456986"/>
            <a:endParaRPr lang="en-GB">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04" tIns="45702" rIns="91404" bIns="45702" rtlCol="0" anchor="ctr"/>
          <a:lstStyle>
            <a:lvl1pPr algn="r">
              <a:defRPr sz="1200">
                <a:solidFill>
                  <a:schemeClr val="tx1">
                    <a:tint val="75000"/>
                  </a:schemeClr>
                </a:solidFill>
              </a:defRPr>
            </a:lvl1pPr>
          </a:lstStyle>
          <a:p>
            <a:pPr defTabSz="456986"/>
            <a:fld id="{92BD3C18-E509-6E45-AAA5-EF10E7E23A79}" type="slidenum">
              <a:rPr lang="en-GB" smtClean="0">
                <a:solidFill>
                  <a:prstClr val="black">
                    <a:tint val="75000"/>
                  </a:prstClr>
                </a:solidFill>
                <a:latin typeface="Calibri"/>
              </a:rPr>
              <a:pPr defTabSz="456986"/>
              <a:t>‹#›</a:t>
            </a:fld>
            <a:endParaRPr lang="en-GB">
              <a:solidFill>
                <a:prstClr val="black">
                  <a:tint val="75000"/>
                </a:prstClr>
              </a:solidFill>
              <a:latin typeface="Calibri"/>
            </a:endParaRPr>
          </a:p>
        </p:txBody>
      </p:sp>
    </p:spTree>
    <p:extLst>
      <p:ext uri="{BB962C8B-B14F-4D97-AF65-F5344CB8AC3E}">
        <p14:creationId xmlns:p14="http://schemas.microsoft.com/office/powerpoint/2010/main" val="3742569353"/>
      </p:ext>
    </p:extLst>
  </p:cSld>
  <p:clrMap bg1="lt1" tx1="dk1" bg2="lt2" tx2="dk2" accent1="accent1" accent2="accent2" accent3="accent3" accent4="accent4" accent5="accent5" accent6="accent6" hlink="hlink" folHlink="folHlink"/>
  <p:sldLayoutIdLst>
    <p:sldLayoutId id="2147483761" r:id="rId1"/>
    <p:sldLayoutId id="2147483762" r:id="rId2"/>
    <p:sldLayoutId id="2147483763" r:id="rId3"/>
    <p:sldLayoutId id="2147483764" r:id="rId4"/>
    <p:sldLayoutId id="2147483765" r:id="rId5"/>
    <p:sldLayoutId id="2147483766" r:id="rId6"/>
    <p:sldLayoutId id="2147483767" r:id="rId7"/>
    <p:sldLayoutId id="2147483768" r:id="rId8"/>
    <p:sldLayoutId id="2147483769" r:id="rId9"/>
    <p:sldLayoutId id="2147483770" r:id="rId10"/>
    <p:sldLayoutId id="2147483771" r:id="rId11"/>
    <p:sldLayoutId id="2147483772" r:id="rId12"/>
  </p:sldLayoutIdLst>
  <p:txStyles>
    <p:titleStyle>
      <a:lvl1pPr algn="ctr" defTabSz="456986" rtl="0" eaLnBrk="1" latinLnBrk="0" hangingPunct="1">
        <a:spcBef>
          <a:spcPct val="0"/>
        </a:spcBef>
        <a:buNone/>
        <a:defRPr sz="4400" kern="1200">
          <a:solidFill>
            <a:schemeClr val="tx1"/>
          </a:solidFill>
          <a:latin typeface="+mj-lt"/>
          <a:ea typeface="+mj-ea"/>
          <a:cs typeface="+mj-cs"/>
        </a:defRPr>
      </a:lvl1pPr>
    </p:titleStyle>
    <p:bodyStyle>
      <a:lvl1pPr marL="342740" indent="-342740" algn="l" defTabSz="456986" rtl="0" eaLnBrk="1" latinLnBrk="0" hangingPunct="1">
        <a:spcBef>
          <a:spcPct val="20000"/>
        </a:spcBef>
        <a:buFont typeface="Arial"/>
        <a:buChar char="•"/>
        <a:defRPr sz="3200" kern="1200">
          <a:solidFill>
            <a:schemeClr val="tx1"/>
          </a:solidFill>
          <a:latin typeface="+mn-lt"/>
          <a:ea typeface="+mn-ea"/>
          <a:cs typeface="+mn-cs"/>
        </a:defRPr>
      </a:lvl1pPr>
      <a:lvl2pPr marL="742625" indent="-285624" algn="l" defTabSz="456986" rtl="0" eaLnBrk="1" latinLnBrk="0" hangingPunct="1">
        <a:spcBef>
          <a:spcPct val="20000"/>
        </a:spcBef>
        <a:buFont typeface="Arial"/>
        <a:buChar char="–"/>
        <a:defRPr sz="2800" kern="1200">
          <a:solidFill>
            <a:schemeClr val="tx1"/>
          </a:solidFill>
          <a:latin typeface="+mn-lt"/>
          <a:ea typeface="+mn-ea"/>
          <a:cs typeface="+mn-cs"/>
        </a:defRPr>
      </a:lvl2pPr>
      <a:lvl3pPr marL="1142488" indent="-228492" algn="l" defTabSz="456986" rtl="0" eaLnBrk="1" latinLnBrk="0" hangingPunct="1">
        <a:spcBef>
          <a:spcPct val="20000"/>
        </a:spcBef>
        <a:buFont typeface="Arial"/>
        <a:buChar char="•"/>
        <a:defRPr sz="2400" kern="1200">
          <a:solidFill>
            <a:schemeClr val="tx1"/>
          </a:solidFill>
          <a:latin typeface="+mn-lt"/>
          <a:ea typeface="+mn-ea"/>
          <a:cs typeface="+mn-cs"/>
        </a:defRPr>
      </a:lvl3pPr>
      <a:lvl4pPr marL="1599480" indent="-228492" algn="l" defTabSz="456986" rtl="0" eaLnBrk="1" latinLnBrk="0" hangingPunct="1">
        <a:spcBef>
          <a:spcPct val="20000"/>
        </a:spcBef>
        <a:buFont typeface="Arial"/>
        <a:buChar char="–"/>
        <a:defRPr sz="2000" kern="1200">
          <a:solidFill>
            <a:schemeClr val="tx1"/>
          </a:solidFill>
          <a:latin typeface="+mn-lt"/>
          <a:ea typeface="+mn-ea"/>
          <a:cs typeface="+mn-cs"/>
        </a:defRPr>
      </a:lvl4pPr>
      <a:lvl5pPr marL="2056481" indent="-228492" algn="l" defTabSz="456986" rtl="0" eaLnBrk="1" latinLnBrk="0" hangingPunct="1">
        <a:spcBef>
          <a:spcPct val="20000"/>
        </a:spcBef>
        <a:buFont typeface="Arial"/>
        <a:buChar char="»"/>
        <a:defRPr sz="2000" kern="1200">
          <a:solidFill>
            <a:schemeClr val="tx1"/>
          </a:solidFill>
          <a:latin typeface="+mn-lt"/>
          <a:ea typeface="+mn-ea"/>
          <a:cs typeface="+mn-cs"/>
        </a:defRPr>
      </a:lvl5pPr>
      <a:lvl6pPr marL="2513466" indent="-228492" algn="l" defTabSz="456986" rtl="0" eaLnBrk="1" latinLnBrk="0" hangingPunct="1">
        <a:spcBef>
          <a:spcPct val="20000"/>
        </a:spcBef>
        <a:buFont typeface="Arial"/>
        <a:buChar char="•"/>
        <a:defRPr sz="2000" kern="1200">
          <a:solidFill>
            <a:schemeClr val="tx1"/>
          </a:solidFill>
          <a:latin typeface="+mn-lt"/>
          <a:ea typeface="+mn-ea"/>
          <a:cs typeface="+mn-cs"/>
        </a:defRPr>
      </a:lvl6pPr>
      <a:lvl7pPr marL="2970468" indent="-228492" algn="l" defTabSz="456986" rtl="0" eaLnBrk="1" latinLnBrk="0" hangingPunct="1">
        <a:spcBef>
          <a:spcPct val="20000"/>
        </a:spcBef>
        <a:buFont typeface="Arial"/>
        <a:buChar char="•"/>
        <a:defRPr sz="2000" kern="1200">
          <a:solidFill>
            <a:schemeClr val="tx1"/>
          </a:solidFill>
          <a:latin typeface="+mn-lt"/>
          <a:ea typeface="+mn-ea"/>
          <a:cs typeface="+mn-cs"/>
        </a:defRPr>
      </a:lvl7pPr>
      <a:lvl8pPr marL="3427461" indent="-228492" algn="l" defTabSz="456986" rtl="0" eaLnBrk="1" latinLnBrk="0" hangingPunct="1">
        <a:spcBef>
          <a:spcPct val="20000"/>
        </a:spcBef>
        <a:buFont typeface="Arial"/>
        <a:buChar char="•"/>
        <a:defRPr sz="2000" kern="1200">
          <a:solidFill>
            <a:schemeClr val="tx1"/>
          </a:solidFill>
          <a:latin typeface="+mn-lt"/>
          <a:ea typeface="+mn-ea"/>
          <a:cs typeface="+mn-cs"/>
        </a:defRPr>
      </a:lvl8pPr>
      <a:lvl9pPr marL="3884454" indent="-228492" algn="l" defTabSz="45698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6986" rtl="0" eaLnBrk="1" latinLnBrk="0" hangingPunct="1">
        <a:defRPr sz="1800" kern="1200">
          <a:solidFill>
            <a:schemeClr val="tx1"/>
          </a:solidFill>
          <a:latin typeface="+mn-lt"/>
          <a:ea typeface="+mn-ea"/>
          <a:cs typeface="+mn-cs"/>
        </a:defRPr>
      </a:lvl1pPr>
      <a:lvl2pPr marL="456986" algn="l" defTabSz="456986" rtl="0" eaLnBrk="1" latinLnBrk="0" hangingPunct="1">
        <a:defRPr sz="1800" kern="1200">
          <a:solidFill>
            <a:schemeClr val="tx1"/>
          </a:solidFill>
          <a:latin typeface="+mn-lt"/>
          <a:ea typeface="+mn-ea"/>
          <a:cs typeface="+mn-cs"/>
        </a:defRPr>
      </a:lvl2pPr>
      <a:lvl3pPr marL="913995" algn="l" defTabSz="456986" rtl="0" eaLnBrk="1" latinLnBrk="0" hangingPunct="1">
        <a:defRPr sz="1800" kern="1200">
          <a:solidFill>
            <a:schemeClr val="tx1"/>
          </a:solidFill>
          <a:latin typeface="+mn-lt"/>
          <a:ea typeface="+mn-ea"/>
          <a:cs typeface="+mn-cs"/>
        </a:defRPr>
      </a:lvl3pPr>
      <a:lvl4pPr marL="1370988" algn="l" defTabSz="456986" rtl="0" eaLnBrk="1" latinLnBrk="0" hangingPunct="1">
        <a:defRPr sz="1800" kern="1200">
          <a:solidFill>
            <a:schemeClr val="tx1"/>
          </a:solidFill>
          <a:latin typeface="+mn-lt"/>
          <a:ea typeface="+mn-ea"/>
          <a:cs typeface="+mn-cs"/>
        </a:defRPr>
      </a:lvl4pPr>
      <a:lvl5pPr marL="1827989" algn="l" defTabSz="456986" rtl="0" eaLnBrk="1" latinLnBrk="0" hangingPunct="1">
        <a:defRPr sz="1800" kern="1200">
          <a:solidFill>
            <a:schemeClr val="tx1"/>
          </a:solidFill>
          <a:latin typeface="+mn-lt"/>
          <a:ea typeface="+mn-ea"/>
          <a:cs typeface="+mn-cs"/>
        </a:defRPr>
      </a:lvl5pPr>
      <a:lvl6pPr marL="2284974" algn="l" defTabSz="456986" rtl="0" eaLnBrk="1" latinLnBrk="0" hangingPunct="1">
        <a:defRPr sz="1800" kern="1200">
          <a:solidFill>
            <a:schemeClr val="tx1"/>
          </a:solidFill>
          <a:latin typeface="+mn-lt"/>
          <a:ea typeface="+mn-ea"/>
          <a:cs typeface="+mn-cs"/>
        </a:defRPr>
      </a:lvl6pPr>
      <a:lvl7pPr marL="2741960" algn="l" defTabSz="456986" rtl="0" eaLnBrk="1" latinLnBrk="0" hangingPunct="1">
        <a:defRPr sz="1800" kern="1200">
          <a:solidFill>
            <a:schemeClr val="tx1"/>
          </a:solidFill>
          <a:latin typeface="+mn-lt"/>
          <a:ea typeface="+mn-ea"/>
          <a:cs typeface="+mn-cs"/>
        </a:defRPr>
      </a:lvl7pPr>
      <a:lvl8pPr marL="3198960" algn="l" defTabSz="456986" rtl="0" eaLnBrk="1" latinLnBrk="0" hangingPunct="1">
        <a:defRPr sz="1800" kern="1200">
          <a:solidFill>
            <a:schemeClr val="tx1"/>
          </a:solidFill>
          <a:latin typeface="+mn-lt"/>
          <a:ea typeface="+mn-ea"/>
          <a:cs typeface="+mn-cs"/>
        </a:defRPr>
      </a:lvl8pPr>
      <a:lvl9pPr marL="3655954" algn="l" defTabSz="456986"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06" tIns="45703" rIns="91406" bIns="45703" rtlCol="0" anchor="ctr">
            <a:normAutofit/>
          </a:bodyPr>
          <a:lstStyle/>
          <a:p>
            <a:r>
              <a:rPr lang="en-GB" smtClean="0"/>
              <a:t>Click to edit Master title style</a:t>
            </a:r>
            <a:endParaRPr lang="de-DE"/>
          </a:p>
        </p:txBody>
      </p:sp>
      <p:sp>
        <p:nvSpPr>
          <p:cNvPr id="3" name="Text Placeholder 2"/>
          <p:cNvSpPr>
            <a:spLocks noGrp="1"/>
          </p:cNvSpPr>
          <p:nvPr>
            <p:ph type="body" idx="1"/>
          </p:nvPr>
        </p:nvSpPr>
        <p:spPr>
          <a:xfrm>
            <a:off x="457200" y="1200151"/>
            <a:ext cx="8229600" cy="3394472"/>
          </a:xfrm>
          <a:prstGeom prst="rect">
            <a:avLst/>
          </a:prstGeom>
        </p:spPr>
        <p:txBody>
          <a:bodyPr vert="horz" lIns="91406" tIns="45703" rIns="91406" bIns="45703"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4" name="Date Placeholder 3"/>
          <p:cNvSpPr>
            <a:spLocks noGrp="1"/>
          </p:cNvSpPr>
          <p:nvPr>
            <p:ph type="dt" sz="half" idx="2"/>
          </p:nvPr>
        </p:nvSpPr>
        <p:spPr>
          <a:xfrm>
            <a:off x="457200" y="4767264"/>
            <a:ext cx="2133600" cy="273844"/>
          </a:xfrm>
          <a:prstGeom prst="rect">
            <a:avLst/>
          </a:prstGeom>
        </p:spPr>
        <p:txBody>
          <a:bodyPr vert="horz" lIns="91406" tIns="45703" rIns="91406" bIns="45703" rtlCol="0" anchor="ctr"/>
          <a:lstStyle>
            <a:lvl1pPr algn="l">
              <a:defRPr sz="1200">
                <a:solidFill>
                  <a:schemeClr val="tx1">
                    <a:tint val="75000"/>
                  </a:schemeClr>
                </a:solidFill>
              </a:defRPr>
            </a:lvl1pPr>
          </a:lstStyle>
          <a:p>
            <a:pPr defTabSz="456998"/>
            <a:fld id="{5C5A89F3-EB8F-F148-B512-D7D835963C87}" type="datetimeFigureOut">
              <a:rPr lang="en-US" smtClean="0">
                <a:solidFill>
                  <a:prstClr val="black">
                    <a:tint val="75000"/>
                  </a:prstClr>
                </a:solidFill>
                <a:latin typeface="Calibri"/>
              </a:rPr>
              <a:pPr defTabSz="456998"/>
              <a:t>9/18/18</a:t>
            </a:fld>
            <a:endParaRPr lang="de-DE">
              <a:solidFill>
                <a:prstClr val="black">
                  <a:tint val="75000"/>
                </a:prstClr>
              </a:solidFill>
              <a:latin typeface="Calibri"/>
            </a:endParaRPr>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06" tIns="45703" rIns="91406" bIns="45703" rtlCol="0" anchor="ctr"/>
          <a:lstStyle>
            <a:lvl1pPr algn="ctr">
              <a:defRPr sz="1200">
                <a:solidFill>
                  <a:schemeClr val="tx1">
                    <a:tint val="75000"/>
                  </a:schemeClr>
                </a:solidFill>
              </a:defRPr>
            </a:lvl1pPr>
          </a:lstStyle>
          <a:p>
            <a:pPr defTabSz="456998"/>
            <a:endParaRPr lang="de-DE">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06" tIns="45703" rIns="91406" bIns="45703" rtlCol="0" anchor="ctr"/>
          <a:lstStyle>
            <a:lvl1pPr algn="r">
              <a:defRPr sz="1200">
                <a:solidFill>
                  <a:schemeClr val="tx1">
                    <a:tint val="75000"/>
                  </a:schemeClr>
                </a:solidFill>
              </a:defRPr>
            </a:lvl1pPr>
          </a:lstStyle>
          <a:p>
            <a:pPr defTabSz="456998"/>
            <a:fld id="{0B205956-378B-0340-9ADD-B3A00001ABA7}" type="slidenum">
              <a:rPr lang="de-DE" smtClean="0">
                <a:solidFill>
                  <a:prstClr val="black">
                    <a:tint val="75000"/>
                  </a:prstClr>
                </a:solidFill>
                <a:latin typeface="Calibri"/>
              </a:rPr>
              <a:pPr defTabSz="456998"/>
              <a:t>‹#›</a:t>
            </a:fld>
            <a:endParaRPr lang="de-DE">
              <a:solidFill>
                <a:prstClr val="black">
                  <a:tint val="75000"/>
                </a:prstClr>
              </a:solidFill>
              <a:latin typeface="Calibri"/>
            </a:endParaRPr>
          </a:p>
        </p:txBody>
      </p:sp>
    </p:spTree>
    <p:extLst>
      <p:ext uri="{BB962C8B-B14F-4D97-AF65-F5344CB8AC3E}">
        <p14:creationId xmlns:p14="http://schemas.microsoft.com/office/powerpoint/2010/main" val="341059681"/>
      </p:ext>
    </p:extLst>
  </p:cSld>
  <p:clrMap bg1="lt1" tx1="dk1" bg2="lt2" tx2="dk2" accent1="accent1" accent2="accent2" accent3="accent3" accent4="accent4" accent5="accent5" accent6="accent6" hlink="hlink" folHlink="folHlink"/>
  <p:sldLayoutIdLst>
    <p:sldLayoutId id="2147483774" r:id="rId1"/>
    <p:sldLayoutId id="2147483775" r:id="rId2"/>
    <p:sldLayoutId id="2147483776" r:id="rId3"/>
    <p:sldLayoutId id="2147483777" r:id="rId4"/>
    <p:sldLayoutId id="2147483778" r:id="rId5"/>
    <p:sldLayoutId id="2147483779" r:id="rId6"/>
    <p:sldLayoutId id="2147483780" r:id="rId7"/>
    <p:sldLayoutId id="2147483781" r:id="rId8"/>
    <p:sldLayoutId id="2147483782" r:id="rId9"/>
    <p:sldLayoutId id="2147483783" r:id="rId10"/>
    <p:sldLayoutId id="2147483784" r:id="rId11"/>
  </p:sldLayoutIdLst>
  <p:txStyles>
    <p:titleStyle>
      <a:lvl1pPr algn="ctr" defTabSz="456998" rtl="0" eaLnBrk="1" latinLnBrk="0" hangingPunct="1">
        <a:spcBef>
          <a:spcPct val="0"/>
        </a:spcBef>
        <a:buNone/>
        <a:defRPr sz="4400" kern="1200">
          <a:solidFill>
            <a:schemeClr val="tx1"/>
          </a:solidFill>
          <a:latin typeface="+mj-lt"/>
          <a:ea typeface="+mj-ea"/>
          <a:cs typeface="+mj-cs"/>
        </a:defRPr>
      </a:lvl1pPr>
    </p:titleStyle>
    <p:bodyStyle>
      <a:lvl1pPr marL="342749" indent="-342749" algn="l" defTabSz="456998" rtl="0" eaLnBrk="1" latinLnBrk="0" hangingPunct="1">
        <a:spcBef>
          <a:spcPct val="20000"/>
        </a:spcBef>
        <a:buFont typeface="Arial"/>
        <a:buChar char="•"/>
        <a:defRPr sz="3200" kern="1200">
          <a:solidFill>
            <a:schemeClr val="tx1"/>
          </a:solidFill>
          <a:latin typeface="+mn-lt"/>
          <a:ea typeface="+mn-ea"/>
          <a:cs typeface="+mn-cs"/>
        </a:defRPr>
      </a:lvl1pPr>
      <a:lvl2pPr marL="742643" indent="-285631" algn="l" defTabSz="456998" rtl="0" eaLnBrk="1" latinLnBrk="0" hangingPunct="1">
        <a:spcBef>
          <a:spcPct val="20000"/>
        </a:spcBef>
        <a:buFont typeface="Arial"/>
        <a:buChar char="–"/>
        <a:defRPr sz="2800" kern="1200">
          <a:solidFill>
            <a:schemeClr val="tx1"/>
          </a:solidFill>
          <a:latin typeface="+mn-lt"/>
          <a:ea typeface="+mn-ea"/>
          <a:cs typeface="+mn-cs"/>
        </a:defRPr>
      </a:lvl2pPr>
      <a:lvl3pPr marL="1142516" indent="-228498" algn="l" defTabSz="456998" rtl="0" eaLnBrk="1" latinLnBrk="0" hangingPunct="1">
        <a:spcBef>
          <a:spcPct val="20000"/>
        </a:spcBef>
        <a:buFont typeface="Arial"/>
        <a:buChar char="•"/>
        <a:defRPr sz="2400" kern="1200">
          <a:solidFill>
            <a:schemeClr val="tx1"/>
          </a:solidFill>
          <a:latin typeface="+mn-lt"/>
          <a:ea typeface="+mn-ea"/>
          <a:cs typeface="+mn-cs"/>
        </a:defRPr>
      </a:lvl3pPr>
      <a:lvl4pPr marL="1599520" indent="-228498" algn="l" defTabSz="456998" rtl="0" eaLnBrk="1" latinLnBrk="0" hangingPunct="1">
        <a:spcBef>
          <a:spcPct val="20000"/>
        </a:spcBef>
        <a:buFont typeface="Arial"/>
        <a:buChar char="–"/>
        <a:defRPr sz="2000" kern="1200">
          <a:solidFill>
            <a:schemeClr val="tx1"/>
          </a:solidFill>
          <a:latin typeface="+mn-lt"/>
          <a:ea typeface="+mn-ea"/>
          <a:cs typeface="+mn-cs"/>
        </a:defRPr>
      </a:lvl4pPr>
      <a:lvl5pPr marL="2056532" indent="-228498" algn="l" defTabSz="456998" rtl="0" eaLnBrk="1" latinLnBrk="0" hangingPunct="1">
        <a:spcBef>
          <a:spcPct val="20000"/>
        </a:spcBef>
        <a:buFont typeface="Arial"/>
        <a:buChar char="»"/>
        <a:defRPr sz="2000" kern="1200">
          <a:solidFill>
            <a:schemeClr val="tx1"/>
          </a:solidFill>
          <a:latin typeface="+mn-lt"/>
          <a:ea typeface="+mn-ea"/>
          <a:cs typeface="+mn-cs"/>
        </a:defRPr>
      </a:lvl5pPr>
      <a:lvl6pPr marL="2513529" indent="-228498" algn="l" defTabSz="456998" rtl="0" eaLnBrk="1" latinLnBrk="0" hangingPunct="1">
        <a:spcBef>
          <a:spcPct val="20000"/>
        </a:spcBef>
        <a:buFont typeface="Arial"/>
        <a:buChar char="•"/>
        <a:defRPr sz="2000" kern="1200">
          <a:solidFill>
            <a:schemeClr val="tx1"/>
          </a:solidFill>
          <a:latin typeface="+mn-lt"/>
          <a:ea typeface="+mn-ea"/>
          <a:cs typeface="+mn-cs"/>
        </a:defRPr>
      </a:lvl6pPr>
      <a:lvl7pPr marL="2970542" indent="-228498" algn="l" defTabSz="456998" rtl="0" eaLnBrk="1" latinLnBrk="0" hangingPunct="1">
        <a:spcBef>
          <a:spcPct val="20000"/>
        </a:spcBef>
        <a:buFont typeface="Arial"/>
        <a:buChar char="•"/>
        <a:defRPr sz="2000" kern="1200">
          <a:solidFill>
            <a:schemeClr val="tx1"/>
          </a:solidFill>
          <a:latin typeface="+mn-lt"/>
          <a:ea typeface="+mn-ea"/>
          <a:cs typeface="+mn-cs"/>
        </a:defRPr>
      </a:lvl7pPr>
      <a:lvl8pPr marL="3427547" indent="-228498" algn="l" defTabSz="456998" rtl="0" eaLnBrk="1" latinLnBrk="0" hangingPunct="1">
        <a:spcBef>
          <a:spcPct val="20000"/>
        </a:spcBef>
        <a:buFont typeface="Arial"/>
        <a:buChar char="•"/>
        <a:defRPr sz="2000" kern="1200">
          <a:solidFill>
            <a:schemeClr val="tx1"/>
          </a:solidFill>
          <a:latin typeface="+mn-lt"/>
          <a:ea typeface="+mn-ea"/>
          <a:cs typeface="+mn-cs"/>
        </a:defRPr>
      </a:lvl8pPr>
      <a:lvl9pPr marL="3884551" indent="-228498" algn="l" defTabSz="456998"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6998" rtl="0" eaLnBrk="1" latinLnBrk="0" hangingPunct="1">
        <a:defRPr sz="1800" kern="1200">
          <a:solidFill>
            <a:schemeClr val="tx1"/>
          </a:solidFill>
          <a:latin typeface="+mn-lt"/>
          <a:ea typeface="+mn-ea"/>
          <a:cs typeface="+mn-cs"/>
        </a:defRPr>
      </a:lvl1pPr>
      <a:lvl2pPr marL="456998" algn="l" defTabSz="456998" rtl="0" eaLnBrk="1" latinLnBrk="0" hangingPunct="1">
        <a:defRPr sz="1800" kern="1200">
          <a:solidFill>
            <a:schemeClr val="tx1"/>
          </a:solidFill>
          <a:latin typeface="+mn-lt"/>
          <a:ea typeface="+mn-ea"/>
          <a:cs typeface="+mn-cs"/>
        </a:defRPr>
      </a:lvl2pPr>
      <a:lvl3pPr marL="914018" algn="l" defTabSz="456998" rtl="0" eaLnBrk="1" latinLnBrk="0" hangingPunct="1">
        <a:defRPr sz="1800" kern="1200">
          <a:solidFill>
            <a:schemeClr val="tx1"/>
          </a:solidFill>
          <a:latin typeface="+mn-lt"/>
          <a:ea typeface="+mn-ea"/>
          <a:cs typeface="+mn-cs"/>
        </a:defRPr>
      </a:lvl3pPr>
      <a:lvl4pPr marL="1371022" algn="l" defTabSz="456998" rtl="0" eaLnBrk="1" latinLnBrk="0" hangingPunct="1">
        <a:defRPr sz="1800" kern="1200">
          <a:solidFill>
            <a:schemeClr val="tx1"/>
          </a:solidFill>
          <a:latin typeface="+mn-lt"/>
          <a:ea typeface="+mn-ea"/>
          <a:cs typeface="+mn-cs"/>
        </a:defRPr>
      </a:lvl4pPr>
      <a:lvl5pPr marL="1828034" algn="l" defTabSz="456998" rtl="0" eaLnBrk="1" latinLnBrk="0" hangingPunct="1">
        <a:defRPr sz="1800" kern="1200">
          <a:solidFill>
            <a:schemeClr val="tx1"/>
          </a:solidFill>
          <a:latin typeface="+mn-lt"/>
          <a:ea typeface="+mn-ea"/>
          <a:cs typeface="+mn-cs"/>
        </a:defRPr>
      </a:lvl5pPr>
      <a:lvl6pPr marL="2285031" algn="l" defTabSz="456998" rtl="0" eaLnBrk="1" latinLnBrk="0" hangingPunct="1">
        <a:defRPr sz="1800" kern="1200">
          <a:solidFill>
            <a:schemeClr val="tx1"/>
          </a:solidFill>
          <a:latin typeface="+mn-lt"/>
          <a:ea typeface="+mn-ea"/>
          <a:cs typeface="+mn-cs"/>
        </a:defRPr>
      </a:lvl6pPr>
      <a:lvl7pPr marL="2742029" algn="l" defTabSz="456998" rtl="0" eaLnBrk="1" latinLnBrk="0" hangingPunct="1">
        <a:defRPr sz="1800" kern="1200">
          <a:solidFill>
            <a:schemeClr val="tx1"/>
          </a:solidFill>
          <a:latin typeface="+mn-lt"/>
          <a:ea typeface="+mn-ea"/>
          <a:cs typeface="+mn-cs"/>
        </a:defRPr>
      </a:lvl7pPr>
      <a:lvl8pPr marL="3199040" algn="l" defTabSz="456998" rtl="0" eaLnBrk="1" latinLnBrk="0" hangingPunct="1">
        <a:defRPr sz="1800" kern="1200">
          <a:solidFill>
            <a:schemeClr val="tx1"/>
          </a:solidFill>
          <a:latin typeface="+mn-lt"/>
          <a:ea typeface="+mn-ea"/>
          <a:cs typeface="+mn-cs"/>
        </a:defRPr>
      </a:lvl8pPr>
      <a:lvl9pPr marL="3656045" algn="l" defTabSz="456998"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05979"/>
            <a:ext cx="8229600" cy="8572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200151"/>
            <a:ext cx="8229600" cy="339447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4683919"/>
            <a:ext cx="2133600" cy="3571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50" smtClean="0"/>
            </a:lvl1pPr>
          </a:lstStyle>
          <a:p>
            <a:pPr defTabSz="685800" fontAlgn="base">
              <a:spcBef>
                <a:spcPct val="0"/>
              </a:spcBef>
              <a:spcAft>
                <a:spcPct val="0"/>
              </a:spcAft>
              <a:defRPr/>
            </a:pPr>
            <a:endParaRPr lang="en-US">
              <a:solidFill>
                <a:srgbClr val="000000"/>
              </a:solidFill>
            </a:endParaRPr>
          </a:p>
        </p:txBody>
      </p:sp>
      <p:sp>
        <p:nvSpPr>
          <p:cNvPr id="1029" name="Rectangle 5"/>
          <p:cNvSpPr>
            <a:spLocks noGrp="1" noChangeArrowheads="1"/>
          </p:cNvSpPr>
          <p:nvPr>
            <p:ph type="ftr" sz="quarter" idx="3"/>
          </p:nvPr>
        </p:nvSpPr>
        <p:spPr bwMode="auto">
          <a:xfrm>
            <a:off x="3124200" y="4683919"/>
            <a:ext cx="2895600" cy="3571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50" smtClean="0"/>
            </a:lvl1pPr>
          </a:lstStyle>
          <a:p>
            <a:pPr defTabSz="685800" fontAlgn="base">
              <a:spcBef>
                <a:spcPct val="0"/>
              </a:spcBef>
              <a:spcAft>
                <a:spcPct val="0"/>
              </a:spcAft>
              <a:defRPr/>
            </a:pPr>
            <a:endParaRPr lang="en-US">
              <a:solidFill>
                <a:srgbClr val="000000"/>
              </a:solidFill>
            </a:endParaRPr>
          </a:p>
        </p:txBody>
      </p:sp>
      <p:sp>
        <p:nvSpPr>
          <p:cNvPr id="1030" name="Rectangle 6"/>
          <p:cNvSpPr>
            <a:spLocks noGrp="1" noChangeArrowheads="1"/>
          </p:cNvSpPr>
          <p:nvPr>
            <p:ph type="sldNum" sz="quarter" idx="4"/>
          </p:nvPr>
        </p:nvSpPr>
        <p:spPr bwMode="auto">
          <a:xfrm>
            <a:off x="6553200" y="4683919"/>
            <a:ext cx="2133600" cy="3571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50" smtClean="0"/>
            </a:lvl1pPr>
          </a:lstStyle>
          <a:p>
            <a:pPr defTabSz="685800" fontAlgn="base">
              <a:spcBef>
                <a:spcPct val="0"/>
              </a:spcBef>
              <a:spcAft>
                <a:spcPct val="0"/>
              </a:spcAft>
              <a:defRPr/>
            </a:pPr>
            <a:fld id="{BFD3F11B-208D-4F2F-B4F9-F25F4B071841}" type="slidenum">
              <a:rPr lang="en-US">
                <a:solidFill>
                  <a:srgbClr val="000000"/>
                </a:solidFill>
              </a:rPr>
              <a:pPr defTabSz="685800" fontAlgn="base">
                <a:spcBef>
                  <a:spcPct val="0"/>
                </a:spcBef>
                <a:spcAft>
                  <a:spcPct val="0"/>
                </a:spcAft>
                <a:defRPr/>
              </a:pPr>
              <a:t>‹#›</a:t>
            </a:fld>
            <a:endParaRPr lang="en-US">
              <a:solidFill>
                <a:srgbClr val="000000"/>
              </a:solidFill>
            </a:endParaRPr>
          </a:p>
        </p:txBody>
      </p:sp>
    </p:spTree>
    <p:extLst>
      <p:ext uri="{BB962C8B-B14F-4D97-AF65-F5344CB8AC3E}">
        <p14:creationId xmlns:p14="http://schemas.microsoft.com/office/powerpoint/2010/main" val="1068116462"/>
      </p:ext>
    </p:extLst>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 id="2147483798" r:id="rId7"/>
    <p:sldLayoutId id="2147483799" r:id="rId8"/>
    <p:sldLayoutId id="2147483800" r:id="rId9"/>
    <p:sldLayoutId id="2147483801" r:id="rId10"/>
    <p:sldLayoutId id="2147483802" r:id="rId11"/>
  </p:sldLayoutIdLst>
  <p:txStyles>
    <p:titleStyle>
      <a:lvl1pPr algn="ctr" rtl="0" eaLnBrk="0" fontAlgn="base" hangingPunct="0">
        <a:spcBef>
          <a:spcPct val="0"/>
        </a:spcBef>
        <a:spcAft>
          <a:spcPct val="0"/>
        </a:spcAft>
        <a:defRPr sz="3300">
          <a:solidFill>
            <a:schemeClr val="tx2"/>
          </a:solidFill>
          <a:latin typeface="+mj-lt"/>
          <a:ea typeface="+mj-ea"/>
          <a:cs typeface="+mj-cs"/>
        </a:defRPr>
      </a:lvl1pPr>
      <a:lvl2pPr algn="ctr" rtl="0" eaLnBrk="0" fontAlgn="base" hangingPunct="0">
        <a:spcBef>
          <a:spcPct val="0"/>
        </a:spcBef>
        <a:spcAft>
          <a:spcPct val="0"/>
        </a:spcAft>
        <a:defRPr sz="3300">
          <a:solidFill>
            <a:schemeClr val="tx2"/>
          </a:solidFill>
          <a:latin typeface="Arial" charset="0"/>
        </a:defRPr>
      </a:lvl2pPr>
      <a:lvl3pPr algn="ctr" rtl="0" eaLnBrk="0" fontAlgn="base" hangingPunct="0">
        <a:spcBef>
          <a:spcPct val="0"/>
        </a:spcBef>
        <a:spcAft>
          <a:spcPct val="0"/>
        </a:spcAft>
        <a:defRPr sz="3300">
          <a:solidFill>
            <a:schemeClr val="tx2"/>
          </a:solidFill>
          <a:latin typeface="Arial" charset="0"/>
        </a:defRPr>
      </a:lvl3pPr>
      <a:lvl4pPr algn="ctr" rtl="0" eaLnBrk="0" fontAlgn="base" hangingPunct="0">
        <a:spcBef>
          <a:spcPct val="0"/>
        </a:spcBef>
        <a:spcAft>
          <a:spcPct val="0"/>
        </a:spcAft>
        <a:defRPr sz="3300">
          <a:solidFill>
            <a:schemeClr val="tx2"/>
          </a:solidFill>
          <a:latin typeface="Arial" charset="0"/>
        </a:defRPr>
      </a:lvl4pPr>
      <a:lvl5pPr algn="ctr" rtl="0" eaLnBrk="0" fontAlgn="base" hangingPunct="0">
        <a:spcBef>
          <a:spcPct val="0"/>
        </a:spcBef>
        <a:spcAft>
          <a:spcPct val="0"/>
        </a:spcAft>
        <a:defRPr sz="3300">
          <a:solidFill>
            <a:schemeClr val="tx2"/>
          </a:solidFill>
          <a:latin typeface="Arial" charset="0"/>
        </a:defRPr>
      </a:lvl5pPr>
      <a:lvl6pPr marL="342900" algn="ctr" rtl="0" fontAlgn="base">
        <a:spcBef>
          <a:spcPct val="0"/>
        </a:spcBef>
        <a:spcAft>
          <a:spcPct val="0"/>
        </a:spcAft>
        <a:defRPr sz="3300">
          <a:solidFill>
            <a:schemeClr val="tx2"/>
          </a:solidFill>
          <a:latin typeface="Arial" charset="0"/>
        </a:defRPr>
      </a:lvl6pPr>
      <a:lvl7pPr marL="685800" algn="ctr" rtl="0" fontAlgn="base">
        <a:spcBef>
          <a:spcPct val="0"/>
        </a:spcBef>
        <a:spcAft>
          <a:spcPct val="0"/>
        </a:spcAft>
        <a:defRPr sz="3300">
          <a:solidFill>
            <a:schemeClr val="tx2"/>
          </a:solidFill>
          <a:latin typeface="Arial" charset="0"/>
        </a:defRPr>
      </a:lvl7pPr>
      <a:lvl8pPr marL="1028700" algn="ctr" rtl="0" fontAlgn="base">
        <a:spcBef>
          <a:spcPct val="0"/>
        </a:spcBef>
        <a:spcAft>
          <a:spcPct val="0"/>
        </a:spcAft>
        <a:defRPr sz="3300">
          <a:solidFill>
            <a:schemeClr val="tx2"/>
          </a:solidFill>
          <a:latin typeface="Arial" charset="0"/>
        </a:defRPr>
      </a:lvl8pPr>
      <a:lvl9pPr marL="1371600" algn="ctr" rtl="0" fontAlgn="base">
        <a:spcBef>
          <a:spcPct val="0"/>
        </a:spcBef>
        <a:spcAft>
          <a:spcPct val="0"/>
        </a:spcAft>
        <a:defRPr sz="3300">
          <a:solidFill>
            <a:schemeClr val="tx2"/>
          </a:solidFill>
          <a:latin typeface="Arial" charset="0"/>
        </a:defRPr>
      </a:lvl9pPr>
    </p:titleStyle>
    <p:bodyStyle>
      <a:lvl1pPr marL="257175" indent="-257175" algn="l" rtl="0" eaLnBrk="0" fontAlgn="base" hangingPunct="0">
        <a:spcBef>
          <a:spcPct val="20000"/>
        </a:spcBef>
        <a:spcAft>
          <a:spcPct val="0"/>
        </a:spcAft>
        <a:buChar char="•"/>
        <a:defRPr sz="2400">
          <a:solidFill>
            <a:schemeClr val="tx1"/>
          </a:solidFill>
          <a:latin typeface="+mn-lt"/>
          <a:ea typeface="+mn-ea"/>
          <a:cs typeface="+mn-cs"/>
        </a:defRPr>
      </a:lvl1pPr>
      <a:lvl2pPr marL="557213" indent="-214313" algn="l" rtl="0" eaLnBrk="0" fontAlgn="base" hangingPunct="0">
        <a:spcBef>
          <a:spcPct val="20000"/>
        </a:spcBef>
        <a:spcAft>
          <a:spcPct val="0"/>
        </a:spcAft>
        <a:buChar char="–"/>
        <a:defRPr sz="2100">
          <a:solidFill>
            <a:schemeClr val="tx1"/>
          </a:solidFill>
          <a:latin typeface="+mn-lt"/>
        </a:defRPr>
      </a:lvl2pPr>
      <a:lvl3pPr marL="857250" indent="-171450" algn="l" rtl="0" eaLnBrk="0" fontAlgn="base" hangingPunct="0">
        <a:spcBef>
          <a:spcPct val="20000"/>
        </a:spcBef>
        <a:spcAft>
          <a:spcPct val="0"/>
        </a:spcAft>
        <a:buChar char="•"/>
        <a:defRPr sz="1800">
          <a:solidFill>
            <a:schemeClr val="tx1"/>
          </a:solidFill>
          <a:latin typeface="+mn-lt"/>
        </a:defRPr>
      </a:lvl3pPr>
      <a:lvl4pPr marL="1200150" indent="-171450" algn="l" rtl="0" eaLnBrk="0" fontAlgn="base" hangingPunct="0">
        <a:spcBef>
          <a:spcPct val="20000"/>
        </a:spcBef>
        <a:spcAft>
          <a:spcPct val="0"/>
        </a:spcAft>
        <a:buChar char="–"/>
        <a:defRPr sz="1500">
          <a:solidFill>
            <a:schemeClr val="tx1"/>
          </a:solidFill>
          <a:latin typeface="+mn-lt"/>
        </a:defRPr>
      </a:lvl4pPr>
      <a:lvl5pPr marL="1543050" indent="-171450" algn="l" rtl="0" eaLnBrk="0" fontAlgn="base" hangingPunct="0">
        <a:spcBef>
          <a:spcPct val="20000"/>
        </a:spcBef>
        <a:spcAft>
          <a:spcPct val="0"/>
        </a:spcAft>
        <a:buChar char="»"/>
        <a:defRPr sz="1500">
          <a:solidFill>
            <a:schemeClr val="tx1"/>
          </a:solidFill>
          <a:latin typeface="+mn-lt"/>
        </a:defRPr>
      </a:lvl5pPr>
      <a:lvl6pPr marL="1885950" indent="-171450" algn="l" rtl="0" fontAlgn="base">
        <a:spcBef>
          <a:spcPct val="20000"/>
        </a:spcBef>
        <a:spcAft>
          <a:spcPct val="0"/>
        </a:spcAft>
        <a:buChar char="»"/>
        <a:defRPr sz="1500">
          <a:solidFill>
            <a:schemeClr val="tx1"/>
          </a:solidFill>
          <a:latin typeface="+mn-lt"/>
        </a:defRPr>
      </a:lvl6pPr>
      <a:lvl7pPr marL="2228850" indent="-171450" algn="l" rtl="0" fontAlgn="base">
        <a:spcBef>
          <a:spcPct val="20000"/>
        </a:spcBef>
        <a:spcAft>
          <a:spcPct val="0"/>
        </a:spcAft>
        <a:buChar char="»"/>
        <a:defRPr sz="1500">
          <a:solidFill>
            <a:schemeClr val="tx1"/>
          </a:solidFill>
          <a:latin typeface="+mn-lt"/>
        </a:defRPr>
      </a:lvl7pPr>
      <a:lvl8pPr marL="2571750" indent="-171450" algn="l" rtl="0" fontAlgn="base">
        <a:spcBef>
          <a:spcPct val="20000"/>
        </a:spcBef>
        <a:spcAft>
          <a:spcPct val="0"/>
        </a:spcAft>
        <a:buChar char="»"/>
        <a:defRPr sz="1500">
          <a:solidFill>
            <a:schemeClr val="tx1"/>
          </a:solidFill>
          <a:latin typeface="+mn-lt"/>
        </a:defRPr>
      </a:lvl8pPr>
      <a:lvl9pPr marL="2914650" indent="-171450" algn="l" rtl="0" fontAlgn="base">
        <a:spcBef>
          <a:spcPct val="20000"/>
        </a:spcBef>
        <a:spcAft>
          <a:spcPct val="0"/>
        </a:spcAft>
        <a:buChar char="»"/>
        <a:defRPr sz="1500">
          <a:solidFill>
            <a:schemeClr val="tx1"/>
          </a:solidFill>
          <a:latin typeface="+mn-lt"/>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3"/>
          <p:cNvSpPr>
            <a:spLocks noGrp="1" noChangeArrowheads="1"/>
          </p:cNvSpPr>
          <p:nvPr>
            <p:ph type="title"/>
          </p:nvPr>
        </p:nvSpPr>
        <p:spPr bwMode="auto">
          <a:xfrm>
            <a:off x="304800" y="114300"/>
            <a:ext cx="8610600" cy="571500"/>
          </a:xfrm>
          <a:prstGeom prst="rect">
            <a:avLst/>
          </a:prstGeom>
          <a:gradFill rotWithShape="0">
            <a:gsLst>
              <a:gs pos="0">
                <a:srgbClr val="EBF5FF"/>
              </a:gs>
              <a:gs pos="100000">
                <a:srgbClr val="7F96F9"/>
              </a:gs>
            </a:gsLst>
            <a:lin ang="0" scaled="1"/>
          </a:gradFill>
          <a:ln w="9525">
            <a:noFill/>
            <a:miter lim="800000"/>
            <a:headEnd/>
            <a:tailEnd/>
          </a:ln>
        </p:spPr>
        <p:txBody>
          <a:bodyPr vert="horz" wrap="square" lIns="92075" tIns="137160" rIns="92075" bIns="46038" numCol="1" anchor="ctr" anchorCtr="0" compatLnSpc="1">
            <a:prstTxWarp prst="textNoShape">
              <a:avLst/>
            </a:prstTxWarp>
          </a:bodyPr>
          <a:lstStyle/>
          <a:p>
            <a:pPr lvl="0"/>
            <a:r>
              <a:rPr lang="en-US" altLang="en-US" smtClean="0"/>
              <a:t>Click to edit Master title style</a:t>
            </a:r>
          </a:p>
        </p:txBody>
      </p:sp>
      <p:sp>
        <p:nvSpPr>
          <p:cNvPr id="3075" name="Rectangle 4"/>
          <p:cNvSpPr>
            <a:spLocks noGrp="1" noChangeArrowheads="1"/>
          </p:cNvSpPr>
          <p:nvPr>
            <p:ph type="body" idx="1"/>
          </p:nvPr>
        </p:nvSpPr>
        <p:spPr bwMode="auto">
          <a:xfrm>
            <a:off x="304800" y="685800"/>
            <a:ext cx="8610600" cy="4033838"/>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9" name="Rectangle 5"/>
          <p:cNvSpPr>
            <a:spLocks noGrp="1" noChangeArrowheads="1"/>
          </p:cNvSpPr>
          <p:nvPr>
            <p:ph type="dt" sz="half" idx="2"/>
          </p:nvPr>
        </p:nvSpPr>
        <p:spPr bwMode="auto">
          <a:xfrm>
            <a:off x="3521075" y="4918473"/>
            <a:ext cx="1905000" cy="154781"/>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900"/>
            </a:lvl1pPr>
          </a:lstStyle>
          <a:p>
            <a:pPr defTabSz="685800" eaLnBrk="0" fontAlgn="base" hangingPunct="0">
              <a:spcBef>
                <a:spcPct val="0"/>
              </a:spcBef>
              <a:spcAft>
                <a:spcPct val="0"/>
              </a:spcAft>
              <a:defRPr/>
            </a:pPr>
            <a:r>
              <a:rPr kumimoji="1" lang="en-US" altLang="en-US" smtClean="0">
                <a:solidFill>
                  <a:srgbClr val="000000"/>
                </a:solidFill>
                <a:latin typeface="Arial" charset="0"/>
              </a:rPr>
              <a:t>11 Oct 2017</a:t>
            </a:r>
            <a:endParaRPr kumimoji="1" lang="en-US" altLang="en-US">
              <a:solidFill>
                <a:srgbClr val="000000"/>
              </a:solidFill>
              <a:latin typeface="Arial" charset="0"/>
            </a:endParaRPr>
          </a:p>
        </p:txBody>
      </p:sp>
      <p:sp>
        <p:nvSpPr>
          <p:cNvPr id="1030" name="Rectangle 6"/>
          <p:cNvSpPr>
            <a:spLocks noGrp="1" noChangeArrowheads="1"/>
          </p:cNvSpPr>
          <p:nvPr>
            <p:ph type="ftr" sz="quarter" idx="3"/>
          </p:nvPr>
        </p:nvSpPr>
        <p:spPr bwMode="auto">
          <a:xfrm>
            <a:off x="3028950" y="4775597"/>
            <a:ext cx="2895600" cy="17145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900"/>
            </a:lvl1pPr>
          </a:lstStyle>
          <a:p>
            <a:pPr defTabSz="685800" eaLnBrk="0" fontAlgn="base" hangingPunct="0">
              <a:spcBef>
                <a:spcPct val="0"/>
              </a:spcBef>
              <a:spcAft>
                <a:spcPct val="0"/>
              </a:spcAft>
              <a:defRPr/>
            </a:pPr>
            <a:r>
              <a:rPr kumimoji="1" lang="en-US" altLang="en-US" smtClean="0">
                <a:solidFill>
                  <a:srgbClr val="000000"/>
                </a:solidFill>
                <a:latin typeface="Arial" charset="0"/>
              </a:rPr>
              <a:t>Academic Training</a:t>
            </a:r>
            <a:endParaRPr kumimoji="1" lang="en-US" altLang="en-US">
              <a:solidFill>
                <a:srgbClr val="000000"/>
              </a:solidFill>
              <a:latin typeface="Arial" charset="0"/>
            </a:endParaRPr>
          </a:p>
        </p:txBody>
      </p:sp>
      <p:sp>
        <p:nvSpPr>
          <p:cNvPr id="1031" name="Rectangle 7"/>
          <p:cNvSpPr>
            <a:spLocks noGrp="1" noChangeArrowheads="1"/>
          </p:cNvSpPr>
          <p:nvPr>
            <p:ph type="sldNum" sz="quarter" idx="4"/>
          </p:nvPr>
        </p:nvSpPr>
        <p:spPr bwMode="auto">
          <a:xfrm>
            <a:off x="7010400" y="4775597"/>
            <a:ext cx="1905000" cy="3429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900"/>
            </a:lvl1pPr>
          </a:lstStyle>
          <a:p>
            <a:pPr defTabSz="685800" eaLnBrk="0" fontAlgn="base" hangingPunct="0">
              <a:spcBef>
                <a:spcPct val="0"/>
              </a:spcBef>
              <a:spcAft>
                <a:spcPct val="0"/>
              </a:spcAft>
              <a:defRPr/>
            </a:pPr>
            <a:fld id="{F4F9ECCC-5760-4339-B592-055385547EC6}" type="slidenum">
              <a:rPr kumimoji="1" lang="en-US" altLang="en-US" smtClean="0">
                <a:solidFill>
                  <a:srgbClr val="000000"/>
                </a:solidFill>
                <a:latin typeface="Arial" charset="0"/>
              </a:rPr>
              <a:pPr defTabSz="685800" eaLnBrk="0" fontAlgn="base" hangingPunct="0">
                <a:spcBef>
                  <a:spcPct val="0"/>
                </a:spcBef>
                <a:spcAft>
                  <a:spcPct val="0"/>
                </a:spcAft>
                <a:defRPr/>
              </a:pPr>
              <a:t>‹#›</a:t>
            </a:fld>
            <a:r>
              <a:rPr kumimoji="1" lang="en-US" altLang="en-US" smtClean="0">
                <a:solidFill>
                  <a:srgbClr val="000000"/>
                </a:solidFill>
                <a:latin typeface="Arial" charset="0"/>
              </a:rPr>
              <a:t>/27</a:t>
            </a:r>
            <a:endParaRPr kumimoji="1" lang="en-US" altLang="en-US">
              <a:solidFill>
                <a:srgbClr val="000000"/>
              </a:solidFill>
              <a:latin typeface="Arial" charset="0"/>
            </a:endParaRPr>
          </a:p>
        </p:txBody>
      </p:sp>
      <p:sp>
        <p:nvSpPr>
          <p:cNvPr id="1033" name="Line 9"/>
          <p:cNvSpPr>
            <a:spLocks noChangeShapeType="1"/>
          </p:cNvSpPr>
          <p:nvPr/>
        </p:nvSpPr>
        <p:spPr bwMode="auto">
          <a:xfrm>
            <a:off x="304800" y="4743450"/>
            <a:ext cx="8610600" cy="0"/>
          </a:xfrm>
          <a:prstGeom prst="line">
            <a:avLst/>
          </a:prstGeom>
          <a:noFill/>
          <a:ln w="9525">
            <a:solidFill>
              <a:schemeClr val="bg2"/>
            </a:solidFill>
            <a:round/>
            <a:headEnd/>
            <a:tailEnd/>
          </a:ln>
        </p:spPr>
        <p:txBody>
          <a:bodyPr wrap="none" anchor="ctr"/>
          <a:lstStyle/>
          <a:p>
            <a:pPr defTabSz="685800" eaLnBrk="0" fontAlgn="base" hangingPunct="0">
              <a:spcBef>
                <a:spcPct val="0"/>
              </a:spcBef>
              <a:spcAft>
                <a:spcPct val="0"/>
              </a:spcAft>
              <a:defRPr/>
            </a:pPr>
            <a:endParaRPr kumimoji="1" lang="en-US">
              <a:solidFill>
                <a:srgbClr val="000000"/>
              </a:solidFill>
              <a:latin typeface="Arial" charset="0"/>
            </a:endParaRPr>
          </a:p>
        </p:txBody>
      </p:sp>
      <p:sp>
        <p:nvSpPr>
          <p:cNvPr id="1035" name="Text Box 11"/>
          <p:cNvSpPr txBox="1">
            <a:spLocks noChangeArrowheads="1"/>
          </p:cNvSpPr>
          <p:nvPr/>
        </p:nvSpPr>
        <p:spPr bwMode="auto">
          <a:xfrm>
            <a:off x="273051" y="4757738"/>
            <a:ext cx="851515" cy="230832"/>
          </a:xfrm>
          <a:prstGeom prst="rect">
            <a:avLst/>
          </a:prstGeom>
          <a:noFill/>
          <a:ln w="9525">
            <a:noFill/>
            <a:miter lim="800000"/>
            <a:headEnd/>
            <a:tailEnd/>
          </a:ln>
        </p:spPr>
        <p:txBody>
          <a:bodyPr wrap="none">
            <a:spAutoFit/>
          </a:bodyPr>
          <a:lstStyle/>
          <a:p>
            <a:pPr defTabSz="685800" eaLnBrk="0" fontAlgn="base" hangingPunct="0">
              <a:spcBef>
                <a:spcPct val="0"/>
              </a:spcBef>
              <a:spcAft>
                <a:spcPct val="0"/>
              </a:spcAft>
              <a:defRPr/>
            </a:pPr>
            <a:r>
              <a:rPr lang="en-US" altLang="en-US" sz="900" dirty="0">
                <a:solidFill>
                  <a:srgbClr val="000000"/>
                </a:solidFill>
                <a:latin typeface="Arial" charset="0"/>
              </a:rPr>
              <a:t>Patrick Janot</a:t>
            </a:r>
          </a:p>
        </p:txBody>
      </p:sp>
    </p:spTree>
    <p:extLst>
      <p:ext uri="{BB962C8B-B14F-4D97-AF65-F5344CB8AC3E}">
        <p14:creationId xmlns:p14="http://schemas.microsoft.com/office/powerpoint/2010/main" val="284470954"/>
      </p:ext>
    </p:extLst>
  </p:cSld>
  <p:clrMap bg1="lt1" tx1="dk1" bg2="lt2" tx2="dk2" accent1="accent1" accent2="accent2" accent3="accent3" accent4="accent4" accent5="accent5" accent6="accent6" hlink="hlink" folHlink="folHlink"/>
  <p:sldLayoutIdLst>
    <p:sldLayoutId id="2147483816" r:id="rId1"/>
    <p:sldLayoutId id="2147483817" r:id="rId2"/>
    <p:sldLayoutId id="2147483818" r:id="rId3"/>
    <p:sldLayoutId id="2147483819" r:id="rId4"/>
    <p:sldLayoutId id="2147483820" r:id="rId5"/>
    <p:sldLayoutId id="2147483821" r:id="rId6"/>
    <p:sldLayoutId id="2147483822" r:id="rId7"/>
    <p:sldLayoutId id="2147483823" r:id="rId8"/>
    <p:sldLayoutId id="2147483824" r:id="rId9"/>
    <p:sldLayoutId id="2147483825" r:id="rId10"/>
    <p:sldLayoutId id="2147483826" r:id="rId11"/>
    <p:sldLayoutId id="2147483827" r:id="rId12"/>
    <p:sldLayoutId id="2147483828" r:id="rId13"/>
    <p:sldLayoutId id="2147483829" r:id="rId14"/>
  </p:sldLayoutIdLst>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hf hdr="0"/>
  <p:txStyles>
    <p:titleStyle>
      <a:lvl1pPr algn="ctr" rtl="0" eaLnBrk="0" fontAlgn="base" hangingPunct="0">
        <a:lnSpc>
          <a:spcPct val="70000"/>
        </a:lnSpc>
        <a:spcBef>
          <a:spcPct val="0"/>
        </a:spcBef>
        <a:spcAft>
          <a:spcPct val="0"/>
        </a:spcAft>
        <a:defRPr kumimoji="1" sz="2400" b="1">
          <a:solidFill>
            <a:srgbClr val="003399"/>
          </a:solidFill>
          <a:latin typeface="+mj-lt"/>
          <a:ea typeface="+mj-ea"/>
          <a:cs typeface="+mj-cs"/>
        </a:defRPr>
      </a:lvl1pPr>
      <a:lvl2pPr algn="ctr" rtl="0" eaLnBrk="0" fontAlgn="base" hangingPunct="0">
        <a:lnSpc>
          <a:spcPct val="70000"/>
        </a:lnSpc>
        <a:spcBef>
          <a:spcPct val="0"/>
        </a:spcBef>
        <a:spcAft>
          <a:spcPct val="0"/>
        </a:spcAft>
        <a:defRPr kumimoji="1" sz="2400" b="1">
          <a:solidFill>
            <a:srgbClr val="003399"/>
          </a:solidFill>
          <a:latin typeface="FG Deanna's Hand" pitchFamily="2" charset="0"/>
        </a:defRPr>
      </a:lvl2pPr>
      <a:lvl3pPr algn="ctr" rtl="0" eaLnBrk="0" fontAlgn="base" hangingPunct="0">
        <a:lnSpc>
          <a:spcPct val="70000"/>
        </a:lnSpc>
        <a:spcBef>
          <a:spcPct val="0"/>
        </a:spcBef>
        <a:spcAft>
          <a:spcPct val="0"/>
        </a:spcAft>
        <a:defRPr kumimoji="1" sz="2400" b="1">
          <a:solidFill>
            <a:srgbClr val="003399"/>
          </a:solidFill>
          <a:latin typeface="FG Deanna's Hand" pitchFamily="2" charset="0"/>
        </a:defRPr>
      </a:lvl3pPr>
      <a:lvl4pPr algn="ctr" rtl="0" eaLnBrk="0" fontAlgn="base" hangingPunct="0">
        <a:lnSpc>
          <a:spcPct val="70000"/>
        </a:lnSpc>
        <a:spcBef>
          <a:spcPct val="0"/>
        </a:spcBef>
        <a:spcAft>
          <a:spcPct val="0"/>
        </a:spcAft>
        <a:defRPr kumimoji="1" sz="2400" b="1">
          <a:solidFill>
            <a:srgbClr val="003399"/>
          </a:solidFill>
          <a:latin typeface="FG Deanna's Hand" pitchFamily="2" charset="0"/>
        </a:defRPr>
      </a:lvl4pPr>
      <a:lvl5pPr algn="ctr" rtl="0" eaLnBrk="0" fontAlgn="base" hangingPunct="0">
        <a:lnSpc>
          <a:spcPct val="70000"/>
        </a:lnSpc>
        <a:spcBef>
          <a:spcPct val="0"/>
        </a:spcBef>
        <a:spcAft>
          <a:spcPct val="0"/>
        </a:spcAft>
        <a:defRPr kumimoji="1" sz="2400" b="1">
          <a:solidFill>
            <a:srgbClr val="003399"/>
          </a:solidFill>
          <a:latin typeface="FG Deanna's Hand" pitchFamily="2" charset="0"/>
        </a:defRPr>
      </a:lvl5pPr>
      <a:lvl6pPr marL="342900" algn="ctr" rtl="0" eaLnBrk="1" fontAlgn="base" hangingPunct="1">
        <a:lnSpc>
          <a:spcPct val="70000"/>
        </a:lnSpc>
        <a:spcBef>
          <a:spcPct val="0"/>
        </a:spcBef>
        <a:spcAft>
          <a:spcPct val="0"/>
        </a:spcAft>
        <a:defRPr kumimoji="1" sz="2400" b="1">
          <a:solidFill>
            <a:srgbClr val="003399"/>
          </a:solidFill>
          <a:latin typeface="Comic Sans MS" pitchFamily="66" charset="0"/>
        </a:defRPr>
      </a:lvl6pPr>
      <a:lvl7pPr marL="685800" algn="ctr" rtl="0" eaLnBrk="1" fontAlgn="base" hangingPunct="1">
        <a:lnSpc>
          <a:spcPct val="70000"/>
        </a:lnSpc>
        <a:spcBef>
          <a:spcPct val="0"/>
        </a:spcBef>
        <a:spcAft>
          <a:spcPct val="0"/>
        </a:spcAft>
        <a:defRPr kumimoji="1" sz="2400" b="1">
          <a:solidFill>
            <a:srgbClr val="003399"/>
          </a:solidFill>
          <a:latin typeface="Comic Sans MS" pitchFamily="66" charset="0"/>
        </a:defRPr>
      </a:lvl7pPr>
      <a:lvl8pPr marL="1028700" algn="ctr" rtl="0" eaLnBrk="1" fontAlgn="base" hangingPunct="1">
        <a:lnSpc>
          <a:spcPct val="70000"/>
        </a:lnSpc>
        <a:spcBef>
          <a:spcPct val="0"/>
        </a:spcBef>
        <a:spcAft>
          <a:spcPct val="0"/>
        </a:spcAft>
        <a:defRPr kumimoji="1" sz="2400" b="1">
          <a:solidFill>
            <a:srgbClr val="003399"/>
          </a:solidFill>
          <a:latin typeface="Comic Sans MS" pitchFamily="66" charset="0"/>
        </a:defRPr>
      </a:lvl8pPr>
      <a:lvl9pPr marL="1371600" algn="ctr" rtl="0" eaLnBrk="1" fontAlgn="base" hangingPunct="1">
        <a:lnSpc>
          <a:spcPct val="70000"/>
        </a:lnSpc>
        <a:spcBef>
          <a:spcPct val="0"/>
        </a:spcBef>
        <a:spcAft>
          <a:spcPct val="0"/>
        </a:spcAft>
        <a:defRPr kumimoji="1" sz="2400" b="1">
          <a:solidFill>
            <a:srgbClr val="003399"/>
          </a:solidFill>
          <a:latin typeface="Comic Sans MS" pitchFamily="66" charset="0"/>
        </a:defRPr>
      </a:lvl9pPr>
    </p:titleStyle>
    <p:bodyStyle>
      <a:lvl1pPr marL="257175" indent="-257175" algn="l" rtl="0" eaLnBrk="0" fontAlgn="base" hangingPunct="0">
        <a:spcBef>
          <a:spcPct val="20000"/>
        </a:spcBef>
        <a:spcAft>
          <a:spcPct val="0"/>
        </a:spcAft>
        <a:buClr>
          <a:srgbClr val="FF0000"/>
        </a:buClr>
        <a:buSzPct val="50000"/>
        <a:buFont typeface="Wingdings" pitchFamily="2" charset="2"/>
        <a:buChar char="q"/>
        <a:defRPr kumimoji="1" sz="1800" b="1">
          <a:solidFill>
            <a:srgbClr val="FF0000"/>
          </a:solidFill>
          <a:latin typeface="+mn-lt"/>
          <a:ea typeface="+mn-ea"/>
          <a:cs typeface="+mn-cs"/>
        </a:defRPr>
      </a:lvl1pPr>
      <a:lvl2pPr marL="557213" indent="-214313" algn="l" rtl="0" eaLnBrk="0" fontAlgn="base" hangingPunct="0">
        <a:spcBef>
          <a:spcPct val="20000"/>
        </a:spcBef>
        <a:spcAft>
          <a:spcPct val="0"/>
        </a:spcAft>
        <a:buClr>
          <a:srgbClr val="0000CC"/>
        </a:buClr>
        <a:buSzPct val="60000"/>
        <a:buFont typeface="Zapf Dingbats" charset="2"/>
        <a:buChar char="u"/>
        <a:defRPr kumimoji="1" sz="1500" b="1">
          <a:solidFill>
            <a:srgbClr val="0000CC"/>
          </a:solidFill>
          <a:latin typeface="+mn-lt"/>
        </a:defRPr>
      </a:lvl2pPr>
      <a:lvl3pPr marL="857250" indent="-171450" algn="l" rtl="0" eaLnBrk="0" fontAlgn="base" hangingPunct="0">
        <a:spcBef>
          <a:spcPct val="20000"/>
        </a:spcBef>
        <a:spcAft>
          <a:spcPct val="0"/>
        </a:spcAft>
        <a:buClr>
          <a:srgbClr val="009900"/>
        </a:buClr>
        <a:buSzPct val="65000"/>
        <a:buFont typeface="Zapf Dingbats" charset="2"/>
        <a:buChar char="l"/>
        <a:defRPr kumimoji="1" sz="1500" b="1">
          <a:solidFill>
            <a:srgbClr val="009900"/>
          </a:solidFill>
          <a:latin typeface="+mn-lt"/>
        </a:defRPr>
      </a:lvl3pPr>
      <a:lvl4pPr marL="1200150" indent="-171450" algn="l" rtl="0" eaLnBrk="0" fontAlgn="base" hangingPunct="0">
        <a:spcBef>
          <a:spcPct val="20000"/>
        </a:spcBef>
        <a:spcAft>
          <a:spcPct val="0"/>
        </a:spcAft>
        <a:buClr>
          <a:srgbClr val="CC0099"/>
        </a:buClr>
        <a:buSzPct val="75000"/>
        <a:buFont typeface="Zapf Dingbats" charset="2"/>
        <a:buChar char="è"/>
        <a:defRPr kumimoji="1" sz="1500" b="1">
          <a:solidFill>
            <a:srgbClr val="CC0099"/>
          </a:solidFill>
          <a:latin typeface="+mn-lt"/>
        </a:defRPr>
      </a:lvl4pPr>
      <a:lvl5pPr marL="1543050" indent="-171450" algn="l" rtl="0" eaLnBrk="0" fontAlgn="base" hangingPunct="0">
        <a:spcBef>
          <a:spcPct val="20000"/>
        </a:spcBef>
        <a:spcAft>
          <a:spcPct val="0"/>
        </a:spcAft>
        <a:buClr>
          <a:schemeClr val="hlink"/>
        </a:buClr>
        <a:buSzPct val="100000"/>
        <a:buFont typeface="Zapf Dingbats" charset="2"/>
        <a:buChar char="»"/>
        <a:defRPr kumimoji="1" sz="1500" b="1">
          <a:solidFill>
            <a:schemeClr val="tx1"/>
          </a:solidFill>
          <a:latin typeface="+mn-lt"/>
        </a:defRPr>
      </a:lvl5pPr>
      <a:lvl6pPr marL="1885950" indent="-171450" algn="l" rtl="0" eaLnBrk="1" fontAlgn="base" hangingPunct="1">
        <a:spcBef>
          <a:spcPct val="20000"/>
        </a:spcBef>
        <a:spcAft>
          <a:spcPct val="0"/>
        </a:spcAft>
        <a:buClr>
          <a:schemeClr val="hlink"/>
        </a:buClr>
        <a:buSzPct val="100000"/>
        <a:buFont typeface="Zapf Dingbats" charset="2"/>
        <a:defRPr kumimoji="1" sz="1500" b="1">
          <a:solidFill>
            <a:schemeClr val="tx1"/>
          </a:solidFill>
          <a:latin typeface="+mn-lt"/>
        </a:defRPr>
      </a:lvl6pPr>
      <a:lvl7pPr marL="2228850" indent="-171450" algn="l" rtl="0" eaLnBrk="1" fontAlgn="base" hangingPunct="1">
        <a:spcBef>
          <a:spcPct val="20000"/>
        </a:spcBef>
        <a:spcAft>
          <a:spcPct val="0"/>
        </a:spcAft>
        <a:buClr>
          <a:schemeClr val="hlink"/>
        </a:buClr>
        <a:buSzPct val="100000"/>
        <a:buFont typeface="Zapf Dingbats" charset="2"/>
        <a:defRPr kumimoji="1" sz="1500" b="1">
          <a:solidFill>
            <a:schemeClr val="tx1"/>
          </a:solidFill>
          <a:latin typeface="+mn-lt"/>
        </a:defRPr>
      </a:lvl7pPr>
      <a:lvl8pPr marL="2571750" indent="-171450" algn="l" rtl="0" eaLnBrk="1" fontAlgn="base" hangingPunct="1">
        <a:spcBef>
          <a:spcPct val="20000"/>
        </a:spcBef>
        <a:spcAft>
          <a:spcPct val="0"/>
        </a:spcAft>
        <a:buClr>
          <a:schemeClr val="hlink"/>
        </a:buClr>
        <a:buSzPct val="100000"/>
        <a:buFont typeface="Zapf Dingbats" charset="2"/>
        <a:defRPr kumimoji="1" sz="1500" b="1">
          <a:solidFill>
            <a:schemeClr val="tx1"/>
          </a:solidFill>
          <a:latin typeface="+mn-lt"/>
        </a:defRPr>
      </a:lvl8pPr>
      <a:lvl9pPr marL="2914650" indent="-171450" algn="l" rtl="0" eaLnBrk="1" fontAlgn="base" hangingPunct="1">
        <a:spcBef>
          <a:spcPct val="20000"/>
        </a:spcBef>
        <a:spcAft>
          <a:spcPct val="0"/>
        </a:spcAft>
        <a:buClr>
          <a:schemeClr val="hlink"/>
        </a:buClr>
        <a:buSzPct val="100000"/>
        <a:buFont typeface="Zapf Dingbats" charset="2"/>
        <a:defRPr kumimoji="1" sz="1500" b="1">
          <a:solidFill>
            <a:schemeClr val="tx1"/>
          </a:solidFill>
          <a:latin typeface="+mn-lt"/>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3"/>
          <p:cNvSpPr>
            <a:spLocks noGrp="1" noChangeArrowheads="1"/>
          </p:cNvSpPr>
          <p:nvPr>
            <p:ph type="title"/>
          </p:nvPr>
        </p:nvSpPr>
        <p:spPr bwMode="auto">
          <a:xfrm>
            <a:off x="304800" y="114300"/>
            <a:ext cx="8610600" cy="571500"/>
          </a:xfrm>
          <a:prstGeom prst="rect">
            <a:avLst/>
          </a:prstGeom>
          <a:gradFill rotWithShape="0">
            <a:gsLst>
              <a:gs pos="0">
                <a:srgbClr val="EBF5FF"/>
              </a:gs>
              <a:gs pos="100000">
                <a:srgbClr val="7F96F9"/>
              </a:gs>
            </a:gsLst>
            <a:lin ang="0" scaled="1"/>
          </a:gradFill>
          <a:ln w="9525">
            <a:noFill/>
            <a:miter lim="800000"/>
            <a:headEnd/>
            <a:tailEnd/>
          </a:ln>
        </p:spPr>
        <p:txBody>
          <a:bodyPr vert="horz" wrap="square" lIns="92075" tIns="137160" rIns="92075" bIns="46038" numCol="1" anchor="ctr" anchorCtr="0" compatLnSpc="1">
            <a:prstTxWarp prst="textNoShape">
              <a:avLst/>
            </a:prstTxWarp>
          </a:bodyPr>
          <a:lstStyle/>
          <a:p>
            <a:pPr lvl="0"/>
            <a:r>
              <a:rPr lang="en-US" altLang="en-US" smtClean="0"/>
              <a:t>Click to edit Master title style</a:t>
            </a:r>
          </a:p>
        </p:txBody>
      </p:sp>
      <p:sp>
        <p:nvSpPr>
          <p:cNvPr id="3075" name="Rectangle 4"/>
          <p:cNvSpPr>
            <a:spLocks noGrp="1" noChangeArrowheads="1"/>
          </p:cNvSpPr>
          <p:nvPr>
            <p:ph type="body" idx="1"/>
          </p:nvPr>
        </p:nvSpPr>
        <p:spPr bwMode="auto">
          <a:xfrm>
            <a:off x="304800" y="685800"/>
            <a:ext cx="8610600" cy="4033838"/>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9" name="Rectangle 5"/>
          <p:cNvSpPr>
            <a:spLocks noGrp="1" noChangeArrowheads="1"/>
          </p:cNvSpPr>
          <p:nvPr>
            <p:ph type="dt" sz="half" idx="2"/>
          </p:nvPr>
        </p:nvSpPr>
        <p:spPr bwMode="auto">
          <a:xfrm>
            <a:off x="3521075" y="4918474"/>
            <a:ext cx="1905000" cy="154781"/>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900"/>
            </a:lvl1pPr>
          </a:lstStyle>
          <a:p>
            <a:pPr defTabSz="685800" eaLnBrk="0" fontAlgn="base" hangingPunct="0">
              <a:spcBef>
                <a:spcPct val="0"/>
              </a:spcBef>
              <a:spcAft>
                <a:spcPct val="0"/>
              </a:spcAft>
              <a:defRPr/>
            </a:pPr>
            <a:r>
              <a:rPr kumimoji="1" lang="en-US" altLang="en-US" smtClean="0">
                <a:solidFill>
                  <a:srgbClr val="000000"/>
                </a:solidFill>
                <a:latin typeface="Arial" charset="0"/>
              </a:rPr>
              <a:t>11 Oct 2017</a:t>
            </a:r>
            <a:endParaRPr kumimoji="1" lang="en-US" altLang="en-US">
              <a:solidFill>
                <a:srgbClr val="000000"/>
              </a:solidFill>
              <a:latin typeface="Arial" charset="0"/>
            </a:endParaRPr>
          </a:p>
        </p:txBody>
      </p:sp>
      <p:sp>
        <p:nvSpPr>
          <p:cNvPr id="1030" name="Rectangle 6"/>
          <p:cNvSpPr>
            <a:spLocks noGrp="1" noChangeArrowheads="1"/>
          </p:cNvSpPr>
          <p:nvPr>
            <p:ph type="ftr" sz="quarter" idx="3"/>
          </p:nvPr>
        </p:nvSpPr>
        <p:spPr bwMode="auto">
          <a:xfrm>
            <a:off x="3028950" y="4775597"/>
            <a:ext cx="2895600" cy="17145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900"/>
            </a:lvl1pPr>
          </a:lstStyle>
          <a:p>
            <a:pPr defTabSz="685800" eaLnBrk="0" fontAlgn="base" hangingPunct="0">
              <a:spcBef>
                <a:spcPct val="0"/>
              </a:spcBef>
              <a:spcAft>
                <a:spcPct val="0"/>
              </a:spcAft>
              <a:defRPr/>
            </a:pPr>
            <a:r>
              <a:rPr kumimoji="1" lang="en-US" altLang="en-US" smtClean="0">
                <a:solidFill>
                  <a:srgbClr val="000000"/>
                </a:solidFill>
                <a:latin typeface="Arial" charset="0"/>
              </a:rPr>
              <a:t>Academic Training</a:t>
            </a:r>
            <a:endParaRPr kumimoji="1" lang="en-US" altLang="en-US">
              <a:solidFill>
                <a:srgbClr val="000000"/>
              </a:solidFill>
              <a:latin typeface="Arial" charset="0"/>
            </a:endParaRPr>
          </a:p>
        </p:txBody>
      </p:sp>
      <p:sp>
        <p:nvSpPr>
          <p:cNvPr id="1031" name="Rectangle 7"/>
          <p:cNvSpPr>
            <a:spLocks noGrp="1" noChangeArrowheads="1"/>
          </p:cNvSpPr>
          <p:nvPr>
            <p:ph type="sldNum" sz="quarter" idx="4"/>
          </p:nvPr>
        </p:nvSpPr>
        <p:spPr bwMode="auto">
          <a:xfrm>
            <a:off x="7010400" y="4775597"/>
            <a:ext cx="1905000" cy="3429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900"/>
            </a:lvl1pPr>
          </a:lstStyle>
          <a:p>
            <a:pPr defTabSz="685800" eaLnBrk="0" fontAlgn="base" hangingPunct="0">
              <a:spcBef>
                <a:spcPct val="0"/>
              </a:spcBef>
              <a:spcAft>
                <a:spcPct val="0"/>
              </a:spcAft>
              <a:defRPr/>
            </a:pPr>
            <a:fld id="{F4F9ECCC-5760-4339-B592-055385547EC6}" type="slidenum">
              <a:rPr kumimoji="1" lang="en-US" altLang="en-US" smtClean="0">
                <a:solidFill>
                  <a:srgbClr val="000000"/>
                </a:solidFill>
                <a:latin typeface="Arial" charset="0"/>
              </a:rPr>
              <a:pPr defTabSz="685800" eaLnBrk="0" fontAlgn="base" hangingPunct="0">
                <a:spcBef>
                  <a:spcPct val="0"/>
                </a:spcBef>
                <a:spcAft>
                  <a:spcPct val="0"/>
                </a:spcAft>
                <a:defRPr/>
              </a:pPr>
              <a:t>‹#›</a:t>
            </a:fld>
            <a:r>
              <a:rPr kumimoji="1" lang="en-US" altLang="en-US" smtClean="0">
                <a:solidFill>
                  <a:srgbClr val="000000"/>
                </a:solidFill>
                <a:latin typeface="Arial" charset="0"/>
              </a:rPr>
              <a:t>/27</a:t>
            </a:r>
            <a:endParaRPr kumimoji="1" lang="en-US" altLang="en-US">
              <a:solidFill>
                <a:srgbClr val="000000"/>
              </a:solidFill>
              <a:latin typeface="Arial" charset="0"/>
            </a:endParaRPr>
          </a:p>
        </p:txBody>
      </p:sp>
      <p:sp>
        <p:nvSpPr>
          <p:cNvPr id="1033" name="Line 9"/>
          <p:cNvSpPr>
            <a:spLocks noChangeShapeType="1"/>
          </p:cNvSpPr>
          <p:nvPr/>
        </p:nvSpPr>
        <p:spPr bwMode="auto">
          <a:xfrm>
            <a:off x="304800" y="4743450"/>
            <a:ext cx="8610600" cy="0"/>
          </a:xfrm>
          <a:prstGeom prst="line">
            <a:avLst/>
          </a:prstGeom>
          <a:noFill/>
          <a:ln w="9525">
            <a:solidFill>
              <a:schemeClr val="bg2"/>
            </a:solidFill>
            <a:round/>
            <a:headEnd/>
            <a:tailEnd/>
          </a:ln>
        </p:spPr>
        <p:txBody>
          <a:bodyPr wrap="none" anchor="ctr"/>
          <a:lstStyle/>
          <a:p>
            <a:pPr defTabSz="685800" eaLnBrk="0" fontAlgn="base" hangingPunct="0">
              <a:spcBef>
                <a:spcPct val="0"/>
              </a:spcBef>
              <a:spcAft>
                <a:spcPct val="0"/>
              </a:spcAft>
              <a:defRPr/>
            </a:pPr>
            <a:endParaRPr kumimoji="1" lang="en-US">
              <a:solidFill>
                <a:srgbClr val="000000"/>
              </a:solidFill>
              <a:latin typeface="Arial" charset="0"/>
            </a:endParaRPr>
          </a:p>
        </p:txBody>
      </p:sp>
      <p:sp>
        <p:nvSpPr>
          <p:cNvPr id="1035" name="Text Box 11"/>
          <p:cNvSpPr txBox="1">
            <a:spLocks noChangeArrowheads="1"/>
          </p:cNvSpPr>
          <p:nvPr/>
        </p:nvSpPr>
        <p:spPr bwMode="auto">
          <a:xfrm>
            <a:off x="273051" y="4757738"/>
            <a:ext cx="851515" cy="230832"/>
          </a:xfrm>
          <a:prstGeom prst="rect">
            <a:avLst/>
          </a:prstGeom>
          <a:noFill/>
          <a:ln w="9525">
            <a:noFill/>
            <a:miter lim="800000"/>
            <a:headEnd/>
            <a:tailEnd/>
          </a:ln>
        </p:spPr>
        <p:txBody>
          <a:bodyPr wrap="none">
            <a:spAutoFit/>
          </a:bodyPr>
          <a:lstStyle/>
          <a:p>
            <a:pPr defTabSz="685800" eaLnBrk="0" fontAlgn="base" hangingPunct="0">
              <a:spcBef>
                <a:spcPct val="0"/>
              </a:spcBef>
              <a:spcAft>
                <a:spcPct val="0"/>
              </a:spcAft>
              <a:defRPr/>
            </a:pPr>
            <a:r>
              <a:rPr lang="en-US" altLang="en-US" sz="900" dirty="0">
                <a:solidFill>
                  <a:srgbClr val="000000"/>
                </a:solidFill>
                <a:latin typeface="Arial" charset="0"/>
              </a:rPr>
              <a:t>Patrick Janot</a:t>
            </a:r>
          </a:p>
        </p:txBody>
      </p:sp>
    </p:spTree>
    <p:extLst>
      <p:ext uri="{BB962C8B-B14F-4D97-AF65-F5344CB8AC3E}">
        <p14:creationId xmlns:p14="http://schemas.microsoft.com/office/powerpoint/2010/main" val="1813597713"/>
      </p:ext>
    </p:extLst>
  </p:cSld>
  <p:clrMap bg1="lt1" tx1="dk1" bg2="lt2" tx2="dk2" accent1="accent1" accent2="accent2" accent3="accent3" accent4="accent4" accent5="accent5" accent6="accent6" hlink="hlink" folHlink="folHlink"/>
  <p:sldLayoutIdLst>
    <p:sldLayoutId id="2147483855" r:id="rId1"/>
    <p:sldLayoutId id="2147483856" r:id="rId2"/>
    <p:sldLayoutId id="2147483857" r:id="rId3"/>
    <p:sldLayoutId id="2147483858" r:id="rId4"/>
    <p:sldLayoutId id="2147483859" r:id="rId5"/>
    <p:sldLayoutId id="2147483860" r:id="rId6"/>
    <p:sldLayoutId id="2147483861" r:id="rId7"/>
    <p:sldLayoutId id="2147483862" r:id="rId8"/>
    <p:sldLayoutId id="2147483863" r:id="rId9"/>
    <p:sldLayoutId id="2147483864" r:id="rId10"/>
    <p:sldLayoutId id="2147483865" r:id="rId11"/>
    <p:sldLayoutId id="2147483866" r:id="rId12"/>
    <p:sldLayoutId id="2147483867" r:id="rId13"/>
    <p:sldLayoutId id="2147483868" r:id="rId14"/>
  </p:sldLayoutIdLst>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hf hdr="0"/>
  <p:txStyles>
    <p:titleStyle>
      <a:lvl1pPr algn="ctr" rtl="0" eaLnBrk="0" fontAlgn="base" hangingPunct="0">
        <a:lnSpc>
          <a:spcPct val="70000"/>
        </a:lnSpc>
        <a:spcBef>
          <a:spcPct val="0"/>
        </a:spcBef>
        <a:spcAft>
          <a:spcPct val="0"/>
        </a:spcAft>
        <a:defRPr kumimoji="1" sz="2400" b="1">
          <a:solidFill>
            <a:srgbClr val="003399"/>
          </a:solidFill>
          <a:latin typeface="+mj-lt"/>
          <a:ea typeface="+mj-ea"/>
          <a:cs typeface="+mj-cs"/>
        </a:defRPr>
      </a:lvl1pPr>
      <a:lvl2pPr algn="ctr" rtl="0" eaLnBrk="0" fontAlgn="base" hangingPunct="0">
        <a:lnSpc>
          <a:spcPct val="70000"/>
        </a:lnSpc>
        <a:spcBef>
          <a:spcPct val="0"/>
        </a:spcBef>
        <a:spcAft>
          <a:spcPct val="0"/>
        </a:spcAft>
        <a:defRPr kumimoji="1" sz="2400" b="1">
          <a:solidFill>
            <a:srgbClr val="003399"/>
          </a:solidFill>
          <a:latin typeface="FG Deanna's Hand" pitchFamily="2" charset="0"/>
        </a:defRPr>
      </a:lvl2pPr>
      <a:lvl3pPr algn="ctr" rtl="0" eaLnBrk="0" fontAlgn="base" hangingPunct="0">
        <a:lnSpc>
          <a:spcPct val="70000"/>
        </a:lnSpc>
        <a:spcBef>
          <a:spcPct val="0"/>
        </a:spcBef>
        <a:spcAft>
          <a:spcPct val="0"/>
        </a:spcAft>
        <a:defRPr kumimoji="1" sz="2400" b="1">
          <a:solidFill>
            <a:srgbClr val="003399"/>
          </a:solidFill>
          <a:latin typeface="FG Deanna's Hand" pitchFamily="2" charset="0"/>
        </a:defRPr>
      </a:lvl3pPr>
      <a:lvl4pPr algn="ctr" rtl="0" eaLnBrk="0" fontAlgn="base" hangingPunct="0">
        <a:lnSpc>
          <a:spcPct val="70000"/>
        </a:lnSpc>
        <a:spcBef>
          <a:spcPct val="0"/>
        </a:spcBef>
        <a:spcAft>
          <a:spcPct val="0"/>
        </a:spcAft>
        <a:defRPr kumimoji="1" sz="2400" b="1">
          <a:solidFill>
            <a:srgbClr val="003399"/>
          </a:solidFill>
          <a:latin typeface="FG Deanna's Hand" pitchFamily="2" charset="0"/>
        </a:defRPr>
      </a:lvl4pPr>
      <a:lvl5pPr algn="ctr" rtl="0" eaLnBrk="0" fontAlgn="base" hangingPunct="0">
        <a:lnSpc>
          <a:spcPct val="70000"/>
        </a:lnSpc>
        <a:spcBef>
          <a:spcPct val="0"/>
        </a:spcBef>
        <a:spcAft>
          <a:spcPct val="0"/>
        </a:spcAft>
        <a:defRPr kumimoji="1" sz="2400" b="1">
          <a:solidFill>
            <a:srgbClr val="003399"/>
          </a:solidFill>
          <a:latin typeface="FG Deanna's Hand" pitchFamily="2" charset="0"/>
        </a:defRPr>
      </a:lvl5pPr>
      <a:lvl6pPr marL="342900" algn="ctr" rtl="0" eaLnBrk="1" fontAlgn="base" hangingPunct="1">
        <a:lnSpc>
          <a:spcPct val="70000"/>
        </a:lnSpc>
        <a:spcBef>
          <a:spcPct val="0"/>
        </a:spcBef>
        <a:spcAft>
          <a:spcPct val="0"/>
        </a:spcAft>
        <a:defRPr kumimoji="1" sz="2400" b="1">
          <a:solidFill>
            <a:srgbClr val="003399"/>
          </a:solidFill>
          <a:latin typeface="Comic Sans MS" pitchFamily="66" charset="0"/>
        </a:defRPr>
      </a:lvl6pPr>
      <a:lvl7pPr marL="685800" algn="ctr" rtl="0" eaLnBrk="1" fontAlgn="base" hangingPunct="1">
        <a:lnSpc>
          <a:spcPct val="70000"/>
        </a:lnSpc>
        <a:spcBef>
          <a:spcPct val="0"/>
        </a:spcBef>
        <a:spcAft>
          <a:spcPct val="0"/>
        </a:spcAft>
        <a:defRPr kumimoji="1" sz="2400" b="1">
          <a:solidFill>
            <a:srgbClr val="003399"/>
          </a:solidFill>
          <a:latin typeface="Comic Sans MS" pitchFamily="66" charset="0"/>
        </a:defRPr>
      </a:lvl7pPr>
      <a:lvl8pPr marL="1028700" algn="ctr" rtl="0" eaLnBrk="1" fontAlgn="base" hangingPunct="1">
        <a:lnSpc>
          <a:spcPct val="70000"/>
        </a:lnSpc>
        <a:spcBef>
          <a:spcPct val="0"/>
        </a:spcBef>
        <a:spcAft>
          <a:spcPct val="0"/>
        </a:spcAft>
        <a:defRPr kumimoji="1" sz="2400" b="1">
          <a:solidFill>
            <a:srgbClr val="003399"/>
          </a:solidFill>
          <a:latin typeface="Comic Sans MS" pitchFamily="66" charset="0"/>
        </a:defRPr>
      </a:lvl8pPr>
      <a:lvl9pPr marL="1371600" algn="ctr" rtl="0" eaLnBrk="1" fontAlgn="base" hangingPunct="1">
        <a:lnSpc>
          <a:spcPct val="70000"/>
        </a:lnSpc>
        <a:spcBef>
          <a:spcPct val="0"/>
        </a:spcBef>
        <a:spcAft>
          <a:spcPct val="0"/>
        </a:spcAft>
        <a:defRPr kumimoji="1" sz="2400" b="1">
          <a:solidFill>
            <a:srgbClr val="003399"/>
          </a:solidFill>
          <a:latin typeface="Comic Sans MS" pitchFamily="66" charset="0"/>
        </a:defRPr>
      </a:lvl9pPr>
    </p:titleStyle>
    <p:bodyStyle>
      <a:lvl1pPr marL="257175" indent="-257175" algn="l" rtl="0" eaLnBrk="0" fontAlgn="base" hangingPunct="0">
        <a:spcBef>
          <a:spcPct val="20000"/>
        </a:spcBef>
        <a:spcAft>
          <a:spcPct val="0"/>
        </a:spcAft>
        <a:buClr>
          <a:srgbClr val="FF0000"/>
        </a:buClr>
        <a:buSzPct val="50000"/>
        <a:buFont typeface="Wingdings" pitchFamily="2" charset="2"/>
        <a:buChar char="q"/>
        <a:defRPr kumimoji="1" sz="1800" b="1">
          <a:solidFill>
            <a:srgbClr val="FF0000"/>
          </a:solidFill>
          <a:latin typeface="+mn-lt"/>
          <a:ea typeface="+mn-ea"/>
          <a:cs typeface="+mn-cs"/>
        </a:defRPr>
      </a:lvl1pPr>
      <a:lvl2pPr marL="557213" indent="-214313" algn="l" rtl="0" eaLnBrk="0" fontAlgn="base" hangingPunct="0">
        <a:spcBef>
          <a:spcPct val="20000"/>
        </a:spcBef>
        <a:spcAft>
          <a:spcPct val="0"/>
        </a:spcAft>
        <a:buClr>
          <a:srgbClr val="0000CC"/>
        </a:buClr>
        <a:buSzPct val="60000"/>
        <a:buFont typeface="Zapf Dingbats" charset="2"/>
        <a:buChar char="u"/>
        <a:defRPr kumimoji="1" sz="1500" b="1">
          <a:solidFill>
            <a:srgbClr val="0000CC"/>
          </a:solidFill>
          <a:latin typeface="+mn-lt"/>
        </a:defRPr>
      </a:lvl2pPr>
      <a:lvl3pPr marL="857250" indent="-171450" algn="l" rtl="0" eaLnBrk="0" fontAlgn="base" hangingPunct="0">
        <a:spcBef>
          <a:spcPct val="20000"/>
        </a:spcBef>
        <a:spcAft>
          <a:spcPct val="0"/>
        </a:spcAft>
        <a:buClr>
          <a:srgbClr val="009900"/>
        </a:buClr>
        <a:buSzPct val="65000"/>
        <a:buFont typeface="Zapf Dingbats" charset="2"/>
        <a:buChar char="l"/>
        <a:defRPr kumimoji="1" sz="1500" b="1">
          <a:solidFill>
            <a:srgbClr val="009900"/>
          </a:solidFill>
          <a:latin typeface="+mn-lt"/>
        </a:defRPr>
      </a:lvl3pPr>
      <a:lvl4pPr marL="1200150" indent="-171450" algn="l" rtl="0" eaLnBrk="0" fontAlgn="base" hangingPunct="0">
        <a:spcBef>
          <a:spcPct val="20000"/>
        </a:spcBef>
        <a:spcAft>
          <a:spcPct val="0"/>
        </a:spcAft>
        <a:buClr>
          <a:srgbClr val="CC0099"/>
        </a:buClr>
        <a:buSzPct val="75000"/>
        <a:buFont typeface="Zapf Dingbats" charset="2"/>
        <a:buChar char="è"/>
        <a:defRPr kumimoji="1" sz="1500" b="1">
          <a:solidFill>
            <a:srgbClr val="CC0099"/>
          </a:solidFill>
          <a:latin typeface="+mn-lt"/>
        </a:defRPr>
      </a:lvl4pPr>
      <a:lvl5pPr marL="1543050" indent="-171450" algn="l" rtl="0" eaLnBrk="0" fontAlgn="base" hangingPunct="0">
        <a:spcBef>
          <a:spcPct val="20000"/>
        </a:spcBef>
        <a:spcAft>
          <a:spcPct val="0"/>
        </a:spcAft>
        <a:buClr>
          <a:schemeClr val="hlink"/>
        </a:buClr>
        <a:buSzPct val="100000"/>
        <a:buFont typeface="Zapf Dingbats" charset="2"/>
        <a:buChar char="»"/>
        <a:defRPr kumimoji="1" sz="1500" b="1">
          <a:solidFill>
            <a:schemeClr val="tx1"/>
          </a:solidFill>
          <a:latin typeface="+mn-lt"/>
        </a:defRPr>
      </a:lvl5pPr>
      <a:lvl6pPr marL="1885950" indent="-171450" algn="l" rtl="0" eaLnBrk="1" fontAlgn="base" hangingPunct="1">
        <a:spcBef>
          <a:spcPct val="20000"/>
        </a:spcBef>
        <a:spcAft>
          <a:spcPct val="0"/>
        </a:spcAft>
        <a:buClr>
          <a:schemeClr val="hlink"/>
        </a:buClr>
        <a:buSzPct val="100000"/>
        <a:buFont typeface="Zapf Dingbats" charset="2"/>
        <a:defRPr kumimoji="1" sz="1500" b="1">
          <a:solidFill>
            <a:schemeClr val="tx1"/>
          </a:solidFill>
          <a:latin typeface="+mn-lt"/>
        </a:defRPr>
      </a:lvl6pPr>
      <a:lvl7pPr marL="2228850" indent="-171450" algn="l" rtl="0" eaLnBrk="1" fontAlgn="base" hangingPunct="1">
        <a:spcBef>
          <a:spcPct val="20000"/>
        </a:spcBef>
        <a:spcAft>
          <a:spcPct val="0"/>
        </a:spcAft>
        <a:buClr>
          <a:schemeClr val="hlink"/>
        </a:buClr>
        <a:buSzPct val="100000"/>
        <a:buFont typeface="Zapf Dingbats" charset="2"/>
        <a:defRPr kumimoji="1" sz="1500" b="1">
          <a:solidFill>
            <a:schemeClr val="tx1"/>
          </a:solidFill>
          <a:latin typeface="+mn-lt"/>
        </a:defRPr>
      </a:lvl7pPr>
      <a:lvl8pPr marL="2571750" indent="-171450" algn="l" rtl="0" eaLnBrk="1" fontAlgn="base" hangingPunct="1">
        <a:spcBef>
          <a:spcPct val="20000"/>
        </a:spcBef>
        <a:spcAft>
          <a:spcPct val="0"/>
        </a:spcAft>
        <a:buClr>
          <a:schemeClr val="hlink"/>
        </a:buClr>
        <a:buSzPct val="100000"/>
        <a:buFont typeface="Zapf Dingbats" charset="2"/>
        <a:defRPr kumimoji="1" sz="1500" b="1">
          <a:solidFill>
            <a:schemeClr val="tx1"/>
          </a:solidFill>
          <a:latin typeface="+mn-lt"/>
        </a:defRPr>
      </a:lvl8pPr>
      <a:lvl9pPr marL="2914650" indent="-171450" algn="l" rtl="0" eaLnBrk="1" fontAlgn="base" hangingPunct="1">
        <a:spcBef>
          <a:spcPct val="20000"/>
        </a:spcBef>
        <a:spcAft>
          <a:spcPct val="0"/>
        </a:spcAft>
        <a:buClr>
          <a:schemeClr val="hlink"/>
        </a:buClr>
        <a:buSzPct val="100000"/>
        <a:buFont typeface="Zapf Dingbats" charset="2"/>
        <a:defRPr kumimoji="1" sz="1500" b="1">
          <a:solidFill>
            <a:schemeClr val="tx1"/>
          </a:solidFill>
          <a:latin typeface="+mn-lt"/>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25.png"/><Relationship Id="rId1" Type="http://schemas.openxmlformats.org/officeDocument/2006/relationships/slideLayout" Target="../slideLayouts/slideLayout37.xml"/><Relationship Id="rId2" Type="http://schemas.openxmlformats.org/officeDocument/2006/relationships/notesSlide" Target="../notesSlides/notesSlide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notesSlide" Target="../notesSlides/notesSlide2.xml"/><Relationship Id="rId3" Type="http://schemas.openxmlformats.org/officeDocument/2006/relationships/image" Target="../media/image25.png"/></Relationships>
</file>

<file path=ppt/slides/_rels/slide14.xml.rels><?xml version="1.0" encoding="UTF-8" standalone="yes"?>
<Relationships xmlns="http://schemas.openxmlformats.org/package/2006/relationships"><Relationship Id="rId3" Type="http://schemas.openxmlformats.org/officeDocument/2006/relationships/image" Target="../media/image28.jpeg"/><Relationship Id="rId4" Type="http://schemas.openxmlformats.org/officeDocument/2006/relationships/image" Target="../media/image29.png"/><Relationship Id="rId1" Type="http://schemas.openxmlformats.org/officeDocument/2006/relationships/slideLayout" Target="../slideLayouts/slideLayout76.xml"/><Relationship Id="rId2" Type="http://schemas.openxmlformats.org/officeDocument/2006/relationships/image" Target="../media/image27.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5.xml"/><Relationship Id="rId2" Type="http://schemas.openxmlformats.org/officeDocument/2006/relationships/image" Target="../media/image3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5.xml"/><Relationship Id="rId2" Type="http://schemas.openxmlformats.org/officeDocument/2006/relationships/image" Target="../media/image32.png"/><Relationship Id="rId3" Type="http://schemas.openxmlformats.org/officeDocument/2006/relationships/image" Target="../media/image3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5.xml"/><Relationship Id="rId2" Type="http://schemas.openxmlformats.org/officeDocument/2006/relationships/image" Target="../media/image34.png"/><Relationship Id="rId3" Type="http://schemas.openxmlformats.org/officeDocument/2006/relationships/image" Target="../media/image35.png"/></Relationships>
</file>

<file path=ppt/slides/_rels/slide19.xml.rels><?xml version="1.0" encoding="UTF-8" standalone="yes"?>
<Relationships xmlns="http://schemas.openxmlformats.org/package/2006/relationships"><Relationship Id="rId3" Type="http://schemas.openxmlformats.org/officeDocument/2006/relationships/image" Target="../media/image37.tiff"/><Relationship Id="rId4" Type="http://schemas.openxmlformats.org/officeDocument/2006/relationships/image" Target="../media/image38.tiff"/><Relationship Id="rId1" Type="http://schemas.openxmlformats.org/officeDocument/2006/relationships/slideLayout" Target="../slideLayouts/slideLayout7.xml"/><Relationship Id="rId2" Type="http://schemas.openxmlformats.org/officeDocument/2006/relationships/image" Target="../media/image36.tif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9.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0.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2.png"/></Relationships>
</file>

<file path=ppt/slides/_rels/slide25.xml.rels><?xml version="1.0" encoding="UTF-8" standalone="yes"?>
<Relationships xmlns="http://schemas.openxmlformats.org/package/2006/relationships"><Relationship Id="rId3" Type="http://schemas.openxmlformats.org/officeDocument/2006/relationships/image" Target="../media/image44.png"/><Relationship Id="rId4" Type="http://schemas.openxmlformats.org/officeDocument/2006/relationships/image" Target="../media/image45.png"/><Relationship Id="rId5" Type="http://schemas.openxmlformats.org/officeDocument/2006/relationships/image" Target="../media/image46.png"/><Relationship Id="rId6" Type="http://schemas.openxmlformats.org/officeDocument/2006/relationships/image" Target="../media/image47.png"/><Relationship Id="rId1" Type="http://schemas.openxmlformats.org/officeDocument/2006/relationships/slideLayout" Target="../slideLayouts/slideLayout7.xml"/><Relationship Id="rId2" Type="http://schemas.openxmlformats.org/officeDocument/2006/relationships/image" Target="../media/image43.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8.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9.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image" Target="../media/image50.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1.png"/><Relationship Id="rId3" Type="http://schemas.openxmlformats.org/officeDocument/2006/relationships/image" Target="../media/image5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jpeg"/></Relationships>
</file>

<file path=ppt/slides/_rels/slide30.xml.rels><?xml version="1.0" encoding="UTF-8" standalone="yes"?>
<Relationships xmlns="http://schemas.openxmlformats.org/package/2006/relationships"><Relationship Id="rId3" Type="http://schemas.openxmlformats.org/officeDocument/2006/relationships/image" Target="../media/image54.png"/><Relationship Id="rId4" Type="http://schemas.openxmlformats.org/officeDocument/2006/relationships/image" Target="../media/image55.png"/><Relationship Id="rId1" Type="http://schemas.openxmlformats.org/officeDocument/2006/relationships/slideLayout" Target="../slideLayouts/slideLayout7.xml"/><Relationship Id="rId2" Type="http://schemas.openxmlformats.org/officeDocument/2006/relationships/image" Target="../media/image53.png"/></Relationships>
</file>

<file path=ppt/slides/_rels/slide31.xml.rels><?xml version="1.0" encoding="UTF-8" standalone="yes"?>
<Relationships xmlns="http://schemas.openxmlformats.org/package/2006/relationships"><Relationship Id="rId3" Type="http://schemas.openxmlformats.org/officeDocument/2006/relationships/image" Target="../media/image56.png"/><Relationship Id="rId4" Type="http://schemas.openxmlformats.org/officeDocument/2006/relationships/image" Target="../media/image57.png"/><Relationship Id="rId1" Type="http://schemas.openxmlformats.org/officeDocument/2006/relationships/slideLayout" Target="../slideLayouts/slideLayout7.xml"/><Relationship Id="rId2" Type="http://schemas.openxmlformats.org/officeDocument/2006/relationships/image" Target="../media/image53.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image" Target="../media/image58.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04.xml"/><Relationship Id="rId2" Type="http://schemas.openxmlformats.org/officeDocument/2006/relationships/image" Target="../media/image59.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0.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1.png"/></Relationships>
</file>

<file path=ppt/slides/_rels/slide36.xml.rels><?xml version="1.0" encoding="UTF-8" standalone="yes"?>
<Relationships xmlns="http://schemas.openxmlformats.org/package/2006/relationships"><Relationship Id="rId3" Type="http://schemas.openxmlformats.org/officeDocument/2006/relationships/image" Target="../media/image63.png"/><Relationship Id="rId4" Type="http://schemas.openxmlformats.org/officeDocument/2006/relationships/image" Target="../media/image64.png"/><Relationship Id="rId1" Type="http://schemas.openxmlformats.org/officeDocument/2006/relationships/slideLayout" Target="../slideLayouts/slideLayout7.xml"/><Relationship Id="rId2" Type="http://schemas.openxmlformats.org/officeDocument/2006/relationships/image" Target="../media/image62.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5.png"/></Relationships>
</file>

<file path=ppt/slides/_rels/slide38.xml.rels><?xml version="1.0" encoding="UTF-8" standalone="yes"?>
<Relationships xmlns="http://schemas.openxmlformats.org/package/2006/relationships"><Relationship Id="rId3" Type="http://schemas.openxmlformats.org/officeDocument/2006/relationships/image" Target="../media/image67.png"/><Relationship Id="rId4" Type="http://schemas.openxmlformats.org/officeDocument/2006/relationships/image" Target="../media/image68.png"/><Relationship Id="rId1" Type="http://schemas.openxmlformats.org/officeDocument/2006/relationships/slideLayout" Target="../slideLayouts/slideLayout30.xml"/><Relationship Id="rId2" Type="http://schemas.openxmlformats.org/officeDocument/2006/relationships/image" Target="../media/image66.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3.xml"/><Relationship Id="rId2" Type="http://schemas.openxmlformats.org/officeDocument/2006/relationships/image" Target="../media/image69.png"/><Relationship Id="rId3" Type="http://schemas.openxmlformats.org/officeDocument/2006/relationships/image" Target="../media/image70.pn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7.png"/><Relationship Id="rId5" Type="http://schemas.openxmlformats.org/officeDocument/2006/relationships/image" Target="../media/image8.jpeg"/><Relationship Id="rId1" Type="http://schemas.openxmlformats.org/officeDocument/2006/relationships/slideLayout" Target="../slideLayouts/slideLayout70.xml"/><Relationship Id="rId2" Type="http://schemas.openxmlformats.org/officeDocument/2006/relationships/image" Target="../media/image5.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3.xml"/><Relationship Id="rId2" Type="http://schemas.openxmlformats.org/officeDocument/2006/relationships/image" Target="../media/image71.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3.xml"/><Relationship Id="rId2" Type="http://schemas.openxmlformats.org/officeDocument/2006/relationships/image" Target="../media/image72.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3.xml"/><Relationship Id="rId2" Type="http://schemas.openxmlformats.org/officeDocument/2006/relationships/image" Target="../media/image73.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3.xml"/><Relationship Id="rId2" Type="http://schemas.openxmlformats.org/officeDocument/2006/relationships/image" Target="../media/image74.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3.xml"/><Relationship Id="rId2" Type="http://schemas.openxmlformats.org/officeDocument/2006/relationships/image" Target="../media/image75.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23.xml"/><Relationship Id="rId2" Type="http://schemas.openxmlformats.org/officeDocument/2006/relationships/image" Target="../media/image76.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23.xml"/><Relationship Id="rId2" Type="http://schemas.openxmlformats.org/officeDocument/2006/relationships/image" Target="../media/image77.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7.xml"/><Relationship Id="rId2" Type="http://schemas.openxmlformats.org/officeDocument/2006/relationships/image" Target="../media/image78.png"/></Relationships>
</file>

<file path=ppt/slides/_rels/slide48.xml.rels><?xml version="1.0" encoding="UTF-8" standalone="yes"?>
<Relationships xmlns="http://schemas.openxmlformats.org/package/2006/relationships"><Relationship Id="rId3" Type="http://schemas.openxmlformats.org/officeDocument/2006/relationships/image" Target="../media/image80.png"/><Relationship Id="rId4" Type="http://schemas.openxmlformats.org/officeDocument/2006/relationships/image" Target="../media/image81.png"/><Relationship Id="rId5" Type="http://schemas.openxmlformats.org/officeDocument/2006/relationships/image" Target="../media/image82.png"/><Relationship Id="rId6" Type="http://schemas.openxmlformats.org/officeDocument/2006/relationships/image" Target="../media/image83.png"/><Relationship Id="rId7" Type="http://schemas.openxmlformats.org/officeDocument/2006/relationships/image" Target="../media/image84.png"/><Relationship Id="rId1" Type="http://schemas.openxmlformats.org/officeDocument/2006/relationships/slideLayout" Target="../slideLayouts/slideLayout47.xml"/><Relationship Id="rId2" Type="http://schemas.openxmlformats.org/officeDocument/2006/relationships/image" Target="../media/image79.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5.png"/><Relationship Id="rId3" Type="http://schemas.openxmlformats.org/officeDocument/2006/relationships/image" Target="../media/image8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jpeg"/><Relationship Id="rId3" Type="http://schemas.openxmlformats.org/officeDocument/2006/relationships/image" Target="../media/image10.jpe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7.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2.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54.xml"/><Relationship Id="rId2" Type="http://schemas.openxmlformats.org/officeDocument/2006/relationships/image" Target="../media/image88.jpeg"/><Relationship Id="rId3" Type="http://schemas.openxmlformats.org/officeDocument/2006/relationships/image" Target="../media/image89.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54.xml"/><Relationship Id="rId2" Type="http://schemas.openxmlformats.org/officeDocument/2006/relationships/image" Target="../media/image90.tiff"/><Relationship Id="rId3" Type="http://schemas.openxmlformats.org/officeDocument/2006/relationships/image" Target="../media/image91.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59.xml"/><Relationship Id="rId2" Type="http://schemas.openxmlformats.org/officeDocument/2006/relationships/notesSlide" Target="../notesSlides/notesSlide3.xml"/><Relationship Id="rId3" Type="http://schemas.openxmlformats.org/officeDocument/2006/relationships/image" Target="../media/image25.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jpeg"/><Relationship Id="rId3"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5" Type="http://schemas.openxmlformats.org/officeDocument/2006/relationships/image" Target="../media/image16.png"/><Relationship Id="rId1" Type="http://schemas.openxmlformats.org/officeDocument/2006/relationships/slideLayout" Target="../slideLayouts/slideLayout7.xml"/><Relationship Id="rId2"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8.tiff"/><Relationship Id="rId4" Type="http://schemas.openxmlformats.org/officeDocument/2006/relationships/image" Target="../media/image19.tiff"/><Relationship Id="rId5" Type="http://schemas.openxmlformats.org/officeDocument/2006/relationships/image" Target="../media/image20.tiff"/><Relationship Id="rId6" Type="http://schemas.openxmlformats.org/officeDocument/2006/relationships/image" Target="../media/image21.tiff"/><Relationship Id="rId7" Type="http://schemas.openxmlformats.org/officeDocument/2006/relationships/image" Target="../media/image22.tiff"/><Relationship Id="rId1" Type="http://schemas.openxmlformats.org/officeDocument/2006/relationships/slideLayout" Target="../slideLayouts/slideLayout7.xml"/><Relationship Id="rId2" Type="http://schemas.openxmlformats.org/officeDocument/2006/relationships/image" Target="../media/image17.tif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3.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6512" y="1095696"/>
            <a:ext cx="9137087" cy="1908102"/>
          </a:xfrm>
          <a:prstGeom prst="rect">
            <a:avLst/>
          </a:prstGeom>
          <a:noFill/>
        </p:spPr>
        <p:txBody>
          <a:bodyPr wrap="square" lIns="91328" tIns="45664" rIns="91328" bIns="45664" rtlCol="0">
            <a:spAutoFit/>
          </a:bodyPr>
          <a:lstStyle/>
          <a:p>
            <a:pPr algn="ctr"/>
            <a:r>
              <a:rPr lang="en-GB" sz="3200" b="1" dirty="0" smtClean="0">
                <a:solidFill>
                  <a:srgbClr val="FF0000"/>
                </a:solidFill>
              </a:rPr>
              <a:t>Detector Options for Future pp Colliders</a:t>
            </a:r>
            <a:endParaRPr lang="en-GB" sz="3200" b="1" dirty="0">
              <a:solidFill>
                <a:srgbClr val="FF0000"/>
              </a:solidFill>
            </a:endParaRPr>
          </a:p>
          <a:p>
            <a:pPr algn="ctr"/>
            <a:endParaRPr lang="en-GB" sz="1000" b="1" dirty="0">
              <a:solidFill>
                <a:srgbClr val="FF0000"/>
              </a:solidFill>
            </a:endParaRPr>
          </a:p>
          <a:p>
            <a:pPr algn="ctr"/>
            <a:r>
              <a:rPr lang="en-GB" sz="2000" b="1" dirty="0" smtClean="0">
                <a:solidFill>
                  <a:srgbClr val="000090"/>
                </a:solidFill>
              </a:rPr>
              <a:t>PISA school on future colliders, Sept. 18</a:t>
            </a:r>
            <a:r>
              <a:rPr lang="en-GB" sz="2000" b="1" baseline="30000" dirty="0" smtClean="0">
                <a:solidFill>
                  <a:srgbClr val="000090"/>
                </a:solidFill>
              </a:rPr>
              <a:t>th</a:t>
            </a:r>
            <a:r>
              <a:rPr lang="en-GB" sz="2000" b="1" dirty="0" smtClean="0">
                <a:solidFill>
                  <a:srgbClr val="000090"/>
                </a:solidFill>
              </a:rPr>
              <a:t>, 2018 </a:t>
            </a:r>
            <a:endParaRPr lang="en-GB" sz="2000" b="1" dirty="0">
              <a:solidFill>
                <a:srgbClr val="000090"/>
              </a:solidFill>
            </a:endParaRPr>
          </a:p>
          <a:p>
            <a:pPr algn="ctr"/>
            <a:endParaRPr lang="en-GB" sz="2000" b="1" dirty="0">
              <a:solidFill>
                <a:srgbClr val="000090"/>
              </a:solidFill>
            </a:endParaRPr>
          </a:p>
          <a:p>
            <a:pPr algn="ctr"/>
            <a:r>
              <a:rPr lang="en-GB" sz="1600" b="1" dirty="0"/>
              <a:t>W. </a:t>
            </a:r>
            <a:r>
              <a:rPr lang="en-GB" sz="1600" b="1" dirty="0" err="1" smtClean="0"/>
              <a:t>Riegler</a:t>
            </a:r>
            <a:r>
              <a:rPr lang="en-GB" sz="1600" b="1" dirty="0" smtClean="0"/>
              <a:t>, CERN</a:t>
            </a:r>
            <a:endParaRPr lang="en-GB" sz="1600" b="1" dirty="0"/>
          </a:p>
          <a:p>
            <a:pPr algn="ctr"/>
            <a:r>
              <a:rPr lang="en-GB" sz="2000" b="1" dirty="0">
                <a:solidFill>
                  <a:srgbClr val="000000"/>
                </a:solidFill>
              </a:rPr>
              <a:t> </a:t>
            </a:r>
            <a:endParaRPr lang="en-GB" sz="1600" b="1" dirty="0">
              <a:solidFill>
                <a:srgbClr val="000000"/>
              </a:solidFill>
            </a:endParaRPr>
          </a:p>
        </p:txBody>
      </p:sp>
    </p:spTree>
    <p:extLst>
      <p:ext uri="{BB962C8B-B14F-4D97-AF65-F5344CB8AC3E}">
        <p14:creationId xmlns:p14="http://schemas.microsoft.com/office/powerpoint/2010/main" val="26501554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03848" y="2067694"/>
            <a:ext cx="2502736" cy="646331"/>
          </a:xfrm>
          <a:prstGeom prst="rect">
            <a:avLst/>
          </a:prstGeom>
          <a:noFill/>
        </p:spPr>
        <p:txBody>
          <a:bodyPr wrap="none" rtlCol="0">
            <a:spAutoFit/>
          </a:bodyPr>
          <a:lstStyle/>
          <a:p>
            <a:r>
              <a:rPr lang="en-US" sz="3600" b="1" dirty="0" smtClean="0">
                <a:solidFill>
                  <a:srgbClr val="002060"/>
                </a:solidFill>
              </a:rPr>
              <a:t>What next ?</a:t>
            </a:r>
            <a:endParaRPr lang="en-US" sz="3600" b="1" dirty="0">
              <a:solidFill>
                <a:srgbClr val="002060"/>
              </a:solidFill>
            </a:endParaRPr>
          </a:p>
        </p:txBody>
      </p:sp>
    </p:spTree>
    <p:extLst>
      <p:ext uri="{BB962C8B-B14F-4D97-AF65-F5344CB8AC3E}">
        <p14:creationId xmlns:p14="http://schemas.microsoft.com/office/powerpoint/2010/main" val="5023946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cstate="print">
            <a:extLst>
              <a:ext uri="{28A0092B-C50C-407E-A947-70E740481C1C}">
                <a14:useLocalDpi xmlns:a14="http://schemas.microsoft.com/office/drawing/2010/main"/>
              </a:ext>
            </a:extLst>
          </a:blip>
          <a:srcRect l="9045" r="1218"/>
          <a:stretch/>
        </p:blipFill>
        <p:spPr>
          <a:xfrm>
            <a:off x="3664" y="741146"/>
            <a:ext cx="3483000" cy="3888744"/>
          </a:xfrm>
          <a:prstGeom prst="rect">
            <a:avLst/>
          </a:prstGeom>
        </p:spPr>
      </p:pic>
      <p:sp>
        <p:nvSpPr>
          <p:cNvPr id="100" name="Title 1"/>
          <p:cNvSpPr txBox="1">
            <a:spLocks/>
          </p:cNvSpPr>
          <p:nvPr/>
        </p:nvSpPr>
        <p:spPr>
          <a:xfrm>
            <a:off x="0" y="-909"/>
            <a:ext cx="9144000" cy="756084"/>
          </a:xfrm>
          <a:prstGeom prst="rect">
            <a:avLst/>
          </a:prstGeom>
          <a:solidFill>
            <a:srgbClr val="0C377B"/>
          </a:solidFill>
        </p:spPr>
        <p:txBody>
          <a:bodyPr lIns="68498" tIns="0" rIns="68498"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defTabSz="684865">
              <a:defRPr/>
            </a:pPr>
            <a:r>
              <a:rPr lang="en-US" kern="0" dirty="0" smtClean="0"/>
              <a:t>         Future Circular Collider Study</a:t>
            </a:r>
            <a:endParaRPr lang="en-US" sz="1200" kern="0" dirty="0"/>
          </a:p>
        </p:txBody>
      </p:sp>
      <p:pic>
        <p:nvPicPr>
          <p:cNvPr id="101" name="E9AE129B-AADE-4D42-A5CD-D33420D126B1" descr="7E832775-FA4B-45D5-A24A-50916B9E2716"/>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53727" y="70379"/>
            <a:ext cx="1525351" cy="6379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Rectangle 4"/>
          <p:cNvSpPr/>
          <p:nvPr/>
        </p:nvSpPr>
        <p:spPr>
          <a:xfrm>
            <a:off x="3504038" y="789594"/>
            <a:ext cx="5638389" cy="3654845"/>
          </a:xfrm>
          <a:prstGeom prst="rect">
            <a:avLst/>
          </a:prstGeom>
          <a:noFill/>
        </p:spPr>
        <p:txBody>
          <a:bodyPr wrap="square" lIns="68498" tIns="34289" rIns="68498" bIns="34289">
            <a:spAutoFit/>
          </a:bodyPr>
          <a:lstStyle/>
          <a:p>
            <a:pPr defTabSz="684865">
              <a:spcBef>
                <a:spcPts val="450"/>
              </a:spcBef>
              <a:defRPr/>
            </a:pPr>
            <a:r>
              <a:rPr lang="en-US" sz="1400" b="1" kern="0" dirty="0">
                <a:solidFill>
                  <a:srgbClr val="0C377B"/>
                </a:solidFill>
                <a:cs typeface="Calibri" pitchFamily="34" charset="0"/>
              </a:rPr>
              <a:t>International FCC collaboration (CERN as host lab) to study: </a:t>
            </a:r>
          </a:p>
          <a:p>
            <a:pPr defTabSz="684865">
              <a:spcBef>
                <a:spcPts val="450"/>
              </a:spcBef>
              <a:defRPr/>
            </a:pPr>
            <a:endParaRPr lang="en-US" sz="1400" b="1" kern="0" dirty="0">
              <a:solidFill>
                <a:srgbClr val="0C377B"/>
              </a:solidFill>
              <a:cs typeface="Calibri" pitchFamily="34" charset="0"/>
            </a:endParaRPr>
          </a:p>
          <a:p>
            <a:pPr marL="256844" indent="-256844" defTabSz="684865">
              <a:spcBef>
                <a:spcPts val="450"/>
              </a:spcBef>
              <a:buFont typeface="Arial" panose="020B0604020202020204" pitchFamily="34" charset="0"/>
              <a:buChar char="•"/>
              <a:defRPr/>
            </a:pPr>
            <a:r>
              <a:rPr lang="en-US" sz="1400" b="1" i="1" kern="0" dirty="0">
                <a:solidFill>
                  <a:srgbClr val="0C377B"/>
                </a:solidFill>
                <a:cs typeface="Calibri" pitchFamily="34" charset="0"/>
              </a:rPr>
              <a:t>pp</a:t>
            </a:r>
            <a:r>
              <a:rPr lang="en-US" sz="1400" b="1" kern="0" dirty="0">
                <a:solidFill>
                  <a:srgbClr val="0C377B"/>
                </a:solidFill>
                <a:cs typeface="Calibri" pitchFamily="34" charset="0"/>
              </a:rPr>
              <a:t>-collider (</a:t>
            </a:r>
            <a:r>
              <a:rPr lang="en-US" sz="1400" b="1" i="1" kern="0" dirty="0">
                <a:solidFill>
                  <a:srgbClr val="0C377B"/>
                </a:solidFill>
                <a:cs typeface="Calibri" pitchFamily="34" charset="0"/>
              </a:rPr>
              <a:t>FCC-</a:t>
            </a:r>
            <a:r>
              <a:rPr lang="en-US" sz="1400" b="1" i="1" kern="0" dirty="0" err="1">
                <a:solidFill>
                  <a:srgbClr val="0C377B"/>
                </a:solidFill>
                <a:cs typeface="Calibri" pitchFamily="34" charset="0"/>
              </a:rPr>
              <a:t>hh</a:t>
            </a:r>
            <a:r>
              <a:rPr lang="en-US" sz="1400" b="1" kern="0" dirty="0">
                <a:solidFill>
                  <a:srgbClr val="0C377B"/>
                </a:solidFill>
                <a:cs typeface="Calibri" pitchFamily="34" charset="0"/>
              </a:rPr>
              <a:t>)                      </a:t>
            </a:r>
            <a:endParaRPr lang="en-US" sz="1400" b="1" kern="0" dirty="0" smtClean="0">
              <a:solidFill>
                <a:srgbClr val="0C377B"/>
              </a:solidFill>
              <a:cs typeface="Calibri" pitchFamily="34" charset="0"/>
            </a:endParaRPr>
          </a:p>
          <a:p>
            <a:pPr marL="713374" lvl="1" indent="-256844" defTabSz="684865">
              <a:spcBef>
                <a:spcPts val="450"/>
              </a:spcBef>
              <a:buFont typeface="Arial" panose="020B0604020202020204" pitchFamily="34" charset="0"/>
              <a:buChar char="•"/>
              <a:defRPr/>
            </a:pPr>
            <a:r>
              <a:rPr lang="en-US" sz="1400" kern="0" dirty="0" smtClean="0">
                <a:solidFill>
                  <a:srgbClr val="0C377B"/>
                </a:solidFill>
                <a:cs typeface="Calibri" pitchFamily="34" charset="0"/>
                <a:sym typeface="Wingdings" panose="05000000000000000000" pitchFamily="2" charset="2"/>
              </a:rPr>
              <a:t>main </a:t>
            </a:r>
            <a:r>
              <a:rPr lang="en-US" sz="1400" kern="0" dirty="0">
                <a:solidFill>
                  <a:srgbClr val="0C377B"/>
                </a:solidFill>
                <a:cs typeface="Calibri" pitchFamily="34" charset="0"/>
                <a:sym typeface="Wingdings" panose="05000000000000000000" pitchFamily="2" charset="2"/>
              </a:rPr>
              <a:t>emphasis, </a:t>
            </a:r>
            <a:r>
              <a:rPr lang="en-US" sz="1400" kern="0" dirty="0" smtClean="0">
                <a:solidFill>
                  <a:srgbClr val="0C377B"/>
                </a:solidFill>
                <a:cs typeface="Calibri" pitchFamily="34" charset="0"/>
              </a:rPr>
              <a:t>defining infrastructure requirement </a:t>
            </a:r>
          </a:p>
          <a:p>
            <a:pPr marL="713374" lvl="1" indent="-256844" defTabSz="684865">
              <a:spcBef>
                <a:spcPts val="450"/>
              </a:spcBef>
              <a:buFont typeface="Arial" panose="020B0604020202020204" pitchFamily="34" charset="0"/>
              <a:buChar char="•"/>
              <a:defRPr/>
            </a:pPr>
            <a:r>
              <a:rPr lang="fr-CH" sz="1400" b="1" kern="0" dirty="0" smtClean="0">
                <a:solidFill>
                  <a:srgbClr val="FF0000"/>
                </a:solidFill>
              </a:rPr>
              <a:t>~</a:t>
            </a:r>
            <a:r>
              <a:rPr lang="fr-CH" sz="1400" b="1" kern="0" dirty="0">
                <a:solidFill>
                  <a:srgbClr val="FF0000"/>
                </a:solidFill>
              </a:rPr>
              <a:t>16 T </a:t>
            </a:r>
            <a:r>
              <a:rPr lang="fr-CH" sz="1400" b="1" kern="0" dirty="0">
                <a:solidFill>
                  <a:srgbClr val="FF0000"/>
                </a:solidFill>
                <a:sym typeface="Symbol"/>
              </a:rPr>
              <a:t> 100 TeV </a:t>
            </a:r>
            <a:r>
              <a:rPr lang="fr-CH" sz="1400" b="1" i="1" kern="0" dirty="0">
                <a:solidFill>
                  <a:srgbClr val="FF0000"/>
                </a:solidFill>
                <a:sym typeface="Symbol"/>
              </a:rPr>
              <a:t>pp</a:t>
            </a:r>
            <a:r>
              <a:rPr lang="fr-CH" sz="1400" b="1" kern="0" dirty="0">
                <a:solidFill>
                  <a:srgbClr val="FF0000"/>
                </a:solidFill>
                <a:sym typeface="Symbol"/>
              </a:rPr>
              <a:t> in 100 </a:t>
            </a:r>
            <a:r>
              <a:rPr lang="fr-CH" sz="1400" b="1" kern="0" dirty="0" smtClean="0">
                <a:solidFill>
                  <a:srgbClr val="FF0000"/>
                </a:solidFill>
                <a:sym typeface="Symbol"/>
              </a:rPr>
              <a:t>k</a:t>
            </a:r>
          </a:p>
          <a:p>
            <a:pPr marL="713374" lvl="1" indent="-256844" defTabSz="684865">
              <a:spcBef>
                <a:spcPts val="450"/>
              </a:spcBef>
              <a:buFont typeface="Arial" panose="020B0604020202020204" pitchFamily="34" charset="0"/>
              <a:buChar char="•"/>
              <a:defRPr/>
            </a:pPr>
            <a:r>
              <a:rPr lang="en-US" sz="1400" b="1" kern="0" dirty="0" smtClean="0">
                <a:solidFill>
                  <a:srgbClr val="0C377B"/>
                </a:solidFill>
                <a:cs typeface="Calibri" pitchFamily="34" charset="0"/>
              </a:rPr>
              <a:t>~</a:t>
            </a:r>
            <a:r>
              <a:rPr lang="en-US" sz="1400" b="1" kern="0" dirty="0">
                <a:solidFill>
                  <a:srgbClr val="0C377B"/>
                </a:solidFill>
                <a:cs typeface="Calibri" pitchFamily="34" charset="0"/>
              </a:rPr>
              <a:t>100 km tunnel infrastructure </a:t>
            </a:r>
            <a:r>
              <a:rPr lang="en-US" sz="1400" kern="0" dirty="0">
                <a:solidFill>
                  <a:srgbClr val="0C377B"/>
                </a:solidFill>
                <a:cs typeface="Calibri" pitchFamily="34" charset="0"/>
              </a:rPr>
              <a:t>in Geneva </a:t>
            </a:r>
            <a:r>
              <a:rPr lang="en-US" sz="1400" kern="0" dirty="0" smtClean="0">
                <a:solidFill>
                  <a:srgbClr val="0C377B"/>
                </a:solidFill>
                <a:cs typeface="Calibri" pitchFamily="34" charset="0"/>
              </a:rPr>
              <a:t>area, site specific</a:t>
            </a:r>
          </a:p>
          <a:p>
            <a:pPr marL="256844" indent="-256844" defTabSz="684865">
              <a:spcBef>
                <a:spcPts val="450"/>
              </a:spcBef>
              <a:buFont typeface="Arial" panose="020B0604020202020204" pitchFamily="34" charset="0"/>
              <a:buChar char="•"/>
              <a:defRPr/>
            </a:pPr>
            <a:endParaRPr lang="en-US" sz="1500" kern="0" dirty="0" smtClean="0">
              <a:solidFill>
                <a:srgbClr val="0C377B"/>
              </a:solidFill>
              <a:cs typeface="Calibri" pitchFamily="34" charset="0"/>
            </a:endParaRPr>
          </a:p>
          <a:p>
            <a:pPr marL="256844" indent="-256844" defTabSz="684865">
              <a:spcBef>
                <a:spcPts val="450"/>
              </a:spcBef>
              <a:buFont typeface="Arial" panose="020B0604020202020204" pitchFamily="34" charset="0"/>
              <a:buChar char="•"/>
              <a:defRPr/>
            </a:pPr>
            <a:r>
              <a:rPr lang="en-US" sz="1400" b="1" i="1" kern="0" dirty="0" err="1" smtClean="0">
                <a:solidFill>
                  <a:srgbClr val="0C377B"/>
                </a:solidFill>
                <a:cs typeface="Calibri" pitchFamily="34" charset="0"/>
              </a:rPr>
              <a:t>e</a:t>
            </a:r>
            <a:r>
              <a:rPr lang="en-US" sz="1400" b="1" kern="0" baseline="30000" dirty="0" err="1" smtClean="0">
                <a:solidFill>
                  <a:srgbClr val="0C377B"/>
                </a:solidFill>
                <a:cs typeface="Calibri" pitchFamily="34" charset="0"/>
              </a:rPr>
              <a:t>+</a:t>
            </a:r>
            <a:r>
              <a:rPr lang="en-US" sz="1400" b="1" i="1" kern="0" dirty="0" err="1" smtClean="0">
                <a:solidFill>
                  <a:srgbClr val="0C377B"/>
                </a:solidFill>
                <a:cs typeface="Calibri" pitchFamily="34" charset="0"/>
              </a:rPr>
              <a:t>e</a:t>
            </a:r>
            <a:r>
              <a:rPr lang="en-US" sz="1400" b="1" kern="0" baseline="30000" dirty="0" smtClean="0">
                <a:solidFill>
                  <a:srgbClr val="0C377B"/>
                </a:solidFill>
                <a:cs typeface="Calibri" pitchFamily="34" charset="0"/>
              </a:rPr>
              <a:t>-</a:t>
            </a:r>
            <a:r>
              <a:rPr lang="en-US" sz="1400" b="1" kern="0" dirty="0" smtClean="0">
                <a:solidFill>
                  <a:srgbClr val="0C377B"/>
                </a:solidFill>
                <a:cs typeface="Calibri" pitchFamily="34" charset="0"/>
              </a:rPr>
              <a:t> </a:t>
            </a:r>
            <a:r>
              <a:rPr lang="en-US" sz="1400" b="1" kern="0" dirty="0">
                <a:solidFill>
                  <a:srgbClr val="0C377B"/>
                </a:solidFill>
                <a:cs typeface="Calibri" pitchFamily="34" charset="0"/>
              </a:rPr>
              <a:t>collider (</a:t>
            </a:r>
            <a:r>
              <a:rPr lang="en-US" sz="1400" b="1" i="1" kern="0" dirty="0">
                <a:solidFill>
                  <a:srgbClr val="0C377B"/>
                </a:solidFill>
                <a:cs typeface="Calibri" pitchFamily="34" charset="0"/>
              </a:rPr>
              <a:t>FCC-</a:t>
            </a:r>
            <a:r>
              <a:rPr lang="en-US" sz="1400" b="1" i="1" kern="0" dirty="0" err="1">
                <a:solidFill>
                  <a:srgbClr val="0C377B"/>
                </a:solidFill>
                <a:cs typeface="Calibri" pitchFamily="34" charset="0"/>
              </a:rPr>
              <a:t>ee</a:t>
            </a:r>
            <a:r>
              <a:rPr lang="en-US" sz="1400" b="1" kern="0" dirty="0">
                <a:solidFill>
                  <a:srgbClr val="0C377B"/>
                </a:solidFill>
                <a:cs typeface="Calibri" pitchFamily="34" charset="0"/>
              </a:rPr>
              <a:t>) </a:t>
            </a:r>
            <a:r>
              <a:rPr lang="en-US" sz="1400" kern="0" dirty="0">
                <a:solidFill>
                  <a:srgbClr val="0C377B"/>
                </a:solidFill>
                <a:cs typeface="Calibri" pitchFamily="34" charset="0"/>
              </a:rPr>
              <a:t>as potential first </a:t>
            </a:r>
            <a:r>
              <a:rPr lang="en-US" sz="1400" kern="0" dirty="0" smtClean="0">
                <a:solidFill>
                  <a:srgbClr val="0C377B"/>
                </a:solidFill>
                <a:cs typeface="Calibri" pitchFamily="34" charset="0"/>
              </a:rPr>
              <a:t>step</a:t>
            </a:r>
          </a:p>
          <a:p>
            <a:pPr marL="256844" indent="-256844" defTabSz="684865">
              <a:spcBef>
                <a:spcPts val="450"/>
              </a:spcBef>
              <a:buFont typeface="Arial" panose="020B0604020202020204" pitchFamily="34" charset="0"/>
              <a:buChar char="•"/>
              <a:defRPr/>
            </a:pPr>
            <a:endParaRPr lang="en-US" sz="1400" kern="0" dirty="0">
              <a:solidFill>
                <a:srgbClr val="0C377B"/>
              </a:solidFill>
              <a:cs typeface="Calibri" pitchFamily="34" charset="0"/>
            </a:endParaRPr>
          </a:p>
          <a:p>
            <a:pPr marL="256844" indent="-256844" defTabSz="684865">
              <a:spcBef>
                <a:spcPts val="450"/>
              </a:spcBef>
              <a:buFont typeface="Arial" panose="020B0604020202020204" pitchFamily="34" charset="0"/>
              <a:buChar char="•"/>
              <a:defRPr/>
            </a:pPr>
            <a:r>
              <a:rPr lang="en-US" sz="1400" b="1" i="1" kern="0" dirty="0">
                <a:solidFill>
                  <a:srgbClr val="0C377B"/>
                </a:solidFill>
                <a:cs typeface="Calibri" pitchFamily="34" charset="0"/>
              </a:rPr>
              <a:t>p-e</a:t>
            </a:r>
            <a:r>
              <a:rPr lang="en-US" sz="1400" b="1" kern="0" dirty="0">
                <a:solidFill>
                  <a:srgbClr val="0C377B"/>
                </a:solidFill>
                <a:cs typeface="Calibri" pitchFamily="34" charset="0"/>
              </a:rPr>
              <a:t> (</a:t>
            </a:r>
            <a:r>
              <a:rPr lang="en-US" sz="1400" b="1" i="1" kern="0" dirty="0">
                <a:solidFill>
                  <a:srgbClr val="0C377B"/>
                </a:solidFill>
                <a:cs typeface="Calibri" pitchFamily="34" charset="0"/>
              </a:rPr>
              <a:t>FCC-he</a:t>
            </a:r>
            <a:r>
              <a:rPr lang="en-US" sz="1400" b="1" kern="0" dirty="0">
                <a:solidFill>
                  <a:srgbClr val="0C377B"/>
                </a:solidFill>
                <a:cs typeface="Calibri" pitchFamily="34" charset="0"/>
              </a:rPr>
              <a:t>) option,  </a:t>
            </a:r>
            <a:r>
              <a:rPr lang="en-US" sz="1400" kern="0" dirty="0">
                <a:solidFill>
                  <a:srgbClr val="0C377B"/>
                </a:solidFill>
                <a:cs typeface="Calibri" pitchFamily="34" charset="0"/>
              </a:rPr>
              <a:t>integration one IP, e from ERL</a:t>
            </a:r>
          </a:p>
          <a:p>
            <a:pPr marL="256844" indent="-256844" defTabSz="684865">
              <a:spcBef>
                <a:spcPts val="450"/>
              </a:spcBef>
              <a:buFont typeface="Arial" panose="020B0604020202020204" pitchFamily="34" charset="0"/>
              <a:buChar char="•"/>
              <a:defRPr/>
            </a:pPr>
            <a:endParaRPr lang="en-US" sz="1400" b="1" kern="0" dirty="0">
              <a:solidFill>
                <a:srgbClr val="0C377B"/>
              </a:solidFill>
              <a:cs typeface="Calibri" pitchFamily="34" charset="0"/>
            </a:endParaRPr>
          </a:p>
          <a:p>
            <a:pPr marL="256844" indent="-256844" defTabSz="684865">
              <a:spcBef>
                <a:spcPts val="450"/>
              </a:spcBef>
              <a:buFont typeface="Arial" panose="020B0604020202020204" pitchFamily="34" charset="0"/>
              <a:buChar char="•"/>
              <a:defRPr/>
            </a:pPr>
            <a:r>
              <a:rPr lang="en-US" sz="1400" b="1" kern="0" dirty="0" smtClean="0">
                <a:solidFill>
                  <a:srgbClr val="0C377B"/>
                </a:solidFill>
                <a:cs typeface="Calibri" pitchFamily="34" charset="0"/>
              </a:rPr>
              <a:t>High Energy LHC (HE-LHC)</a:t>
            </a:r>
            <a:r>
              <a:rPr lang="en-US" sz="1400" kern="0" dirty="0" smtClean="0">
                <a:solidFill>
                  <a:srgbClr val="0C377B"/>
                </a:solidFill>
                <a:cs typeface="Calibri" pitchFamily="34" charset="0"/>
              </a:rPr>
              <a:t> </a:t>
            </a:r>
            <a:r>
              <a:rPr lang="en-US" sz="1400" kern="0" dirty="0">
                <a:solidFill>
                  <a:srgbClr val="0C377B"/>
                </a:solidFill>
                <a:cs typeface="Calibri" pitchFamily="34" charset="0"/>
              </a:rPr>
              <a:t>with </a:t>
            </a:r>
            <a:r>
              <a:rPr lang="en-US" sz="1400" i="1" kern="0" dirty="0">
                <a:solidFill>
                  <a:srgbClr val="0C377B"/>
                </a:solidFill>
                <a:cs typeface="Calibri" pitchFamily="34" charset="0"/>
              </a:rPr>
              <a:t>FCC-</a:t>
            </a:r>
            <a:r>
              <a:rPr lang="en-US" sz="1400" i="1" kern="0" dirty="0" err="1">
                <a:solidFill>
                  <a:srgbClr val="0C377B"/>
                </a:solidFill>
                <a:cs typeface="Calibri" pitchFamily="34" charset="0"/>
              </a:rPr>
              <a:t>hh</a:t>
            </a:r>
            <a:r>
              <a:rPr lang="en-US" sz="1400" i="1" kern="0" dirty="0">
                <a:solidFill>
                  <a:srgbClr val="0C377B"/>
                </a:solidFill>
                <a:cs typeface="Calibri" pitchFamily="34" charset="0"/>
              </a:rPr>
              <a:t> </a:t>
            </a:r>
            <a:r>
              <a:rPr lang="en-US" sz="1400" kern="0" dirty="0">
                <a:solidFill>
                  <a:srgbClr val="0C377B"/>
                </a:solidFill>
                <a:cs typeface="Calibri" pitchFamily="34" charset="0"/>
              </a:rPr>
              <a:t>technology </a:t>
            </a:r>
            <a:endParaRPr lang="en-US" sz="1400" kern="0" dirty="0" smtClean="0">
              <a:solidFill>
                <a:srgbClr val="0C377B"/>
              </a:solidFill>
              <a:cs typeface="Calibri" pitchFamily="34" charset="0"/>
            </a:endParaRPr>
          </a:p>
          <a:p>
            <a:pPr marL="256844" indent="-256844" defTabSz="684865">
              <a:spcBef>
                <a:spcPts val="450"/>
              </a:spcBef>
              <a:buFont typeface="Arial" panose="020B0604020202020204" pitchFamily="34" charset="0"/>
              <a:buChar char="•"/>
              <a:defRPr/>
            </a:pPr>
            <a:r>
              <a:rPr lang="en-US" sz="1400" kern="0" dirty="0" smtClean="0">
                <a:solidFill>
                  <a:srgbClr val="0C377B"/>
                </a:solidFill>
                <a:cs typeface="Calibri" pitchFamily="34" charset="0"/>
              </a:rPr>
              <a:t>(</a:t>
            </a:r>
            <a:r>
              <a:rPr lang="en-US" sz="1400" kern="0" dirty="0">
                <a:solidFill>
                  <a:srgbClr val="0C377B"/>
                </a:solidFill>
                <a:cs typeface="Calibri" pitchFamily="34" charset="0"/>
              </a:rPr>
              <a:t>LHC Ring  8</a:t>
            </a:r>
            <a:r>
              <a:rPr lang="en-US" sz="1400" kern="0" dirty="0">
                <a:solidFill>
                  <a:srgbClr val="0C377B"/>
                </a:solidFill>
                <a:cs typeface="Calibri" pitchFamily="34" charset="0"/>
                <a:sym typeface="Wingdings"/>
              </a:rPr>
              <a:t></a:t>
            </a:r>
            <a:r>
              <a:rPr lang="en-US" sz="1400" kern="0" dirty="0">
                <a:solidFill>
                  <a:srgbClr val="0C377B"/>
                </a:solidFill>
                <a:cs typeface="Calibri" pitchFamily="34" charset="0"/>
              </a:rPr>
              <a:t>16T, 14</a:t>
            </a:r>
            <a:r>
              <a:rPr lang="en-US" sz="1400" kern="0" dirty="0">
                <a:solidFill>
                  <a:srgbClr val="0C377B"/>
                </a:solidFill>
                <a:cs typeface="Calibri" pitchFamily="34" charset="0"/>
                <a:sym typeface="Wingdings"/>
              </a:rPr>
              <a:t></a:t>
            </a:r>
            <a:r>
              <a:rPr lang="en-US" sz="1400" kern="0" dirty="0">
                <a:solidFill>
                  <a:srgbClr val="0C377B"/>
                </a:solidFill>
                <a:cs typeface="Calibri" pitchFamily="34" charset="0"/>
              </a:rPr>
              <a:t>28TeV</a:t>
            </a:r>
            <a:r>
              <a:rPr lang="en-US" sz="1400" kern="0" dirty="0" smtClean="0">
                <a:solidFill>
                  <a:srgbClr val="0C377B"/>
                </a:solidFill>
                <a:cs typeface="Calibri" pitchFamily="34" charset="0"/>
              </a:rPr>
              <a:t>)</a:t>
            </a:r>
            <a:endParaRPr lang="en-US" sz="1400" kern="0" dirty="0">
              <a:solidFill>
                <a:srgbClr val="0C377B"/>
              </a:solidFill>
              <a:cs typeface="Calibri" pitchFamily="34" charset="0"/>
            </a:endParaRPr>
          </a:p>
        </p:txBody>
      </p:sp>
    </p:spTree>
    <p:extLst>
      <p:ext uri="{BB962C8B-B14F-4D97-AF65-F5344CB8AC3E}">
        <p14:creationId xmlns:p14="http://schemas.microsoft.com/office/powerpoint/2010/main" val="72760683"/>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20538"/>
            <a:ext cx="9143257" cy="5143500"/>
          </a:xfrm>
          <a:prstGeom prst="rect">
            <a:avLst/>
          </a:prstGeom>
        </p:spPr>
      </p:pic>
      <p:sp>
        <p:nvSpPr>
          <p:cNvPr id="4" name="TextBox 3"/>
          <p:cNvSpPr txBox="1"/>
          <p:nvPr/>
        </p:nvSpPr>
        <p:spPr>
          <a:xfrm>
            <a:off x="7452320" y="4876006"/>
            <a:ext cx="1658724" cy="276999"/>
          </a:xfrm>
          <a:prstGeom prst="rect">
            <a:avLst/>
          </a:prstGeom>
          <a:noFill/>
        </p:spPr>
        <p:txBody>
          <a:bodyPr wrap="none" rtlCol="0">
            <a:spAutoFit/>
          </a:bodyPr>
          <a:lstStyle/>
          <a:p>
            <a:r>
              <a:rPr lang="en-US" sz="1200" dirty="0" smtClean="0">
                <a:solidFill>
                  <a:prstClr val="black"/>
                </a:solidFill>
              </a:rPr>
              <a:t>M. </a:t>
            </a:r>
            <a:r>
              <a:rPr lang="en-US" sz="1200" dirty="0" err="1" smtClean="0">
                <a:solidFill>
                  <a:prstClr val="black"/>
                </a:solidFill>
              </a:rPr>
              <a:t>Mangano</a:t>
            </a:r>
            <a:r>
              <a:rPr lang="en-US" sz="1200" dirty="0" smtClean="0">
                <a:solidFill>
                  <a:prstClr val="black"/>
                </a:solidFill>
              </a:rPr>
              <a:t>, Oct. 2017</a:t>
            </a:r>
            <a:endParaRPr lang="en-US" sz="1200" dirty="0">
              <a:solidFill>
                <a:prstClr val="black"/>
              </a:solidFill>
            </a:endParaRPr>
          </a:p>
        </p:txBody>
      </p:sp>
    </p:spTree>
    <p:extLst>
      <p:ext uri="{BB962C8B-B14F-4D97-AF65-F5344CB8AC3E}">
        <p14:creationId xmlns:p14="http://schemas.microsoft.com/office/powerpoint/2010/main" val="7933019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0" y="6711"/>
            <a:ext cx="9144000" cy="756084"/>
          </a:xfrm>
          <a:prstGeom prst="rect">
            <a:avLst/>
          </a:prstGeom>
          <a:solidFill>
            <a:srgbClr val="0C377B"/>
          </a:solidFill>
        </p:spPr>
        <p:txBody>
          <a:bodyPr lIns="68555" tIns="0" rIns="68555"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a:defRPr/>
            </a:pPr>
            <a:r>
              <a:rPr lang="en-US" kern="0" dirty="0"/>
              <a:t>           </a:t>
            </a:r>
            <a:r>
              <a:rPr lang="en-US" kern="0" dirty="0" err="1"/>
              <a:t>Conceptual</a:t>
            </a:r>
            <a:r>
              <a:rPr lang="en-US" kern="0" dirty="0"/>
              <a:t> Design Report</a:t>
            </a:r>
            <a:endParaRPr lang="en-US" sz="1200" kern="0" dirty="0">
              <a:latin typeface="Arial"/>
            </a:endParaRPr>
          </a:p>
        </p:txBody>
      </p:sp>
      <p:pic>
        <p:nvPicPr>
          <p:cNvPr id="11" name="E9AE129B-AADE-4D42-A5CD-D33420D126B1" descr="7E832775-FA4B-45D5-A24A-50916B9E2716"/>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3686" y="70379"/>
            <a:ext cx="1525351" cy="6379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Rectangle 4"/>
          <p:cNvSpPr/>
          <p:nvPr/>
        </p:nvSpPr>
        <p:spPr>
          <a:xfrm>
            <a:off x="6264240" y="1079623"/>
            <a:ext cx="2898270" cy="3450944"/>
          </a:xfrm>
          <a:prstGeom prst="rect">
            <a:avLst/>
          </a:prstGeom>
          <a:noFill/>
        </p:spPr>
        <p:txBody>
          <a:bodyPr wrap="square" lIns="68555" tIns="34289" rIns="68555" bIns="34289">
            <a:spAutoFit/>
          </a:bodyPr>
          <a:lstStyle/>
          <a:p>
            <a:pPr marL="257072" indent="-257072">
              <a:spcBef>
                <a:spcPts val="900"/>
              </a:spcBef>
              <a:buFont typeface="Arial" panose="020B0604020202020204" pitchFamily="34" charset="0"/>
              <a:buChar char="•"/>
              <a:defRPr/>
            </a:pPr>
            <a:r>
              <a:rPr lang="en-US" sz="1700" b="1" kern="0" dirty="0">
                <a:latin typeface="Arial"/>
                <a:cs typeface="Calibri" pitchFamily="34" charset="0"/>
              </a:rPr>
              <a:t>Required for end 2018, as input for European Strategy Update</a:t>
            </a:r>
          </a:p>
          <a:p>
            <a:pPr marL="257072" indent="-257072">
              <a:spcBef>
                <a:spcPts val="900"/>
              </a:spcBef>
              <a:buFont typeface="Arial" panose="020B0604020202020204" pitchFamily="34" charset="0"/>
              <a:buChar char="•"/>
              <a:defRPr/>
            </a:pPr>
            <a:r>
              <a:rPr lang="en-US" sz="1700" b="1" kern="0" dirty="0">
                <a:latin typeface="Arial"/>
                <a:cs typeface="Calibri" pitchFamily="34" charset="0"/>
              </a:rPr>
              <a:t>Common physics summary volume</a:t>
            </a:r>
          </a:p>
          <a:p>
            <a:pPr marL="257072" indent="-257072">
              <a:spcBef>
                <a:spcPts val="900"/>
              </a:spcBef>
              <a:buFont typeface="Arial" panose="020B0604020202020204" pitchFamily="34" charset="0"/>
              <a:buChar char="•"/>
              <a:defRPr/>
            </a:pPr>
            <a:r>
              <a:rPr lang="en-US" sz="1700" b="1" kern="0" dirty="0">
                <a:latin typeface="Arial"/>
                <a:cs typeface="Calibri" pitchFamily="34" charset="0"/>
              </a:rPr>
              <a:t>Three detailed volumes </a:t>
            </a:r>
            <a:r>
              <a:rPr lang="en-US" sz="1700" b="1" kern="0" dirty="0" err="1">
                <a:latin typeface="Arial"/>
                <a:cs typeface="Calibri" pitchFamily="34" charset="0"/>
              </a:rPr>
              <a:t>FCChh</a:t>
            </a:r>
            <a:r>
              <a:rPr lang="en-US" sz="1700" b="1" kern="0" dirty="0">
                <a:latin typeface="Arial"/>
                <a:cs typeface="Calibri" pitchFamily="34" charset="0"/>
              </a:rPr>
              <a:t>, </a:t>
            </a:r>
            <a:r>
              <a:rPr lang="en-US" sz="1700" b="1" kern="0" dirty="0" err="1">
                <a:latin typeface="Arial"/>
                <a:cs typeface="Calibri" pitchFamily="34" charset="0"/>
              </a:rPr>
              <a:t>FCCee</a:t>
            </a:r>
            <a:r>
              <a:rPr lang="en-US" sz="1700" b="1" kern="0" dirty="0">
                <a:latin typeface="Arial"/>
                <a:cs typeface="Calibri" pitchFamily="34" charset="0"/>
              </a:rPr>
              <a:t>, HE-LHC </a:t>
            </a:r>
          </a:p>
          <a:p>
            <a:pPr marL="257072" indent="-257072">
              <a:spcBef>
                <a:spcPts val="900"/>
              </a:spcBef>
              <a:buFont typeface="Arial" panose="020B0604020202020204" pitchFamily="34" charset="0"/>
              <a:buChar char="•"/>
              <a:defRPr/>
            </a:pPr>
            <a:r>
              <a:rPr lang="en-US" sz="1700" b="1" kern="0" dirty="0">
                <a:latin typeface="Arial"/>
                <a:cs typeface="Calibri" pitchFamily="34" charset="0"/>
              </a:rPr>
              <a:t>Three summary volumes  </a:t>
            </a:r>
            <a:r>
              <a:rPr lang="en-US" sz="1700" b="1" kern="0" dirty="0" err="1">
                <a:cs typeface="Calibri" pitchFamily="34" charset="0"/>
              </a:rPr>
              <a:t>FCChh</a:t>
            </a:r>
            <a:r>
              <a:rPr lang="en-US" sz="1700" b="1" kern="0" dirty="0">
                <a:cs typeface="Calibri" pitchFamily="34" charset="0"/>
              </a:rPr>
              <a:t>, </a:t>
            </a:r>
            <a:r>
              <a:rPr lang="en-US" sz="1700" b="1" kern="0" dirty="0" err="1">
                <a:cs typeface="Calibri" pitchFamily="34" charset="0"/>
              </a:rPr>
              <a:t>FCCee</a:t>
            </a:r>
            <a:r>
              <a:rPr lang="en-US" sz="1700" b="1" kern="0" dirty="0">
                <a:cs typeface="Calibri" pitchFamily="34" charset="0"/>
              </a:rPr>
              <a:t>, HE-LHC </a:t>
            </a:r>
          </a:p>
          <a:p>
            <a:pPr marL="257072" indent="-257072">
              <a:spcBef>
                <a:spcPts val="900"/>
              </a:spcBef>
              <a:buFont typeface="Arial" panose="020B0604020202020204" pitchFamily="34" charset="0"/>
              <a:buChar char="•"/>
              <a:defRPr/>
            </a:pPr>
            <a:endParaRPr lang="en-US" sz="1700" b="1" kern="0" dirty="0">
              <a:latin typeface="Arial"/>
              <a:cs typeface="Calibri" pitchFamily="34" charset="0"/>
            </a:endParaRPr>
          </a:p>
        </p:txBody>
      </p:sp>
      <p:sp>
        <p:nvSpPr>
          <p:cNvPr id="6" name="Rectangle 5"/>
          <p:cNvSpPr/>
          <p:nvPr/>
        </p:nvSpPr>
        <p:spPr>
          <a:xfrm>
            <a:off x="2278021" y="3286558"/>
            <a:ext cx="3968197" cy="1013384"/>
          </a:xfrm>
          <a:prstGeom prst="rect">
            <a:avLst/>
          </a:prstGeom>
          <a:solidFill>
            <a:srgbClr val="385723"/>
          </a:solidFill>
          <a:ln>
            <a:noFill/>
          </a:ln>
        </p:spPr>
        <p:style>
          <a:lnRef idx="2">
            <a:schemeClr val="accent1">
              <a:shade val="50000"/>
            </a:schemeClr>
          </a:lnRef>
          <a:fillRef idx="1">
            <a:schemeClr val="accent1"/>
          </a:fillRef>
          <a:effectRef idx="0">
            <a:schemeClr val="accent1"/>
          </a:effectRef>
          <a:fontRef idx="minor">
            <a:schemeClr val="lt1"/>
          </a:fontRef>
        </p:style>
        <p:txBody>
          <a:bodyPr lIns="68555" tIns="34289" rIns="68555" bIns="34289" rtlCol="0" anchor="t" anchorCtr="0"/>
          <a:lstStyle/>
          <a:p>
            <a:r>
              <a:rPr lang="en-US" sz="1200" b="1" dirty="0">
                <a:latin typeface="Century Gothic" charset="0"/>
                <a:ea typeface="Century Gothic" charset="0"/>
                <a:cs typeface="Century Gothic" charset="0"/>
              </a:rPr>
              <a:t>7 </a:t>
            </a:r>
            <a:r>
              <a:rPr lang="mr-IN" sz="1200" b="1" dirty="0">
                <a:latin typeface="Century Gothic" charset="0"/>
                <a:ea typeface="Century Gothic" charset="0"/>
                <a:cs typeface="Century Gothic" charset="0"/>
              </a:rPr>
              <a:t>–</a:t>
            </a:r>
            <a:r>
              <a:rPr lang="en-US" sz="1200" b="1" dirty="0">
                <a:latin typeface="Century Gothic" charset="0"/>
                <a:ea typeface="Century Gothic" charset="0"/>
                <a:cs typeface="Century Gothic" charset="0"/>
              </a:rPr>
              <a:t> High Energy LHC Comprehensive</a:t>
            </a:r>
          </a:p>
        </p:txBody>
      </p:sp>
      <p:sp>
        <p:nvSpPr>
          <p:cNvPr id="8" name="Rectangle 7"/>
          <p:cNvSpPr/>
          <p:nvPr/>
        </p:nvSpPr>
        <p:spPr>
          <a:xfrm>
            <a:off x="2356096" y="3548950"/>
            <a:ext cx="1215000" cy="270000"/>
          </a:xfrm>
          <a:prstGeom prst="rect">
            <a:avLst/>
          </a:prstGeom>
          <a:solidFill>
            <a:srgbClr val="538234"/>
          </a:solidFill>
          <a:ln>
            <a:noFill/>
          </a:ln>
        </p:spPr>
        <p:style>
          <a:lnRef idx="2">
            <a:schemeClr val="accent1">
              <a:shade val="50000"/>
            </a:schemeClr>
          </a:lnRef>
          <a:fillRef idx="1">
            <a:schemeClr val="accent1"/>
          </a:fillRef>
          <a:effectRef idx="0">
            <a:schemeClr val="accent1"/>
          </a:effectRef>
          <a:fontRef idx="minor">
            <a:schemeClr val="lt1"/>
          </a:fontRef>
        </p:style>
        <p:txBody>
          <a:bodyPr lIns="68555" tIns="34289" rIns="68555" bIns="34289" rtlCol="0" anchor="ctr"/>
          <a:lstStyle/>
          <a:p>
            <a:pPr algn="ctr"/>
            <a:r>
              <a:rPr lang="en-US" sz="1200" dirty="0">
                <a:latin typeface="Century Gothic" charset="0"/>
                <a:ea typeface="Century Gothic" charset="0"/>
                <a:cs typeface="Century Gothic" charset="0"/>
              </a:rPr>
              <a:t>Accelerator</a:t>
            </a:r>
          </a:p>
        </p:txBody>
      </p:sp>
      <p:sp>
        <p:nvSpPr>
          <p:cNvPr id="9" name="Rectangle 8"/>
          <p:cNvSpPr/>
          <p:nvPr/>
        </p:nvSpPr>
        <p:spPr>
          <a:xfrm>
            <a:off x="3649202" y="3548950"/>
            <a:ext cx="1215000" cy="270000"/>
          </a:xfrm>
          <a:prstGeom prst="rect">
            <a:avLst/>
          </a:prstGeom>
          <a:solidFill>
            <a:srgbClr val="538234"/>
          </a:solidFill>
          <a:ln>
            <a:noFill/>
          </a:ln>
        </p:spPr>
        <p:style>
          <a:lnRef idx="2">
            <a:schemeClr val="accent1">
              <a:shade val="50000"/>
            </a:schemeClr>
          </a:lnRef>
          <a:fillRef idx="1">
            <a:schemeClr val="accent1"/>
          </a:fillRef>
          <a:effectRef idx="0">
            <a:schemeClr val="accent1"/>
          </a:effectRef>
          <a:fontRef idx="minor">
            <a:schemeClr val="lt1"/>
          </a:fontRef>
        </p:style>
        <p:txBody>
          <a:bodyPr lIns="68555" tIns="34289" rIns="68555" bIns="34289" rtlCol="0" anchor="ctr"/>
          <a:lstStyle/>
          <a:p>
            <a:pPr algn="ctr"/>
            <a:r>
              <a:rPr lang="en-US" sz="1200" dirty="0">
                <a:latin typeface="Century Gothic" charset="0"/>
                <a:ea typeface="Century Gothic" charset="0"/>
                <a:cs typeface="Century Gothic" charset="0"/>
              </a:rPr>
              <a:t>Injectors</a:t>
            </a:r>
          </a:p>
        </p:txBody>
      </p:sp>
      <p:sp>
        <p:nvSpPr>
          <p:cNvPr id="12" name="Rectangle 11"/>
          <p:cNvSpPr/>
          <p:nvPr/>
        </p:nvSpPr>
        <p:spPr>
          <a:xfrm>
            <a:off x="4942308" y="3548950"/>
            <a:ext cx="1215000" cy="270000"/>
          </a:xfrm>
          <a:prstGeom prst="rect">
            <a:avLst/>
          </a:prstGeom>
          <a:solidFill>
            <a:srgbClr val="538234"/>
          </a:solidFill>
          <a:ln>
            <a:noFill/>
          </a:ln>
        </p:spPr>
        <p:style>
          <a:lnRef idx="2">
            <a:schemeClr val="accent1">
              <a:shade val="50000"/>
            </a:schemeClr>
          </a:lnRef>
          <a:fillRef idx="1">
            <a:schemeClr val="accent1"/>
          </a:fillRef>
          <a:effectRef idx="0">
            <a:schemeClr val="accent1"/>
          </a:effectRef>
          <a:fontRef idx="minor">
            <a:schemeClr val="lt1"/>
          </a:fontRef>
        </p:style>
        <p:txBody>
          <a:bodyPr lIns="68555" tIns="34289" rIns="68555" bIns="34289" rtlCol="0" anchor="ctr"/>
          <a:lstStyle/>
          <a:p>
            <a:pPr algn="ctr"/>
            <a:r>
              <a:rPr lang="en-US" sz="1200">
                <a:latin typeface="Century Gothic" charset="0"/>
                <a:ea typeface="Century Gothic" charset="0"/>
                <a:cs typeface="Century Gothic" charset="0"/>
              </a:rPr>
              <a:t>Infrastructure</a:t>
            </a:r>
            <a:endParaRPr lang="en-US" sz="1200" dirty="0">
              <a:latin typeface="Century Gothic" charset="0"/>
              <a:ea typeface="Century Gothic" charset="0"/>
              <a:cs typeface="Century Gothic" charset="0"/>
            </a:endParaRPr>
          </a:p>
        </p:txBody>
      </p:sp>
      <p:sp>
        <p:nvSpPr>
          <p:cNvPr id="13" name="Rectangle 12"/>
          <p:cNvSpPr/>
          <p:nvPr/>
        </p:nvSpPr>
        <p:spPr>
          <a:xfrm>
            <a:off x="3047086" y="3928897"/>
            <a:ext cx="2502722" cy="26515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555" tIns="34289" rIns="68555" bIns="34289" rtlCol="0" anchor="ctr"/>
          <a:lstStyle/>
          <a:p>
            <a:pPr algn="ctr"/>
            <a:r>
              <a:rPr lang="en-US" sz="1200" i="1" dirty="0">
                <a:latin typeface="Century Gothic" charset="0"/>
                <a:ea typeface="Century Gothic" charset="0"/>
                <a:cs typeface="Century Gothic" charset="0"/>
              </a:rPr>
              <a:t>Refs to FCC-</a:t>
            </a:r>
            <a:r>
              <a:rPr lang="en-US" sz="1200" i="1" dirty="0" err="1">
                <a:latin typeface="Century Gothic" charset="0"/>
                <a:ea typeface="Century Gothic" charset="0"/>
                <a:cs typeface="Century Gothic" charset="0"/>
              </a:rPr>
              <a:t>hh</a:t>
            </a:r>
            <a:r>
              <a:rPr lang="en-US" sz="1200" i="1" dirty="0">
                <a:latin typeface="Century Gothic" charset="0"/>
                <a:ea typeface="Century Gothic" charset="0"/>
                <a:cs typeface="Century Gothic" charset="0"/>
              </a:rPr>
              <a:t>, HL-LHC, </a:t>
            </a:r>
            <a:r>
              <a:rPr lang="en-US" sz="1200" i="1" dirty="0" err="1">
                <a:latin typeface="Century Gothic" charset="0"/>
                <a:ea typeface="Century Gothic" charset="0"/>
                <a:cs typeface="Century Gothic" charset="0"/>
              </a:rPr>
              <a:t>LHeC</a:t>
            </a:r>
            <a:endParaRPr lang="en-US" sz="1200" i="1" dirty="0">
              <a:latin typeface="Century Gothic" charset="0"/>
              <a:ea typeface="Century Gothic" charset="0"/>
              <a:cs typeface="Century Gothic" charset="0"/>
            </a:endParaRPr>
          </a:p>
        </p:txBody>
      </p:sp>
      <p:sp>
        <p:nvSpPr>
          <p:cNvPr id="14" name="Rectangle 13"/>
          <p:cNvSpPr/>
          <p:nvPr/>
        </p:nvSpPr>
        <p:spPr>
          <a:xfrm>
            <a:off x="1237268" y="3286558"/>
            <a:ext cx="836157" cy="1013384"/>
          </a:xfrm>
          <a:prstGeom prst="rect">
            <a:avLst/>
          </a:prstGeom>
          <a:solidFill>
            <a:srgbClr val="385723"/>
          </a:solidFill>
          <a:ln>
            <a:noFill/>
          </a:ln>
        </p:spPr>
        <p:style>
          <a:lnRef idx="2">
            <a:schemeClr val="accent1">
              <a:shade val="50000"/>
            </a:schemeClr>
          </a:lnRef>
          <a:fillRef idx="1">
            <a:schemeClr val="accent1"/>
          </a:fillRef>
          <a:effectRef idx="0">
            <a:schemeClr val="accent1"/>
          </a:effectRef>
          <a:fontRef idx="minor">
            <a:schemeClr val="lt1"/>
          </a:fontRef>
        </p:style>
        <p:txBody>
          <a:bodyPr lIns="68555" tIns="34289" rIns="68555" bIns="34289" rtlCol="0" anchor="ctr" anchorCtr="0"/>
          <a:lstStyle/>
          <a:p>
            <a:pPr algn="ctr"/>
            <a:r>
              <a:rPr lang="en-US" sz="900" b="1" dirty="0">
                <a:latin typeface="Century Gothic" charset="0"/>
                <a:ea typeface="Century Gothic" charset="0"/>
                <a:cs typeface="Century Gothic" charset="0"/>
              </a:rPr>
              <a:t>6</a:t>
            </a:r>
          </a:p>
          <a:p>
            <a:pPr algn="ctr"/>
            <a:r>
              <a:rPr lang="en-US" sz="1100" b="1" dirty="0">
                <a:latin typeface="Century Gothic" charset="0"/>
                <a:ea typeface="Century Gothic" charset="0"/>
                <a:cs typeface="Century Gothic" charset="0"/>
              </a:rPr>
              <a:t>High Energy LHC</a:t>
            </a:r>
          </a:p>
          <a:p>
            <a:pPr algn="ctr"/>
            <a:r>
              <a:rPr lang="en-US" sz="1100" b="1" dirty="0">
                <a:latin typeface="Century Gothic" charset="0"/>
                <a:ea typeface="Century Gothic" charset="0"/>
                <a:cs typeface="Century Gothic" charset="0"/>
              </a:rPr>
              <a:t>Summary</a:t>
            </a:r>
          </a:p>
        </p:txBody>
      </p:sp>
      <p:sp>
        <p:nvSpPr>
          <p:cNvPr id="15" name="Rectangle 14"/>
          <p:cNvSpPr/>
          <p:nvPr/>
        </p:nvSpPr>
        <p:spPr>
          <a:xfrm>
            <a:off x="197537" y="1059582"/>
            <a:ext cx="881839" cy="3240360"/>
          </a:xfrm>
          <a:prstGeom prst="rect">
            <a:avLst/>
          </a:prstGeom>
          <a:solidFill>
            <a:srgbClr val="7F6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55" tIns="34289" rIns="68555" bIns="34289" rtlCol="0" anchor="t" anchorCtr="0"/>
          <a:lstStyle/>
          <a:p>
            <a:r>
              <a:rPr lang="en-US" sz="900" b="1" dirty="0">
                <a:latin typeface="Century Gothic" charset="0"/>
                <a:ea typeface="Century Gothic" charset="0"/>
                <a:cs typeface="Century Gothic" charset="0"/>
              </a:rPr>
              <a:t>1 – </a:t>
            </a:r>
            <a:r>
              <a:rPr lang="en-US" sz="1100" b="1" dirty="0">
                <a:latin typeface="Century Gothic" charset="0"/>
                <a:ea typeface="Century Gothic" charset="0"/>
                <a:cs typeface="Century Gothic" charset="0"/>
              </a:rPr>
              <a:t>PHYSICS</a:t>
            </a:r>
            <a:endParaRPr lang="en-US" sz="900" b="1" dirty="0">
              <a:latin typeface="Century Gothic" charset="0"/>
              <a:ea typeface="Century Gothic" charset="0"/>
              <a:cs typeface="Century Gothic" charset="0"/>
            </a:endParaRPr>
          </a:p>
        </p:txBody>
      </p:sp>
      <p:sp>
        <p:nvSpPr>
          <p:cNvPr id="16" name="Rectangle 15"/>
          <p:cNvSpPr/>
          <p:nvPr/>
        </p:nvSpPr>
        <p:spPr>
          <a:xfrm>
            <a:off x="247005" y="1307020"/>
            <a:ext cx="792023" cy="2938916"/>
          </a:xfrm>
          <a:prstGeom prst="rect">
            <a:avLst/>
          </a:prstGeom>
          <a:solidFill>
            <a:srgbClr val="BF9000"/>
          </a:solidFill>
          <a:ln>
            <a:noFill/>
          </a:ln>
        </p:spPr>
        <p:style>
          <a:lnRef idx="2">
            <a:schemeClr val="accent1">
              <a:shade val="50000"/>
            </a:schemeClr>
          </a:lnRef>
          <a:fillRef idx="1">
            <a:schemeClr val="accent1"/>
          </a:fillRef>
          <a:effectRef idx="0">
            <a:schemeClr val="accent1"/>
          </a:effectRef>
          <a:fontRef idx="minor">
            <a:schemeClr val="lt1"/>
          </a:fontRef>
        </p:style>
        <p:txBody>
          <a:bodyPr lIns="26999" tIns="34289" rIns="26999" bIns="34289" rtlCol="0" anchor="ctr"/>
          <a:lstStyle/>
          <a:p>
            <a:pPr algn="ctr"/>
            <a:r>
              <a:rPr lang="en-US" sz="900" b="1" dirty="0">
                <a:latin typeface="Century Gothic" charset="0"/>
                <a:ea typeface="Century Gothic" charset="0"/>
                <a:cs typeface="Century Gothic" charset="0"/>
              </a:rPr>
              <a:t>Physics opportunities across all scenarios</a:t>
            </a:r>
          </a:p>
        </p:txBody>
      </p:sp>
      <p:sp>
        <p:nvSpPr>
          <p:cNvPr id="17" name="Rectangle 16"/>
          <p:cNvSpPr/>
          <p:nvPr/>
        </p:nvSpPr>
        <p:spPr>
          <a:xfrm>
            <a:off x="2278021" y="2183317"/>
            <a:ext cx="3968197" cy="1013384"/>
          </a:xfrm>
          <a:prstGeom prst="rect">
            <a:avLst/>
          </a:prstGeom>
          <a:solidFill>
            <a:srgbClr val="843C0C"/>
          </a:solidFill>
          <a:ln>
            <a:noFill/>
          </a:ln>
        </p:spPr>
        <p:style>
          <a:lnRef idx="2">
            <a:schemeClr val="accent1">
              <a:shade val="50000"/>
            </a:schemeClr>
          </a:lnRef>
          <a:fillRef idx="1">
            <a:schemeClr val="accent1"/>
          </a:fillRef>
          <a:effectRef idx="0">
            <a:schemeClr val="accent1"/>
          </a:effectRef>
          <a:fontRef idx="minor">
            <a:schemeClr val="lt1"/>
          </a:fontRef>
        </p:style>
        <p:txBody>
          <a:bodyPr lIns="68555" tIns="34289" rIns="68555" bIns="34289" rtlCol="0" anchor="t" anchorCtr="0"/>
          <a:lstStyle/>
          <a:p>
            <a:r>
              <a:rPr lang="en-US" sz="1200" b="1" dirty="0">
                <a:latin typeface="Century Gothic" charset="0"/>
                <a:ea typeface="Century Gothic" charset="0"/>
                <a:cs typeface="Century Gothic" charset="0"/>
              </a:rPr>
              <a:t>5 </a:t>
            </a:r>
            <a:r>
              <a:rPr lang="mr-IN" sz="1200" b="1" dirty="0">
                <a:latin typeface="Century Gothic" charset="0"/>
                <a:ea typeface="Century Gothic" charset="0"/>
                <a:cs typeface="Century Gothic" charset="0"/>
              </a:rPr>
              <a:t>–</a:t>
            </a:r>
            <a:r>
              <a:rPr lang="en-US" sz="1200" b="1" dirty="0">
                <a:latin typeface="Century Gothic" charset="0"/>
                <a:ea typeface="Century Gothic" charset="0"/>
                <a:cs typeface="Century Gothic" charset="0"/>
              </a:rPr>
              <a:t> Lepton Collider Comprehensive</a:t>
            </a:r>
          </a:p>
        </p:txBody>
      </p:sp>
      <p:sp>
        <p:nvSpPr>
          <p:cNvPr id="18" name="Rectangle 17"/>
          <p:cNvSpPr/>
          <p:nvPr/>
        </p:nvSpPr>
        <p:spPr>
          <a:xfrm>
            <a:off x="2356096" y="2445707"/>
            <a:ext cx="1215000" cy="270000"/>
          </a:xfrm>
          <a:prstGeom prst="rect">
            <a:avLst/>
          </a:prstGeom>
          <a:solidFill>
            <a:srgbClr val="C55A10"/>
          </a:solidFill>
          <a:ln>
            <a:noFill/>
          </a:ln>
        </p:spPr>
        <p:style>
          <a:lnRef idx="2">
            <a:schemeClr val="accent1">
              <a:shade val="50000"/>
            </a:schemeClr>
          </a:lnRef>
          <a:fillRef idx="1">
            <a:schemeClr val="accent1"/>
          </a:fillRef>
          <a:effectRef idx="0">
            <a:schemeClr val="accent1"/>
          </a:effectRef>
          <a:fontRef idx="minor">
            <a:schemeClr val="lt1"/>
          </a:fontRef>
        </p:style>
        <p:txBody>
          <a:bodyPr lIns="68555" tIns="34289" rIns="68555" bIns="34289" rtlCol="0" anchor="ctr"/>
          <a:lstStyle/>
          <a:p>
            <a:pPr algn="ctr"/>
            <a:r>
              <a:rPr lang="en-US" sz="1200" dirty="0">
                <a:latin typeface="Century Gothic" charset="0"/>
                <a:ea typeface="Century Gothic" charset="0"/>
                <a:cs typeface="Century Gothic" charset="0"/>
              </a:rPr>
              <a:t>Accelerator</a:t>
            </a:r>
          </a:p>
        </p:txBody>
      </p:sp>
      <p:sp>
        <p:nvSpPr>
          <p:cNvPr id="19" name="Rectangle 18"/>
          <p:cNvSpPr/>
          <p:nvPr/>
        </p:nvSpPr>
        <p:spPr>
          <a:xfrm>
            <a:off x="3649202" y="2445707"/>
            <a:ext cx="1215000" cy="270000"/>
          </a:xfrm>
          <a:prstGeom prst="rect">
            <a:avLst/>
          </a:prstGeom>
          <a:solidFill>
            <a:srgbClr val="C55A10"/>
          </a:solidFill>
          <a:ln>
            <a:noFill/>
          </a:ln>
        </p:spPr>
        <p:style>
          <a:lnRef idx="2">
            <a:schemeClr val="accent1">
              <a:shade val="50000"/>
            </a:schemeClr>
          </a:lnRef>
          <a:fillRef idx="1">
            <a:schemeClr val="accent1"/>
          </a:fillRef>
          <a:effectRef idx="0">
            <a:schemeClr val="accent1"/>
          </a:effectRef>
          <a:fontRef idx="minor">
            <a:schemeClr val="lt1"/>
          </a:fontRef>
        </p:style>
        <p:txBody>
          <a:bodyPr lIns="68555" tIns="34289" rIns="68555" bIns="34289" rtlCol="0" anchor="ctr"/>
          <a:lstStyle/>
          <a:p>
            <a:pPr algn="ctr"/>
            <a:r>
              <a:rPr lang="en-US" sz="1200" dirty="0">
                <a:latin typeface="Century Gothic" charset="0"/>
                <a:ea typeface="Century Gothic" charset="0"/>
                <a:cs typeface="Century Gothic" charset="0"/>
              </a:rPr>
              <a:t>Injectors</a:t>
            </a:r>
          </a:p>
        </p:txBody>
      </p:sp>
      <p:sp>
        <p:nvSpPr>
          <p:cNvPr id="20" name="Rectangle 19"/>
          <p:cNvSpPr/>
          <p:nvPr/>
        </p:nvSpPr>
        <p:spPr>
          <a:xfrm>
            <a:off x="4942309" y="2445707"/>
            <a:ext cx="1215000" cy="270000"/>
          </a:xfrm>
          <a:prstGeom prst="rect">
            <a:avLst/>
          </a:prstGeom>
          <a:solidFill>
            <a:srgbClr val="C55A10"/>
          </a:solidFill>
          <a:ln>
            <a:noFill/>
          </a:ln>
        </p:spPr>
        <p:style>
          <a:lnRef idx="2">
            <a:schemeClr val="accent1">
              <a:shade val="50000"/>
            </a:schemeClr>
          </a:lnRef>
          <a:fillRef idx="1">
            <a:schemeClr val="accent1"/>
          </a:fillRef>
          <a:effectRef idx="0">
            <a:schemeClr val="accent1"/>
          </a:effectRef>
          <a:fontRef idx="minor">
            <a:schemeClr val="lt1"/>
          </a:fontRef>
        </p:style>
        <p:txBody>
          <a:bodyPr lIns="68555" tIns="34289" rIns="68555" bIns="34289" rtlCol="0" anchor="ctr"/>
          <a:lstStyle/>
          <a:p>
            <a:pPr algn="ctr"/>
            <a:r>
              <a:rPr lang="en-US" sz="1200" dirty="0">
                <a:latin typeface="Century Gothic" charset="0"/>
                <a:ea typeface="Century Gothic" charset="0"/>
                <a:cs typeface="Century Gothic" charset="0"/>
              </a:rPr>
              <a:t>Technologies</a:t>
            </a:r>
          </a:p>
        </p:txBody>
      </p:sp>
      <p:sp>
        <p:nvSpPr>
          <p:cNvPr id="21" name="Rectangle 20"/>
          <p:cNvSpPr/>
          <p:nvPr/>
        </p:nvSpPr>
        <p:spPr>
          <a:xfrm>
            <a:off x="2356096" y="2820788"/>
            <a:ext cx="1215000" cy="270000"/>
          </a:xfrm>
          <a:prstGeom prst="rect">
            <a:avLst/>
          </a:prstGeom>
          <a:solidFill>
            <a:srgbClr val="C55A10"/>
          </a:solidFill>
          <a:ln>
            <a:noFill/>
          </a:ln>
        </p:spPr>
        <p:style>
          <a:lnRef idx="2">
            <a:schemeClr val="accent1">
              <a:shade val="50000"/>
            </a:schemeClr>
          </a:lnRef>
          <a:fillRef idx="1">
            <a:schemeClr val="accent1"/>
          </a:fillRef>
          <a:effectRef idx="0">
            <a:schemeClr val="accent1"/>
          </a:effectRef>
          <a:fontRef idx="minor">
            <a:schemeClr val="lt1"/>
          </a:fontRef>
        </p:style>
        <p:txBody>
          <a:bodyPr lIns="68555" tIns="34289" rIns="68555" bIns="34289" rtlCol="0" anchor="ctr"/>
          <a:lstStyle/>
          <a:p>
            <a:pPr algn="ctr"/>
            <a:r>
              <a:rPr lang="en-US" sz="1200" dirty="0">
                <a:latin typeface="Century Gothic" charset="0"/>
                <a:ea typeface="Century Gothic" charset="0"/>
                <a:cs typeface="Century Gothic" charset="0"/>
              </a:rPr>
              <a:t>Infrastructure</a:t>
            </a:r>
          </a:p>
        </p:txBody>
      </p:sp>
      <p:sp>
        <p:nvSpPr>
          <p:cNvPr id="22" name="Rectangle 21"/>
          <p:cNvSpPr/>
          <p:nvPr/>
        </p:nvSpPr>
        <p:spPr>
          <a:xfrm>
            <a:off x="3654587" y="2820788"/>
            <a:ext cx="1215000" cy="270000"/>
          </a:xfrm>
          <a:prstGeom prst="rect">
            <a:avLst/>
          </a:prstGeom>
          <a:solidFill>
            <a:srgbClr val="C55A10"/>
          </a:solidFill>
          <a:ln>
            <a:noFill/>
          </a:ln>
        </p:spPr>
        <p:style>
          <a:lnRef idx="2">
            <a:schemeClr val="accent1">
              <a:shade val="50000"/>
            </a:schemeClr>
          </a:lnRef>
          <a:fillRef idx="1">
            <a:schemeClr val="accent1"/>
          </a:fillRef>
          <a:effectRef idx="0">
            <a:schemeClr val="accent1"/>
          </a:effectRef>
          <a:fontRef idx="minor">
            <a:schemeClr val="lt1"/>
          </a:fontRef>
        </p:style>
        <p:txBody>
          <a:bodyPr lIns="68555" tIns="34289" rIns="68555" bIns="34289" rtlCol="0" anchor="ctr"/>
          <a:lstStyle/>
          <a:p>
            <a:pPr algn="ctr"/>
            <a:r>
              <a:rPr lang="en-US" sz="1200" dirty="0">
                <a:latin typeface="Century Gothic" charset="0"/>
                <a:ea typeface="Century Gothic" charset="0"/>
                <a:cs typeface="Century Gothic" charset="0"/>
              </a:rPr>
              <a:t>Operation</a:t>
            </a:r>
          </a:p>
        </p:txBody>
      </p:sp>
      <p:sp>
        <p:nvSpPr>
          <p:cNvPr id="23" name="Rectangle 22"/>
          <p:cNvSpPr/>
          <p:nvPr/>
        </p:nvSpPr>
        <p:spPr>
          <a:xfrm>
            <a:off x="1237268" y="2183317"/>
            <a:ext cx="836157" cy="1013384"/>
          </a:xfrm>
          <a:prstGeom prst="rect">
            <a:avLst/>
          </a:prstGeom>
          <a:solidFill>
            <a:srgbClr val="843C0C"/>
          </a:solidFill>
          <a:ln>
            <a:noFill/>
          </a:ln>
        </p:spPr>
        <p:style>
          <a:lnRef idx="2">
            <a:schemeClr val="accent1">
              <a:shade val="50000"/>
            </a:schemeClr>
          </a:lnRef>
          <a:fillRef idx="1">
            <a:schemeClr val="accent1"/>
          </a:fillRef>
          <a:effectRef idx="0">
            <a:schemeClr val="accent1"/>
          </a:effectRef>
          <a:fontRef idx="minor">
            <a:schemeClr val="lt1"/>
          </a:fontRef>
        </p:style>
        <p:txBody>
          <a:bodyPr lIns="68555" tIns="34289" rIns="68555" bIns="34289" rtlCol="0" anchor="ctr" anchorCtr="0"/>
          <a:lstStyle/>
          <a:p>
            <a:pPr algn="ctr"/>
            <a:r>
              <a:rPr lang="en-US" sz="900" b="1" dirty="0">
                <a:latin typeface="Century Gothic" charset="0"/>
                <a:ea typeface="Century Gothic" charset="0"/>
                <a:cs typeface="Century Gothic" charset="0"/>
              </a:rPr>
              <a:t>4</a:t>
            </a:r>
          </a:p>
          <a:p>
            <a:pPr algn="ctr"/>
            <a:r>
              <a:rPr lang="en-US" sz="1100" b="1" dirty="0">
                <a:latin typeface="Century Gothic" charset="0"/>
                <a:ea typeface="Century Gothic" charset="0"/>
                <a:cs typeface="Century Gothic" charset="0"/>
              </a:rPr>
              <a:t>Lepton</a:t>
            </a:r>
          </a:p>
          <a:p>
            <a:pPr algn="ctr"/>
            <a:r>
              <a:rPr lang="en-US" sz="1100" b="1" dirty="0">
                <a:latin typeface="Century Gothic" charset="0"/>
                <a:ea typeface="Century Gothic" charset="0"/>
                <a:cs typeface="Century Gothic" charset="0"/>
              </a:rPr>
              <a:t>Collider</a:t>
            </a:r>
          </a:p>
          <a:p>
            <a:pPr algn="ctr"/>
            <a:r>
              <a:rPr lang="en-US" sz="1100" b="1" dirty="0">
                <a:latin typeface="Century Gothic" charset="0"/>
                <a:ea typeface="Century Gothic" charset="0"/>
                <a:cs typeface="Century Gothic" charset="0"/>
              </a:rPr>
              <a:t>Summary</a:t>
            </a:r>
          </a:p>
        </p:txBody>
      </p:sp>
      <p:sp>
        <p:nvSpPr>
          <p:cNvPr id="24" name="Rectangle 23"/>
          <p:cNvSpPr/>
          <p:nvPr/>
        </p:nvSpPr>
        <p:spPr>
          <a:xfrm>
            <a:off x="4942309" y="2819872"/>
            <a:ext cx="1215000" cy="270000"/>
          </a:xfrm>
          <a:prstGeom prst="rect">
            <a:avLst/>
          </a:prstGeom>
          <a:solidFill>
            <a:srgbClr val="C55A10"/>
          </a:solidFill>
          <a:ln>
            <a:noFill/>
          </a:ln>
        </p:spPr>
        <p:style>
          <a:lnRef idx="2">
            <a:schemeClr val="accent1">
              <a:shade val="50000"/>
            </a:schemeClr>
          </a:lnRef>
          <a:fillRef idx="1">
            <a:schemeClr val="accent1"/>
          </a:fillRef>
          <a:effectRef idx="0">
            <a:schemeClr val="accent1"/>
          </a:effectRef>
          <a:fontRef idx="minor">
            <a:schemeClr val="lt1"/>
          </a:fontRef>
        </p:style>
        <p:txBody>
          <a:bodyPr lIns="68555" tIns="34289" rIns="68555" bIns="34289" rtlCol="0" anchor="ctr"/>
          <a:lstStyle/>
          <a:p>
            <a:pPr algn="ctr"/>
            <a:r>
              <a:rPr lang="en-US" sz="1200" dirty="0">
                <a:latin typeface="Century Gothic" charset="0"/>
                <a:ea typeface="Century Gothic" charset="0"/>
                <a:cs typeface="Century Gothic" charset="0"/>
              </a:rPr>
              <a:t>Experiment</a:t>
            </a:r>
          </a:p>
        </p:txBody>
      </p:sp>
      <p:sp>
        <p:nvSpPr>
          <p:cNvPr id="25" name="Rectangle 24"/>
          <p:cNvSpPr/>
          <p:nvPr/>
        </p:nvSpPr>
        <p:spPr>
          <a:xfrm>
            <a:off x="2278021" y="1059582"/>
            <a:ext cx="3968197" cy="1013384"/>
          </a:xfrm>
          <a:prstGeom prst="rect">
            <a:avLst/>
          </a:prstGeom>
          <a:solidFill>
            <a:srgbClr val="1E4E79"/>
          </a:solidFill>
          <a:ln>
            <a:noFill/>
          </a:ln>
        </p:spPr>
        <p:style>
          <a:lnRef idx="2">
            <a:schemeClr val="accent1">
              <a:shade val="50000"/>
            </a:schemeClr>
          </a:lnRef>
          <a:fillRef idx="1">
            <a:schemeClr val="accent1"/>
          </a:fillRef>
          <a:effectRef idx="0">
            <a:schemeClr val="accent1"/>
          </a:effectRef>
          <a:fontRef idx="minor">
            <a:schemeClr val="lt1"/>
          </a:fontRef>
        </p:style>
        <p:txBody>
          <a:bodyPr lIns="68555" tIns="34289" rIns="68555" bIns="34289" rtlCol="0" anchor="t" anchorCtr="0"/>
          <a:lstStyle/>
          <a:p>
            <a:r>
              <a:rPr lang="en-US" sz="1200" b="1" dirty="0">
                <a:latin typeface="Century Gothic" charset="0"/>
                <a:ea typeface="Century Gothic" charset="0"/>
                <a:cs typeface="Century Gothic" charset="0"/>
              </a:rPr>
              <a:t>3 </a:t>
            </a:r>
            <a:r>
              <a:rPr lang="mr-IN" sz="1200" b="1" dirty="0">
                <a:latin typeface="Century Gothic" charset="0"/>
                <a:ea typeface="Century Gothic" charset="0"/>
                <a:cs typeface="Century Gothic" charset="0"/>
              </a:rPr>
              <a:t>–</a:t>
            </a:r>
            <a:r>
              <a:rPr lang="en-US" sz="1200" b="1" dirty="0">
                <a:latin typeface="Century Gothic" charset="0"/>
                <a:ea typeface="Century Gothic" charset="0"/>
                <a:cs typeface="Century Gothic" charset="0"/>
              </a:rPr>
              <a:t> Hadron Collider Comprehensive</a:t>
            </a:r>
          </a:p>
        </p:txBody>
      </p:sp>
      <p:sp>
        <p:nvSpPr>
          <p:cNvPr id="26" name="Rectangle 25"/>
          <p:cNvSpPr/>
          <p:nvPr/>
        </p:nvSpPr>
        <p:spPr>
          <a:xfrm>
            <a:off x="2356096" y="1321973"/>
            <a:ext cx="1215000" cy="270000"/>
          </a:xfrm>
          <a:prstGeom prst="rect">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68555" tIns="34289" rIns="68555" bIns="34289" rtlCol="0" anchor="ctr"/>
          <a:lstStyle/>
          <a:p>
            <a:pPr algn="ctr"/>
            <a:r>
              <a:rPr lang="en-US" sz="1200" dirty="0">
                <a:latin typeface="Century Gothic" charset="0"/>
                <a:ea typeface="Century Gothic" charset="0"/>
                <a:cs typeface="Century Gothic" charset="0"/>
              </a:rPr>
              <a:t>Accelerator</a:t>
            </a:r>
          </a:p>
        </p:txBody>
      </p:sp>
      <p:sp>
        <p:nvSpPr>
          <p:cNvPr id="27" name="Rectangle 26"/>
          <p:cNvSpPr/>
          <p:nvPr/>
        </p:nvSpPr>
        <p:spPr>
          <a:xfrm>
            <a:off x="3649204" y="1321973"/>
            <a:ext cx="1220384" cy="270000"/>
          </a:xfrm>
          <a:prstGeom prst="rect">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68555" tIns="34289" rIns="68555" bIns="34289" rtlCol="0" anchor="ctr"/>
          <a:lstStyle/>
          <a:p>
            <a:pPr algn="ctr"/>
            <a:r>
              <a:rPr lang="en-US" sz="1200" dirty="0">
                <a:latin typeface="Century Gothic" charset="0"/>
                <a:ea typeface="Century Gothic" charset="0"/>
                <a:cs typeface="Century Gothic" charset="0"/>
              </a:rPr>
              <a:t>Injectors</a:t>
            </a:r>
          </a:p>
        </p:txBody>
      </p:sp>
      <p:sp>
        <p:nvSpPr>
          <p:cNvPr id="28" name="Rectangle 27"/>
          <p:cNvSpPr/>
          <p:nvPr/>
        </p:nvSpPr>
        <p:spPr>
          <a:xfrm>
            <a:off x="4942309" y="1321973"/>
            <a:ext cx="1215000" cy="270000"/>
          </a:xfrm>
          <a:prstGeom prst="rect">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68555" tIns="34289" rIns="68555" bIns="34289" rtlCol="0" anchor="ctr"/>
          <a:lstStyle/>
          <a:p>
            <a:pPr algn="ctr"/>
            <a:r>
              <a:rPr lang="en-US" sz="1200" dirty="0">
                <a:latin typeface="Century Gothic" charset="0"/>
                <a:ea typeface="Century Gothic" charset="0"/>
                <a:cs typeface="Century Gothic" charset="0"/>
              </a:rPr>
              <a:t>Technologies</a:t>
            </a:r>
          </a:p>
        </p:txBody>
      </p:sp>
      <p:sp>
        <p:nvSpPr>
          <p:cNvPr id="29" name="Rectangle 28"/>
          <p:cNvSpPr/>
          <p:nvPr/>
        </p:nvSpPr>
        <p:spPr>
          <a:xfrm>
            <a:off x="2356116" y="1697054"/>
            <a:ext cx="1147919" cy="270000"/>
          </a:xfrm>
          <a:prstGeom prst="rect">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68555" tIns="34289" rIns="68555" bIns="34289" rtlCol="0" anchor="ctr"/>
          <a:lstStyle/>
          <a:p>
            <a:pPr algn="ctr"/>
            <a:r>
              <a:rPr lang="en-US" sz="1200" dirty="0">
                <a:latin typeface="Century Gothic" charset="0"/>
                <a:ea typeface="Century Gothic" charset="0"/>
                <a:cs typeface="Century Gothic" charset="0"/>
              </a:rPr>
              <a:t>Infrastructure</a:t>
            </a:r>
          </a:p>
        </p:txBody>
      </p:sp>
      <p:sp>
        <p:nvSpPr>
          <p:cNvPr id="30" name="Rectangle 29"/>
          <p:cNvSpPr/>
          <p:nvPr/>
        </p:nvSpPr>
        <p:spPr>
          <a:xfrm>
            <a:off x="3577565" y="1697054"/>
            <a:ext cx="944970" cy="270000"/>
          </a:xfrm>
          <a:prstGeom prst="rect">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68555" tIns="34289" rIns="68555" bIns="34289" rtlCol="0" anchor="ctr"/>
          <a:lstStyle/>
          <a:p>
            <a:pPr algn="ctr"/>
            <a:r>
              <a:rPr lang="en-US" sz="1200" dirty="0">
                <a:latin typeface="Century Gothic" charset="0"/>
                <a:ea typeface="Century Gothic" charset="0"/>
                <a:cs typeface="Century Gothic" charset="0"/>
              </a:rPr>
              <a:t>Operation</a:t>
            </a:r>
          </a:p>
        </p:txBody>
      </p:sp>
      <p:sp>
        <p:nvSpPr>
          <p:cNvPr id="31" name="Rectangle 30"/>
          <p:cNvSpPr/>
          <p:nvPr/>
        </p:nvSpPr>
        <p:spPr>
          <a:xfrm>
            <a:off x="1237268" y="1059582"/>
            <a:ext cx="836157" cy="1013384"/>
          </a:xfrm>
          <a:prstGeom prst="rect">
            <a:avLst/>
          </a:prstGeom>
          <a:solidFill>
            <a:srgbClr val="1E4E79"/>
          </a:solidFill>
          <a:ln>
            <a:noFill/>
          </a:ln>
        </p:spPr>
        <p:style>
          <a:lnRef idx="2">
            <a:schemeClr val="accent1">
              <a:shade val="50000"/>
            </a:schemeClr>
          </a:lnRef>
          <a:fillRef idx="1">
            <a:schemeClr val="accent1"/>
          </a:fillRef>
          <a:effectRef idx="0">
            <a:schemeClr val="accent1"/>
          </a:effectRef>
          <a:fontRef idx="minor">
            <a:schemeClr val="lt1"/>
          </a:fontRef>
        </p:style>
        <p:txBody>
          <a:bodyPr lIns="68555" tIns="34289" rIns="68555" bIns="34289" rtlCol="0" anchor="ctr" anchorCtr="0"/>
          <a:lstStyle/>
          <a:p>
            <a:pPr algn="ctr"/>
            <a:r>
              <a:rPr lang="en-US" sz="900" b="1" dirty="0">
                <a:latin typeface="Century Gothic" charset="0"/>
                <a:ea typeface="Century Gothic" charset="0"/>
                <a:cs typeface="Century Gothic" charset="0"/>
              </a:rPr>
              <a:t>2</a:t>
            </a:r>
          </a:p>
          <a:p>
            <a:pPr algn="ctr"/>
            <a:r>
              <a:rPr lang="en-US" sz="1100" b="1" dirty="0">
                <a:latin typeface="Century Gothic" charset="0"/>
                <a:ea typeface="Century Gothic" charset="0"/>
                <a:cs typeface="Century Gothic" charset="0"/>
              </a:rPr>
              <a:t>Hadron</a:t>
            </a:r>
          </a:p>
          <a:p>
            <a:pPr algn="ctr"/>
            <a:r>
              <a:rPr lang="en-US" sz="1100" b="1" dirty="0">
                <a:latin typeface="Century Gothic" charset="0"/>
                <a:ea typeface="Century Gothic" charset="0"/>
                <a:cs typeface="Century Gothic" charset="0"/>
              </a:rPr>
              <a:t>Collider</a:t>
            </a:r>
          </a:p>
          <a:p>
            <a:pPr algn="ctr"/>
            <a:r>
              <a:rPr lang="en-US" sz="1100" b="1" dirty="0">
                <a:latin typeface="Century Gothic" charset="0"/>
                <a:ea typeface="Century Gothic" charset="0"/>
                <a:cs typeface="Century Gothic" charset="0"/>
              </a:rPr>
              <a:t>Summary</a:t>
            </a:r>
          </a:p>
        </p:txBody>
      </p:sp>
      <p:sp>
        <p:nvSpPr>
          <p:cNvPr id="32" name="Rectangle 31"/>
          <p:cNvSpPr/>
          <p:nvPr/>
        </p:nvSpPr>
        <p:spPr>
          <a:xfrm>
            <a:off x="4594595" y="1696138"/>
            <a:ext cx="986702" cy="270000"/>
          </a:xfrm>
          <a:prstGeom prst="rect">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68555" tIns="34289" rIns="68555" bIns="34289" rtlCol="0" anchor="ctr"/>
          <a:lstStyle/>
          <a:p>
            <a:pPr algn="ctr"/>
            <a:r>
              <a:rPr lang="en-US" sz="1200" dirty="0">
                <a:latin typeface="Century Gothic" charset="0"/>
                <a:ea typeface="Century Gothic" charset="0"/>
                <a:cs typeface="Century Gothic" charset="0"/>
              </a:rPr>
              <a:t>Experiment</a:t>
            </a:r>
          </a:p>
        </p:txBody>
      </p:sp>
      <p:sp>
        <p:nvSpPr>
          <p:cNvPr id="34" name="Rectangle 33"/>
          <p:cNvSpPr/>
          <p:nvPr/>
        </p:nvSpPr>
        <p:spPr>
          <a:xfrm>
            <a:off x="5665633" y="1696138"/>
            <a:ext cx="491678" cy="270000"/>
          </a:xfrm>
          <a:prstGeom prst="rect">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68555" tIns="34289" rIns="68555" bIns="34289" rtlCol="0" anchor="ctr"/>
          <a:lstStyle/>
          <a:p>
            <a:pPr algn="ctr"/>
            <a:r>
              <a:rPr lang="en-US" sz="1200" dirty="0">
                <a:latin typeface="Century Gothic" charset="0"/>
                <a:ea typeface="Century Gothic" charset="0"/>
                <a:cs typeface="Century Gothic" charset="0"/>
              </a:rPr>
              <a:t>eh</a:t>
            </a:r>
          </a:p>
        </p:txBody>
      </p:sp>
    </p:spTree>
    <p:extLst>
      <p:ext uri="{BB962C8B-B14F-4D97-AF65-F5344CB8AC3E}">
        <p14:creationId xmlns:p14="http://schemas.microsoft.com/office/powerpoint/2010/main" val="87608981"/>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Same home for </a:t>
            </a:r>
            <a:r>
              <a:rPr lang="en-US" dirty="0" err="1" smtClean="0"/>
              <a:t>ee</a:t>
            </a:r>
            <a:r>
              <a:rPr lang="en-US" dirty="0" smtClean="0"/>
              <a:t> and </a:t>
            </a:r>
            <a:r>
              <a:rPr lang="en-US" dirty="0" err="1" smtClean="0"/>
              <a:t>hh</a:t>
            </a:r>
            <a:endParaRPr lang="en-US" dirty="0"/>
          </a:p>
        </p:txBody>
      </p:sp>
      <p:sp>
        <p:nvSpPr>
          <p:cNvPr id="4" name="Date Placeholder 3"/>
          <p:cNvSpPr>
            <a:spLocks noGrp="1"/>
          </p:cNvSpPr>
          <p:nvPr>
            <p:ph type="dt" sz="half" idx="10"/>
          </p:nvPr>
        </p:nvSpPr>
        <p:spPr/>
        <p:txBody>
          <a:bodyPr/>
          <a:lstStyle/>
          <a:p>
            <a:pPr>
              <a:defRPr/>
            </a:pPr>
            <a:r>
              <a:rPr lang="en-US" altLang="en-US">
                <a:solidFill>
                  <a:srgbClr val="000000"/>
                </a:solidFill>
              </a:rPr>
              <a:t>11 Oct 2017</a:t>
            </a:r>
          </a:p>
        </p:txBody>
      </p:sp>
      <p:sp>
        <p:nvSpPr>
          <p:cNvPr id="5" name="Footer Placeholder 4"/>
          <p:cNvSpPr>
            <a:spLocks noGrp="1"/>
          </p:cNvSpPr>
          <p:nvPr>
            <p:ph type="ftr" sz="quarter" idx="11"/>
          </p:nvPr>
        </p:nvSpPr>
        <p:spPr/>
        <p:txBody>
          <a:bodyPr/>
          <a:lstStyle/>
          <a:p>
            <a:pPr>
              <a:defRPr/>
            </a:pPr>
            <a:r>
              <a:rPr lang="en-US" altLang="en-US">
                <a:solidFill>
                  <a:srgbClr val="000000"/>
                </a:solidFill>
              </a:rPr>
              <a:t>Academic Training</a:t>
            </a:r>
          </a:p>
        </p:txBody>
      </p:sp>
      <p:sp>
        <p:nvSpPr>
          <p:cNvPr id="6" name="Slide Number Placeholder 5"/>
          <p:cNvSpPr>
            <a:spLocks noGrp="1"/>
          </p:cNvSpPr>
          <p:nvPr>
            <p:ph type="sldNum" sz="quarter" idx="12"/>
          </p:nvPr>
        </p:nvSpPr>
        <p:spPr/>
        <p:txBody>
          <a:bodyPr/>
          <a:lstStyle/>
          <a:p>
            <a:pPr>
              <a:defRPr/>
            </a:pPr>
            <a:fld id="{58F37CEC-7426-473D-BB9A-C0489BA294D7}" type="slidenum">
              <a:rPr lang="en-US" altLang="en-US" smtClean="0">
                <a:solidFill>
                  <a:srgbClr val="000000"/>
                </a:solidFill>
              </a:rPr>
              <a:pPr>
                <a:defRPr/>
              </a:pPr>
              <a:t>14</a:t>
            </a:fld>
            <a:endParaRPr lang="en-US" altLang="en-US" dirty="0">
              <a:solidFill>
                <a:srgbClr val="000000"/>
              </a:solidFill>
            </a:endParaRPr>
          </a:p>
        </p:txBody>
      </p:sp>
      <p:pic>
        <p:nvPicPr>
          <p:cNvPr id="7" name="Picture 6" descr="layout_c.pdf"/>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39552" y="576913"/>
            <a:ext cx="3780420" cy="3937937"/>
          </a:xfrm>
          <a:prstGeom prst="rect">
            <a:avLst/>
          </a:prstGeom>
        </p:spPr>
      </p:pic>
      <p:grpSp>
        <p:nvGrpSpPr>
          <p:cNvPr id="8" name="Group 7"/>
          <p:cNvGrpSpPr/>
          <p:nvPr/>
        </p:nvGrpSpPr>
        <p:grpSpPr>
          <a:xfrm>
            <a:off x="4822104" y="740077"/>
            <a:ext cx="3494312" cy="3438411"/>
            <a:chOff x="5001062" y="2372341"/>
            <a:chExt cx="6732389" cy="6741085"/>
          </a:xfrm>
        </p:grpSpPr>
        <p:grpSp>
          <p:nvGrpSpPr>
            <p:cNvPr id="9" name="Group 241"/>
            <p:cNvGrpSpPr>
              <a:grpSpLocks noChangeAspect="1"/>
            </p:cNvGrpSpPr>
            <p:nvPr/>
          </p:nvGrpSpPr>
          <p:grpSpPr>
            <a:xfrm>
              <a:off x="5359744" y="2866186"/>
              <a:ext cx="6373707" cy="6192926"/>
              <a:chOff x="0" y="0"/>
              <a:chExt cx="8399202" cy="8160970"/>
            </a:xfrm>
          </p:grpSpPr>
          <p:grpSp>
            <p:nvGrpSpPr>
              <p:cNvPr id="36" name="Group 213"/>
              <p:cNvGrpSpPr/>
              <p:nvPr/>
            </p:nvGrpSpPr>
            <p:grpSpPr>
              <a:xfrm>
                <a:off x="0" y="-1"/>
                <a:ext cx="4200582" cy="8160972"/>
                <a:chOff x="0" y="0"/>
                <a:chExt cx="4200581" cy="8160970"/>
              </a:xfrm>
            </p:grpSpPr>
            <p:sp>
              <p:nvSpPr>
                <p:cNvPr id="64" name="Shape 187"/>
                <p:cNvSpPr/>
                <p:nvPr/>
              </p:nvSpPr>
              <p:spPr>
                <a:xfrm flipV="1">
                  <a:off x="217840" y="3508400"/>
                  <a:ext cx="115201" cy="349114"/>
                </a:xfrm>
                <a:prstGeom prst="line">
                  <a:avLst/>
                </a:prstGeom>
                <a:noFill/>
                <a:ln w="25400" cap="flat">
                  <a:solidFill>
                    <a:srgbClr val="0433FF"/>
                  </a:solidFill>
                  <a:prstDash val="solid"/>
                  <a:miter lim="400000"/>
                  <a:tailEnd type="triangle" w="med" len="med"/>
                </a:ln>
                <a:effectLst/>
              </p:spPr>
              <p:txBody>
                <a:bodyPr wrap="square" lIns="26789" tIns="26789" rIns="26789" bIns="26789" numCol="1" anchor="ctr">
                  <a:noAutofit/>
                </a:bodyPr>
                <a:lstStyle/>
                <a:p>
                  <a:pPr defTabSz="685800" eaLnBrk="0" fontAlgn="base" hangingPunct="0">
                    <a:spcBef>
                      <a:spcPct val="0"/>
                    </a:spcBef>
                    <a:spcAft>
                      <a:spcPct val="0"/>
                    </a:spcAft>
                    <a:defRPr sz="3200">
                      <a:solidFill>
                        <a:srgbClr val="414141"/>
                      </a:solidFill>
                      <a:latin typeface="Palatino"/>
                      <a:ea typeface="Palatino"/>
                      <a:cs typeface="Palatino"/>
                      <a:sym typeface="Palatino"/>
                    </a:defRPr>
                  </a:pPr>
                  <a:endParaRPr kumimoji="1" sz="1688">
                    <a:solidFill>
                      <a:srgbClr val="414141"/>
                    </a:solidFill>
                    <a:latin typeface="Palatino"/>
                    <a:ea typeface="Palatino"/>
                    <a:cs typeface="Palatino"/>
                    <a:sym typeface="Palatino"/>
                  </a:endParaRPr>
                </a:p>
              </p:txBody>
            </p:sp>
            <p:sp>
              <p:nvSpPr>
                <p:cNvPr id="65" name="Shape 188"/>
                <p:cNvSpPr/>
                <p:nvPr/>
              </p:nvSpPr>
              <p:spPr>
                <a:xfrm>
                  <a:off x="217840" y="4291872"/>
                  <a:ext cx="115201" cy="349114"/>
                </a:xfrm>
                <a:prstGeom prst="line">
                  <a:avLst/>
                </a:prstGeom>
                <a:noFill/>
                <a:ln w="25400" cap="flat">
                  <a:solidFill>
                    <a:srgbClr val="FF2700"/>
                  </a:solidFill>
                  <a:prstDash val="solid"/>
                  <a:miter lim="400000"/>
                  <a:tailEnd type="triangle" w="med" len="med"/>
                </a:ln>
                <a:effectLst/>
              </p:spPr>
              <p:txBody>
                <a:bodyPr wrap="square" lIns="26789" tIns="26789" rIns="26789" bIns="26789" numCol="1" anchor="ctr">
                  <a:noAutofit/>
                </a:bodyPr>
                <a:lstStyle/>
                <a:p>
                  <a:pPr defTabSz="685800" eaLnBrk="0" fontAlgn="base" hangingPunct="0">
                    <a:spcBef>
                      <a:spcPct val="0"/>
                    </a:spcBef>
                    <a:spcAft>
                      <a:spcPct val="0"/>
                    </a:spcAft>
                    <a:defRPr sz="3200">
                      <a:solidFill>
                        <a:srgbClr val="414141"/>
                      </a:solidFill>
                      <a:latin typeface="Palatino"/>
                      <a:ea typeface="Palatino"/>
                      <a:cs typeface="Palatino"/>
                      <a:sym typeface="Palatino"/>
                    </a:defRPr>
                  </a:pPr>
                  <a:endParaRPr kumimoji="1" sz="1688">
                    <a:solidFill>
                      <a:srgbClr val="414141"/>
                    </a:solidFill>
                    <a:latin typeface="Palatino"/>
                    <a:ea typeface="Palatino"/>
                    <a:cs typeface="Palatino"/>
                    <a:sym typeface="Palatino"/>
                  </a:endParaRPr>
                </a:p>
              </p:txBody>
            </p:sp>
            <p:grpSp>
              <p:nvGrpSpPr>
                <p:cNvPr id="66" name="Group 199"/>
                <p:cNvGrpSpPr/>
                <p:nvPr/>
              </p:nvGrpSpPr>
              <p:grpSpPr>
                <a:xfrm>
                  <a:off x="217077" y="-1"/>
                  <a:ext cx="3983505" cy="3525471"/>
                  <a:chOff x="0" y="0"/>
                  <a:chExt cx="3983504" cy="3525469"/>
                </a:xfrm>
              </p:grpSpPr>
              <p:grpSp>
                <p:nvGrpSpPr>
                  <p:cNvPr id="80" name="Group 192"/>
                  <p:cNvGrpSpPr/>
                  <p:nvPr/>
                </p:nvGrpSpPr>
                <p:grpSpPr>
                  <a:xfrm>
                    <a:off x="0" y="315920"/>
                    <a:ext cx="2339442" cy="3209550"/>
                    <a:chOff x="0" y="0"/>
                    <a:chExt cx="2339441" cy="3209549"/>
                  </a:xfrm>
                </p:grpSpPr>
                <p:sp>
                  <p:nvSpPr>
                    <p:cNvPr id="87" name="Shape 189"/>
                    <p:cNvSpPr/>
                    <p:nvPr/>
                  </p:nvSpPr>
                  <p:spPr>
                    <a:xfrm>
                      <a:off x="0" y="870001"/>
                      <a:ext cx="1041543" cy="233954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06" y="19380"/>
                            <a:pt x="869" y="17174"/>
                            <a:pt x="1983" y="15008"/>
                          </a:cubicBezTo>
                          <a:cubicBezTo>
                            <a:pt x="3148" y="12744"/>
                            <a:pt x="4801" y="10532"/>
                            <a:pt x="7097" y="8445"/>
                          </a:cubicBezTo>
                          <a:cubicBezTo>
                            <a:pt x="9125" y="6602"/>
                            <a:pt x="11638" y="4873"/>
                            <a:pt x="14547" y="3281"/>
                          </a:cubicBezTo>
                          <a:cubicBezTo>
                            <a:pt x="16697" y="2105"/>
                            <a:pt x="19055" y="1008"/>
                            <a:pt x="21600" y="0"/>
                          </a:cubicBezTo>
                        </a:path>
                      </a:pathLst>
                    </a:custGeom>
                    <a:noFill/>
                    <a:ln w="25400" cap="flat">
                      <a:solidFill>
                        <a:srgbClr val="FF2700"/>
                      </a:solidFill>
                      <a:prstDash val="solid"/>
                      <a:miter lim="400000"/>
                    </a:ln>
                    <a:effectLst/>
                  </p:spPr>
                  <p:txBody>
                    <a:bodyPr wrap="square" lIns="26789" tIns="26789" rIns="26789" bIns="26789" numCol="1" anchor="ctr">
                      <a:noAutofit/>
                    </a:bodyPr>
                    <a:lstStyle/>
                    <a:p>
                      <a:pPr defTabSz="685800" eaLnBrk="0" fontAlgn="base" hangingPunct="0">
                        <a:spcBef>
                          <a:spcPct val="0"/>
                        </a:spcBef>
                        <a:spcAft>
                          <a:spcPct val="0"/>
                        </a:spcAft>
                        <a:defRPr sz="3200">
                          <a:solidFill>
                            <a:srgbClr val="414141"/>
                          </a:solidFill>
                          <a:latin typeface="Palatino"/>
                          <a:ea typeface="Palatino"/>
                          <a:cs typeface="Palatino"/>
                          <a:sym typeface="Palatino"/>
                        </a:defRPr>
                      </a:pPr>
                      <a:endParaRPr kumimoji="1" sz="1688">
                        <a:solidFill>
                          <a:srgbClr val="414141"/>
                        </a:solidFill>
                        <a:latin typeface="Palatino"/>
                        <a:ea typeface="Palatino"/>
                        <a:cs typeface="Palatino"/>
                        <a:sym typeface="Palatino"/>
                      </a:endParaRPr>
                    </a:p>
                  </p:txBody>
                </p:sp>
                <p:sp>
                  <p:nvSpPr>
                    <p:cNvPr id="88" name="Shape 190"/>
                    <p:cNvSpPr/>
                    <p:nvPr/>
                  </p:nvSpPr>
                  <p:spPr>
                    <a:xfrm>
                      <a:off x="1314709" y="0"/>
                      <a:ext cx="1024733" cy="63122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424" y="18137"/>
                            <a:pt x="4982" y="14932"/>
                            <a:pt x="7660" y="12004"/>
                          </a:cubicBezTo>
                          <a:cubicBezTo>
                            <a:pt x="12034" y="7220"/>
                            <a:pt x="16707" y="3197"/>
                            <a:pt x="21600" y="0"/>
                          </a:cubicBezTo>
                        </a:path>
                      </a:pathLst>
                    </a:custGeom>
                    <a:noFill/>
                    <a:ln w="25400" cap="flat">
                      <a:solidFill>
                        <a:srgbClr val="FF2700"/>
                      </a:solidFill>
                      <a:prstDash val="solid"/>
                      <a:miter lim="400000"/>
                    </a:ln>
                    <a:effectLst/>
                  </p:spPr>
                  <p:txBody>
                    <a:bodyPr wrap="square" lIns="26789" tIns="26789" rIns="26789" bIns="26789" numCol="1" anchor="ctr">
                      <a:noAutofit/>
                    </a:bodyPr>
                    <a:lstStyle/>
                    <a:p>
                      <a:pPr defTabSz="685800" eaLnBrk="0" fontAlgn="base" hangingPunct="0">
                        <a:spcBef>
                          <a:spcPct val="0"/>
                        </a:spcBef>
                        <a:spcAft>
                          <a:spcPct val="0"/>
                        </a:spcAft>
                        <a:defRPr sz="3200">
                          <a:solidFill>
                            <a:srgbClr val="414141"/>
                          </a:solidFill>
                          <a:latin typeface="Palatino"/>
                          <a:ea typeface="Palatino"/>
                          <a:cs typeface="Palatino"/>
                          <a:sym typeface="Palatino"/>
                        </a:defRPr>
                      </a:pPr>
                      <a:endParaRPr kumimoji="1" sz="1688">
                        <a:solidFill>
                          <a:srgbClr val="414141"/>
                        </a:solidFill>
                        <a:latin typeface="Palatino"/>
                        <a:ea typeface="Palatino"/>
                        <a:cs typeface="Palatino"/>
                        <a:sym typeface="Palatino"/>
                      </a:endParaRPr>
                    </a:p>
                  </p:txBody>
                </p:sp>
                <p:sp>
                  <p:nvSpPr>
                    <p:cNvPr id="89" name="Shape 191"/>
                    <p:cNvSpPr/>
                    <p:nvPr/>
                  </p:nvSpPr>
                  <p:spPr>
                    <a:xfrm flipV="1">
                      <a:off x="1034004" y="620297"/>
                      <a:ext cx="292697" cy="257129"/>
                    </a:xfrm>
                    <a:prstGeom prst="line">
                      <a:avLst/>
                    </a:prstGeom>
                    <a:noFill/>
                    <a:ln w="25400" cap="flat">
                      <a:solidFill>
                        <a:srgbClr val="414141"/>
                      </a:solidFill>
                      <a:prstDash val="solid"/>
                      <a:miter lim="400000"/>
                    </a:ln>
                    <a:effectLst/>
                  </p:spPr>
                  <p:txBody>
                    <a:bodyPr wrap="square" lIns="26789" tIns="26789" rIns="26789" bIns="26789" numCol="1" anchor="ctr">
                      <a:noAutofit/>
                    </a:bodyPr>
                    <a:lstStyle/>
                    <a:p>
                      <a:pPr defTabSz="685800" eaLnBrk="0" fontAlgn="base" hangingPunct="0">
                        <a:spcBef>
                          <a:spcPct val="0"/>
                        </a:spcBef>
                        <a:spcAft>
                          <a:spcPct val="0"/>
                        </a:spcAft>
                        <a:defRPr sz="3200">
                          <a:solidFill>
                            <a:srgbClr val="414141"/>
                          </a:solidFill>
                          <a:latin typeface="Palatino"/>
                          <a:ea typeface="Palatino"/>
                          <a:cs typeface="Palatino"/>
                          <a:sym typeface="Palatino"/>
                        </a:defRPr>
                      </a:pPr>
                      <a:endParaRPr kumimoji="1" sz="1688">
                        <a:solidFill>
                          <a:srgbClr val="414141"/>
                        </a:solidFill>
                        <a:latin typeface="Palatino"/>
                        <a:ea typeface="Palatino"/>
                        <a:cs typeface="Palatino"/>
                        <a:sym typeface="Palatino"/>
                      </a:endParaRPr>
                    </a:p>
                  </p:txBody>
                </p:sp>
              </p:grpSp>
              <p:sp>
                <p:nvSpPr>
                  <p:cNvPr id="81" name="Shape 193"/>
                  <p:cNvSpPr/>
                  <p:nvPr/>
                </p:nvSpPr>
                <p:spPr>
                  <a:xfrm>
                    <a:off x="2333871" y="-1"/>
                    <a:ext cx="1649634" cy="313007"/>
                  </a:xfrm>
                  <a:custGeom>
                    <a:avLst/>
                    <a:gdLst/>
                    <a:ahLst/>
                    <a:cxnLst>
                      <a:cxn ang="0">
                        <a:pos x="wd2" y="hd2"/>
                      </a:cxn>
                      <a:cxn ang="5400000">
                        <a:pos x="wd2" y="hd2"/>
                      </a:cxn>
                      <a:cxn ang="10800000">
                        <a:pos x="wd2" y="hd2"/>
                      </a:cxn>
                      <a:cxn ang="16200000">
                        <a:pos x="wd2" y="hd2"/>
                      </a:cxn>
                    </a:cxnLst>
                    <a:rect l="0" t="0" r="r" b="b"/>
                    <a:pathLst>
                      <a:path w="21600" h="21330" extrusionOk="0">
                        <a:moveTo>
                          <a:pt x="21600" y="3710"/>
                        </a:moveTo>
                        <a:cubicBezTo>
                          <a:pt x="20266" y="1626"/>
                          <a:pt x="18887" y="410"/>
                          <a:pt x="17496" y="89"/>
                        </a:cubicBezTo>
                        <a:cubicBezTo>
                          <a:pt x="15941" y="-270"/>
                          <a:pt x="14388" y="490"/>
                          <a:pt x="12851" y="1741"/>
                        </a:cubicBezTo>
                        <a:cubicBezTo>
                          <a:pt x="11335" y="2975"/>
                          <a:pt x="9835" y="4685"/>
                          <a:pt x="8352" y="6721"/>
                        </a:cubicBezTo>
                        <a:cubicBezTo>
                          <a:pt x="6832" y="8806"/>
                          <a:pt x="5330" y="11230"/>
                          <a:pt x="3843" y="13885"/>
                        </a:cubicBezTo>
                        <a:cubicBezTo>
                          <a:pt x="2550" y="16194"/>
                          <a:pt x="1268" y="18676"/>
                          <a:pt x="0" y="21330"/>
                        </a:cubicBezTo>
                      </a:path>
                    </a:pathLst>
                  </a:custGeom>
                  <a:noFill/>
                  <a:ln w="25400" cap="flat">
                    <a:solidFill>
                      <a:srgbClr val="FF2700"/>
                    </a:solidFill>
                    <a:prstDash val="solid"/>
                    <a:miter lim="400000"/>
                  </a:ln>
                  <a:effectLst/>
                </p:spPr>
                <p:txBody>
                  <a:bodyPr wrap="square" lIns="26789" tIns="26789" rIns="26789" bIns="26789" numCol="1" anchor="ctr">
                    <a:noAutofit/>
                  </a:bodyPr>
                  <a:lstStyle/>
                  <a:p>
                    <a:pPr defTabSz="685800" eaLnBrk="0" fontAlgn="base" hangingPunct="0">
                      <a:spcBef>
                        <a:spcPct val="0"/>
                      </a:spcBef>
                      <a:spcAft>
                        <a:spcPct val="0"/>
                      </a:spcAft>
                      <a:defRPr sz="3200">
                        <a:solidFill>
                          <a:srgbClr val="414141"/>
                        </a:solidFill>
                        <a:latin typeface="Palatino"/>
                        <a:ea typeface="Palatino"/>
                        <a:cs typeface="Palatino"/>
                        <a:sym typeface="Palatino"/>
                      </a:defRPr>
                    </a:pPr>
                    <a:endParaRPr kumimoji="1" sz="1688">
                      <a:solidFill>
                        <a:srgbClr val="414141"/>
                      </a:solidFill>
                      <a:latin typeface="Palatino"/>
                      <a:ea typeface="Palatino"/>
                      <a:cs typeface="Palatino"/>
                      <a:sym typeface="Palatino"/>
                    </a:endParaRPr>
                  </a:p>
                </p:txBody>
              </p:sp>
              <p:sp>
                <p:nvSpPr>
                  <p:cNvPr id="82" name="Shape 194"/>
                  <p:cNvSpPr/>
                  <p:nvPr/>
                </p:nvSpPr>
                <p:spPr>
                  <a:xfrm>
                    <a:off x="107559" y="1256129"/>
                    <a:ext cx="1010288" cy="226934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06" y="19380"/>
                          <a:pt x="869" y="17174"/>
                          <a:pt x="1983" y="15008"/>
                        </a:cubicBezTo>
                        <a:cubicBezTo>
                          <a:pt x="3148" y="12744"/>
                          <a:pt x="4801" y="10532"/>
                          <a:pt x="7097" y="8445"/>
                        </a:cubicBezTo>
                        <a:cubicBezTo>
                          <a:pt x="9125" y="6602"/>
                          <a:pt x="11638" y="4873"/>
                          <a:pt x="14547" y="3281"/>
                        </a:cubicBezTo>
                        <a:cubicBezTo>
                          <a:pt x="16697" y="2105"/>
                          <a:pt x="19055" y="1008"/>
                          <a:pt x="21600" y="0"/>
                        </a:cubicBezTo>
                      </a:path>
                    </a:pathLst>
                  </a:custGeom>
                  <a:noFill/>
                  <a:ln w="25400" cap="flat">
                    <a:solidFill>
                      <a:srgbClr val="0433FF"/>
                    </a:solidFill>
                    <a:prstDash val="solid"/>
                    <a:miter lim="400000"/>
                  </a:ln>
                  <a:effectLst/>
                </p:spPr>
                <p:txBody>
                  <a:bodyPr wrap="square" lIns="26789" tIns="26789" rIns="26789" bIns="26789" numCol="1" anchor="ctr">
                    <a:noAutofit/>
                  </a:bodyPr>
                  <a:lstStyle/>
                  <a:p>
                    <a:pPr defTabSz="685800" eaLnBrk="0" fontAlgn="base" hangingPunct="0">
                      <a:spcBef>
                        <a:spcPct val="0"/>
                      </a:spcBef>
                      <a:spcAft>
                        <a:spcPct val="0"/>
                      </a:spcAft>
                      <a:defRPr sz="3200">
                        <a:solidFill>
                          <a:srgbClr val="414141"/>
                        </a:solidFill>
                        <a:latin typeface="Palatino"/>
                        <a:ea typeface="Palatino"/>
                        <a:cs typeface="Palatino"/>
                        <a:sym typeface="Palatino"/>
                      </a:defRPr>
                    </a:pPr>
                    <a:endParaRPr kumimoji="1" sz="1688">
                      <a:solidFill>
                        <a:srgbClr val="414141"/>
                      </a:solidFill>
                      <a:latin typeface="Palatino"/>
                      <a:ea typeface="Palatino"/>
                      <a:cs typeface="Palatino"/>
                      <a:sym typeface="Palatino"/>
                    </a:endParaRPr>
                  </a:p>
                </p:txBody>
              </p:sp>
              <p:sp>
                <p:nvSpPr>
                  <p:cNvPr id="83" name="Shape 195"/>
                  <p:cNvSpPr/>
                  <p:nvPr/>
                </p:nvSpPr>
                <p:spPr>
                  <a:xfrm>
                    <a:off x="1382815" y="412235"/>
                    <a:ext cx="993982" cy="61228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424" y="18137"/>
                          <a:pt x="4982" y="14932"/>
                          <a:pt x="7660" y="12004"/>
                        </a:cubicBezTo>
                        <a:cubicBezTo>
                          <a:pt x="12034" y="7220"/>
                          <a:pt x="16707" y="3197"/>
                          <a:pt x="21600" y="0"/>
                        </a:cubicBezTo>
                      </a:path>
                    </a:pathLst>
                  </a:custGeom>
                  <a:noFill/>
                  <a:ln w="25400" cap="flat">
                    <a:solidFill>
                      <a:srgbClr val="0433FF"/>
                    </a:solidFill>
                    <a:prstDash val="solid"/>
                    <a:miter lim="400000"/>
                  </a:ln>
                  <a:effectLst/>
                </p:spPr>
                <p:txBody>
                  <a:bodyPr wrap="square" lIns="26789" tIns="26789" rIns="26789" bIns="26789" numCol="1" anchor="ctr">
                    <a:noAutofit/>
                  </a:bodyPr>
                  <a:lstStyle/>
                  <a:p>
                    <a:pPr defTabSz="685800" eaLnBrk="0" fontAlgn="base" hangingPunct="0">
                      <a:spcBef>
                        <a:spcPct val="0"/>
                      </a:spcBef>
                      <a:spcAft>
                        <a:spcPct val="0"/>
                      </a:spcAft>
                      <a:defRPr sz="3200">
                        <a:solidFill>
                          <a:srgbClr val="414141"/>
                        </a:solidFill>
                        <a:latin typeface="Palatino"/>
                        <a:ea typeface="Palatino"/>
                        <a:cs typeface="Palatino"/>
                        <a:sym typeface="Palatino"/>
                      </a:defRPr>
                    </a:pPr>
                    <a:endParaRPr kumimoji="1" sz="1688">
                      <a:solidFill>
                        <a:srgbClr val="414141"/>
                      </a:solidFill>
                      <a:latin typeface="Palatino"/>
                      <a:ea typeface="Palatino"/>
                      <a:cs typeface="Palatino"/>
                      <a:sym typeface="Palatino"/>
                    </a:endParaRPr>
                  </a:p>
                </p:txBody>
              </p:sp>
              <p:sp>
                <p:nvSpPr>
                  <p:cNvPr id="84" name="Shape 196"/>
                  <p:cNvSpPr/>
                  <p:nvPr/>
                </p:nvSpPr>
                <p:spPr>
                  <a:xfrm flipV="1">
                    <a:off x="1110534" y="1013918"/>
                    <a:ext cx="283914" cy="249413"/>
                  </a:xfrm>
                  <a:prstGeom prst="line">
                    <a:avLst/>
                  </a:prstGeom>
                  <a:noFill/>
                  <a:ln w="25400" cap="flat">
                    <a:solidFill>
                      <a:srgbClr val="414141"/>
                    </a:solidFill>
                    <a:prstDash val="solid"/>
                    <a:miter lim="400000"/>
                  </a:ln>
                  <a:effectLst/>
                </p:spPr>
                <p:txBody>
                  <a:bodyPr wrap="square" lIns="26789" tIns="26789" rIns="26789" bIns="26789" numCol="1" anchor="ctr">
                    <a:noAutofit/>
                  </a:bodyPr>
                  <a:lstStyle/>
                  <a:p>
                    <a:pPr defTabSz="685800" eaLnBrk="0" fontAlgn="base" hangingPunct="0">
                      <a:spcBef>
                        <a:spcPct val="0"/>
                      </a:spcBef>
                      <a:spcAft>
                        <a:spcPct val="0"/>
                      </a:spcAft>
                      <a:defRPr sz="3200">
                        <a:solidFill>
                          <a:srgbClr val="414141"/>
                        </a:solidFill>
                        <a:latin typeface="Palatino"/>
                        <a:ea typeface="Palatino"/>
                        <a:cs typeface="Palatino"/>
                        <a:sym typeface="Palatino"/>
                      </a:defRPr>
                    </a:pPr>
                    <a:endParaRPr kumimoji="1" sz="1688">
                      <a:solidFill>
                        <a:srgbClr val="414141"/>
                      </a:solidFill>
                      <a:latin typeface="Palatino"/>
                      <a:ea typeface="Palatino"/>
                      <a:cs typeface="Palatino"/>
                      <a:sym typeface="Palatino"/>
                    </a:endParaRPr>
                  </a:p>
                </p:txBody>
              </p:sp>
              <p:sp>
                <p:nvSpPr>
                  <p:cNvPr id="85" name="Shape 197"/>
                  <p:cNvSpPr/>
                  <p:nvPr/>
                </p:nvSpPr>
                <p:spPr>
                  <a:xfrm rot="10800000" flipH="1">
                    <a:off x="2371040" y="50338"/>
                    <a:ext cx="1600394" cy="35977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20202" y="20511"/>
                          <a:pt x="18803" y="19473"/>
                          <a:pt x="17401" y="18484"/>
                        </a:cubicBezTo>
                        <a:cubicBezTo>
                          <a:pt x="15768" y="17332"/>
                          <a:pt x="14133" y="16248"/>
                          <a:pt x="12507" y="14921"/>
                        </a:cubicBezTo>
                        <a:cubicBezTo>
                          <a:pt x="11109" y="13781"/>
                          <a:pt x="9719" y="12461"/>
                          <a:pt x="8331" y="11105"/>
                        </a:cubicBezTo>
                        <a:cubicBezTo>
                          <a:pt x="7048" y="9852"/>
                          <a:pt x="5766" y="8566"/>
                          <a:pt x="4501" y="6989"/>
                        </a:cubicBezTo>
                        <a:cubicBezTo>
                          <a:pt x="2968" y="5078"/>
                          <a:pt x="1465" y="2744"/>
                          <a:pt x="0" y="0"/>
                        </a:cubicBezTo>
                      </a:path>
                    </a:pathLst>
                  </a:custGeom>
                  <a:noFill/>
                  <a:ln w="25400" cap="flat">
                    <a:solidFill>
                      <a:srgbClr val="0433FF"/>
                    </a:solidFill>
                    <a:prstDash val="solid"/>
                    <a:miter lim="400000"/>
                  </a:ln>
                  <a:effectLst/>
                </p:spPr>
                <p:txBody>
                  <a:bodyPr wrap="square" lIns="26789" tIns="26789" rIns="26789" bIns="26789" numCol="1" anchor="ctr">
                    <a:noAutofit/>
                  </a:bodyPr>
                  <a:lstStyle/>
                  <a:p>
                    <a:pPr defTabSz="685800" eaLnBrk="0" fontAlgn="base" hangingPunct="0">
                      <a:spcBef>
                        <a:spcPct val="0"/>
                      </a:spcBef>
                      <a:spcAft>
                        <a:spcPct val="0"/>
                      </a:spcAft>
                      <a:defRPr sz="3200">
                        <a:solidFill>
                          <a:srgbClr val="414141"/>
                        </a:solidFill>
                        <a:latin typeface="Palatino"/>
                        <a:ea typeface="Palatino"/>
                        <a:cs typeface="Palatino"/>
                        <a:sym typeface="Palatino"/>
                      </a:defRPr>
                    </a:pPr>
                    <a:endParaRPr kumimoji="1" sz="1688">
                      <a:solidFill>
                        <a:srgbClr val="414141"/>
                      </a:solidFill>
                      <a:latin typeface="Palatino"/>
                      <a:ea typeface="Palatino"/>
                      <a:cs typeface="Palatino"/>
                      <a:sym typeface="Palatino"/>
                    </a:endParaRPr>
                  </a:p>
                </p:txBody>
              </p:sp>
              <p:sp>
                <p:nvSpPr>
                  <p:cNvPr id="86" name="Shape 198"/>
                  <p:cNvSpPr/>
                  <p:nvPr/>
                </p:nvSpPr>
                <p:spPr>
                  <a:xfrm>
                    <a:off x="2570641" y="171978"/>
                    <a:ext cx="1409734" cy="16360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523" y="15566"/>
                          <a:pt x="5091" y="11065"/>
                          <a:pt x="7687" y="8131"/>
                        </a:cubicBezTo>
                        <a:cubicBezTo>
                          <a:pt x="9741" y="5810"/>
                          <a:pt x="11807" y="4475"/>
                          <a:pt x="13874" y="3337"/>
                        </a:cubicBezTo>
                        <a:cubicBezTo>
                          <a:pt x="16447" y="1919"/>
                          <a:pt x="19023" y="807"/>
                          <a:pt x="21600" y="0"/>
                        </a:cubicBezTo>
                      </a:path>
                    </a:pathLst>
                  </a:custGeom>
                  <a:noFill/>
                  <a:ln w="25400" cap="flat">
                    <a:solidFill>
                      <a:srgbClr val="007D00"/>
                    </a:solidFill>
                    <a:prstDash val="solid"/>
                    <a:miter lim="400000"/>
                  </a:ln>
                  <a:effectLst/>
                </p:spPr>
                <p:txBody>
                  <a:bodyPr wrap="square" lIns="26789" tIns="26789" rIns="26789" bIns="26789" numCol="1" anchor="ctr">
                    <a:noAutofit/>
                  </a:bodyPr>
                  <a:lstStyle/>
                  <a:p>
                    <a:pPr defTabSz="685800" eaLnBrk="0" fontAlgn="base" hangingPunct="0">
                      <a:spcBef>
                        <a:spcPct val="0"/>
                      </a:spcBef>
                      <a:spcAft>
                        <a:spcPct val="0"/>
                      </a:spcAft>
                      <a:defRPr sz="3200">
                        <a:solidFill>
                          <a:srgbClr val="414141"/>
                        </a:solidFill>
                        <a:latin typeface="Palatino"/>
                        <a:ea typeface="Palatino"/>
                        <a:cs typeface="Palatino"/>
                        <a:sym typeface="Palatino"/>
                      </a:defRPr>
                    </a:pPr>
                    <a:endParaRPr kumimoji="1" sz="1688">
                      <a:solidFill>
                        <a:srgbClr val="414141"/>
                      </a:solidFill>
                      <a:latin typeface="Palatino"/>
                      <a:ea typeface="Palatino"/>
                      <a:cs typeface="Palatino"/>
                      <a:sym typeface="Palatino"/>
                    </a:endParaRPr>
                  </a:p>
                </p:txBody>
              </p:sp>
            </p:grpSp>
            <p:grpSp>
              <p:nvGrpSpPr>
                <p:cNvPr id="67" name="Group 209"/>
                <p:cNvGrpSpPr/>
                <p:nvPr/>
              </p:nvGrpSpPr>
              <p:grpSpPr>
                <a:xfrm>
                  <a:off x="217077" y="4635500"/>
                  <a:ext cx="3983505" cy="3525470"/>
                  <a:chOff x="0" y="0"/>
                  <a:chExt cx="3983504" cy="3525469"/>
                </a:xfrm>
              </p:grpSpPr>
              <p:sp>
                <p:nvSpPr>
                  <p:cNvPr id="71" name="Shape 200"/>
                  <p:cNvSpPr/>
                  <p:nvPr/>
                </p:nvSpPr>
                <p:spPr>
                  <a:xfrm rot="10800000" flipH="1">
                    <a:off x="0" y="0"/>
                    <a:ext cx="1041543" cy="233954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06" y="19380"/>
                          <a:pt x="869" y="17174"/>
                          <a:pt x="1983" y="15008"/>
                        </a:cubicBezTo>
                        <a:cubicBezTo>
                          <a:pt x="3148" y="12744"/>
                          <a:pt x="4801" y="10532"/>
                          <a:pt x="7097" y="8445"/>
                        </a:cubicBezTo>
                        <a:cubicBezTo>
                          <a:pt x="9125" y="6602"/>
                          <a:pt x="11638" y="4873"/>
                          <a:pt x="14547" y="3281"/>
                        </a:cubicBezTo>
                        <a:cubicBezTo>
                          <a:pt x="16697" y="2105"/>
                          <a:pt x="19055" y="1008"/>
                          <a:pt x="21600" y="0"/>
                        </a:cubicBezTo>
                      </a:path>
                    </a:pathLst>
                  </a:custGeom>
                  <a:noFill/>
                  <a:ln w="25400" cap="flat">
                    <a:solidFill>
                      <a:srgbClr val="0433FF"/>
                    </a:solidFill>
                    <a:prstDash val="solid"/>
                    <a:miter lim="400000"/>
                  </a:ln>
                  <a:effectLst/>
                </p:spPr>
                <p:txBody>
                  <a:bodyPr wrap="square" lIns="26789" tIns="26789" rIns="26789" bIns="26789" numCol="1" anchor="ctr">
                    <a:noAutofit/>
                  </a:bodyPr>
                  <a:lstStyle/>
                  <a:p>
                    <a:pPr defTabSz="685800" eaLnBrk="0" fontAlgn="base" hangingPunct="0">
                      <a:spcBef>
                        <a:spcPct val="0"/>
                      </a:spcBef>
                      <a:spcAft>
                        <a:spcPct val="0"/>
                      </a:spcAft>
                      <a:defRPr sz="3200">
                        <a:solidFill>
                          <a:srgbClr val="414141"/>
                        </a:solidFill>
                        <a:latin typeface="Palatino"/>
                        <a:ea typeface="Palatino"/>
                        <a:cs typeface="Palatino"/>
                        <a:sym typeface="Palatino"/>
                      </a:defRPr>
                    </a:pPr>
                    <a:endParaRPr kumimoji="1" sz="1688">
                      <a:solidFill>
                        <a:srgbClr val="414141"/>
                      </a:solidFill>
                      <a:latin typeface="Palatino"/>
                      <a:ea typeface="Palatino"/>
                      <a:cs typeface="Palatino"/>
                      <a:sym typeface="Palatino"/>
                    </a:endParaRPr>
                  </a:p>
                </p:txBody>
              </p:sp>
              <p:sp>
                <p:nvSpPr>
                  <p:cNvPr id="72" name="Shape 201"/>
                  <p:cNvSpPr/>
                  <p:nvPr/>
                </p:nvSpPr>
                <p:spPr>
                  <a:xfrm rot="10800000" flipH="1">
                    <a:off x="1314709" y="2578327"/>
                    <a:ext cx="1024733" cy="63122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424" y="18137"/>
                          <a:pt x="4982" y="14932"/>
                          <a:pt x="7660" y="12004"/>
                        </a:cubicBezTo>
                        <a:cubicBezTo>
                          <a:pt x="12034" y="7220"/>
                          <a:pt x="16707" y="3197"/>
                          <a:pt x="21600" y="0"/>
                        </a:cubicBezTo>
                      </a:path>
                    </a:pathLst>
                  </a:custGeom>
                  <a:noFill/>
                  <a:ln w="25400" cap="flat">
                    <a:solidFill>
                      <a:srgbClr val="0433FF"/>
                    </a:solidFill>
                    <a:prstDash val="solid"/>
                    <a:miter lim="400000"/>
                  </a:ln>
                  <a:effectLst/>
                </p:spPr>
                <p:txBody>
                  <a:bodyPr wrap="square" lIns="26789" tIns="26789" rIns="26789" bIns="26789" numCol="1" anchor="ctr">
                    <a:noAutofit/>
                  </a:bodyPr>
                  <a:lstStyle/>
                  <a:p>
                    <a:pPr defTabSz="685800" eaLnBrk="0" fontAlgn="base" hangingPunct="0">
                      <a:spcBef>
                        <a:spcPct val="0"/>
                      </a:spcBef>
                      <a:spcAft>
                        <a:spcPct val="0"/>
                      </a:spcAft>
                      <a:defRPr sz="3200">
                        <a:solidFill>
                          <a:srgbClr val="414141"/>
                        </a:solidFill>
                        <a:latin typeface="Palatino"/>
                        <a:ea typeface="Palatino"/>
                        <a:cs typeface="Palatino"/>
                        <a:sym typeface="Palatino"/>
                      </a:defRPr>
                    </a:pPr>
                    <a:endParaRPr kumimoji="1" sz="1688">
                      <a:solidFill>
                        <a:srgbClr val="414141"/>
                      </a:solidFill>
                      <a:latin typeface="Palatino"/>
                      <a:ea typeface="Palatino"/>
                      <a:cs typeface="Palatino"/>
                      <a:sym typeface="Palatino"/>
                    </a:endParaRPr>
                  </a:p>
                </p:txBody>
              </p:sp>
              <p:sp>
                <p:nvSpPr>
                  <p:cNvPr id="73" name="Shape 202"/>
                  <p:cNvSpPr/>
                  <p:nvPr/>
                </p:nvSpPr>
                <p:spPr>
                  <a:xfrm>
                    <a:off x="1034004" y="2332123"/>
                    <a:ext cx="292697" cy="257129"/>
                  </a:xfrm>
                  <a:prstGeom prst="line">
                    <a:avLst/>
                  </a:prstGeom>
                  <a:noFill/>
                  <a:ln w="25400" cap="flat">
                    <a:solidFill>
                      <a:srgbClr val="414141"/>
                    </a:solidFill>
                    <a:prstDash val="solid"/>
                    <a:miter lim="400000"/>
                  </a:ln>
                  <a:effectLst/>
                </p:spPr>
                <p:txBody>
                  <a:bodyPr wrap="square" lIns="26789" tIns="26789" rIns="26789" bIns="26789" numCol="1" anchor="ctr">
                    <a:noAutofit/>
                  </a:bodyPr>
                  <a:lstStyle/>
                  <a:p>
                    <a:pPr defTabSz="685800" eaLnBrk="0" fontAlgn="base" hangingPunct="0">
                      <a:spcBef>
                        <a:spcPct val="0"/>
                      </a:spcBef>
                      <a:spcAft>
                        <a:spcPct val="0"/>
                      </a:spcAft>
                      <a:defRPr sz="3200">
                        <a:solidFill>
                          <a:srgbClr val="414141"/>
                        </a:solidFill>
                        <a:latin typeface="Palatino"/>
                        <a:ea typeface="Palatino"/>
                        <a:cs typeface="Palatino"/>
                        <a:sym typeface="Palatino"/>
                      </a:defRPr>
                    </a:pPr>
                    <a:endParaRPr kumimoji="1" sz="1688">
                      <a:solidFill>
                        <a:srgbClr val="414141"/>
                      </a:solidFill>
                      <a:latin typeface="Palatino"/>
                      <a:ea typeface="Palatino"/>
                      <a:cs typeface="Palatino"/>
                      <a:sym typeface="Palatino"/>
                    </a:endParaRPr>
                  </a:p>
                </p:txBody>
              </p:sp>
              <p:sp>
                <p:nvSpPr>
                  <p:cNvPr id="74" name="Shape 203"/>
                  <p:cNvSpPr/>
                  <p:nvPr/>
                </p:nvSpPr>
                <p:spPr>
                  <a:xfrm rot="10800000" flipH="1">
                    <a:off x="2333871" y="3212464"/>
                    <a:ext cx="1649634" cy="313006"/>
                  </a:xfrm>
                  <a:custGeom>
                    <a:avLst/>
                    <a:gdLst/>
                    <a:ahLst/>
                    <a:cxnLst>
                      <a:cxn ang="0">
                        <a:pos x="wd2" y="hd2"/>
                      </a:cxn>
                      <a:cxn ang="5400000">
                        <a:pos x="wd2" y="hd2"/>
                      </a:cxn>
                      <a:cxn ang="10800000">
                        <a:pos x="wd2" y="hd2"/>
                      </a:cxn>
                      <a:cxn ang="16200000">
                        <a:pos x="wd2" y="hd2"/>
                      </a:cxn>
                    </a:cxnLst>
                    <a:rect l="0" t="0" r="r" b="b"/>
                    <a:pathLst>
                      <a:path w="21600" h="21330" extrusionOk="0">
                        <a:moveTo>
                          <a:pt x="21600" y="3710"/>
                        </a:moveTo>
                        <a:cubicBezTo>
                          <a:pt x="20266" y="1626"/>
                          <a:pt x="18887" y="410"/>
                          <a:pt x="17496" y="89"/>
                        </a:cubicBezTo>
                        <a:cubicBezTo>
                          <a:pt x="15941" y="-270"/>
                          <a:pt x="14388" y="490"/>
                          <a:pt x="12851" y="1741"/>
                        </a:cubicBezTo>
                        <a:cubicBezTo>
                          <a:pt x="11335" y="2975"/>
                          <a:pt x="9835" y="4685"/>
                          <a:pt x="8352" y="6721"/>
                        </a:cubicBezTo>
                        <a:cubicBezTo>
                          <a:pt x="6832" y="8806"/>
                          <a:pt x="5330" y="11230"/>
                          <a:pt x="3843" y="13885"/>
                        </a:cubicBezTo>
                        <a:cubicBezTo>
                          <a:pt x="2550" y="16194"/>
                          <a:pt x="1268" y="18676"/>
                          <a:pt x="0" y="21330"/>
                        </a:cubicBezTo>
                      </a:path>
                    </a:pathLst>
                  </a:custGeom>
                  <a:noFill/>
                  <a:ln w="25400" cap="flat">
                    <a:solidFill>
                      <a:srgbClr val="0433FF"/>
                    </a:solidFill>
                    <a:prstDash val="solid"/>
                    <a:miter lim="400000"/>
                  </a:ln>
                  <a:effectLst/>
                </p:spPr>
                <p:txBody>
                  <a:bodyPr wrap="square" lIns="26789" tIns="26789" rIns="26789" bIns="26789" numCol="1" anchor="ctr">
                    <a:noAutofit/>
                  </a:bodyPr>
                  <a:lstStyle/>
                  <a:p>
                    <a:pPr defTabSz="685800" eaLnBrk="0" fontAlgn="base" hangingPunct="0">
                      <a:spcBef>
                        <a:spcPct val="0"/>
                      </a:spcBef>
                      <a:spcAft>
                        <a:spcPct val="0"/>
                      </a:spcAft>
                      <a:defRPr sz="3200">
                        <a:solidFill>
                          <a:srgbClr val="414141"/>
                        </a:solidFill>
                        <a:latin typeface="Palatino"/>
                        <a:ea typeface="Palatino"/>
                        <a:cs typeface="Palatino"/>
                        <a:sym typeface="Palatino"/>
                      </a:defRPr>
                    </a:pPr>
                    <a:endParaRPr kumimoji="1" sz="1688">
                      <a:solidFill>
                        <a:srgbClr val="414141"/>
                      </a:solidFill>
                      <a:latin typeface="Palatino"/>
                      <a:ea typeface="Palatino"/>
                      <a:cs typeface="Palatino"/>
                      <a:sym typeface="Palatino"/>
                    </a:endParaRPr>
                  </a:p>
                </p:txBody>
              </p:sp>
              <p:sp>
                <p:nvSpPr>
                  <p:cNvPr id="75" name="Shape 204"/>
                  <p:cNvSpPr/>
                  <p:nvPr/>
                </p:nvSpPr>
                <p:spPr>
                  <a:xfrm rot="10800000" flipH="1">
                    <a:off x="107559" y="0"/>
                    <a:ext cx="1010288" cy="226934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06" y="19380"/>
                          <a:pt x="869" y="17174"/>
                          <a:pt x="1983" y="15008"/>
                        </a:cubicBezTo>
                        <a:cubicBezTo>
                          <a:pt x="3148" y="12744"/>
                          <a:pt x="4801" y="10532"/>
                          <a:pt x="7097" y="8445"/>
                        </a:cubicBezTo>
                        <a:cubicBezTo>
                          <a:pt x="9125" y="6602"/>
                          <a:pt x="11638" y="4873"/>
                          <a:pt x="14547" y="3281"/>
                        </a:cubicBezTo>
                        <a:cubicBezTo>
                          <a:pt x="16697" y="2105"/>
                          <a:pt x="19055" y="1008"/>
                          <a:pt x="21600" y="0"/>
                        </a:cubicBezTo>
                      </a:path>
                    </a:pathLst>
                  </a:custGeom>
                  <a:noFill/>
                  <a:ln w="25400" cap="flat">
                    <a:solidFill>
                      <a:srgbClr val="FF2700"/>
                    </a:solidFill>
                    <a:prstDash val="solid"/>
                    <a:miter lim="400000"/>
                  </a:ln>
                  <a:effectLst/>
                </p:spPr>
                <p:txBody>
                  <a:bodyPr wrap="square" lIns="26789" tIns="26789" rIns="26789" bIns="26789" numCol="1" anchor="ctr">
                    <a:noAutofit/>
                  </a:bodyPr>
                  <a:lstStyle/>
                  <a:p>
                    <a:pPr defTabSz="685800" eaLnBrk="0" fontAlgn="base" hangingPunct="0">
                      <a:spcBef>
                        <a:spcPct val="0"/>
                      </a:spcBef>
                      <a:spcAft>
                        <a:spcPct val="0"/>
                      </a:spcAft>
                      <a:defRPr sz="3200">
                        <a:solidFill>
                          <a:srgbClr val="414141"/>
                        </a:solidFill>
                        <a:latin typeface="Palatino"/>
                        <a:ea typeface="Palatino"/>
                        <a:cs typeface="Palatino"/>
                        <a:sym typeface="Palatino"/>
                      </a:defRPr>
                    </a:pPr>
                    <a:endParaRPr kumimoji="1" sz="1688">
                      <a:solidFill>
                        <a:srgbClr val="414141"/>
                      </a:solidFill>
                      <a:latin typeface="Palatino"/>
                      <a:ea typeface="Palatino"/>
                      <a:cs typeface="Palatino"/>
                      <a:sym typeface="Palatino"/>
                    </a:endParaRPr>
                  </a:p>
                </p:txBody>
              </p:sp>
              <p:sp>
                <p:nvSpPr>
                  <p:cNvPr id="76" name="Shape 205"/>
                  <p:cNvSpPr/>
                  <p:nvPr/>
                </p:nvSpPr>
                <p:spPr>
                  <a:xfrm rot="10800000" flipH="1">
                    <a:off x="1382815" y="2500955"/>
                    <a:ext cx="993982" cy="61228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424" y="18137"/>
                          <a:pt x="4982" y="14932"/>
                          <a:pt x="7660" y="12004"/>
                        </a:cubicBezTo>
                        <a:cubicBezTo>
                          <a:pt x="12034" y="7220"/>
                          <a:pt x="16707" y="3197"/>
                          <a:pt x="21600" y="0"/>
                        </a:cubicBezTo>
                      </a:path>
                    </a:pathLst>
                  </a:custGeom>
                  <a:noFill/>
                  <a:ln w="25400" cap="flat">
                    <a:solidFill>
                      <a:srgbClr val="FF2700"/>
                    </a:solidFill>
                    <a:prstDash val="solid"/>
                    <a:miter lim="400000"/>
                  </a:ln>
                  <a:effectLst/>
                </p:spPr>
                <p:txBody>
                  <a:bodyPr wrap="square" lIns="26789" tIns="26789" rIns="26789" bIns="26789" numCol="1" anchor="ctr">
                    <a:noAutofit/>
                  </a:bodyPr>
                  <a:lstStyle/>
                  <a:p>
                    <a:pPr defTabSz="685800" eaLnBrk="0" fontAlgn="base" hangingPunct="0">
                      <a:spcBef>
                        <a:spcPct val="0"/>
                      </a:spcBef>
                      <a:spcAft>
                        <a:spcPct val="0"/>
                      </a:spcAft>
                      <a:defRPr sz="3200">
                        <a:solidFill>
                          <a:srgbClr val="414141"/>
                        </a:solidFill>
                        <a:latin typeface="Palatino"/>
                        <a:ea typeface="Palatino"/>
                        <a:cs typeface="Palatino"/>
                        <a:sym typeface="Palatino"/>
                      </a:defRPr>
                    </a:pPr>
                    <a:endParaRPr kumimoji="1" sz="1688">
                      <a:solidFill>
                        <a:srgbClr val="414141"/>
                      </a:solidFill>
                      <a:latin typeface="Palatino"/>
                      <a:ea typeface="Palatino"/>
                      <a:cs typeface="Palatino"/>
                      <a:sym typeface="Palatino"/>
                    </a:endParaRPr>
                  </a:p>
                </p:txBody>
              </p:sp>
              <p:sp>
                <p:nvSpPr>
                  <p:cNvPr id="77" name="Shape 206"/>
                  <p:cNvSpPr/>
                  <p:nvPr/>
                </p:nvSpPr>
                <p:spPr>
                  <a:xfrm>
                    <a:off x="1110534" y="2262139"/>
                    <a:ext cx="283914" cy="249413"/>
                  </a:xfrm>
                  <a:prstGeom prst="line">
                    <a:avLst/>
                  </a:prstGeom>
                  <a:noFill/>
                  <a:ln w="25400" cap="flat">
                    <a:solidFill>
                      <a:srgbClr val="414141"/>
                    </a:solidFill>
                    <a:prstDash val="solid"/>
                    <a:miter lim="400000"/>
                  </a:ln>
                  <a:effectLst/>
                </p:spPr>
                <p:txBody>
                  <a:bodyPr wrap="square" lIns="26789" tIns="26789" rIns="26789" bIns="26789" numCol="1" anchor="ctr">
                    <a:noAutofit/>
                  </a:bodyPr>
                  <a:lstStyle/>
                  <a:p>
                    <a:pPr defTabSz="685800" eaLnBrk="0" fontAlgn="base" hangingPunct="0">
                      <a:spcBef>
                        <a:spcPct val="0"/>
                      </a:spcBef>
                      <a:spcAft>
                        <a:spcPct val="0"/>
                      </a:spcAft>
                      <a:defRPr sz="3200">
                        <a:solidFill>
                          <a:srgbClr val="414141"/>
                        </a:solidFill>
                        <a:latin typeface="Palatino"/>
                        <a:ea typeface="Palatino"/>
                        <a:cs typeface="Palatino"/>
                        <a:sym typeface="Palatino"/>
                      </a:defRPr>
                    </a:pPr>
                    <a:endParaRPr kumimoji="1" sz="1688">
                      <a:solidFill>
                        <a:srgbClr val="414141"/>
                      </a:solidFill>
                      <a:latin typeface="Palatino"/>
                      <a:ea typeface="Palatino"/>
                      <a:cs typeface="Palatino"/>
                      <a:sym typeface="Palatino"/>
                    </a:endParaRPr>
                  </a:p>
                </p:txBody>
              </p:sp>
              <p:sp>
                <p:nvSpPr>
                  <p:cNvPr id="78" name="Shape 207"/>
                  <p:cNvSpPr/>
                  <p:nvPr/>
                </p:nvSpPr>
                <p:spPr>
                  <a:xfrm>
                    <a:off x="2371040" y="3115358"/>
                    <a:ext cx="1600394" cy="35977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20202" y="20511"/>
                          <a:pt x="18803" y="19473"/>
                          <a:pt x="17401" y="18484"/>
                        </a:cubicBezTo>
                        <a:cubicBezTo>
                          <a:pt x="15768" y="17332"/>
                          <a:pt x="14133" y="16248"/>
                          <a:pt x="12507" y="14921"/>
                        </a:cubicBezTo>
                        <a:cubicBezTo>
                          <a:pt x="11109" y="13781"/>
                          <a:pt x="9719" y="12461"/>
                          <a:pt x="8331" y="11105"/>
                        </a:cubicBezTo>
                        <a:cubicBezTo>
                          <a:pt x="7048" y="9852"/>
                          <a:pt x="5766" y="8566"/>
                          <a:pt x="4501" y="6989"/>
                        </a:cubicBezTo>
                        <a:cubicBezTo>
                          <a:pt x="2968" y="5078"/>
                          <a:pt x="1465" y="2744"/>
                          <a:pt x="0" y="0"/>
                        </a:cubicBezTo>
                      </a:path>
                    </a:pathLst>
                  </a:custGeom>
                  <a:noFill/>
                  <a:ln w="25400" cap="flat">
                    <a:solidFill>
                      <a:srgbClr val="FF2700"/>
                    </a:solidFill>
                    <a:prstDash val="solid"/>
                    <a:miter lim="400000"/>
                  </a:ln>
                  <a:effectLst/>
                </p:spPr>
                <p:txBody>
                  <a:bodyPr wrap="square" lIns="26789" tIns="26789" rIns="26789" bIns="26789" numCol="1" anchor="ctr">
                    <a:noAutofit/>
                  </a:bodyPr>
                  <a:lstStyle/>
                  <a:p>
                    <a:pPr defTabSz="685800" eaLnBrk="0" fontAlgn="base" hangingPunct="0">
                      <a:spcBef>
                        <a:spcPct val="0"/>
                      </a:spcBef>
                      <a:spcAft>
                        <a:spcPct val="0"/>
                      </a:spcAft>
                      <a:defRPr sz="3200">
                        <a:solidFill>
                          <a:srgbClr val="414141"/>
                        </a:solidFill>
                        <a:latin typeface="Palatino"/>
                        <a:ea typeface="Palatino"/>
                        <a:cs typeface="Palatino"/>
                        <a:sym typeface="Palatino"/>
                      </a:defRPr>
                    </a:pPr>
                    <a:endParaRPr kumimoji="1" sz="1688">
                      <a:solidFill>
                        <a:srgbClr val="414141"/>
                      </a:solidFill>
                      <a:latin typeface="Palatino"/>
                      <a:ea typeface="Palatino"/>
                      <a:cs typeface="Palatino"/>
                      <a:sym typeface="Palatino"/>
                    </a:endParaRPr>
                  </a:p>
                </p:txBody>
              </p:sp>
              <p:sp>
                <p:nvSpPr>
                  <p:cNvPr id="79" name="Shape 208"/>
                  <p:cNvSpPr/>
                  <p:nvPr/>
                </p:nvSpPr>
                <p:spPr>
                  <a:xfrm rot="10800000" flipH="1">
                    <a:off x="2570641" y="3189891"/>
                    <a:ext cx="1409734" cy="16360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523" y="15566"/>
                          <a:pt x="5091" y="11065"/>
                          <a:pt x="7687" y="8131"/>
                        </a:cubicBezTo>
                        <a:cubicBezTo>
                          <a:pt x="9741" y="5810"/>
                          <a:pt x="11807" y="4475"/>
                          <a:pt x="13874" y="3337"/>
                        </a:cubicBezTo>
                        <a:cubicBezTo>
                          <a:pt x="16447" y="1919"/>
                          <a:pt x="19023" y="807"/>
                          <a:pt x="21600" y="0"/>
                        </a:cubicBezTo>
                      </a:path>
                    </a:pathLst>
                  </a:custGeom>
                  <a:noFill/>
                  <a:ln w="25400" cap="flat">
                    <a:solidFill>
                      <a:srgbClr val="007D00"/>
                    </a:solidFill>
                    <a:prstDash val="solid"/>
                    <a:miter lim="400000"/>
                  </a:ln>
                  <a:effectLst/>
                </p:spPr>
                <p:txBody>
                  <a:bodyPr wrap="square" lIns="26789" tIns="26789" rIns="26789" bIns="26789" numCol="1" anchor="ctr">
                    <a:noAutofit/>
                  </a:bodyPr>
                  <a:lstStyle/>
                  <a:p>
                    <a:pPr defTabSz="685800" eaLnBrk="0" fontAlgn="base" hangingPunct="0">
                      <a:spcBef>
                        <a:spcPct val="0"/>
                      </a:spcBef>
                      <a:spcAft>
                        <a:spcPct val="0"/>
                      </a:spcAft>
                      <a:defRPr sz="3200">
                        <a:solidFill>
                          <a:srgbClr val="414141"/>
                        </a:solidFill>
                        <a:latin typeface="Palatino"/>
                        <a:ea typeface="Palatino"/>
                        <a:cs typeface="Palatino"/>
                        <a:sym typeface="Palatino"/>
                      </a:defRPr>
                    </a:pPr>
                    <a:endParaRPr kumimoji="1" sz="1688">
                      <a:solidFill>
                        <a:srgbClr val="414141"/>
                      </a:solidFill>
                      <a:latin typeface="Palatino"/>
                      <a:ea typeface="Palatino"/>
                      <a:cs typeface="Palatino"/>
                      <a:sym typeface="Palatino"/>
                    </a:endParaRPr>
                  </a:p>
                </p:txBody>
              </p:sp>
            </p:grpSp>
            <p:sp>
              <p:nvSpPr>
                <p:cNvPr id="68" name="Shape 210"/>
                <p:cNvSpPr/>
                <p:nvPr/>
              </p:nvSpPr>
              <p:spPr>
                <a:xfrm>
                  <a:off x="0" y="3844423"/>
                  <a:ext cx="404376" cy="472124"/>
                </a:xfrm>
                <a:prstGeom prst="rect">
                  <a:avLst/>
                </a:prstGeom>
                <a:blipFill rotWithShape="1">
                  <a:blip r:embed="rId3" cstate="screen">
                    <a:extLst>
                      <a:ext uri="{28A0092B-C50C-407E-A947-70E740481C1C}">
                        <a14:useLocalDpi xmlns:a14="http://schemas.microsoft.com/office/drawing/2010/main"/>
                      </a:ext>
                    </a:extLst>
                  </a:blip>
                  <a:srcRect/>
                  <a:stretch>
                    <a:fillRect/>
                  </a:stretch>
                </a:blipFill>
                <a:ln w="12700" cap="flat">
                  <a:noFill/>
                  <a:miter lim="400000"/>
                </a:ln>
                <a:effectLst/>
              </p:spPr>
              <p:txBody>
                <a:bodyPr wrap="square" lIns="26789" tIns="26789" rIns="26789" bIns="26789" numCol="1" anchor="ctr">
                  <a:noAutofit/>
                </a:bodyPr>
                <a:lstStyle/>
                <a:p>
                  <a:pPr defTabSz="685800" eaLnBrk="0" fontAlgn="base" hangingPunct="0">
                    <a:spcBef>
                      <a:spcPct val="0"/>
                    </a:spcBef>
                    <a:spcAft>
                      <a:spcPct val="0"/>
                    </a:spcAft>
                    <a:defRPr sz="3200">
                      <a:solidFill>
                        <a:srgbClr val="FFFFFF"/>
                      </a:solidFill>
                      <a:effectLst>
                        <a:outerShdw blurRad="25400" dist="33948" dir="2700000" rotWithShape="0">
                          <a:srgbClr val="3B3936"/>
                        </a:outerShdw>
                      </a:effectLst>
                      <a:latin typeface="Palatino"/>
                      <a:ea typeface="Palatino"/>
                      <a:cs typeface="Palatino"/>
                      <a:sym typeface="Palatino"/>
                    </a:defRPr>
                  </a:pPr>
                  <a:endParaRPr kumimoji="1" sz="1688">
                    <a:solidFill>
                      <a:srgbClr val="FFFFFF"/>
                    </a:solidFill>
                    <a:effectLst>
                      <a:outerShdw blurRad="25400" dist="33948" dir="2700000" rotWithShape="0">
                        <a:srgbClr val="3B3936"/>
                      </a:outerShdw>
                    </a:effectLst>
                    <a:latin typeface="Palatino"/>
                    <a:ea typeface="Palatino"/>
                    <a:cs typeface="Palatino"/>
                    <a:sym typeface="Palatino"/>
                  </a:endParaRPr>
                </a:p>
              </p:txBody>
            </p:sp>
            <p:sp>
              <p:nvSpPr>
                <p:cNvPr id="69" name="Shape 211"/>
                <p:cNvSpPr/>
                <p:nvPr/>
              </p:nvSpPr>
              <p:spPr>
                <a:xfrm>
                  <a:off x="217840" y="3512819"/>
                  <a:ext cx="3260" cy="344256"/>
                </a:xfrm>
                <a:prstGeom prst="line">
                  <a:avLst/>
                </a:prstGeom>
                <a:noFill/>
                <a:ln w="25400" cap="flat">
                  <a:solidFill>
                    <a:srgbClr val="FF2700"/>
                  </a:solidFill>
                  <a:prstDash val="solid"/>
                  <a:miter lim="400000"/>
                  <a:tailEnd type="triangle" w="med" len="med"/>
                </a:ln>
                <a:effectLst/>
              </p:spPr>
              <p:txBody>
                <a:bodyPr wrap="square" lIns="26789" tIns="26789" rIns="26789" bIns="26789" numCol="1" anchor="ctr">
                  <a:noAutofit/>
                </a:bodyPr>
                <a:lstStyle/>
                <a:p>
                  <a:pPr defTabSz="685800" eaLnBrk="0" fontAlgn="base" hangingPunct="0">
                    <a:spcBef>
                      <a:spcPct val="0"/>
                    </a:spcBef>
                    <a:spcAft>
                      <a:spcPct val="0"/>
                    </a:spcAft>
                    <a:defRPr sz="3200">
                      <a:solidFill>
                        <a:srgbClr val="414141"/>
                      </a:solidFill>
                      <a:latin typeface="Palatino"/>
                      <a:ea typeface="Palatino"/>
                      <a:cs typeface="Palatino"/>
                      <a:sym typeface="Palatino"/>
                    </a:defRPr>
                  </a:pPr>
                  <a:endParaRPr kumimoji="1" sz="1688">
                    <a:solidFill>
                      <a:srgbClr val="414141"/>
                    </a:solidFill>
                    <a:latin typeface="Palatino"/>
                    <a:ea typeface="Palatino"/>
                    <a:cs typeface="Palatino"/>
                    <a:sym typeface="Palatino"/>
                  </a:endParaRPr>
                </a:p>
              </p:txBody>
            </p:sp>
            <p:sp>
              <p:nvSpPr>
                <p:cNvPr id="70" name="Shape 212"/>
                <p:cNvSpPr/>
                <p:nvPr/>
              </p:nvSpPr>
              <p:spPr>
                <a:xfrm flipV="1">
                  <a:off x="217840" y="4291752"/>
                  <a:ext cx="3260" cy="344256"/>
                </a:xfrm>
                <a:prstGeom prst="line">
                  <a:avLst/>
                </a:prstGeom>
                <a:noFill/>
                <a:ln w="25400" cap="flat">
                  <a:solidFill>
                    <a:srgbClr val="0433FF"/>
                  </a:solidFill>
                  <a:prstDash val="solid"/>
                  <a:miter lim="400000"/>
                  <a:tailEnd type="triangle" w="med" len="med"/>
                </a:ln>
                <a:effectLst/>
              </p:spPr>
              <p:txBody>
                <a:bodyPr wrap="square" lIns="26789" tIns="26789" rIns="26789" bIns="26789" numCol="1" anchor="ctr">
                  <a:noAutofit/>
                </a:bodyPr>
                <a:lstStyle/>
                <a:p>
                  <a:pPr defTabSz="685800" eaLnBrk="0" fontAlgn="base" hangingPunct="0">
                    <a:spcBef>
                      <a:spcPct val="0"/>
                    </a:spcBef>
                    <a:spcAft>
                      <a:spcPct val="0"/>
                    </a:spcAft>
                    <a:defRPr sz="3200">
                      <a:solidFill>
                        <a:srgbClr val="414141"/>
                      </a:solidFill>
                      <a:latin typeface="Palatino"/>
                      <a:ea typeface="Palatino"/>
                      <a:cs typeface="Palatino"/>
                      <a:sym typeface="Palatino"/>
                    </a:defRPr>
                  </a:pPr>
                  <a:endParaRPr kumimoji="1" sz="1688">
                    <a:solidFill>
                      <a:srgbClr val="414141"/>
                    </a:solidFill>
                    <a:latin typeface="Palatino"/>
                    <a:ea typeface="Palatino"/>
                    <a:cs typeface="Palatino"/>
                    <a:sym typeface="Palatino"/>
                  </a:endParaRPr>
                </a:p>
              </p:txBody>
            </p:sp>
          </p:grpSp>
          <p:grpSp>
            <p:nvGrpSpPr>
              <p:cNvPr id="37" name="Group 240"/>
              <p:cNvGrpSpPr/>
              <p:nvPr/>
            </p:nvGrpSpPr>
            <p:grpSpPr>
              <a:xfrm rot="10800000">
                <a:off x="4198620" y="-1"/>
                <a:ext cx="4200583" cy="8160972"/>
                <a:chOff x="0" y="0"/>
                <a:chExt cx="4200581" cy="8160970"/>
              </a:xfrm>
            </p:grpSpPr>
            <p:sp>
              <p:nvSpPr>
                <p:cNvPr id="38" name="Shape 214"/>
                <p:cNvSpPr/>
                <p:nvPr/>
              </p:nvSpPr>
              <p:spPr>
                <a:xfrm flipV="1">
                  <a:off x="217840" y="3508400"/>
                  <a:ext cx="115201" cy="349114"/>
                </a:xfrm>
                <a:prstGeom prst="line">
                  <a:avLst/>
                </a:prstGeom>
                <a:noFill/>
                <a:ln w="25400" cap="flat">
                  <a:solidFill>
                    <a:srgbClr val="0433FF"/>
                  </a:solidFill>
                  <a:prstDash val="solid"/>
                  <a:miter lim="400000"/>
                  <a:tailEnd type="triangle" w="med" len="med"/>
                </a:ln>
                <a:effectLst/>
              </p:spPr>
              <p:txBody>
                <a:bodyPr wrap="square" lIns="26789" tIns="26789" rIns="26789" bIns="26789" numCol="1" anchor="ctr">
                  <a:noAutofit/>
                </a:bodyPr>
                <a:lstStyle/>
                <a:p>
                  <a:pPr defTabSz="685800" eaLnBrk="0" fontAlgn="base" hangingPunct="0">
                    <a:spcBef>
                      <a:spcPct val="0"/>
                    </a:spcBef>
                    <a:spcAft>
                      <a:spcPct val="0"/>
                    </a:spcAft>
                    <a:defRPr sz="3200">
                      <a:solidFill>
                        <a:srgbClr val="414141"/>
                      </a:solidFill>
                      <a:latin typeface="Palatino"/>
                      <a:ea typeface="Palatino"/>
                      <a:cs typeface="Palatino"/>
                      <a:sym typeface="Palatino"/>
                    </a:defRPr>
                  </a:pPr>
                  <a:endParaRPr kumimoji="1" sz="1688">
                    <a:solidFill>
                      <a:srgbClr val="414141"/>
                    </a:solidFill>
                    <a:latin typeface="Palatino"/>
                    <a:ea typeface="Palatino"/>
                    <a:cs typeface="Palatino"/>
                    <a:sym typeface="Palatino"/>
                  </a:endParaRPr>
                </a:p>
              </p:txBody>
            </p:sp>
            <p:sp>
              <p:nvSpPr>
                <p:cNvPr id="39" name="Shape 215"/>
                <p:cNvSpPr/>
                <p:nvPr/>
              </p:nvSpPr>
              <p:spPr>
                <a:xfrm>
                  <a:off x="217840" y="4291872"/>
                  <a:ext cx="115201" cy="349114"/>
                </a:xfrm>
                <a:prstGeom prst="line">
                  <a:avLst/>
                </a:prstGeom>
                <a:noFill/>
                <a:ln w="25400" cap="flat">
                  <a:solidFill>
                    <a:srgbClr val="FF2700"/>
                  </a:solidFill>
                  <a:prstDash val="solid"/>
                  <a:miter lim="400000"/>
                  <a:tailEnd type="triangle" w="med" len="med"/>
                </a:ln>
                <a:effectLst/>
              </p:spPr>
              <p:txBody>
                <a:bodyPr wrap="square" lIns="26789" tIns="26789" rIns="26789" bIns="26789" numCol="1" anchor="ctr">
                  <a:noAutofit/>
                </a:bodyPr>
                <a:lstStyle/>
                <a:p>
                  <a:pPr defTabSz="685800" eaLnBrk="0" fontAlgn="base" hangingPunct="0">
                    <a:spcBef>
                      <a:spcPct val="0"/>
                    </a:spcBef>
                    <a:spcAft>
                      <a:spcPct val="0"/>
                    </a:spcAft>
                    <a:defRPr sz="3200">
                      <a:solidFill>
                        <a:srgbClr val="414141"/>
                      </a:solidFill>
                      <a:latin typeface="Palatino"/>
                      <a:ea typeface="Palatino"/>
                      <a:cs typeface="Palatino"/>
                      <a:sym typeface="Palatino"/>
                    </a:defRPr>
                  </a:pPr>
                  <a:endParaRPr kumimoji="1" sz="1688">
                    <a:solidFill>
                      <a:srgbClr val="414141"/>
                    </a:solidFill>
                    <a:latin typeface="Palatino"/>
                    <a:ea typeface="Palatino"/>
                    <a:cs typeface="Palatino"/>
                    <a:sym typeface="Palatino"/>
                  </a:endParaRPr>
                </a:p>
              </p:txBody>
            </p:sp>
            <p:grpSp>
              <p:nvGrpSpPr>
                <p:cNvPr id="40" name="Group 226"/>
                <p:cNvGrpSpPr/>
                <p:nvPr/>
              </p:nvGrpSpPr>
              <p:grpSpPr>
                <a:xfrm>
                  <a:off x="217077" y="-1"/>
                  <a:ext cx="3983505" cy="3525471"/>
                  <a:chOff x="0" y="0"/>
                  <a:chExt cx="3983504" cy="3525469"/>
                </a:xfrm>
              </p:grpSpPr>
              <p:grpSp>
                <p:nvGrpSpPr>
                  <p:cNvPr id="54" name="Group 219"/>
                  <p:cNvGrpSpPr/>
                  <p:nvPr/>
                </p:nvGrpSpPr>
                <p:grpSpPr>
                  <a:xfrm>
                    <a:off x="0" y="315920"/>
                    <a:ext cx="2339442" cy="3209550"/>
                    <a:chOff x="0" y="0"/>
                    <a:chExt cx="2339441" cy="3209549"/>
                  </a:xfrm>
                </p:grpSpPr>
                <p:sp>
                  <p:nvSpPr>
                    <p:cNvPr id="61" name="Shape 216"/>
                    <p:cNvSpPr/>
                    <p:nvPr/>
                  </p:nvSpPr>
                  <p:spPr>
                    <a:xfrm>
                      <a:off x="0" y="870001"/>
                      <a:ext cx="1041543" cy="233954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06" y="19380"/>
                            <a:pt x="869" y="17174"/>
                            <a:pt x="1983" y="15008"/>
                          </a:cubicBezTo>
                          <a:cubicBezTo>
                            <a:pt x="3148" y="12744"/>
                            <a:pt x="4801" y="10532"/>
                            <a:pt x="7097" y="8445"/>
                          </a:cubicBezTo>
                          <a:cubicBezTo>
                            <a:pt x="9125" y="6602"/>
                            <a:pt x="11638" y="4873"/>
                            <a:pt x="14547" y="3281"/>
                          </a:cubicBezTo>
                          <a:cubicBezTo>
                            <a:pt x="16697" y="2105"/>
                            <a:pt x="19055" y="1008"/>
                            <a:pt x="21600" y="0"/>
                          </a:cubicBezTo>
                        </a:path>
                      </a:pathLst>
                    </a:custGeom>
                    <a:noFill/>
                    <a:ln w="25400" cap="flat">
                      <a:solidFill>
                        <a:srgbClr val="FF2700"/>
                      </a:solidFill>
                      <a:prstDash val="solid"/>
                      <a:miter lim="400000"/>
                    </a:ln>
                    <a:effectLst/>
                  </p:spPr>
                  <p:txBody>
                    <a:bodyPr wrap="square" lIns="26789" tIns="26789" rIns="26789" bIns="26789" numCol="1" anchor="ctr">
                      <a:noAutofit/>
                    </a:bodyPr>
                    <a:lstStyle/>
                    <a:p>
                      <a:pPr defTabSz="685800" eaLnBrk="0" fontAlgn="base" hangingPunct="0">
                        <a:spcBef>
                          <a:spcPct val="0"/>
                        </a:spcBef>
                        <a:spcAft>
                          <a:spcPct val="0"/>
                        </a:spcAft>
                        <a:defRPr sz="3200">
                          <a:solidFill>
                            <a:srgbClr val="414141"/>
                          </a:solidFill>
                          <a:latin typeface="Palatino"/>
                          <a:ea typeface="Palatino"/>
                          <a:cs typeface="Palatino"/>
                          <a:sym typeface="Palatino"/>
                        </a:defRPr>
                      </a:pPr>
                      <a:endParaRPr kumimoji="1" sz="1688">
                        <a:solidFill>
                          <a:srgbClr val="414141"/>
                        </a:solidFill>
                        <a:latin typeface="Palatino"/>
                        <a:ea typeface="Palatino"/>
                        <a:cs typeface="Palatino"/>
                        <a:sym typeface="Palatino"/>
                      </a:endParaRPr>
                    </a:p>
                  </p:txBody>
                </p:sp>
                <p:sp>
                  <p:nvSpPr>
                    <p:cNvPr id="62" name="Shape 217"/>
                    <p:cNvSpPr/>
                    <p:nvPr/>
                  </p:nvSpPr>
                  <p:spPr>
                    <a:xfrm>
                      <a:off x="1314709" y="0"/>
                      <a:ext cx="1024733" cy="63122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424" y="18137"/>
                            <a:pt x="4982" y="14932"/>
                            <a:pt x="7660" y="12004"/>
                          </a:cubicBezTo>
                          <a:cubicBezTo>
                            <a:pt x="12034" y="7220"/>
                            <a:pt x="16707" y="3197"/>
                            <a:pt x="21600" y="0"/>
                          </a:cubicBezTo>
                        </a:path>
                      </a:pathLst>
                    </a:custGeom>
                    <a:noFill/>
                    <a:ln w="25400" cap="flat">
                      <a:solidFill>
                        <a:srgbClr val="FF2700"/>
                      </a:solidFill>
                      <a:prstDash val="solid"/>
                      <a:miter lim="400000"/>
                    </a:ln>
                    <a:effectLst/>
                  </p:spPr>
                  <p:txBody>
                    <a:bodyPr wrap="square" lIns="26789" tIns="26789" rIns="26789" bIns="26789" numCol="1" anchor="ctr">
                      <a:noAutofit/>
                    </a:bodyPr>
                    <a:lstStyle/>
                    <a:p>
                      <a:pPr defTabSz="685800" eaLnBrk="0" fontAlgn="base" hangingPunct="0">
                        <a:spcBef>
                          <a:spcPct val="0"/>
                        </a:spcBef>
                        <a:spcAft>
                          <a:spcPct val="0"/>
                        </a:spcAft>
                        <a:defRPr sz="3200">
                          <a:solidFill>
                            <a:srgbClr val="414141"/>
                          </a:solidFill>
                          <a:latin typeface="Palatino"/>
                          <a:ea typeface="Palatino"/>
                          <a:cs typeface="Palatino"/>
                          <a:sym typeface="Palatino"/>
                        </a:defRPr>
                      </a:pPr>
                      <a:endParaRPr kumimoji="1" sz="1688">
                        <a:solidFill>
                          <a:srgbClr val="414141"/>
                        </a:solidFill>
                        <a:latin typeface="Palatino"/>
                        <a:ea typeface="Palatino"/>
                        <a:cs typeface="Palatino"/>
                        <a:sym typeface="Palatino"/>
                      </a:endParaRPr>
                    </a:p>
                  </p:txBody>
                </p:sp>
                <p:sp>
                  <p:nvSpPr>
                    <p:cNvPr id="63" name="Shape 218"/>
                    <p:cNvSpPr/>
                    <p:nvPr/>
                  </p:nvSpPr>
                  <p:spPr>
                    <a:xfrm flipV="1">
                      <a:off x="1034004" y="620297"/>
                      <a:ext cx="292697" cy="257129"/>
                    </a:xfrm>
                    <a:prstGeom prst="line">
                      <a:avLst/>
                    </a:prstGeom>
                    <a:noFill/>
                    <a:ln w="25400" cap="flat">
                      <a:solidFill>
                        <a:srgbClr val="414141"/>
                      </a:solidFill>
                      <a:prstDash val="solid"/>
                      <a:miter lim="400000"/>
                    </a:ln>
                    <a:effectLst/>
                  </p:spPr>
                  <p:txBody>
                    <a:bodyPr wrap="square" lIns="26789" tIns="26789" rIns="26789" bIns="26789" numCol="1" anchor="ctr">
                      <a:noAutofit/>
                    </a:bodyPr>
                    <a:lstStyle/>
                    <a:p>
                      <a:pPr defTabSz="685800" eaLnBrk="0" fontAlgn="base" hangingPunct="0">
                        <a:spcBef>
                          <a:spcPct val="0"/>
                        </a:spcBef>
                        <a:spcAft>
                          <a:spcPct val="0"/>
                        </a:spcAft>
                        <a:defRPr sz="3200">
                          <a:solidFill>
                            <a:srgbClr val="414141"/>
                          </a:solidFill>
                          <a:latin typeface="Palatino"/>
                          <a:ea typeface="Palatino"/>
                          <a:cs typeface="Palatino"/>
                          <a:sym typeface="Palatino"/>
                        </a:defRPr>
                      </a:pPr>
                      <a:endParaRPr kumimoji="1" sz="1688">
                        <a:solidFill>
                          <a:srgbClr val="414141"/>
                        </a:solidFill>
                        <a:latin typeface="Palatino"/>
                        <a:ea typeface="Palatino"/>
                        <a:cs typeface="Palatino"/>
                        <a:sym typeface="Palatino"/>
                      </a:endParaRPr>
                    </a:p>
                  </p:txBody>
                </p:sp>
              </p:grpSp>
              <p:sp>
                <p:nvSpPr>
                  <p:cNvPr id="55" name="Shape 220"/>
                  <p:cNvSpPr/>
                  <p:nvPr/>
                </p:nvSpPr>
                <p:spPr>
                  <a:xfrm>
                    <a:off x="2333871" y="-1"/>
                    <a:ext cx="1649634" cy="313007"/>
                  </a:xfrm>
                  <a:custGeom>
                    <a:avLst/>
                    <a:gdLst/>
                    <a:ahLst/>
                    <a:cxnLst>
                      <a:cxn ang="0">
                        <a:pos x="wd2" y="hd2"/>
                      </a:cxn>
                      <a:cxn ang="5400000">
                        <a:pos x="wd2" y="hd2"/>
                      </a:cxn>
                      <a:cxn ang="10800000">
                        <a:pos x="wd2" y="hd2"/>
                      </a:cxn>
                      <a:cxn ang="16200000">
                        <a:pos x="wd2" y="hd2"/>
                      </a:cxn>
                    </a:cxnLst>
                    <a:rect l="0" t="0" r="r" b="b"/>
                    <a:pathLst>
                      <a:path w="21600" h="21330" extrusionOk="0">
                        <a:moveTo>
                          <a:pt x="21600" y="3710"/>
                        </a:moveTo>
                        <a:cubicBezTo>
                          <a:pt x="20266" y="1626"/>
                          <a:pt x="18887" y="410"/>
                          <a:pt x="17496" y="89"/>
                        </a:cubicBezTo>
                        <a:cubicBezTo>
                          <a:pt x="15941" y="-270"/>
                          <a:pt x="14388" y="490"/>
                          <a:pt x="12851" y="1741"/>
                        </a:cubicBezTo>
                        <a:cubicBezTo>
                          <a:pt x="11335" y="2975"/>
                          <a:pt x="9835" y="4685"/>
                          <a:pt x="8352" y="6721"/>
                        </a:cubicBezTo>
                        <a:cubicBezTo>
                          <a:pt x="6832" y="8806"/>
                          <a:pt x="5330" y="11230"/>
                          <a:pt x="3843" y="13885"/>
                        </a:cubicBezTo>
                        <a:cubicBezTo>
                          <a:pt x="2550" y="16194"/>
                          <a:pt x="1268" y="18676"/>
                          <a:pt x="0" y="21330"/>
                        </a:cubicBezTo>
                      </a:path>
                    </a:pathLst>
                  </a:custGeom>
                  <a:noFill/>
                  <a:ln w="25400" cap="flat">
                    <a:solidFill>
                      <a:srgbClr val="FF2700"/>
                    </a:solidFill>
                    <a:prstDash val="solid"/>
                    <a:miter lim="400000"/>
                  </a:ln>
                  <a:effectLst/>
                </p:spPr>
                <p:txBody>
                  <a:bodyPr wrap="square" lIns="26789" tIns="26789" rIns="26789" bIns="26789" numCol="1" anchor="ctr">
                    <a:noAutofit/>
                  </a:bodyPr>
                  <a:lstStyle/>
                  <a:p>
                    <a:pPr defTabSz="685800" eaLnBrk="0" fontAlgn="base" hangingPunct="0">
                      <a:spcBef>
                        <a:spcPct val="0"/>
                      </a:spcBef>
                      <a:spcAft>
                        <a:spcPct val="0"/>
                      </a:spcAft>
                      <a:defRPr sz="3200">
                        <a:solidFill>
                          <a:srgbClr val="414141"/>
                        </a:solidFill>
                        <a:latin typeface="Palatino"/>
                        <a:ea typeface="Palatino"/>
                        <a:cs typeface="Palatino"/>
                        <a:sym typeface="Palatino"/>
                      </a:defRPr>
                    </a:pPr>
                    <a:endParaRPr kumimoji="1" sz="1688">
                      <a:solidFill>
                        <a:srgbClr val="414141"/>
                      </a:solidFill>
                      <a:latin typeface="Palatino"/>
                      <a:ea typeface="Palatino"/>
                      <a:cs typeface="Palatino"/>
                      <a:sym typeface="Palatino"/>
                    </a:endParaRPr>
                  </a:p>
                </p:txBody>
              </p:sp>
              <p:sp>
                <p:nvSpPr>
                  <p:cNvPr id="56" name="Shape 221"/>
                  <p:cNvSpPr/>
                  <p:nvPr/>
                </p:nvSpPr>
                <p:spPr>
                  <a:xfrm>
                    <a:off x="107559" y="1256129"/>
                    <a:ext cx="1010288" cy="226934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06" y="19380"/>
                          <a:pt x="869" y="17174"/>
                          <a:pt x="1983" y="15008"/>
                        </a:cubicBezTo>
                        <a:cubicBezTo>
                          <a:pt x="3148" y="12744"/>
                          <a:pt x="4801" y="10532"/>
                          <a:pt x="7097" y="8445"/>
                        </a:cubicBezTo>
                        <a:cubicBezTo>
                          <a:pt x="9125" y="6602"/>
                          <a:pt x="11638" y="4873"/>
                          <a:pt x="14547" y="3281"/>
                        </a:cubicBezTo>
                        <a:cubicBezTo>
                          <a:pt x="16697" y="2105"/>
                          <a:pt x="19055" y="1008"/>
                          <a:pt x="21600" y="0"/>
                        </a:cubicBezTo>
                      </a:path>
                    </a:pathLst>
                  </a:custGeom>
                  <a:noFill/>
                  <a:ln w="25400" cap="flat">
                    <a:solidFill>
                      <a:srgbClr val="0433FF"/>
                    </a:solidFill>
                    <a:prstDash val="solid"/>
                    <a:miter lim="400000"/>
                  </a:ln>
                  <a:effectLst/>
                </p:spPr>
                <p:txBody>
                  <a:bodyPr wrap="square" lIns="26789" tIns="26789" rIns="26789" bIns="26789" numCol="1" anchor="ctr">
                    <a:noAutofit/>
                  </a:bodyPr>
                  <a:lstStyle/>
                  <a:p>
                    <a:pPr defTabSz="685800" eaLnBrk="0" fontAlgn="base" hangingPunct="0">
                      <a:spcBef>
                        <a:spcPct val="0"/>
                      </a:spcBef>
                      <a:spcAft>
                        <a:spcPct val="0"/>
                      </a:spcAft>
                      <a:defRPr sz="3200">
                        <a:solidFill>
                          <a:srgbClr val="414141"/>
                        </a:solidFill>
                        <a:latin typeface="Palatino"/>
                        <a:ea typeface="Palatino"/>
                        <a:cs typeface="Palatino"/>
                        <a:sym typeface="Palatino"/>
                      </a:defRPr>
                    </a:pPr>
                    <a:endParaRPr kumimoji="1" sz="1688">
                      <a:solidFill>
                        <a:srgbClr val="414141"/>
                      </a:solidFill>
                      <a:latin typeface="Palatino"/>
                      <a:ea typeface="Palatino"/>
                      <a:cs typeface="Palatino"/>
                      <a:sym typeface="Palatino"/>
                    </a:endParaRPr>
                  </a:p>
                </p:txBody>
              </p:sp>
              <p:sp>
                <p:nvSpPr>
                  <p:cNvPr id="57" name="Shape 222"/>
                  <p:cNvSpPr/>
                  <p:nvPr/>
                </p:nvSpPr>
                <p:spPr>
                  <a:xfrm>
                    <a:off x="1382815" y="412235"/>
                    <a:ext cx="993982" cy="61228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424" y="18137"/>
                          <a:pt x="4982" y="14932"/>
                          <a:pt x="7660" y="12004"/>
                        </a:cubicBezTo>
                        <a:cubicBezTo>
                          <a:pt x="12034" y="7220"/>
                          <a:pt x="16707" y="3197"/>
                          <a:pt x="21600" y="0"/>
                        </a:cubicBezTo>
                      </a:path>
                    </a:pathLst>
                  </a:custGeom>
                  <a:noFill/>
                  <a:ln w="25400" cap="flat">
                    <a:solidFill>
                      <a:srgbClr val="0433FF"/>
                    </a:solidFill>
                    <a:prstDash val="solid"/>
                    <a:miter lim="400000"/>
                  </a:ln>
                  <a:effectLst/>
                </p:spPr>
                <p:txBody>
                  <a:bodyPr wrap="square" lIns="26789" tIns="26789" rIns="26789" bIns="26789" numCol="1" anchor="ctr">
                    <a:noAutofit/>
                  </a:bodyPr>
                  <a:lstStyle/>
                  <a:p>
                    <a:pPr defTabSz="685800" eaLnBrk="0" fontAlgn="base" hangingPunct="0">
                      <a:spcBef>
                        <a:spcPct val="0"/>
                      </a:spcBef>
                      <a:spcAft>
                        <a:spcPct val="0"/>
                      </a:spcAft>
                      <a:defRPr sz="3200">
                        <a:solidFill>
                          <a:srgbClr val="414141"/>
                        </a:solidFill>
                        <a:latin typeface="Palatino"/>
                        <a:ea typeface="Palatino"/>
                        <a:cs typeface="Palatino"/>
                        <a:sym typeface="Palatino"/>
                      </a:defRPr>
                    </a:pPr>
                    <a:endParaRPr kumimoji="1" sz="1688">
                      <a:solidFill>
                        <a:srgbClr val="414141"/>
                      </a:solidFill>
                      <a:latin typeface="Palatino"/>
                      <a:ea typeface="Palatino"/>
                      <a:cs typeface="Palatino"/>
                      <a:sym typeface="Palatino"/>
                    </a:endParaRPr>
                  </a:p>
                </p:txBody>
              </p:sp>
              <p:sp>
                <p:nvSpPr>
                  <p:cNvPr id="58" name="Shape 223"/>
                  <p:cNvSpPr/>
                  <p:nvPr/>
                </p:nvSpPr>
                <p:spPr>
                  <a:xfrm flipV="1">
                    <a:off x="1110534" y="1013918"/>
                    <a:ext cx="283914" cy="249413"/>
                  </a:xfrm>
                  <a:prstGeom prst="line">
                    <a:avLst/>
                  </a:prstGeom>
                  <a:noFill/>
                  <a:ln w="25400" cap="flat">
                    <a:solidFill>
                      <a:srgbClr val="414141"/>
                    </a:solidFill>
                    <a:prstDash val="solid"/>
                    <a:miter lim="400000"/>
                  </a:ln>
                  <a:effectLst/>
                </p:spPr>
                <p:txBody>
                  <a:bodyPr wrap="square" lIns="26789" tIns="26789" rIns="26789" bIns="26789" numCol="1" anchor="ctr">
                    <a:noAutofit/>
                  </a:bodyPr>
                  <a:lstStyle/>
                  <a:p>
                    <a:pPr defTabSz="685800" eaLnBrk="0" fontAlgn="base" hangingPunct="0">
                      <a:spcBef>
                        <a:spcPct val="0"/>
                      </a:spcBef>
                      <a:spcAft>
                        <a:spcPct val="0"/>
                      </a:spcAft>
                      <a:defRPr sz="3200">
                        <a:solidFill>
                          <a:srgbClr val="414141"/>
                        </a:solidFill>
                        <a:latin typeface="Palatino"/>
                        <a:ea typeface="Palatino"/>
                        <a:cs typeface="Palatino"/>
                        <a:sym typeface="Palatino"/>
                      </a:defRPr>
                    </a:pPr>
                    <a:endParaRPr kumimoji="1" sz="1688">
                      <a:solidFill>
                        <a:srgbClr val="414141"/>
                      </a:solidFill>
                      <a:latin typeface="Palatino"/>
                      <a:ea typeface="Palatino"/>
                      <a:cs typeface="Palatino"/>
                      <a:sym typeface="Palatino"/>
                    </a:endParaRPr>
                  </a:p>
                </p:txBody>
              </p:sp>
              <p:sp>
                <p:nvSpPr>
                  <p:cNvPr id="59" name="Shape 224"/>
                  <p:cNvSpPr/>
                  <p:nvPr/>
                </p:nvSpPr>
                <p:spPr>
                  <a:xfrm rot="10800000" flipH="1">
                    <a:off x="2371040" y="50338"/>
                    <a:ext cx="1600394" cy="35977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20202" y="20511"/>
                          <a:pt x="18803" y="19473"/>
                          <a:pt x="17401" y="18484"/>
                        </a:cubicBezTo>
                        <a:cubicBezTo>
                          <a:pt x="15768" y="17332"/>
                          <a:pt x="14133" y="16248"/>
                          <a:pt x="12507" y="14921"/>
                        </a:cubicBezTo>
                        <a:cubicBezTo>
                          <a:pt x="11109" y="13781"/>
                          <a:pt x="9719" y="12461"/>
                          <a:pt x="8331" y="11105"/>
                        </a:cubicBezTo>
                        <a:cubicBezTo>
                          <a:pt x="7048" y="9852"/>
                          <a:pt x="5766" y="8566"/>
                          <a:pt x="4501" y="6989"/>
                        </a:cubicBezTo>
                        <a:cubicBezTo>
                          <a:pt x="2968" y="5078"/>
                          <a:pt x="1465" y="2744"/>
                          <a:pt x="0" y="0"/>
                        </a:cubicBezTo>
                      </a:path>
                    </a:pathLst>
                  </a:custGeom>
                  <a:noFill/>
                  <a:ln w="25400" cap="flat">
                    <a:solidFill>
                      <a:srgbClr val="0433FF"/>
                    </a:solidFill>
                    <a:prstDash val="solid"/>
                    <a:miter lim="400000"/>
                  </a:ln>
                  <a:effectLst/>
                </p:spPr>
                <p:txBody>
                  <a:bodyPr wrap="square" lIns="26789" tIns="26789" rIns="26789" bIns="26789" numCol="1" anchor="ctr">
                    <a:noAutofit/>
                  </a:bodyPr>
                  <a:lstStyle/>
                  <a:p>
                    <a:pPr defTabSz="685800" eaLnBrk="0" fontAlgn="base" hangingPunct="0">
                      <a:spcBef>
                        <a:spcPct val="0"/>
                      </a:spcBef>
                      <a:spcAft>
                        <a:spcPct val="0"/>
                      </a:spcAft>
                      <a:defRPr sz="3200">
                        <a:solidFill>
                          <a:srgbClr val="414141"/>
                        </a:solidFill>
                        <a:latin typeface="Palatino"/>
                        <a:ea typeface="Palatino"/>
                        <a:cs typeface="Palatino"/>
                        <a:sym typeface="Palatino"/>
                      </a:defRPr>
                    </a:pPr>
                    <a:endParaRPr kumimoji="1" sz="1688">
                      <a:solidFill>
                        <a:srgbClr val="414141"/>
                      </a:solidFill>
                      <a:latin typeface="Palatino"/>
                      <a:ea typeface="Palatino"/>
                      <a:cs typeface="Palatino"/>
                      <a:sym typeface="Palatino"/>
                    </a:endParaRPr>
                  </a:p>
                </p:txBody>
              </p:sp>
              <p:sp>
                <p:nvSpPr>
                  <p:cNvPr id="60" name="Shape 225"/>
                  <p:cNvSpPr/>
                  <p:nvPr/>
                </p:nvSpPr>
                <p:spPr>
                  <a:xfrm>
                    <a:off x="2570641" y="171978"/>
                    <a:ext cx="1409734" cy="16360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523" y="15566"/>
                          <a:pt x="5091" y="11065"/>
                          <a:pt x="7687" y="8131"/>
                        </a:cubicBezTo>
                        <a:cubicBezTo>
                          <a:pt x="9741" y="5810"/>
                          <a:pt x="11807" y="4475"/>
                          <a:pt x="13874" y="3337"/>
                        </a:cubicBezTo>
                        <a:cubicBezTo>
                          <a:pt x="16447" y="1919"/>
                          <a:pt x="19023" y="807"/>
                          <a:pt x="21600" y="0"/>
                        </a:cubicBezTo>
                      </a:path>
                    </a:pathLst>
                  </a:custGeom>
                  <a:noFill/>
                  <a:ln w="25400" cap="flat">
                    <a:solidFill>
                      <a:srgbClr val="007D00"/>
                    </a:solidFill>
                    <a:prstDash val="solid"/>
                    <a:miter lim="400000"/>
                  </a:ln>
                  <a:effectLst/>
                </p:spPr>
                <p:txBody>
                  <a:bodyPr wrap="square" lIns="26789" tIns="26789" rIns="26789" bIns="26789" numCol="1" anchor="ctr">
                    <a:noAutofit/>
                  </a:bodyPr>
                  <a:lstStyle/>
                  <a:p>
                    <a:pPr defTabSz="685800" eaLnBrk="0" fontAlgn="base" hangingPunct="0">
                      <a:spcBef>
                        <a:spcPct val="0"/>
                      </a:spcBef>
                      <a:spcAft>
                        <a:spcPct val="0"/>
                      </a:spcAft>
                      <a:defRPr sz="3200">
                        <a:solidFill>
                          <a:srgbClr val="414141"/>
                        </a:solidFill>
                        <a:latin typeface="Palatino"/>
                        <a:ea typeface="Palatino"/>
                        <a:cs typeface="Palatino"/>
                        <a:sym typeface="Palatino"/>
                      </a:defRPr>
                    </a:pPr>
                    <a:endParaRPr kumimoji="1" sz="1688">
                      <a:solidFill>
                        <a:srgbClr val="414141"/>
                      </a:solidFill>
                      <a:latin typeface="Palatino"/>
                      <a:ea typeface="Palatino"/>
                      <a:cs typeface="Palatino"/>
                      <a:sym typeface="Palatino"/>
                    </a:endParaRPr>
                  </a:p>
                </p:txBody>
              </p:sp>
            </p:grpSp>
            <p:grpSp>
              <p:nvGrpSpPr>
                <p:cNvPr id="41" name="Group 236"/>
                <p:cNvGrpSpPr/>
                <p:nvPr/>
              </p:nvGrpSpPr>
              <p:grpSpPr>
                <a:xfrm>
                  <a:off x="217077" y="4635500"/>
                  <a:ext cx="3983505" cy="3525470"/>
                  <a:chOff x="0" y="0"/>
                  <a:chExt cx="3983504" cy="3525469"/>
                </a:xfrm>
              </p:grpSpPr>
              <p:sp>
                <p:nvSpPr>
                  <p:cNvPr id="45" name="Shape 227"/>
                  <p:cNvSpPr/>
                  <p:nvPr/>
                </p:nvSpPr>
                <p:spPr>
                  <a:xfrm rot="10800000" flipH="1">
                    <a:off x="0" y="0"/>
                    <a:ext cx="1041543" cy="233954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06" y="19380"/>
                          <a:pt x="869" y="17174"/>
                          <a:pt x="1983" y="15008"/>
                        </a:cubicBezTo>
                        <a:cubicBezTo>
                          <a:pt x="3148" y="12744"/>
                          <a:pt x="4801" y="10532"/>
                          <a:pt x="7097" y="8445"/>
                        </a:cubicBezTo>
                        <a:cubicBezTo>
                          <a:pt x="9125" y="6602"/>
                          <a:pt x="11638" y="4873"/>
                          <a:pt x="14547" y="3281"/>
                        </a:cubicBezTo>
                        <a:cubicBezTo>
                          <a:pt x="16697" y="2105"/>
                          <a:pt x="19055" y="1008"/>
                          <a:pt x="21600" y="0"/>
                        </a:cubicBezTo>
                      </a:path>
                    </a:pathLst>
                  </a:custGeom>
                  <a:noFill/>
                  <a:ln w="25400" cap="flat">
                    <a:solidFill>
                      <a:srgbClr val="0433FF"/>
                    </a:solidFill>
                    <a:prstDash val="solid"/>
                    <a:miter lim="400000"/>
                  </a:ln>
                  <a:effectLst/>
                </p:spPr>
                <p:txBody>
                  <a:bodyPr wrap="square" lIns="26789" tIns="26789" rIns="26789" bIns="26789" numCol="1" anchor="ctr">
                    <a:noAutofit/>
                  </a:bodyPr>
                  <a:lstStyle/>
                  <a:p>
                    <a:pPr defTabSz="685800" eaLnBrk="0" fontAlgn="base" hangingPunct="0">
                      <a:spcBef>
                        <a:spcPct val="0"/>
                      </a:spcBef>
                      <a:spcAft>
                        <a:spcPct val="0"/>
                      </a:spcAft>
                      <a:defRPr sz="3200">
                        <a:solidFill>
                          <a:srgbClr val="414141"/>
                        </a:solidFill>
                        <a:latin typeface="Palatino"/>
                        <a:ea typeface="Palatino"/>
                        <a:cs typeface="Palatino"/>
                        <a:sym typeface="Palatino"/>
                      </a:defRPr>
                    </a:pPr>
                    <a:endParaRPr kumimoji="1" sz="1688">
                      <a:solidFill>
                        <a:srgbClr val="414141"/>
                      </a:solidFill>
                      <a:latin typeface="Palatino"/>
                      <a:ea typeface="Palatino"/>
                      <a:cs typeface="Palatino"/>
                      <a:sym typeface="Palatino"/>
                    </a:endParaRPr>
                  </a:p>
                </p:txBody>
              </p:sp>
              <p:sp>
                <p:nvSpPr>
                  <p:cNvPr id="46" name="Shape 228"/>
                  <p:cNvSpPr/>
                  <p:nvPr/>
                </p:nvSpPr>
                <p:spPr>
                  <a:xfrm rot="10800000" flipH="1">
                    <a:off x="1314709" y="2578327"/>
                    <a:ext cx="1024733" cy="63122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424" y="18137"/>
                          <a:pt x="4982" y="14932"/>
                          <a:pt x="7660" y="12004"/>
                        </a:cubicBezTo>
                        <a:cubicBezTo>
                          <a:pt x="12034" y="7220"/>
                          <a:pt x="16707" y="3197"/>
                          <a:pt x="21600" y="0"/>
                        </a:cubicBezTo>
                      </a:path>
                    </a:pathLst>
                  </a:custGeom>
                  <a:noFill/>
                  <a:ln w="25400" cap="flat">
                    <a:solidFill>
                      <a:srgbClr val="0433FF"/>
                    </a:solidFill>
                    <a:prstDash val="solid"/>
                    <a:miter lim="400000"/>
                  </a:ln>
                  <a:effectLst/>
                </p:spPr>
                <p:txBody>
                  <a:bodyPr wrap="square" lIns="26789" tIns="26789" rIns="26789" bIns="26789" numCol="1" anchor="ctr">
                    <a:noAutofit/>
                  </a:bodyPr>
                  <a:lstStyle/>
                  <a:p>
                    <a:pPr defTabSz="685800" eaLnBrk="0" fontAlgn="base" hangingPunct="0">
                      <a:spcBef>
                        <a:spcPct val="0"/>
                      </a:spcBef>
                      <a:spcAft>
                        <a:spcPct val="0"/>
                      </a:spcAft>
                      <a:defRPr sz="3200">
                        <a:solidFill>
                          <a:srgbClr val="414141"/>
                        </a:solidFill>
                        <a:latin typeface="Palatino"/>
                        <a:ea typeface="Palatino"/>
                        <a:cs typeface="Palatino"/>
                        <a:sym typeface="Palatino"/>
                      </a:defRPr>
                    </a:pPr>
                    <a:endParaRPr kumimoji="1" sz="1688">
                      <a:solidFill>
                        <a:srgbClr val="414141"/>
                      </a:solidFill>
                      <a:latin typeface="Palatino"/>
                      <a:ea typeface="Palatino"/>
                      <a:cs typeface="Palatino"/>
                      <a:sym typeface="Palatino"/>
                    </a:endParaRPr>
                  </a:p>
                </p:txBody>
              </p:sp>
              <p:sp>
                <p:nvSpPr>
                  <p:cNvPr id="47" name="Shape 229"/>
                  <p:cNvSpPr/>
                  <p:nvPr/>
                </p:nvSpPr>
                <p:spPr>
                  <a:xfrm>
                    <a:off x="1034004" y="2332123"/>
                    <a:ext cx="292697" cy="257129"/>
                  </a:xfrm>
                  <a:prstGeom prst="line">
                    <a:avLst/>
                  </a:prstGeom>
                  <a:noFill/>
                  <a:ln w="25400" cap="flat">
                    <a:solidFill>
                      <a:srgbClr val="414141"/>
                    </a:solidFill>
                    <a:prstDash val="solid"/>
                    <a:miter lim="400000"/>
                  </a:ln>
                  <a:effectLst/>
                </p:spPr>
                <p:txBody>
                  <a:bodyPr wrap="square" lIns="26789" tIns="26789" rIns="26789" bIns="26789" numCol="1" anchor="ctr">
                    <a:noAutofit/>
                  </a:bodyPr>
                  <a:lstStyle/>
                  <a:p>
                    <a:pPr defTabSz="685800" eaLnBrk="0" fontAlgn="base" hangingPunct="0">
                      <a:spcBef>
                        <a:spcPct val="0"/>
                      </a:spcBef>
                      <a:spcAft>
                        <a:spcPct val="0"/>
                      </a:spcAft>
                      <a:defRPr sz="3200">
                        <a:solidFill>
                          <a:srgbClr val="414141"/>
                        </a:solidFill>
                        <a:latin typeface="Palatino"/>
                        <a:ea typeface="Palatino"/>
                        <a:cs typeface="Palatino"/>
                        <a:sym typeface="Palatino"/>
                      </a:defRPr>
                    </a:pPr>
                    <a:endParaRPr kumimoji="1" sz="1688">
                      <a:solidFill>
                        <a:srgbClr val="414141"/>
                      </a:solidFill>
                      <a:latin typeface="Palatino"/>
                      <a:ea typeface="Palatino"/>
                      <a:cs typeface="Palatino"/>
                      <a:sym typeface="Palatino"/>
                    </a:endParaRPr>
                  </a:p>
                </p:txBody>
              </p:sp>
              <p:sp>
                <p:nvSpPr>
                  <p:cNvPr id="48" name="Shape 230"/>
                  <p:cNvSpPr/>
                  <p:nvPr/>
                </p:nvSpPr>
                <p:spPr>
                  <a:xfrm rot="10800000" flipH="1">
                    <a:off x="2333871" y="3212464"/>
                    <a:ext cx="1649634" cy="313006"/>
                  </a:xfrm>
                  <a:custGeom>
                    <a:avLst/>
                    <a:gdLst/>
                    <a:ahLst/>
                    <a:cxnLst>
                      <a:cxn ang="0">
                        <a:pos x="wd2" y="hd2"/>
                      </a:cxn>
                      <a:cxn ang="5400000">
                        <a:pos x="wd2" y="hd2"/>
                      </a:cxn>
                      <a:cxn ang="10800000">
                        <a:pos x="wd2" y="hd2"/>
                      </a:cxn>
                      <a:cxn ang="16200000">
                        <a:pos x="wd2" y="hd2"/>
                      </a:cxn>
                    </a:cxnLst>
                    <a:rect l="0" t="0" r="r" b="b"/>
                    <a:pathLst>
                      <a:path w="21600" h="21330" extrusionOk="0">
                        <a:moveTo>
                          <a:pt x="21600" y="3710"/>
                        </a:moveTo>
                        <a:cubicBezTo>
                          <a:pt x="20266" y="1626"/>
                          <a:pt x="18887" y="410"/>
                          <a:pt x="17496" y="89"/>
                        </a:cubicBezTo>
                        <a:cubicBezTo>
                          <a:pt x="15941" y="-270"/>
                          <a:pt x="14388" y="490"/>
                          <a:pt x="12851" y="1741"/>
                        </a:cubicBezTo>
                        <a:cubicBezTo>
                          <a:pt x="11335" y="2975"/>
                          <a:pt x="9835" y="4685"/>
                          <a:pt x="8352" y="6721"/>
                        </a:cubicBezTo>
                        <a:cubicBezTo>
                          <a:pt x="6832" y="8806"/>
                          <a:pt x="5330" y="11230"/>
                          <a:pt x="3843" y="13885"/>
                        </a:cubicBezTo>
                        <a:cubicBezTo>
                          <a:pt x="2550" y="16194"/>
                          <a:pt x="1268" y="18676"/>
                          <a:pt x="0" y="21330"/>
                        </a:cubicBezTo>
                      </a:path>
                    </a:pathLst>
                  </a:custGeom>
                  <a:noFill/>
                  <a:ln w="25400" cap="flat">
                    <a:solidFill>
                      <a:srgbClr val="0433FF"/>
                    </a:solidFill>
                    <a:prstDash val="solid"/>
                    <a:miter lim="400000"/>
                  </a:ln>
                  <a:effectLst/>
                </p:spPr>
                <p:txBody>
                  <a:bodyPr wrap="square" lIns="26789" tIns="26789" rIns="26789" bIns="26789" numCol="1" anchor="ctr">
                    <a:noAutofit/>
                  </a:bodyPr>
                  <a:lstStyle/>
                  <a:p>
                    <a:pPr defTabSz="685800" eaLnBrk="0" fontAlgn="base" hangingPunct="0">
                      <a:spcBef>
                        <a:spcPct val="0"/>
                      </a:spcBef>
                      <a:spcAft>
                        <a:spcPct val="0"/>
                      </a:spcAft>
                      <a:defRPr sz="3200">
                        <a:solidFill>
                          <a:srgbClr val="414141"/>
                        </a:solidFill>
                        <a:latin typeface="Palatino"/>
                        <a:ea typeface="Palatino"/>
                        <a:cs typeface="Palatino"/>
                        <a:sym typeface="Palatino"/>
                      </a:defRPr>
                    </a:pPr>
                    <a:endParaRPr kumimoji="1" sz="1688">
                      <a:solidFill>
                        <a:srgbClr val="414141"/>
                      </a:solidFill>
                      <a:latin typeface="Palatino"/>
                      <a:ea typeface="Palatino"/>
                      <a:cs typeface="Palatino"/>
                      <a:sym typeface="Palatino"/>
                    </a:endParaRPr>
                  </a:p>
                </p:txBody>
              </p:sp>
              <p:sp>
                <p:nvSpPr>
                  <p:cNvPr id="49" name="Shape 231"/>
                  <p:cNvSpPr/>
                  <p:nvPr/>
                </p:nvSpPr>
                <p:spPr>
                  <a:xfrm rot="10800000" flipH="1">
                    <a:off x="107559" y="0"/>
                    <a:ext cx="1010288" cy="226934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06" y="19380"/>
                          <a:pt x="869" y="17174"/>
                          <a:pt x="1983" y="15008"/>
                        </a:cubicBezTo>
                        <a:cubicBezTo>
                          <a:pt x="3148" y="12744"/>
                          <a:pt x="4801" y="10532"/>
                          <a:pt x="7097" y="8445"/>
                        </a:cubicBezTo>
                        <a:cubicBezTo>
                          <a:pt x="9125" y="6602"/>
                          <a:pt x="11638" y="4873"/>
                          <a:pt x="14547" y="3281"/>
                        </a:cubicBezTo>
                        <a:cubicBezTo>
                          <a:pt x="16697" y="2105"/>
                          <a:pt x="19055" y="1008"/>
                          <a:pt x="21600" y="0"/>
                        </a:cubicBezTo>
                      </a:path>
                    </a:pathLst>
                  </a:custGeom>
                  <a:noFill/>
                  <a:ln w="25400" cap="flat">
                    <a:solidFill>
                      <a:srgbClr val="FF2700"/>
                    </a:solidFill>
                    <a:prstDash val="solid"/>
                    <a:miter lim="400000"/>
                  </a:ln>
                  <a:effectLst/>
                </p:spPr>
                <p:txBody>
                  <a:bodyPr wrap="square" lIns="26789" tIns="26789" rIns="26789" bIns="26789" numCol="1" anchor="ctr">
                    <a:noAutofit/>
                  </a:bodyPr>
                  <a:lstStyle/>
                  <a:p>
                    <a:pPr defTabSz="685800" eaLnBrk="0" fontAlgn="base" hangingPunct="0">
                      <a:spcBef>
                        <a:spcPct val="0"/>
                      </a:spcBef>
                      <a:spcAft>
                        <a:spcPct val="0"/>
                      </a:spcAft>
                      <a:defRPr sz="3200">
                        <a:solidFill>
                          <a:srgbClr val="414141"/>
                        </a:solidFill>
                        <a:latin typeface="Palatino"/>
                        <a:ea typeface="Palatino"/>
                        <a:cs typeface="Palatino"/>
                        <a:sym typeface="Palatino"/>
                      </a:defRPr>
                    </a:pPr>
                    <a:endParaRPr kumimoji="1" sz="1688">
                      <a:solidFill>
                        <a:srgbClr val="414141"/>
                      </a:solidFill>
                      <a:latin typeface="Palatino"/>
                      <a:ea typeface="Palatino"/>
                      <a:cs typeface="Palatino"/>
                      <a:sym typeface="Palatino"/>
                    </a:endParaRPr>
                  </a:p>
                </p:txBody>
              </p:sp>
              <p:sp>
                <p:nvSpPr>
                  <p:cNvPr id="50" name="Shape 232"/>
                  <p:cNvSpPr/>
                  <p:nvPr/>
                </p:nvSpPr>
                <p:spPr>
                  <a:xfrm rot="10800000" flipH="1">
                    <a:off x="1382815" y="2500955"/>
                    <a:ext cx="993982" cy="61228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424" y="18137"/>
                          <a:pt x="4982" y="14932"/>
                          <a:pt x="7660" y="12004"/>
                        </a:cubicBezTo>
                        <a:cubicBezTo>
                          <a:pt x="12034" y="7220"/>
                          <a:pt x="16707" y="3197"/>
                          <a:pt x="21600" y="0"/>
                        </a:cubicBezTo>
                      </a:path>
                    </a:pathLst>
                  </a:custGeom>
                  <a:noFill/>
                  <a:ln w="25400" cap="flat">
                    <a:solidFill>
                      <a:srgbClr val="FF2700"/>
                    </a:solidFill>
                    <a:prstDash val="solid"/>
                    <a:miter lim="400000"/>
                  </a:ln>
                  <a:effectLst/>
                </p:spPr>
                <p:txBody>
                  <a:bodyPr wrap="square" lIns="26789" tIns="26789" rIns="26789" bIns="26789" numCol="1" anchor="ctr">
                    <a:noAutofit/>
                  </a:bodyPr>
                  <a:lstStyle/>
                  <a:p>
                    <a:pPr defTabSz="685800" eaLnBrk="0" fontAlgn="base" hangingPunct="0">
                      <a:spcBef>
                        <a:spcPct val="0"/>
                      </a:spcBef>
                      <a:spcAft>
                        <a:spcPct val="0"/>
                      </a:spcAft>
                      <a:defRPr sz="3200">
                        <a:solidFill>
                          <a:srgbClr val="414141"/>
                        </a:solidFill>
                        <a:latin typeface="Palatino"/>
                        <a:ea typeface="Palatino"/>
                        <a:cs typeface="Palatino"/>
                        <a:sym typeface="Palatino"/>
                      </a:defRPr>
                    </a:pPr>
                    <a:endParaRPr kumimoji="1" sz="1688">
                      <a:solidFill>
                        <a:srgbClr val="414141"/>
                      </a:solidFill>
                      <a:latin typeface="Palatino"/>
                      <a:ea typeface="Palatino"/>
                      <a:cs typeface="Palatino"/>
                      <a:sym typeface="Palatino"/>
                    </a:endParaRPr>
                  </a:p>
                </p:txBody>
              </p:sp>
              <p:sp>
                <p:nvSpPr>
                  <p:cNvPr id="51" name="Shape 233"/>
                  <p:cNvSpPr/>
                  <p:nvPr/>
                </p:nvSpPr>
                <p:spPr>
                  <a:xfrm>
                    <a:off x="1110534" y="2262139"/>
                    <a:ext cx="283914" cy="249413"/>
                  </a:xfrm>
                  <a:prstGeom prst="line">
                    <a:avLst/>
                  </a:prstGeom>
                  <a:noFill/>
                  <a:ln w="25400" cap="flat">
                    <a:solidFill>
                      <a:srgbClr val="414141"/>
                    </a:solidFill>
                    <a:prstDash val="solid"/>
                    <a:miter lim="400000"/>
                  </a:ln>
                  <a:effectLst/>
                </p:spPr>
                <p:txBody>
                  <a:bodyPr wrap="square" lIns="26789" tIns="26789" rIns="26789" bIns="26789" numCol="1" anchor="ctr">
                    <a:noAutofit/>
                  </a:bodyPr>
                  <a:lstStyle/>
                  <a:p>
                    <a:pPr defTabSz="685800" eaLnBrk="0" fontAlgn="base" hangingPunct="0">
                      <a:spcBef>
                        <a:spcPct val="0"/>
                      </a:spcBef>
                      <a:spcAft>
                        <a:spcPct val="0"/>
                      </a:spcAft>
                      <a:defRPr sz="3200">
                        <a:solidFill>
                          <a:srgbClr val="414141"/>
                        </a:solidFill>
                        <a:latin typeface="Palatino"/>
                        <a:ea typeface="Palatino"/>
                        <a:cs typeface="Palatino"/>
                        <a:sym typeface="Palatino"/>
                      </a:defRPr>
                    </a:pPr>
                    <a:endParaRPr kumimoji="1" sz="1688">
                      <a:solidFill>
                        <a:srgbClr val="414141"/>
                      </a:solidFill>
                      <a:latin typeface="Palatino"/>
                      <a:ea typeface="Palatino"/>
                      <a:cs typeface="Palatino"/>
                      <a:sym typeface="Palatino"/>
                    </a:endParaRPr>
                  </a:p>
                </p:txBody>
              </p:sp>
              <p:sp>
                <p:nvSpPr>
                  <p:cNvPr id="52" name="Shape 234"/>
                  <p:cNvSpPr/>
                  <p:nvPr/>
                </p:nvSpPr>
                <p:spPr>
                  <a:xfrm>
                    <a:off x="2371040" y="3115358"/>
                    <a:ext cx="1600394" cy="35977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20202" y="20511"/>
                          <a:pt x="18803" y="19473"/>
                          <a:pt x="17401" y="18484"/>
                        </a:cubicBezTo>
                        <a:cubicBezTo>
                          <a:pt x="15768" y="17332"/>
                          <a:pt x="14133" y="16248"/>
                          <a:pt x="12507" y="14921"/>
                        </a:cubicBezTo>
                        <a:cubicBezTo>
                          <a:pt x="11109" y="13781"/>
                          <a:pt x="9719" y="12461"/>
                          <a:pt x="8331" y="11105"/>
                        </a:cubicBezTo>
                        <a:cubicBezTo>
                          <a:pt x="7048" y="9852"/>
                          <a:pt x="5766" y="8566"/>
                          <a:pt x="4501" y="6989"/>
                        </a:cubicBezTo>
                        <a:cubicBezTo>
                          <a:pt x="2968" y="5078"/>
                          <a:pt x="1465" y="2744"/>
                          <a:pt x="0" y="0"/>
                        </a:cubicBezTo>
                      </a:path>
                    </a:pathLst>
                  </a:custGeom>
                  <a:noFill/>
                  <a:ln w="25400" cap="flat">
                    <a:solidFill>
                      <a:srgbClr val="FF2700"/>
                    </a:solidFill>
                    <a:prstDash val="solid"/>
                    <a:miter lim="400000"/>
                  </a:ln>
                  <a:effectLst/>
                </p:spPr>
                <p:txBody>
                  <a:bodyPr wrap="square" lIns="26789" tIns="26789" rIns="26789" bIns="26789" numCol="1" anchor="ctr">
                    <a:noAutofit/>
                  </a:bodyPr>
                  <a:lstStyle/>
                  <a:p>
                    <a:pPr defTabSz="685800" eaLnBrk="0" fontAlgn="base" hangingPunct="0">
                      <a:spcBef>
                        <a:spcPct val="0"/>
                      </a:spcBef>
                      <a:spcAft>
                        <a:spcPct val="0"/>
                      </a:spcAft>
                      <a:defRPr sz="3200">
                        <a:solidFill>
                          <a:srgbClr val="414141"/>
                        </a:solidFill>
                        <a:latin typeface="Palatino"/>
                        <a:ea typeface="Palatino"/>
                        <a:cs typeface="Palatino"/>
                        <a:sym typeface="Palatino"/>
                      </a:defRPr>
                    </a:pPr>
                    <a:endParaRPr kumimoji="1" sz="1688">
                      <a:solidFill>
                        <a:srgbClr val="414141"/>
                      </a:solidFill>
                      <a:latin typeface="Palatino"/>
                      <a:ea typeface="Palatino"/>
                      <a:cs typeface="Palatino"/>
                      <a:sym typeface="Palatino"/>
                    </a:endParaRPr>
                  </a:p>
                </p:txBody>
              </p:sp>
              <p:sp>
                <p:nvSpPr>
                  <p:cNvPr id="53" name="Shape 235"/>
                  <p:cNvSpPr/>
                  <p:nvPr/>
                </p:nvSpPr>
                <p:spPr>
                  <a:xfrm rot="10800000" flipH="1">
                    <a:off x="2570641" y="3189891"/>
                    <a:ext cx="1409734" cy="16360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523" y="15566"/>
                          <a:pt x="5091" y="11065"/>
                          <a:pt x="7687" y="8131"/>
                        </a:cubicBezTo>
                        <a:cubicBezTo>
                          <a:pt x="9741" y="5810"/>
                          <a:pt x="11807" y="4475"/>
                          <a:pt x="13874" y="3337"/>
                        </a:cubicBezTo>
                        <a:cubicBezTo>
                          <a:pt x="16447" y="1919"/>
                          <a:pt x="19023" y="807"/>
                          <a:pt x="21600" y="0"/>
                        </a:cubicBezTo>
                      </a:path>
                    </a:pathLst>
                  </a:custGeom>
                  <a:noFill/>
                  <a:ln w="25400" cap="flat">
                    <a:solidFill>
                      <a:srgbClr val="007D00"/>
                    </a:solidFill>
                    <a:prstDash val="solid"/>
                    <a:miter lim="400000"/>
                  </a:ln>
                  <a:effectLst/>
                </p:spPr>
                <p:txBody>
                  <a:bodyPr wrap="square" lIns="26789" tIns="26789" rIns="26789" bIns="26789" numCol="1" anchor="ctr">
                    <a:noAutofit/>
                  </a:bodyPr>
                  <a:lstStyle/>
                  <a:p>
                    <a:pPr defTabSz="685800" eaLnBrk="0" fontAlgn="base" hangingPunct="0">
                      <a:spcBef>
                        <a:spcPct val="0"/>
                      </a:spcBef>
                      <a:spcAft>
                        <a:spcPct val="0"/>
                      </a:spcAft>
                      <a:defRPr sz="3200">
                        <a:solidFill>
                          <a:srgbClr val="414141"/>
                        </a:solidFill>
                        <a:latin typeface="Palatino"/>
                        <a:ea typeface="Palatino"/>
                        <a:cs typeface="Palatino"/>
                        <a:sym typeface="Palatino"/>
                      </a:defRPr>
                    </a:pPr>
                    <a:endParaRPr kumimoji="1" sz="1688">
                      <a:solidFill>
                        <a:srgbClr val="414141"/>
                      </a:solidFill>
                      <a:latin typeface="Palatino"/>
                      <a:ea typeface="Palatino"/>
                      <a:cs typeface="Palatino"/>
                      <a:sym typeface="Palatino"/>
                    </a:endParaRPr>
                  </a:p>
                </p:txBody>
              </p:sp>
            </p:grpSp>
            <p:sp>
              <p:nvSpPr>
                <p:cNvPr id="42" name="Shape 237"/>
                <p:cNvSpPr/>
                <p:nvPr/>
              </p:nvSpPr>
              <p:spPr>
                <a:xfrm>
                  <a:off x="0" y="3844423"/>
                  <a:ext cx="404376" cy="472124"/>
                </a:xfrm>
                <a:prstGeom prst="rect">
                  <a:avLst/>
                </a:prstGeom>
                <a:blipFill rotWithShape="1">
                  <a:blip r:embed="rId3" cstate="screen">
                    <a:extLst>
                      <a:ext uri="{28A0092B-C50C-407E-A947-70E740481C1C}">
                        <a14:useLocalDpi xmlns:a14="http://schemas.microsoft.com/office/drawing/2010/main"/>
                      </a:ext>
                    </a:extLst>
                  </a:blip>
                  <a:srcRect/>
                  <a:stretch>
                    <a:fillRect/>
                  </a:stretch>
                </a:blipFill>
                <a:ln w="12700" cap="flat">
                  <a:noFill/>
                  <a:miter lim="400000"/>
                </a:ln>
                <a:effectLst/>
              </p:spPr>
              <p:txBody>
                <a:bodyPr wrap="square" lIns="26789" tIns="26789" rIns="26789" bIns="26789" numCol="1" anchor="ctr">
                  <a:noAutofit/>
                </a:bodyPr>
                <a:lstStyle/>
                <a:p>
                  <a:pPr defTabSz="685800" eaLnBrk="0" fontAlgn="base" hangingPunct="0">
                    <a:spcBef>
                      <a:spcPct val="0"/>
                    </a:spcBef>
                    <a:spcAft>
                      <a:spcPct val="0"/>
                    </a:spcAft>
                    <a:defRPr sz="3200">
                      <a:solidFill>
                        <a:srgbClr val="FFFFFF"/>
                      </a:solidFill>
                      <a:effectLst>
                        <a:outerShdw blurRad="25400" dist="33948" dir="2700000" rotWithShape="0">
                          <a:srgbClr val="3B3936"/>
                        </a:outerShdw>
                      </a:effectLst>
                      <a:latin typeface="Palatino"/>
                      <a:ea typeface="Palatino"/>
                      <a:cs typeface="Palatino"/>
                      <a:sym typeface="Palatino"/>
                    </a:defRPr>
                  </a:pPr>
                  <a:endParaRPr kumimoji="1" sz="1688">
                    <a:solidFill>
                      <a:srgbClr val="FFFFFF"/>
                    </a:solidFill>
                    <a:effectLst>
                      <a:outerShdw blurRad="25400" dist="33948" dir="2700000" rotWithShape="0">
                        <a:srgbClr val="3B3936"/>
                      </a:outerShdw>
                    </a:effectLst>
                    <a:latin typeface="Palatino"/>
                    <a:ea typeface="Palatino"/>
                    <a:cs typeface="Palatino"/>
                    <a:sym typeface="Palatino"/>
                  </a:endParaRPr>
                </a:p>
              </p:txBody>
            </p:sp>
            <p:sp>
              <p:nvSpPr>
                <p:cNvPr id="43" name="Shape 238"/>
                <p:cNvSpPr/>
                <p:nvPr/>
              </p:nvSpPr>
              <p:spPr>
                <a:xfrm>
                  <a:off x="217840" y="3512819"/>
                  <a:ext cx="3260" cy="344256"/>
                </a:xfrm>
                <a:prstGeom prst="line">
                  <a:avLst/>
                </a:prstGeom>
                <a:noFill/>
                <a:ln w="25400" cap="flat">
                  <a:solidFill>
                    <a:srgbClr val="FF2700"/>
                  </a:solidFill>
                  <a:prstDash val="solid"/>
                  <a:miter lim="400000"/>
                  <a:tailEnd type="triangle" w="med" len="med"/>
                </a:ln>
                <a:effectLst/>
              </p:spPr>
              <p:txBody>
                <a:bodyPr wrap="square" lIns="26789" tIns="26789" rIns="26789" bIns="26789" numCol="1" anchor="ctr">
                  <a:noAutofit/>
                </a:bodyPr>
                <a:lstStyle/>
                <a:p>
                  <a:pPr defTabSz="685800" eaLnBrk="0" fontAlgn="base" hangingPunct="0">
                    <a:spcBef>
                      <a:spcPct val="0"/>
                    </a:spcBef>
                    <a:spcAft>
                      <a:spcPct val="0"/>
                    </a:spcAft>
                    <a:defRPr sz="3200">
                      <a:solidFill>
                        <a:srgbClr val="414141"/>
                      </a:solidFill>
                      <a:latin typeface="Palatino"/>
                      <a:ea typeface="Palatino"/>
                      <a:cs typeface="Palatino"/>
                      <a:sym typeface="Palatino"/>
                    </a:defRPr>
                  </a:pPr>
                  <a:endParaRPr kumimoji="1" sz="1688">
                    <a:solidFill>
                      <a:srgbClr val="414141"/>
                    </a:solidFill>
                    <a:latin typeface="Palatino"/>
                    <a:ea typeface="Palatino"/>
                    <a:cs typeface="Palatino"/>
                    <a:sym typeface="Palatino"/>
                  </a:endParaRPr>
                </a:p>
              </p:txBody>
            </p:sp>
            <p:sp>
              <p:nvSpPr>
                <p:cNvPr id="44" name="Shape 239"/>
                <p:cNvSpPr/>
                <p:nvPr/>
              </p:nvSpPr>
              <p:spPr>
                <a:xfrm flipV="1">
                  <a:off x="217840" y="4291752"/>
                  <a:ext cx="3260" cy="344256"/>
                </a:xfrm>
                <a:prstGeom prst="line">
                  <a:avLst/>
                </a:prstGeom>
                <a:noFill/>
                <a:ln w="25400" cap="flat">
                  <a:solidFill>
                    <a:srgbClr val="0433FF"/>
                  </a:solidFill>
                  <a:prstDash val="solid"/>
                  <a:miter lim="400000"/>
                  <a:tailEnd type="triangle" w="med" len="med"/>
                </a:ln>
                <a:effectLst/>
              </p:spPr>
              <p:txBody>
                <a:bodyPr wrap="square" lIns="26789" tIns="26789" rIns="26789" bIns="26789" numCol="1" anchor="ctr">
                  <a:noAutofit/>
                </a:bodyPr>
                <a:lstStyle/>
                <a:p>
                  <a:pPr defTabSz="685800" eaLnBrk="0" fontAlgn="base" hangingPunct="0">
                    <a:spcBef>
                      <a:spcPct val="0"/>
                    </a:spcBef>
                    <a:spcAft>
                      <a:spcPct val="0"/>
                    </a:spcAft>
                    <a:defRPr sz="3200">
                      <a:solidFill>
                        <a:srgbClr val="414141"/>
                      </a:solidFill>
                      <a:latin typeface="Palatino"/>
                      <a:ea typeface="Palatino"/>
                      <a:cs typeface="Palatino"/>
                      <a:sym typeface="Palatino"/>
                    </a:defRPr>
                  </a:pPr>
                  <a:endParaRPr kumimoji="1" sz="1688">
                    <a:solidFill>
                      <a:srgbClr val="414141"/>
                    </a:solidFill>
                    <a:latin typeface="Palatino"/>
                    <a:ea typeface="Palatino"/>
                    <a:cs typeface="Palatino"/>
                    <a:sym typeface="Palatino"/>
                  </a:endParaRPr>
                </a:p>
              </p:txBody>
            </p:sp>
          </p:grpSp>
        </p:grpSp>
        <p:sp>
          <p:nvSpPr>
            <p:cNvPr id="10" name="Shape 242"/>
            <p:cNvSpPr/>
            <p:nvPr/>
          </p:nvSpPr>
          <p:spPr>
            <a:xfrm>
              <a:off x="8916949" y="2844384"/>
              <a:ext cx="44755" cy="95201"/>
            </a:xfrm>
            <a:custGeom>
              <a:avLst/>
              <a:gdLst/>
              <a:ahLst/>
              <a:cxnLst>
                <a:cxn ang="0">
                  <a:pos x="wd2" y="hd2"/>
                </a:cxn>
                <a:cxn ang="5400000">
                  <a:pos x="wd2" y="hd2"/>
                </a:cxn>
                <a:cxn ang="10800000">
                  <a:pos x="wd2" y="hd2"/>
                </a:cxn>
                <a:cxn ang="16200000">
                  <a:pos x="wd2" y="hd2"/>
                </a:cxn>
              </a:cxnLst>
              <a:rect l="0" t="0" r="r" b="b"/>
              <a:pathLst>
                <a:path w="20238" h="21600" extrusionOk="0">
                  <a:moveTo>
                    <a:pt x="0" y="0"/>
                  </a:moveTo>
                  <a:cubicBezTo>
                    <a:pt x="12398" y="538"/>
                    <a:pt x="21600" y="6189"/>
                    <a:pt x="20071" y="12370"/>
                  </a:cubicBezTo>
                  <a:cubicBezTo>
                    <a:pt x="18833" y="17379"/>
                    <a:pt x="10642" y="21233"/>
                    <a:pt x="610" y="21600"/>
                  </a:cubicBezTo>
                </a:path>
              </a:pathLst>
            </a:custGeom>
            <a:ln w="25400">
              <a:solidFill>
                <a:srgbClr val="414141"/>
              </a:solidFill>
              <a:miter lim="400000"/>
            </a:ln>
          </p:spPr>
          <p:txBody>
            <a:bodyPr lIns="26789" tIns="26789" rIns="26789" bIns="26789" anchor="ctr"/>
            <a:lstStyle/>
            <a:p>
              <a:pPr defTabSz="685800" eaLnBrk="0" fontAlgn="base" hangingPunct="0">
                <a:spcBef>
                  <a:spcPct val="0"/>
                </a:spcBef>
                <a:spcAft>
                  <a:spcPct val="0"/>
                </a:spcAft>
                <a:defRPr sz="3200">
                  <a:solidFill>
                    <a:srgbClr val="414141"/>
                  </a:solidFill>
                  <a:latin typeface="Palatino"/>
                  <a:ea typeface="Palatino"/>
                  <a:cs typeface="Palatino"/>
                  <a:sym typeface="Palatino"/>
                </a:defRPr>
              </a:pPr>
              <a:endParaRPr kumimoji="1" sz="1688">
                <a:solidFill>
                  <a:srgbClr val="414141"/>
                </a:solidFill>
                <a:latin typeface="Palatino"/>
                <a:ea typeface="Palatino"/>
                <a:cs typeface="Palatino"/>
                <a:sym typeface="Palatino"/>
              </a:endParaRPr>
            </a:p>
          </p:txBody>
        </p:sp>
        <p:sp>
          <p:nvSpPr>
            <p:cNvPr id="11" name="Shape 243"/>
            <p:cNvSpPr/>
            <p:nvPr/>
          </p:nvSpPr>
          <p:spPr>
            <a:xfrm>
              <a:off x="8108523" y="2456091"/>
              <a:ext cx="1" cy="373920"/>
            </a:xfrm>
            <a:prstGeom prst="line">
              <a:avLst/>
            </a:prstGeom>
            <a:ln w="25400">
              <a:solidFill>
                <a:srgbClr val="414141"/>
              </a:solidFill>
              <a:miter lim="400000"/>
              <a:tailEnd type="triangle"/>
            </a:ln>
          </p:spPr>
          <p:txBody>
            <a:bodyPr lIns="26789" tIns="26789" rIns="26789" bIns="26789" anchor="ctr"/>
            <a:lstStyle/>
            <a:p>
              <a:pPr defTabSz="685800" eaLnBrk="0" fontAlgn="base" hangingPunct="0">
                <a:spcBef>
                  <a:spcPct val="0"/>
                </a:spcBef>
                <a:spcAft>
                  <a:spcPct val="0"/>
                </a:spcAft>
                <a:defRPr sz="3200">
                  <a:solidFill>
                    <a:srgbClr val="414141"/>
                  </a:solidFill>
                  <a:latin typeface="Palatino"/>
                  <a:ea typeface="Palatino"/>
                  <a:cs typeface="Palatino"/>
                  <a:sym typeface="Palatino"/>
                </a:defRPr>
              </a:pPr>
              <a:endParaRPr kumimoji="1" sz="1688">
                <a:solidFill>
                  <a:srgbClr val="414141"/>
                </a:solidFill>
                <a:latin typeface="Palatino"/>
                <a:ea typeface="Palatino"/>
                <a:cs typeface="Palatino"/>
                <a:sym typeface="Palatino"/>
              </a:endParaRPr>
            </a:p>
          </p:txBody>
        </p:sp>
        <p:sp>
          <p:nvSpPr>
            <p:cNvPr id="12" name="Shape 244"/>
            <p:cNvSpPr/>
            <p:nvPr/>
          </p:nvSpPr>
          <p:spPr>
            <a:xfrm flipV="1">
              <a:off x="8108523" y="3018901"/>
              <a:ext cx="1" cy="373920"/>
            </a:xfrm>
            <a:prstGeom prst="line">
              <a:avLst/>
            </a:prstGeom>
            <a:ln w="25400">
              <a:solidFill>
                <a:srgbClr val="414141"/>
              </a:solidFill>
              <a:miter lim="400000"/>
              <a:tailEnd type="triangle"/>
            </a:ln>
          </p:spPr>
          <p:txBody>
            <a:bodyPr lIns="26789" tIns="26789" rIns="26789" bIns="26789" anchor="ctr"/>
            <a:lstStyle/>
            <a:p>
              <a:pPr defTabSz="685800" eaLnBrk="0" fontAlgn="base" hangingPunct="0">
                <a:spcBef>
                  <a:spcPct val="0"/>
                </a:spcBef>
                <a:spcAft>
                  <a:spcPct val="0"/>
                </a:spcAft>
                <a:defRPr sz="3200">
                  <a:solidFill>
                    <a:srgbClr val="414141"/>
                  </a:solidFill>
                  <a:latin typeface="Palatino"/>
                  <a:ea typeface="Palatino"/>
                  <a:cs typeface="Palatino"/>
                  <a:sym typeface="Palatino"/>
                </a:defRPr>
              </a:pPr>
              <a:endParaRPr kumimoji="1" sz="1688">
                <a:solidFill>
                  <a:srgbClr val="414141"/>
                </a:solidFill>
                <a:latin typeface="Palatino"/>
                <a:ea typeface="Palatino"/>
                <a:cs typeface="Palatino"/>
                <a:sym typeface="Palatino"/>
              </a:endParaRPr>
            </a:p>
          </p:txBody>
        </p:sp>
        <p:sp>
          <p:nvSpPr>
            <p:cNvPr id="13" name="Shape 245"/>
            <p:cNvSpPr/>
            <p:nvPr/>
          </p:nvSpPr>
          <p:spPr>
            <a:xfrm>
              <a:off x="7187404" y="2436199"/>
              <a:ext cx="854731" cy="424361"/>
            </a:xfrm>
            <a:prstGeom prst="rect">
              <a:avLst/>
            </a:prstGeom>
            <a:ln w="12700">
              <a:miter lim="400000"/>
            </a:ln>
            <a:extLst>
              <a:ext uri="{C572A759-6A51-4108-AA02-DFA0A04FC94B}">
                <ma14:wrappingTextBoxFlag xmlns:ma14="http://schemas.microsoft.com/office/mac/drawingml/2011/main" val="1"/>
              </a:ext>
            </a:extLst>
          </p:spPr>
          <p:txBody>
            <a:bodyPr wrap="none" lIns="26789" tIns="26789" rIns="26789" bIns="26789" anchor="ctr">
              <a:spAutoFit/>
            </a:bodyPr>
            <a:lstStyle>
              <a:lvl1pPr>
                <a:defRPr sz="2200">
                  <a:latin typeface="Palatino"/>
                  <a:ea typeface="Palatino"/>
                  <a:cs typeface="Palatino"/>
                  <a:sym typeface="Palatino"/>
                </a:defRPr>
              </a:lvl1pPr>
            </a:lstStyle>
            <a:p>
              <a:pPr defTabSz="685800" eaLnBrk="0" fontAlgn="base" hangingPunct="0">
                <a:spcBef>
                  <a:spcPct val="0"/>
                </a:spcBef>
                <a:spcAft>
                  <a:spcPct val="0"/>
                </a:spcAft>
              </a:pPr>
              <a:r>
                <a:rPr kumimoji="1" sz="1055" dirty="0">
                  <a:solidFill>
                    <a:srgbClr val="000000"/>
                  </a:solidFill>
                </a:rPr>
                <a:t>11.9 m</a:t>
              </a:r>
            </a:p>
          </p:txBody>
        </p:sp>
        <p:sp>
          <p:nvSpPr>
            <p:cNvPr id="14" name="Shape 246"/>
            <p:cNvSpPr/>
            <p:nvPr/>
          </p:nvSpPr>
          <p:spPr>
            <a:xfrm>
              <a:off x="9051562" y="2513963"/>
              <a:ext cx="1052394" cy="424361"/>
            </a:xfrm>
            <a:prstGeom prst="rect">
              <a:avLst/>
            </a:prstGeom>
            <a:ln w="12700">
              <a:miter lim="400000"/>
            </a:ln>
            <a:extLst>
              <a:ext uri="{C572A759-6A51-4108-AA02-DFA0A04FC94B}">
                <ma14:wrappingTextBoxFlag xmlns:ma14="http://schemas.microsoft.com/office/mac/drawingml/2011/main" val="1"/>
              </a:ext>
            </a:extLst>
          </p:spPr>
          <p:txBody>
            <a:bodyPr wrap="none" lIns="26789" tIns="26789" rIns="26789" bIns="26789" anchor="ctr">
              <a:spAutoFit/>
            </a:bodyPr>
            <a:lstStyle>
              <a:lvl1pPr>
                <a:defRPr sz="2000">
                  <a:latin typeface="Palatino"/>
                  <a:ea typeface="Palatino"/>
                  <a:cs typeface="Palatino"/>
                  <a:sym typeface="Palatino"/>
                </a:defRPr>
              </a:lvl1pPr>
            </a:lstStyle>
            <a:p>
              <a:pPr defTabSz="685800" eaLnBrk="0" fontAlgn="base" hangingPunct="0">
                <a:spcBef>
                  <a:spcPct val="0"/>
                </a:spcBef>
                <a:spcAft>
                  <a:spcPct val="0"/>
                </a:spcAft>
              </a:pPr>
              <a:r>
                <a:rPr kumimoji="1" sz="1055" dirty="0">
                  <a:solidFill>
                    <a:srgbClr val="000000"/>
                  </a:solidFill>
                </a:rPr>
                <a:t>30 </a:t>
              </a:r>
              <a:r>
                <a:rPr kumimoji="1" sz="1055" dirty="0" err="1">
                  <a:solidFill>
                    <a:srgbClr val="000000"/>
                  </a:solidFill>
                </a:rPr>
                <a:t>mrad</a:t>
              </a:r>
              <a:endParaRPr kumimoji="1" sz="1055" dirty="0">
                <a:solidFill>
                  <a:srgbClr val="000000"/>
                </a:solidFill>
              </a:endParaRPr>
            </a:p>
          </p:txBody>
        </p:sp>
        <p:sp>
          <p:nvSpPr>
            <p:cNvPr id="15" name="Shape 247"/>
            <p:cNvSpPr/>
            <p:nvPr/>
          </p:nvSpPr>
          <p:spPr>
            <a:xfrm>
              <a:off x="8539304" y="2494757"/>
              <a:ext cx="1" cy="373920"/>
            </a:xfrm>
            <a:prstGeom prst="line">
              <a:avLst/>
            </a:prstGeom>
            <a:ln w="25400">
              <a:solidFill>
                <a:srgbClr val="414141"/>
              </a:solidFill>
              <a:miter lim="400000"/>
              <a:tailEnd type="triangle"/>
            </a:ln>
          </p:spPr>
          <p:txBody>
            <a:bodyPr lIns="26789" tIns="26789" rIns="26789" bIns="26789" anchor="ctr"/>
            <a:lstStyle/>
            <a:p>
              <a:pPr defTabSz="685800" eaLnBrk="0" fontAlgn="base" hangingPunct="0">
                <a:spcBef>
                  <a:spcPct val="0"/>
                </a:spcBef>
                <a:spcAft>
                  <a:spcPct val="0"/>
                </a:spcAft>
                <a:defRPr sz="3200">
                  <a:solidFill>
                    <a:srgbClr val="414141"/>
                  </a:solidFill>
                  <a:latin typeface="Palatino"/>
                  <a:ea typeface="Palatino"/>
                  <a:cs typeface="Palatino"/>
                  <a:sym typeface="Palatino"/>
                </a:defRPr>
              </a:pPr>
              <a:endParaRPr kumimoji="1" sz="1688">
                <a:solidFill>
                  <a:srgbClr val="414141"/>
                </a:solidFill>
                <a:latin typeface="Palatino"/>
                <a:ea typeface="Palatino"/>
                <a:cs typeface="Palatino"/>
                <a:sym typeface="Palatino"/>
              </a:endParaRPr>
            </a:p>
          </p:txBody>
        </p:sp>
        <p:sp>
          <p:nvSpPr>
            <p:cNvPr id="16" name="Shape 248"/>
            <p:cNvSpPr/>
            <p:nvPr/>
          </p:nvSpPr>
          <p:spPr>
            <a:xfrm flipV="1">
              <a:off x="8517646" y="2998290"/>
              <a:ext cx="21659" cy="632177"/>
            </a:xfrm>
            <a:prstGeom prst="line">
              <a:avLst/>
            </a:prstGeom>
            <a:ln w="25400">
              <a:solidFill>
                <a:srgbClr val="414141"/>
              </a:solidFill>
              <a:miter lim="400000"/>
              <a:tailEnd type="triangle"/>
            </a:ln>
          </p:spPr>
          <p:txBody>
            <a:bodyPr lIns="26789" tIns="26789" rIns="26789" bIns="26789" anchor="ctr"/>
            <a:lstStyle/>
            <a:p>
              <a:pPr defTabSz="685800" eaLnBrk="0" fontAlgn="base" hangingPunct="0">
                <a:spcBef>
                  <a:spcPct val="0"/>
                </a:spcBef>
                <a:spcAft>
                  <a:spcPct val="0"/>
                </a:spcAft>
                <a:defRPr sz="3200">
                  <a:solidFill>
                    <a:srgbClr val="414141"/>
                  </a:solidFill>
                  <a:latin typeface="Palatino"/>
                  <a:ea typeface="Palatino"/>
                  <a:cs typeface="Palatino"/>
                  <a:sym typeface="Palatino"/>
                </a:defRPr>
              </a:pPr>
              <a:endParaRPr kumimoji="1" sz="1688">
                <a:solidFill>
                  <a:srgbClr val="414141"/>
                </a:solidFill>
                <a:latin typeface="Palatino"/>
                <a:ea typeface="Palatino"/>
                <a:cs typeface="Palatino"/>
                <a:sym typeface="Palatino"/>
              </a:endParaRPr>
            </a:p>
          </p:txBody>
        </p:sp>
        <p:sp>
          <p:nvSpPr>
            <p:cNvPr id="17" name="Shape 249"/>
            <p:cNvSpPr/>
            <p:nvPr/>
          </p:nvSpPr>
          <p:spPr>
            <a:xfrm>
              <a:off x="8291692" y="3583929"/>
              <a:ext cx="725016" cy="424361"/>
            </a:xfrm>
            <a:prstGeom prst="rect">
              <a:avLst/>
            </a:prstGeom>
            <a:ln w="12700">
              <a:miter lim="400000"/>
            </a:ln>
            <a:extLst>
              <a:ext uri="{C572A759-6A51-4108-AA02-DFA0A04FC94B}">
                <ma14:wrappingTextBoxFlag xmlns:ma14="http://schemas.microsoft.com/office/mac/drawingml/2011/main" val="1"/>
              </a:ext>
            </a:extLst>
          </p:spPr>
          <p:txBody>
            <a:bodyPr wrap="none" lIns="26789" tIns="26789" rIns="26789" bIns="26789" anchor="ctr">
              <a:spAutoFit/>
            </a:bodyPr>
            <a:lstStyle>
              <a:lvl1pPr>
                <a:defRPr sz="2200">
                  <a:latin typeface="Palatino"/>
                  <a:ea typeface="Palatino"/>
                  <a:cs typeface="Palatino"/>
                  <a:sym typeface="Palatino"/>
                </a:defRPr>
              </a:lvl1pPr>
            </a:lstStyle>
            <a:p>
              <a:pPr defTabSz="685800" eaLnBrk="0" fontAlgn="base" hangingPunct="0">
                <a:spcBef>
                  <a:spcPct val="0"/>
                </a:spcBef>
                <a:spcAft>
                  <a:spcPct val="0"/>
                </a:spcAft>
              </a:pPr>
              <a:r>
                <a:rPr kumimoji="1" sz="1055" dirty="0">
                  <a:solidFill>
                    <a:srgbClr val="000000"/>
                  </a:solidFill>
                </a:rPr>
                <a:t>9.4 m</a:t>
              </a:r>
            </a:p>
          </p:txBody>
        </p:sp>
        <p:sp>
          <p:nvSpPr>
            <p:cNvPr id="18" name="Shape 252"/>
            <p:cNvSpPr/>
            <p:nvPr/>
          </p:nvSpPr>
          <p:spPr>
            <a:xfrm>
              <a:off x="8536561" y="2999699"/>
              <a:ext cx="1206817" cy="678796"/>
            </a:xfrm>
            <a:prstGeom prst="rect">
              <a:avLst/>
            </a:prstGeom>
            <a:ln w="12700">
              <a:miter lim="400000"/>
            </a:ln>
            <a:extLst>
              <a:ext uri="{C572A759-6A51-4108-AA02-DFA0A04FC94B}">
                <ma14:wrappingTextBoxFlag xmlns:ma14="http://schemas.microsoft.com/office/mac/drawingml/2011/main" val="1"/>
              </a:ext>
            </a:extLst>
          </p:spPr>
          <p:txBody>
            <a:bodyPr wrap="none" lIns="26789" tIns="26789" rIns="26789" bIns="26789" anchor="ctr">
              <a:spAutoFit/>
            </a:bodyPr>
            <a:lstStyle/>
            <a:p>
              <a:pPr defTabSz="685800" eaLnBrk="0" fontAlgn="base" hangingPunct="0">
                <a:spcBef>
                  <a:spcPct val="0"/>
                </a:spcBef>
                <a:spcAft>
                  <a:spcPct val="0"/>
                </a:spcAft>
                <a:defRPr sz="1700">
                  <a:solidFill>
                    <a:srgbClr val="007D00"/>
                  </a:solidFill>
                  <a:latin typeface="Palatino"/>
                  <a:ea typeface="Palatino"/>
                  <a:cs typeface="Palatino"/>
                  <a:sym typeface="Palatino"/>
                </a:defRPr>
              </a:pPr>
              <a:r>
                <a:rPr kumimoji="1" sz="949" b="1" dirty="0">
                  <a:solidFill>
                    <a:srgbClr val="007D00"/>
                  </a:solidFill>
                  <a:latin typeface="Palatino"/>
                  <a:ea typeface="Palatino"/>
                  <a:cs typeface="Palatino"/>
                  <a:sym typeface="Palatino"/>
                </a:rPr>
                <a:t>FCC-</a:t>
              </a:r>
              <a:r>
                <a:rPr kumimoji="1" sz="949" b="1" dirty="0" err="1">
                  <a:solidFill>
                    <a:srgbClr val="007D00"/>
                  </a:solidFill>
                  <a:latin typeface="Palatino"/>
                  <a:ea typeface="Palatino"/>
                  <a:cs typeface="Palatino"/>
                  <a:sym typeface="Palatino"/>
                </a:rPr>
                <a:t>hh</a:t>
              </a:r>
              <a:r>
                <a:rPr kumimoji="1" sz="949" b="1" dirty="0">
                  <a:solidFill>
                    <a:srgbClr val="007D00"/>
                  </a:solidFill>
                  <a:latin typeface="Palatino"/>
                  <a:ea typeface="Palatino"/>
                  <a:cs typeface="Palatino"/>
                  <a:sym typeface="Palatino"/>
                </a:rPr>
                <a:t>/</a:t>
              </a:r>
            </a:p>
            <a:p>
              <a:pPr defTabSz="685800" eaLnBrk="0" fontAlgn="base" hangingPunct="0">
                <a:spcBef>
                  <a:spcPct val="0"/>
                </a:spcBef>
                <a:spcAft>
                  <a:spcPct val="0"/>
                </a:spcAft>
                <a:defRPr sz="1700">
                  <a:solidFill>
                    <a:srgbClr val="007D00"/>
                  </a:solidFill>
                  <a:latin typeface="Palatino"/>
                  <a:ea typeface="Palatino"/>
                  <a:cs typeface="Palatino"/>
                  <a:sym typeface="Palatino"/>
                </a:defRPr>
              </a:pPr>
              <a:r>
                <a:rPr kumimoji="1" lang="de-AT" sz="949" b="1" dirty="0">
                  <a:solidFill>
                    <a:srgbClr val="007D00"/>
                  </a:solidFill>
                  <a:latin typeface="Palatino"/>
                  <a:ea typeface="Palatino"/>
                  <a:cs typeface="Palatino"/>
                  <a:sym typeface="Palatino"/>
                </a:rPr>
                <a:t>ee </a:t>
              </a:r>
              <a:r>
                <a:rPr kumimoji="1" sz="949" b="1" dirty="0">
                  <a:solidFill>
                    <a:srgbClr val="007D00"/>
                  </a:solidFill>
                  <a:latin typeface="Palatino"/>
                  <a:ea typeface="Palatino"/>
                  <a:cs typeface="Palatino"/>
                  <a:sym typeface="Palatino"/>
                </a:rPr>
                <a:t>Booster</a:t>
              </a:r>
            </a:p>
          </p:txBody>
        </p:sp>
        <p:sp>
          <p:nvSpPr>
            <p:cNvPr id="19" name="Shape 253"/>
            <p:cNvSpPr/>
            <p:nvPr/>
          </p:nvSpPr>
          <p:spPr>
            <a:xfrm>
              <a:off x="5606131" y="5637371"/>
              <a:ext cx="972094" cy="615440"/>
            </a:xfrm>
            <a:prstGeom prst="rect">
              <a:avLst/>
            </a:prstGeom>
            <a:ln w="12700">
              <a:miter lim="400000"/>
            </a:ln>
            <a:extLst>
              <a:ext uri="{C572A759-6A51-4108-AA02-DFA0A04FC94B}">
                <ma14:wrappingTextBoxFlag xmlns:ma14="http://schemas.microsoft.com/office/mac/drawingml/2011/main" val="1"/>
              </a:ext>
            </a:extLst>
          </p:spPr>
          <p:txBody>
            <a:bodyPr wrap="none" lIns="26789" tIns="26789" rIns="26789" bIns="26789" anchor="ctr">
              <a:spAutoFit/>
            </a:bodyPr>
            <a:lstStyle/>
            <a:p>
              <a:pPr defTabSz="685800" eaLnBrk="0" fontAlgn="base" hangingPunct="0">
                <a:spcBef>
                  <a:spcPct val="0"/>
                </a:spcBef>
                <a:spcAft>
                  <a:spcPct val="0"/>
                </a:spcAft>
                <a:defRPr sz="1600">
                  <a:latin typeface="Palatino"/>
                  <a:ea typeface="Palatino"/>
                  <a:cs typeface="Palatino"/>
                  <a:sym typeface="Palatino"/>
                </a:defRPr>
              </a:pPr>
              <a:r>
                <a:rPr kumimoji="1" sz="844" dirty="0">
                  <a:solidFill>
                    <a:srgbClr val="000000"/>
                  </a:solidFill>
                  <a:latin typeface="Palatino"/>
                  <a:ea typeface="Palatino"/>
                  <a:cs typeface="Palatino"/>
                  <a:sym typeface="Palatino"/>
                </a:rPr>
                <a:t>Common</a:t>
              </a:r>
            </a:p>
            <a:p>
              <a:pPr defTabSz="685800" eaLnBrk="0" fontAlgn="base" hangingPunct="0">
                <a:spcBef>
                  <a:spcPct val="0"/>
                </a:spcBef>
                <a:spcAft>
                  <a:spcPct val="0"/>
                </a:spcAft>
                <a:defRPr sz="1600">
                  <a:latin typeface="Palatino"/>
                  <a:ea typeface="Palatino"/>
                  <a:cs typeface="Palatino"/>
                  <a:sym typeface="Palatino"/>
                </a:defRPr>
              </a:pPr>
              <a:r>
                <a:rPr kumimoji="1" sz="844" dirty="0">
                  <a:solidFill>
                    <a:srgbClr val="000000"/>
                  </a:solidFill>
                  <a:latin typeface="Palatino"/>
                  <a:ea typeface="Palatino"/>
                  <a:cs typeface="Palatino"/>
                  <a:sym typeface="Palatino"/>
                </a:rPr>
                <a:t>RF (</a:t>
              </a:r>
              <a:r>
                <a:rPr kumimoji="1" sz="844" dirty="0" err="1">
                  <a:solidFill>
                    <a:srgbClr val="000000"/>
                  </a:solidFill>
                  <a:latin typeface="Palatino"/>
                  <a:ea typeface="Palatino"/>
                  <a:cs typeface="Palatino"/>
                  <a:sym typeface="Palatino"/>
                </a:rPr>
                <a:t>tt</a:t>
              </a:r>
              <a:r>
                <a:rPr kumimoji="1" sz="844" dirty="0">
                  <a:solidFill>
                    <a:srgbClr val="000000"/>
                  </a:solidFill>
                  <a:latin typeface="Palatino"/>
                  <a:ea typeface="Palatino"/>
                  <a:cs typeface="Palatino"/>
                  <a:sym typeface="Palatino"/>
                </a:rPr>
                <a:t>)</a:t>
              </a:r>
            </a:p>
          </p:txBody>
        </p:sp>
        <p:sp>
          <p:nvSpPr>
            <p:cNvPr id="20" name="Shape 254"/>
            <p:cNvSpPr/>
            <p:nvPr/>
          </p:nvSpPr>
          <p:spPr>
            <a:xfrm>
              <a:off x="10563166" y="5645352"/>
              <a:ext cx="972094" cy="615440"/>
            </a:xfrm>
            <a:prstGeom prst="rect">
              <a:avLst/>
            </a:prstGeom>
            <a:ln w="12700">
              <a:miter lim="400000"/>
            </a:ln>
            <a:extLst>
              <a:ext uri="{C572A759-6A51-4108-AA02-DFA0A04FC94B}">
                <ma14:wrappingTextBoxFlag xmlns:ma14="http://schemas.microsoft.com/office/mac/drawingml/2011/main" val="1"/>
              </a:ext>
            </a:extLst>
          </p:spPr>
          <p:txBody>
            <a:bodyPr wrap="none" lIns="26789" tIns="26789" rIns="26789" bIns="26789" anchor="ctr">
              <a:spAutoFit/>
            </a:bodyPr>
            <a:lstStyle/>
            <a:p>
              <a:pPr defTabSz="685800" eaLnBrk="0" fontAlgn="base" hangingPunct="0">
                <a:spcBef>
                  <a:spcPct val="0"/>
                </a:spcBef>
                <a:spcAft>
                  <a:spcPct val="0"/>
                </a:spcAft>
                <a:defRPr sz="1600">
                  <a:latin typeface="Palatino"/>
                  <a:ea typeface="Palatino"/>
                  <a:cs typeface="Palatino"/>
                  <a:sym typeface="Palatino"/>
                </a:defRPr>
              </a:pPr>
              <a:r>
                <a:rPr kumimoji="1" sz="844" dirty="0">
                  <a:solidFill>
                    <a:srgbClr val="000000"/>
                  </a:solidFill>
                  <a:latin typeface="Palatino"/>
                  <a:ea typeface="Palatino"/>
                  <a:cs typeface="Palatino"/>
                  <a:sym typeface="Palatino"/>
                </a:rPr>
                <a:t>Common</a:t>
              </a:r>
            </a:p>
            <a:p>
              <a:pPr defTabSz="685800" eaLnBrk="0" fontAlgn="base" hangingPunct="0">
                <a:spcBef>
                  <a:spcPct val="0"/>
                </a:spcBef>
                <a:spcAft>
                  <a:spcPct val="0"/>
                </a:spcAft>
                <a:defRPr sz="1600">
                  <a:latin typeface="Palatino"/>
                  <a:ea typeface="Palatino"/>
                  <a:cs typeface="Palatino"/>
                  <a:sym typeface="Palatino"/>
                </a:defRPr>
              </a:pPr>
              <a:r>
                <a:rPr kumimoji="1" sz="844" dirty="0">
                  <a:solidFill>
                    <a:srgbClr val="000000"/>
                  </a:solidFill>
                  <a:latin typeface="Palatino"/>
                  <a:ea typeface="Palatino"/>
                  <a:cs typeface="Palatino"/>
                  <a:sym typeface="Palatino"/>
                </a:rPr>
                <a:t>RF (</a:t>
              </a:r>
              <a:r>
                <a:rPr kumimoji="1" sz="844" dirty="0" err="1">
                  <a:solidFill>
                    <a:srgbClr val="000000"/>
                  </a:solidFill>
                  <a:latin typeface="Palatino"/>
                  <a:ea typeface="Palatino"/>
                  <a:cs typeface="Palatino"/>
                  <a:sym typeface="Palatino"/>
                </a:rPr>
                <a:t>tt</a:t>
              </a:r>
              <a:r>
                <a:rPr kumimoji="1" sz="844" dirty="0">
                  <a:solidFill>
                    <a:srgbClr val="000000"/>
                  </a:solidFill>
                  <a:latin typeface="Palatino"/>
                  <a:ea typeface="Palatino"/>
                  <a:cs typeface="Palatino"/>
                  <a:sym typeface="Palatino"/>
                </a:rPr>
                <a:t>)</a:t>
              </a:r>
            </a:p>
          </p:txBody>
        </p:sp>
        <p:sp>
          <p:nvSpPr>
            <p:cNvPr id="21" name="Shape 255"/>
            <p:cNvSpPr/>
            <p:nvPr/>
          </p:nvSpPr>
          <p:spPr>
            <a:xfrm flipV="1">
              <a:off x="5274797" y="5483052"/>
              <a:ext cx="1" cy="924073"/>
            </a:xfrm>
            <a:prstGeom prst="line">
              <a:avLst/>
            </a:prstGeom>
            <a:ln w="25400">
              <a:solidFill>
                <a:srgbClr val="414141"/>
              </a:solidFill>
              <a:miter lim="400000"/>
              <a:headEnd type="triangle"/>
              <a:tailEnd type="triangle"/>
            </a:ln>
          </p:spPr>
          <p:txBody>
            <a:bodyPr lIns="26789" tIns="26789" rIns="26789" bIns="26789" anchor="ctr"/>
            <a:lstStyle/>
            <a:p>
              <a:pPr defTabSz="685800" eaLnBrk="0" fontAlgn="base" hangingPunct="0">
                <a:spcBef>
                  <a:spcPct val="0"/>
                </a:spcBef>
                <a:spcAft>
                  <a:spcPct val="0"/>
                </a:spcAft>
                <a:defRPr sz="3200">
                  <a:solidFill>
                    <a:srgbClr val="414141"/>
                  </a:solidFill>
                  <a:latin typeface="Palatino"/>
                  <a:ea typeface="Palatino"/>
                  <a:cs typeface="Palatino"/>
                  <a:sym typeface="Palatino"/>
                </a:defRPr>
              </a:pPr>
              <a:endParaRPr kumimoji="1" sz="1688">
                <a:solidFill>
                  <a:srgbClr val="414141"/>
                </a:solidFill>
                <a:latin typeface="Palatino"/>
                <a:ea typeface="Palatino"/>
                <a:cs typeface="Palatino"/>
                <a:sym typeface="Palatino"/>
              </a:endParaRPr>
            </a:p>
          </p:txBody>
        </p:sp>
        <p:sp>
          <p:nvSpPr>
            <p:cNvPr id="22" name="Shape 257"/>
            <p:cNvSpPr/>
            <p:nvPr/>
          </p:nvSpPr>
          <p:spPr>
            <a:xfrm>
              <a:off x="8558906" y="2372341"/>
              <a:ext cx="391463" cy="456041"/>
            </a:xfrm>
            <a:prstGeom prst="rect">
              <a:avLst/>
            </a:prstGeom>
            <a:ln w="12700">
              <a:miter lim="400000"/>
            </a:ln>
            <a:extLst>
              <a:ext uri="{C572A759-6A51-4108-AA02-DFA0A04FC94B}">
                <ma14:wrappingTextBoxFlag xmlns:ma14="http://schemas.microsoft.com/office/mac/drawingml/2011/main" val="1"/>
              </a:ext>
            </a:extLst>
          </p:spPr>
          <p:txBody>
            <a:bodyPr wrap="none" lIns="26789" tIns="26789" rIns="26789" bIns="26789" anchor="ctr">
              <a:spAutoFit/>
            </a:bodyPr>
            <a:lstStyle>
              <a:lvl1pPr>
                <a:defRPr sz="2200">
                  <a:latin typeface="Palatino"/>
                  <a:ea typeface="Palatino"/>
                  <a:cs typeface="Palatino"/>
                  <a:sym typeface="Palatino"/>
                </a:defRPr>
              </a:lvl1pPr>
            </a:lstStyle>
            <a:p>
              <a:pPr defTabSz="685800" eaLnBrk="0" fontAlgn="base" hangingPunct="0">
                <a:spcBef>
                  <a:spcPct val="0"/>
                </a:spcBef>
                <a:spcAft>
                  <a:spcPct val="0"/>
                </a:spcAft>
              </a:pPr>
              <a:r>
                <a:rPr kumimoji="1" sz="1160" b="1" dirty="0">
                  <a:solidFill>
                    <a:srgbClr val="000000"/>
                  </a:solidFill>
                </a:rPr>
                <a:t>IP</a:t>
              </a:r>
            </a:p>
          </p:txBody>
        </p:sp>
        <p:sp>
          <p:nvSpPr>
            <p:cNvPr id="23" name="Shape 258"/>
            <p:cNvSpPr/>
            <p:nvPr/>
          </p:nvSpPr>
          <p:spPr>
            <a:xfrm>
              <a:off x="8371146" y="8488525"/>
              <a:ext cx="391463" cy="456041"/>
            </a:xfrm>
            <a:prstGeom prst="rect">
              <a:avLst/>
            </a:prstGeom>
            <a:ln w="12700">
              <a:miter lim="400000"/>
            </a:ln>
            <a:extLst>
              <a:ext uri="{C572A759-6A51-4108-AA02-DFA0A04FC94B}">
                <ma14:wrappingTextBoxFlag xmlns:ma14="http://schemas.microsoft.com/office/mac/drawingml/2011/main" val="1"/>
              </a:ext>
            </a:extLst>
          </p:spPr>
          <p:txBody>
            <a:bodyPr wrap="none" lIns="26789" tIns="26789" rIns="26789" bIns="26789" anchor="ctr">
              <a:spAutoFit/>
            </a:bodyPr>
            <a:lstStyle>
              <a:lvl1pPr>
                <a:defRPr sz="2200">
                  <a:latin typeface="Palatino"/>
                  <a:ea typeface="Palatino"/>
                  <a:cs typeface="Palatino"/>
                  <a:sym typeface="Palatino"/>
                </a:defRPr>
              </a:lvl1pPr>
            </a:lstStyle>
            <a:p>
              <a:pPr defTabSz="685800" eaLnBrk="0" fontAlgn="base" hangingPunct="0">
                <a:spcBef>
                  <a:spcPct val="0"/>
                </a:spcBef>
                <a:spcAft>
                  <a:spcPct val="0"/>
                </a:spcAft>
              </a:pPr>
              <a:r>
                <a:rPr kumimoji="1" sz="1160" b="1" dirty="0">
                  <a:solidFill>
                    <a:srgbClr val="000000"/>
                  </a:solidFill>
                </a:rPr>
                <a:t>IP</a:t>
              </a:r>
            </a:p>
          </p:txBody>
        </p:sp>
        <p:sp>
          <p:nvSpPr>
            <p:cNvPr id="24" name="Shape 260"/>
            <p:cNvSpPr/>
            <p:nvPr/>
          </p:nvSpPr>
          <p:spPr>
            <a:xfrm flipH="1">
              <a:off x="7074338" y="2973754"/>
              <a:ext cx="347333" cy="101632"/>
            </a:xfrm>
            <a:prstGeom prst="line">
              <a:avLst/>
            </a:prstGeom>
            <a:ln w="25400">
              <a:solidFill>
                <a:srgbClr val="FF2700"/>
              </a:solidFill>
              <a:miter lim="400000"/>
              <a:tailEnd type="triangle"/>
            </a:ln>
          </p:spPr>
          <p:txBody>
            <a:bodyPr lIns="26789" tIns="26789" rIns="26789" bIns="26789" anchor="ctr"/>
            <a:lstStyle/>
            <a:p>
              <a:pPr defTabSz="685800" eaLnBrk="0" fontAlgn="base" hangingPunct="0">
                <a:spcBef>
                  <a:spcPct val="0"/>
                </a:spcBef>
                <a:spcAft>
                  <a:spcPct val="0"/>
                </a:spcAft>
                <a:defRPr sz="3200">
                  <a:solidFill>
                    <a:srgbClr val="414141"/>
                  </a:solidFill>
                  <a:latin typeface="Palatino"/>
                  <a:ea typeface="Palatino"/>
                  <a:cs typeface="Palatino"/>
                  <a:sym typeface="Palatino"/>
                </a:defRPr>
              </a:pPr>
              <a:endParaRPr kumimoji="1" sz="1688">
                <a:solidFill>
                  <a:srgbClr val="414141"/>
                </a:solidFill>
                <a:latin typeface="Palatino"/>
                <a:ea typeface="Palatino"/>
                <a:cs typeface="Palatino"/>
                <a:sym typeface="Palatino"/>
              </a:endParaRPr>
            </a:p>
          </p:txBody>
        </p:sp>
        <p:sp>
          <p:nvSpPr>
            <p:cNvPr id="25" name="Shape 261"/>
            <p:cNvSpPr/>
            <p:nvPr/>
          </p:nvSpPr>
          <p:spPr>
            <a:xfrm>
              <a:off x="9654006" y="2973754"/>
              <a:ext cx="347334" cy="101632"/>
            </a:xfrm>
            <a:prstGeom prst="line">
              <a:avLst/>
            </a:prstGeom>
            <a:ln w="25400">
              <a:solidFill>
                <a:srgbClr val="0433FF"/>
              </a:solidFill>
              <a:miter lim="400000"/>
              <a:tailEnd type="triangle"/>
            </a:ln>
          </p:spPr>
          <p:txBody>
            <a:bodyPr lIns="26789" tIns="26789" rIns="26789" bIns="26789" anchor="ctr"/>
            <a:lstStyle/>
            <a:p>
              <a:pPr defTabSz="685800" eaLnBrk="0" fontAlgn="base" hangingPunct="0">
                <a:spcBef>
                  <a:spcPct val="0"/>
                </a:spcBef>
                <a:spcAft>
                  <a:spcPct val="0"/>
                </a:spcAft>
                <a:defRPr sz="3200">
                  <a:solidFill>
                    <a:srgbClr val="414141"/>
                  </a:solidFill>
                  <a:latin typeface="Palatino"/>
                  <a:ea typeface="Palatino"/>
                  <a:cs typeface="Palatino"/>
                  <a:sym typeface="Palatino"/>
                </a:defRPr>
              </a:pPr>
              <a:endParaRPr kumimoji="1" sz="1688">
                <a:solidFill>
                  <a:srgbClr val="414141"/>
                </a:solidFill>
                <a:latin typeface="Palatino"/>
                <a:ea typeface="Palatino"/>
                <a:cs typeface="Palatino"/>
                <a:sym typeface="Palatino"/>
              </a:endParaRPr>
            </a:p>
          </p:txBody>
        </p:sp>
        <p:sp>
          <p:nvSpPr>
            <p:cNvPr id="26" name="Shape 262"/>
            <p:cNvSpPr/>
            <p:nvPr/>
          </p:nvSpPr>
          <p:spPr>
            <a:xfrm flipH="1" flipV="1">
              <a:off x="7553634" y="9011793"/>
              <a:ext cx="347333" cy="101633"/>
            </a:xfrm>
            <a:prstGeom prst="line">
              <a:avLst/>
            </a:prstGeom>
            <a:ln w="25400">
              <a:solidFill>
                <a:srgbClr val="0433FF"/>
              </a:solidFill>
              <a:miter lim="400000"/>
              <a:tailEnd type="triangle"/>
            </a:ln>
          </p:spPr>
          <p:txBody>
            <a:bodyPr lIns="26789" tIns="26789" rIns="26789" bIns="26789" anchor="ctr"/>
            <a:lstStyle/>
            <a:p>
              <a:pPr defTabSz="685800" eaLnBrk="0" fontAlgn="base" hangingPunct="0">
                <a:spcBef>
                  <a:spcPct val="0"/>
                </a:spcBef>
                <a:spcAft>
                  <a:spcPct val="0"/>
                </a:spcAft>
                <a:defRPr sz="3200">
                  <a:solidFill>
                    <a:srgbClr val="414141"/>
                  </a:solidFill>
                  <a:latin typeface="Palatino"/>
                  <a:ea typeface="Palatino"/>
                  <a:cs typeface="Palatino"/>
                  <a:sym typeface="Palatino"/>
                </a:defRPr>
              </a:pPr>
              <a:endParaRPr kumimoji="1" sz="1688">
                <a:solidFill>
                  <a:srgbClr val="414141"/>
                </a:solidFill>
                <a:latin typeface="Palatino"/>
                <a:ea typeface="Palatino"/>
                <a:cs typeface="Palatino"/>
                <a:sym typeface="Palatino"/>
              </a:endParaRPr>
            </a:p>
          </p:txBody>
        </p:sp>
        <p:sp>
          <p:nvSpPr>
            <p:cNvPr id="27" name="Shape 263"/>
            <p:cNvSpPr/>
            <p:nvPr/>
          </p:nvSpPr>
          <p:spPr>
            <a:xfrm flipV="1">
              <a:off x="9269819" y="9003848"/>
              <a:ext cx="347334" cy="101633"/>
            </a:xfrm>
            <a:prstGeom prst="line">
              <a:avLst/>
            </a:prstGeom>
            <a:ln w="25400">
              <a:solidFill>
                <a:srgbClr val="FF2700"/>
              </a:solidFill>
              <a:miter lim="400000"/>
              <a:tailEnd type="triangle"/>
            </a:ln>
          </p:spPr>
          <p:txBody>
            <a:bodyPr lIns="26789" tIns="26789" rIns="26789" bIns="26789" anchor="ctr"/>
            <a:lstStyle/>
            <a:p>
              <a:pPr defTabSz="685800" eaLnBrk="0" fontAlgn="base" hangingPunct="0">
                <a:spcBef>
                  <a:spcPct val="0"/>
                </a:spcBef>
                <a:spcAft>
                  <a:spcPct val="0"/>
                </a:spcAft>
                <a:defRPr sz="3200">
                  <a:solidFill>
                    <a:srgbClr val="414141"/>
                  </a:solidFill>
                  <a:latin typeface="Palatino"/>
                  <a:ea typeface="Palatino"/>
                  <a:cs typeface="Palatino"/>
                  <a:sym typeface="Palatino"/>
                </a:defRPr>
              </a:pPr>
              <a:endParaRPr kumimoji="1" sz="1688">
                <a:solidFill>
                  <a:srgbClr val="414141"/>
                </a:solidFill>
                <a:latin typeface="Palatino"/>
                <a:ea typeface="Palatino"/>
                <a:cs typeface="Palatino"/>
                <a:sym typeface="Palatino"/>
              </a:endParaRPr>
            </a:p>
          </p:txBody>
        </p:sp>
        <p:sp>
          <p:nvSpPr>
            <p:cNvPr id="28" name="Shape 264"/>
            <p:cNvSpPr/>
            <p:nvPr/>
          </p:nvSpPr>
          <p:spPr>
            <a:xfrm>
              <a:off x="5283461" y="4405072"/>
              <a:ext cx="396043" cy="247476"/>
            </a:xfrm>
            <a:prstGeom prst="line">
              <a:avLst/>
            </a:prstGeom>
            <a:ln w="25400">
              <a:solidFill>
                <a:srgbClr val="414141"/>
              </a:solidFill>
              <a:miter lim="400000"/>
              <a:tailEnd type="triangle"/>
            </a:ln>
          </p:spPr>
          <p:txBody>
            <a:bodyPr lIns="26789" tIns="26789" rIns="26789" bIns="26789" anchor="ctr"/>
            <a:lstStyle/>
            <a:p>
              <a:pPr defTabSz="685800" eaLnBrk="0" fontAlgn="base" hangingPunct="0">
                <a:spcBef>
                  <a:spcPct val="0"/>
                </a:spcBef>
                <a:spcAft>
                  <a:spcPct val="0"/>
                </a:spcAft>
                <a:defRPr sz="3200">
                  <a:solidFill>
                    <a:srgbClr val="414141"/>
                  </a:solidFill>
                  <a:latin typeface="Palatino"/>
                  <a:ea typeface="Palatino"/>
                  <a:cs typeface="Palatino"/>
                  <a:sym typeface="Palatino"/>
                </a:defRPr>
              </a:pPr>
              <a:endParaRPr kumimoji="1" sz="1688">
                <a:solidFill>
                  <a:srgbClr val="414141"/>
                </a:solidFill>
                <a:latin typeface="Palatino"/>
                <a:ea typeface="Palatino"/>
                <a:cs typeface="Palatino"/>
                <a:sym typeface="Palatino"/>
              </a:endParaRPr>
            </a:p>
          </p:txBody>
        </p:sp>
        <p:sp>
          <p:nvSpPr>
            <p:cNvPr id="29" name="Shape 265"/>
            <p:cNvSpPr/>
            <p:nvPr/>
          </p:nvSpPr>
          <p:spPr>
            <a:xfrm flipH="1" flipV="1">
              <a:off x="5803279" y="4707255"/>
              <a:ext cx="396043" cy="247476"/>
            </a:xfrm>
            <a:prstGeom prst="line">
              <a:avLst/>
            </a:prstGeom>
            <a:ln w="25400">
              <a:solidFill>
                <a:srgbClr val="414141"/>
              </a:solidFill>
              <a:miter lim="400000"/>
              <a:tailEnd type="triangle"/>
            </a:ln>
          </p:spPr>
          <p:txBody>
            <a:bodyPr lIns="26789" tIns="26789" rIns="26789" bIns="26789" anchor="ctr"/>
            <a:lstStyle/>
            <a:p>
              <a:pPr defTabSz="685800" eaLnBrk="0" fontAlgn="base" hangingPunct="0">
                <a:spcBef>
                  <a:spcPct val="0"/>
                </a:spcBef>
                <a:spcAft>
                  <a:spcPct val="0"/>
                </a:spcAft>
                <a:defRPr sz="3200">
                  <a:solidFill>
                    <a:srgbClr val="414141"/>
                  </a:solidFill>
                  <a:latin typeface="Palatino"/>
                  <a:ea typeface="Palatino"/>
                  <a:cs typeface="Palatino"/>
                  <a:sym typeface="Palatino"/>
                </a:defRPr>
              </a:pPr>
              <a:endParaRPr kumimoji="1" sz="1688">
                <a:solidFill>
                  <a:srgbClr val="414141"/>
                </a:solidFill>
                <a:latin typeface="Palatino"/>
                <a:ea typeface="Palatino"/>
                <a:cs typeface="Palatino"/>
                <a:sym typeface="Palatino"/>
              </a:endParaRPr>
            </a:p>
          </p:txBody>
        </p:sp>
        <p:sp>
          <p:nvSpPr>
            <p:cNvPr id="30" name="Shape 266"/>
            <p:cNvSpPr/>
            <p:nvPr/>
          </p:nvSpPr>
          <p:spPr>
            <a:xfrm>
              <a:off x="5001062" y="4043268"/>
              <a:ext cx="725016" cy="424361"/>
            </a:xfrm>
            <a:prstGeom prst="rect">
              <a:avLst/>
            </a:prstGeom>
            <a:ln w="12700">
              <a:miter lim="400000"/>
            </a:ln>
            <a:extLst>
              <a:ext uri="{C572A759-6A51-4108-AA02-DFA0A04FC94B}">
                <ma14:wrappingTextBoxFlag xmlns:ma14="http://schemas.microsoft.com/office/mac/drawingml/2011/main" val="1"/>
              </a:ext>
            </a:extLst>
          </p:spPr>
          <p:txBody>
            <a:bodyPr wrap="none" lIns="26789" tIns="26789" rIns="26789" bIns="26789" anchor="ctr">
              <a:spAutoFit/>
            </a:bodyPr>
            <a:lstStyle>
              <a:lvl1pPr>
                <a:defRPr sz="2400">
                  <a:latin typeface="Palatino"/>
                  <a:ea typeface="Palatino"/>
                  <a:cs typeface="Palatino"/>
                  <a:sym typeface="Palatino"/>
                </a:defRPr>
              </a:lvl1pPr>
            </a:lstStyle>
            <a:p>
              <a:pPr defTabSz="685800" eaLnBrk="0" fontAlgn="base" hangingPunct="0">
                <a:spcBef>
                  <a:spcPct val="0"/>
                </a:spcBef>
                <a:spcAft>
                  <a:spcPct val="0"/>
                </a:spcAft>
              </a:pPr>
              <a:r>
                <a:rPr kumimoji="1" sz="1055" dirty="0">
                  <a:solidFill>
                    <a:srgbClr val="000000"/>
                  </a:solidFill>
                </a:rPr>
                <a:t>0.6 m</a:t>
              </a:r>
            </a:p>
          </p:txBody>
        </p:sp>
        <p:sp>
          <p:nvSpPr>
            <p:cNvPr id="31" name="Shape 267"/>
            <p:cNvSpPr/>
            <p:nvPr/>
          </p:nvSpPr>
          <p:spPr>
            <a:xfrm>
              <a:off x="6199322" y="7472244"/>
              <a:ext cx="4622289" cy="920662"/>
            </a:xfrm>
            <a:prstGeom prst="rect">
              <a:avLst/>
            </a:prstGeom>
            <a:ln w="12700">
              <a:miter lim="400000"/>
            </a:ln>
            <a:extLst>
              <a:ext uri="{C572A759-6A51-4108-AA02-DFA0A04FC94B}">
                <ma14:wrappingTextBoxFlag xmlns:ma14="http://schemas.microsoft.com/office/mac/drawingml/2011/main" val="1"/>
              </a:ext>
            </a:extLst>
          </p:spPr>
          <p:txBody>
            <a:bodyPr wrap="square" lIns="26789" tIns="26789" rIns="26789" bIns="26789" anchor="ctr">
              <a:spAutoFit/>
            </a:bodyPr>
            <a:lstStyle/>
            <a:p>
              <a:pPr algn="ctr" defTabSz="685800" eaLnBrk="0" fontAlgn="base" hangingPunct="0">
                <a:spcBef>
                  <a:spcPct val="0"/>
                </a:spcBef>
                <a:spcAft>
                  <a:spcPct val="0"/>
                </a:spcAft>
                <a:defRPr sz="1700">
                  <a:solidFill>
                    <a:srgbClr val="414141"/>
                  </a:solidFill>
                  <a:latin typeface="Palatino"/>
                  <a:ea typeface="Palatino"/>
                  <a:cs typeface="Palatino"/>
                  <a:sym typeface="Palatino"/>
                </a:defRPr>
              </a:pPr>
              <a:r>
                <a:rPr kumimoji="1" lang="de-AT" sz="900" b="1" dirty="0">
                  <a:solidFill>
                    <a:srgbClr val="414141"/>
                  </a:solidFill>
                  <a:latin typeface="Palatino"/>
                  <a:ea typeface="Palatino"/>
                  <a:cs typeface="Palatino"/>
                  <a:sym typeface="Palatino"/>
                </a:rPr>
                <a:t>Max. </a:t>
              </a:r>
              <a:r>
                <a:rPr kumimoji="1" sz="900" b="1" dirty="0">
                  <a:solidFill>
                    <a:srgbClr val="414141"/>
                  </a:solidFill>
                  <a:latin typeface="Palatino"/>
                  <a:ea typeface="Palatino"/>
                  <a:cs typeface="Palatino"/>
                  <a:sym typeface="Palatino"/>
                </a:rPr>
                <a:t>separation of 3(4) rings is about 12 m: </a:t>
              </a:r>
            </a:p>
            <a:p>
              <a:pPr algn="ctr" defTabSz="685800" eaLnBrk="0" fontAlgn="base" hangingPunct="0">
                <a:spcBef>
                  <a:spcPct val="0"/>
                </a:spcBef>
                <a:spcAft>
                  <a:spcPct val="0"/>
                </a:spcAft>
                <a:defRPr sz="1700">
                  <a:solidFill>
                    <a:srgbClr val="414141"/>
                  </a:solidFill>
                  <a:latin typeface="Palatino"/>
                  <a:ea typeface="Palatino"/>
                  <a:cs typeface="Palatino"/>
                  <a:sym typeface="Palatino"/>
                </a:defRPr>
              </a:pPr>
              <a:r>
                <a:rPr kumimoji="1" sz="900" b="1" dirty="0">
                  <a:solidFill>
                    <a:srgbClr val="414141"/>
                  </a:solidFill>
                  <a:latin typeface="Palatino"/>
                  <a:ea typeface="Palatino"/>
                  <a:cs typeface="Palatino"/>
                  <a:sym typeface="Palatino"/>
                </a:rPr>
                <a:t>wide</a:t>
              </a:r>
              <a:r>
                <a:rPr kumimoji="1" lang="de-AT" sz="900" b="1" dirty="0">
                  <a:solidFill>
                    <a:srgbClr val="414141"/>
                  </a:solidFill>
                  <a:latin typeface="Palatino"/>
                  <a:ea typeface="Palatino"/>
                  <a:cs typeface="Palatino"/>
                  <a:sym typeface="Palatino"/>
                </a:rPr>
                <a:t>r</a:t>
              </a:r>
              <a:r>
                <a:rPr kumimoji="1" sz="900" b="1" dirty="0">
                  <a:solidFill>
                    <a:srgbClr val="414141"/>
                  </a:solidFill>
                  <a:latin typeface="Palatino"/>
                  <a:ea typeface="Palatino"/>
                  <a:cs typeface="Palatino"/>
                  <a:sym typeface="Palatino"/>
                </a:rPr>
                <a:t> tunnel </a:t>
              </a:r>
              <a:r>
                <a:rPr kumimoji="1" lang="de-AT" sz="900" b="1" dirty="0">
                  <a:solidFill>
                    <a:srgbClr val="414141"/>
                  </a:solidFill>
                  <a:latin typeface="Palatino"/>
                  <a:ea typeface="Palatino"/>
                  <a:cs typeface="Palatino"/>
                  <a:sym typeface="Palatino"/>
                </a:rPr>
                <a:t>or</a:t>
              </a:r>
              <a:r>
                <a:rPr kumimoji="1" sz="900" b="1" dirty="0">
                  <a:solidFill>
                    <a:srgbClr val="414141"/>
                  </a:solidFill>
                  <a:latin typeface="Palatino"/>
                  <a:ea typeface="Palatino"/>
                  <a:cs typeface="Palatino"/>
                  <a:sym typeface="Palatino"/>
                </a:rPr>
                <a:t> two tunnels are necessary around the I</a:t>
              </a:r>
              <a:r>
                <a:rPr kumimoji="1" lang="de-AT" sz="900" b="1" dirty="0">
                  <a:solidFill>
                    <a:srgbClr val="414141"/>
                  </a:solidFill>
                  <a:latin typeface="Palatino"/>
                  <a:ea typeface="Palatino"/>
                  <a:cs typeface="Palatino"/>
                  <a:sym typeface="Palatino"/>
                </a:rPr>
                <a:t>Ps</a:t>
              </a:r>
              <a:r>
                <a:rPr kumimoji="1" sz="900" b="1" dirty="0">
                  <a:solidFill>
                    <a:srgbClr val="414141"/>
                  </a:solidFill>
                  <a:latin typeface="Palatino"/>
                  <a:ea typeface="Palatino"/>
                  <a:cs typeface="Palatino"/>
                  <a:sym typeface="Palatino"/>
                </a:rPr>
                <a:t>, for ±1.2 km. </a:t>
              </a:r>
            </a:p>
          </p:txBody>
        </p:sp>
        <p:pic>
          <p:nvPicPr>
            <p:cNvPr id="35" name="ScreenShot 2016-04-05 8.51.34 .pn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6540859" y="4282719"/>
              <a:ext cx="3978518" cy="2833710"/>
            </a:xfrm>
            <a:prstGeom prst="rect">
              <a:avLst/>
            </a:prstGeom>
            <a:ln w="12700">
              <a:miter lim="400000"/>
            </a:ln>
          </p:spPr>
        </p:pic>
      </p:grpSp>
      <p:sp>
        <p:nvSpPr>
          <p:cNvPr id="90" name="Shape 262"/>
          <p:cNvSpPr/>
          <p:nvPr/>
        </p:nvSpPr>
        <p:spPr>
          <a:xfrm flipH="1">
            <a:off x="6837406" y="2628900"/>
            <a:ext cx="182866" cy="118723"/>
          </a:xfrm>
          <a:prstGeom prst="line">
            <a:avLst/>
          </a:prstGeom>
          <a:ln w="25400">
            <a:solidFill>
              <a:srgbClr val="0433FF"/>
            </a:solidFill>
            <a:miter lim="400000"/>
            <a:tailEnd type="triangle"/>
          </a:ln>
        </p:spPr>
        <p:txBody>
          <a:bodyPr lIns="26789" tIns="26789" rIns="26789" bIns="26789" anchor="ctr"/>
          <a:lstStyle/>
          <a:p>
            <a:pPr defTabSz="685800" eaLnBrk="0" fontAlgn="base" hangingPunct="0">
              <a:spcBef>
                <a:spcPct val="0"/>
              </a:spcBef>
              <a:spcAft>
                <a:spcPct val="0"/>
              </a:spcAft>
              <a:defRPr sz="3200">
                <a:solidFill>
                  <a:srgbClr val="414141"/>
                </a:solidFill>
                <a:latin typeface="Palatino"/>
                <a:ea typeface="Palatino"/>
                <a:cs typeface="Palatino"/>
                <a:sym typeface="Palatino"/>
              </a:defRPr>
            </a:pPr>
            <a:endParaRPr kumimoji="1" sz="1688">
              <a:solidFill>
                <a:srgbClr val="414141"/>
              </a:solidFill>
              <a:latin typeface="Palatino"/>
              <a:ea typeface="Palatino"/>
              <a:cs typeface="Palatino"/>
              <a:sym typeface="Palatino"/>
            </a:endParaRPr>
          </a:p>
        </p:txBody>
      </p:sp>
      <p:sp>
        <p:nvSpPr>
          <p:cNvPr id="91" name="Shape 263"/>
          <p:cNvSpPr/>
          <p:nvPr/>
        </p:nvSpPr>
        <p:spPr>
          <a:xfrm>
            <a:off x="6413428" y="2656294"/>
            <a:ext cx="166686" cy="131480"/>
          </a:xfrm>
          <a:prstGeom prst="line">
            <a:avLst/>
          </a:prstGeom>
          <a:ln w="25400">
            <a:solidFill>
              <a:srgbClr val="FF2700"/>
            </a:solidFill>
            <a:miter lim="400000"/>
            <a:tailEnd type="triangle"/>
          </a:ln>
        </p:spPr>
        <p:txBody>
          <a:bodyPr lIns="26789" tIns="26789" rIns="26789" bIns="26789" anchor="ctr"/>
          <a:lstStyle/>
          <a:p>
            <a:pPr defTabSz="685800" eaLnBrk="0" fontAlgn="base" hangingPunct="0">
              <a:spcBef>
                <a:spcPct val="0"/>
              </a:spcBef>
              <a:spcAft>
                <a:spcPct val="0"/>
              </a:spcAft>
              <a:defRPr sz="3200">
                <a:solidFill>
                  <a:srgbClr val="414141"/>
                </a:solidFill>
                <a:latin typeface="Palatino"/>
                <a:ea typeface="Palatino"/>
                <a:cs typeface="Palatino"/>
                <a:sym typeface="Palatino"/>
              </a:defRPr>
            </a:pPr>
            <a:endParaRPr kumimoji="1" sz="1688">
              <a:solidFill>
                <a:srgbClr val="414141"/>
              </a:solidFill>
              <a:latin typeface="Palatino"/>
              <a:ea typeface="Palatino"/>
              <a:cs typeface="Palatino"/>
              <a:sym typeface="Palatino"/>
            </a:endParaRPr>
          </a:p>
        </p:txBody>
      </p:sp>
      <p:sp>
        <p:nvSpPr>
          <p:cNvPr id="92" name="Shape 252"/>
          <p:cNvSpPr/>
          <p:nvPr/>
        </p:nvSpPr>
        <p:spPr>
          <a:xfrm>
            <a:off x="6188460" y="2369647"/>
            <a:ext cx="769041" cy="175353"/>
          </a:xfrm>
          <a:prstGeom prst="rect">
            <a:avLst/>
          </a:prstGeom>
          <a:ln w="12700">
            <a:miter lim="400000"/>
          </a:ln>
          <a:extLst>
            <a:ext uri="{C572A759-6A51-4108-AA02-DFA0A04FC94B}">
              <ma14:wrappingTextBoxFlag xmlns:ma14="http://schemas.microsoft.com/office/mac/drawingml/2011/main" val="1"/>
            </a:ext>
          </a:extLst>
        </p:spPr>
        <p:txBody>
          <a:bodyPr wrap="none" lIns="26789" tIns="26789" rIns="26789" bIns="26789" anchor="ctr">
            <a:spAutoFit/>
          </a:bodyPr>
          <a:lstStyle/>
          <a:p>
            <a:pPr defTabSz="685800" eaLnBrk="0" fontAlgn="base" hangingPunct="0">
              <a:spcBef>
                <a:spcPct val="0"/>
              </a:spcBef>
              <a:spcAft>
                <a:spcPct val="0"/>
              </a:spcAft>
              <a:defRPr sz="1700">
                <a:solidFill>
                  <a:srgbClr val="007D00"/>
                </a:solidFill>
                <a:latin typeface="Palatino"/>
                <a:ea typeface="Palatino"/>
                <a:cs typeface="Palatino"/>
                <a:sym typeface="Palatino"/>
              </a:defRPr>
            </a:pPr>
            <a:r>
              <a:rPr kumimoji="1" sz="788" b="1" dirty="0" smtClean="0">
                <a:solidFill>
                  <a:srgbClr val="007D00"/>
                </a:solidFill>
                <a:latin typeface="Palatino"/>
                <a:ea typeface="Palatino"/>
                <a:cs typeface="Palatino"/>
                <a:sym typeface="Palatino"/>
              </a:rPr>
              <a:t>FCC-</a:t>
            </a:r>
            <a:r>
              <a:rPr kumimoji="1" lang="de-AT" sz="788" b="1" dirty="0" err="1" smtClean="0">
                <a:solidFill>
                  <a:srgbClr val="007D00"/>
                </a:solidFill>
                <a:latin typeface="Palatino"/>
                <a:ea typeface="Palatino"/>
                <a:cs typeface="Palatino"/>
                <a:sym typeface="Palatino"/>
              </a:rPr>
              <a:t>ee</a:t>
            </a:r>
            <a:r>
              <a:rPr kumimoji="1" lang="de-AT" sz="788" b="1" dirty="0" smtClean="0">
                <a:solidFill>
                  <a:srgbClr val="007D00"/>
                </a:solidFill>
                <a:latin typeface="Palatino"/>
                <a:ea typeface="Palatino"/>
                <a:cs typeface="Palatino"/>
                <a:sym typeface="Palatino"/>
              </a:rPr>
              <a:t> </a:t>
            </a:r>
            <a:r>
              <a:rPr kumimoji="1" sz="788" b="1" dirty="0">
                <a:solidFill>
                  <a:srgbClr val="007D00"/>
                </a:solidFill>
                <a:latin typeface="Palatino"/>
                <a:ea typeface="Palatino"/>
                <a:cs typeface="Palatino"/>
                <a:sym typeface="Palatino"/>
              </a:rPr>
              <a:t>Booster</a:t>
            </a:r>
          </a:p>
        </p:txBody>
      </p:sp>
      <p:sp>
        <p:nvSpPr>
          <p:cNvPr id="95" name="TextBox 94"/>
          <p:cNvSpPr txBox="1"/>
          <p:nvPr/>
        </p:nvSpPr>
        <p:spPr>
          <a:xfrm>
            <a:off x="899592" y="4457701"/>
            <a:ext cx="2786789" cy="276999"/>
          </a:xfrm>
          <a:prstGeom prst="rect">
            <a:avLst/>
          </a:prstGeom>
          <a:noFill/>
          <a:ln>
            <a:solidFill>
              <a:srgbClr val="000000"/>
            </a:solidFill>
          </a:ln>
        </p:spPr>
        <p:txBody>
          <a:bodyPr wrap="none" rtlCol="0">
            <a:spAutoFit/>
          </a:bodyPr>
          <a:lstStyle/>
          <a:p>
            <a:pPr defTabSz="685800" eaLnBrk="0" fontAlgn="base" hangingPunct="0">
              <a:spcBef>
                <a:spcPct val="0"/>
              </a:spcBef>
              <a:spcAft>
                <a:spcPct val="0"/>
              </a:spcAft>
            </a:pPr>
            <a:r>
              <a:rPr kumimoji="1" lang="en-US" sz="1200" b="1" dirty="0">
                <a:solidFill>
                  <a:srgbClr val="000000"/>
                </a:solidFill>
              </a:rPr>
              <a:t>Two main IP’s in A, G for both machines</a:t>
            </a:r>
          </a:p>
        </p:txBody>
      </p:sp>
      <p:sp>
        <p:nvSpPr>
          <p:cNvPr id="96" name="TextBox 95"/>
          <p:cNvSpPr txBox="1"/>
          <p:nvPr/>
        </p:nvSpPr>
        <p:spPr>
          <a:xfrm>
            <a:off x="5252693" y="4261033"/>
            <a:ext cx="3135731" cy="830997"/>
          </a:xfrm>
          <a:prstGeom prst="rect">
            <a:avLst/>
          </a:prstGeom>
          <a:noFill/>
          <a:ln>
            <a:solidFill>
              <a:schemeClr val="tx1"/>
            </a:solidFill>
          </a:ln>
        </p:spPr>
        <p:txBody>
          <a:bodyPr wrap="none" rtlCol="0">
            <a:spAutoFit/>
          </a:bodyPr>
          <a:lstStyle/>
          <a:p>
            <a:pPr algn="ctr" defTabSz="685800" eaLnBrk="0" fontAlgn="base" hangingPunct="0">
              <a:spcBef>
                <a:spcPct val="0"/>
              </a:spcBef>
              <a:spcAft>
                <a:spcPct val="0"/>
              </a:spcAft>
            </a:pPr>
            <a:r>
              <a:rPr kumimoji="1" lang="en-US" sz="1200" b="1" dirty="0">
                <a:solidFill>
                  <a:srgbClr val="000000"/>
                </a:solidFill>
              </a:rPr>
              <a:t>Two separate rings for </a:t>
            </a:r>
            <a:r>
              <a:rPr kumimoji="1" lang="en-US" sz="1200" b="1" dirty="0">
                <a:solidFill>
                  <a:srgbClr val="FF0000"/>
                </a:solidFill>
              </a:rPr>
              <a:t>e</a:t>
            </a:r>
            <a:r>
              <a:rPr kumimoji="1" lang="en-US" sz="1200" b="1" baseline="30000" dirty="0">
                <a:solidFill>
                  <a:srgbClr val="FF0000"/>
                </a:solidFill>
                <a:latin typeface="Symbol" charset="2"/>
                <a:cs typeface="Symbol" charset="2"/>
              </a:rPr>
              <a:t>+</a:t>
            </a:r>
            <a:r>
              <a:rPr kumimoji="1" lang="en-US" sz="1200" b="1" dirty="0">
                <a:solidFill>
                  <a:srgbClr val="000000"/>
                </a:solidFill>
              </a:rPr>
              <a:t> and </a:t>
            </a:r>
            <a:r>
              <a:rPr kumimoji="1" lang="en-US" sz="1200" b="1" dirty="0">
                <a:solidFill>
                  <a:srgbClr val="0000CC"/>
                </a:solidFill>
              </a:rPr>
              <a:t>e</a:t>
            </a:r>
            <a:r>
              <a:rPr kumimoji="1" lang="en-US" sz="1200" b="1" baseline="30000" dirty="0">
                <a:solidFill>
                  <a:srgbClr val="0000CC"/>
                </a:solidFill>
                <a:latin typeface="Symbol" charset="2"/>
                <a:cs typeface="Symbol" charset="2"/>
              </a:rPr>
              <a:t>-</a:t>
            </a:r>
            <a:r>
              <a:rPr kumimoji="1" lang="en-US" sz="1200" b="1" baseline="30000" dirty="0">
                <a:solidFill>
                  <a:srgbClr val="000000"/>
                </a:solidFill>
                <a:cs typeface="Symbol" charset="2"/>
              </a:rPr>
              <a:t> </a:t>
            </a:r>
            <a:r>
              <a:rPr kumimoji="1" lang="en-US" sz="1200" b="1" dirty="0">
                <a:solidFill>
                  <a:srgbClr val="000000"/>
                </a:solidFill>
                <a:cs typeface="Symbol" charset="2"/>
              </a:rPr>
              <a:t> (# bunches)</a:t>
            </a:r>
            <a:r>
              <a:rPr kumimoji="1" lang="en-US" sz="1200" b="1" dirty="0">
                <a:solidFill>
                  <a:srgbClr val="000000"/>
                </a:solidFill>
              </a:rPr>
              <a:t> </a:t>
            </a:r>
          </a:p>
          <a:p>
            <a:pPr algn="ctr" defTabSz="685800" eaLnBrk="0" fontAlgn="base" hangingPunct="0">
              <a:spcBef>
                <a:spcPct val="0"/>
              </a:spcBef>
              <a:spcAft>
                <a:spcPct val="0"/>
              </a:spcAft>
            </a:pPr>
            <a:r>
              <a:rPr kumimoji="1" lang="en-US" sz="1200" b="1" dirty="0">
                <a:solidFill>
                  <a:srgbClr val="009900"/>
                </a:solidFill>
              </a:rPr>
              <a:t>A booster</a:t>
            </a:r>
            <a:r>
              <a:rPr kumimoji="1" lang="en-US" sz="1200" b="1" dirty="0">
                <a:solidFill>
                  <a:srgbClr val="000000"/>
                </a:solidFill>
              </a:rPr>
              <a:t> for continuous top-up (lifetime)</a:t>
            </a:r>
          </a:p>
          <a:p>
            <a:pPr algn="ctr" defTabSz="685800" eaLnBrk="0" fontAlgn="base" hangingPunct="0">
              <a:spcBef>
                <a:spcPct val="0"/>
              </a:spcBef>
              <a:spcAft>
                <a:spcPct val="0"/>
              </a:spcAft>
            </a:pPr>
            <a:r>
              <a:rPr kumimoji="1" lang="en-US" sz="1200" b="1" dirty="0">
                <a:solidFill>
                  <a:srgbClr val="FF0000"/>
                </a:solidFill>
              </a:rPr>
              <a:t>A</a:t>
            </a:r>
            <a:r>
              <a:rPr kumimoji="1" lang="en-US" sz="1200" b="1" dirty="0">
                <a:solidFill>
                  <a:srgbClr val="0000CC"/>
                </a:solidFill>
              </a:rPr>
              <a:t>sym</a:t>
            </a:r>
            <a:r>
              <a:rPr kumimoji="1" lang="en-US" sz="1200" b="1" dirty="0">
                <a:solidFill>
                  <a:srgbClr val="FF0000"/>
                </a:solidFill>
              </a:rPr>
              <a:t>me</a:t>
            </a:r>
            <a:r>
              <a:rPr kumimoji="1" lang="en-US" sz="1200" b="1" dirty="0">
                <a:solidFill>
                  <a:srgbClr val="0000CC"/>
                </a:solidFill>
              </a:rPr>
              <a:t>tric</a:t>
            </a:r>
            <a:r>
              <a:rPr kumimoji="1" lang="en-US" sz="1200" b="1" dirty="0">
                <a:solidFill>
                  <a:srgbClr val="000000"/>
                </a:solidFill>
              </a:rPr>
              <a:t> interaction region (SR)</a:t>
            </a:r>
          </a:p>
          <a:p>
            <a:pPr algn="ctr" defTabSz="685800" eaLnBrk="0" fontAlgn="base" hangingPunct="0">
              <a:spcBef>
                <a:spcPct val="0"/>
              </a:spcBef>
              <a:spcAft>
                <a:spcPct val="0"/>
              </a:spcAft>
            </a:pPr>
            <a:r>
              <a:rPr kumimoji="1" lang="en-US" sz="1200" b="1" dirty="0">
                <a:solidFill>
                  <a:srgbClr val="CC0099"/>
                </a:solidFill>
              </a:rPr>
              <a:t>Crossing angle </a:t>
            </a:r>
            <a:r>
              <a:rPr kumimoji="1" lang="en-US" sz="1200" b="1" dirty="0">
                <a:solidFill>
                  <a:srgbClr val="000000"/>
                </a:solidFill>
              </a:rPr>
              <a:t>30 </a:t>
            </a:r>
            <a:r>
              <a:rPr kumimoji="1" lang="en-US" sz="1200" b="1" dirty="0" err="1">
                <a:solidFill>
                  <a:srgbClr val="000000"/>
                </a:solidFill>
              </a:rPr>
              <a:t>mrad</a:t>
            </a:r>
            <a:endParaRPr kumimoji="1" lang="en-US" sz="1200" b="1" dirty="0">
              <a:solidFill>
                <a:srgbClr val="000000"/>
              </a:solidFill>
            </a:endParaRPr>
          </a:p>
        </p:txBody>
      </p:sp>
      <p:sp>
        <p:nvSpPr>
          <p:cNvPr id="97" name="TextBox 96"/>
          <p:cNvSpPr txBox="1"/>
          <p:nvPr/>
        </p:nvSpPr>
        <p:spPr>
          <a:xfrm>
            <a:off x="6233766" y="2640491"/>
            <a:ext cx="282450" cy="219291"/>
          </a:xfrm>
          <a:prstGeom prst="rect">
            <a:avLst/>
          </a:prstGeom>
          <a:noFill/>
        </p:spPr>
        <p:txBody>
          <a:bodyPr wrap="none" rtlCol="0">
            <a:spAutoFit/>
          </a:bodyPr>
          <a:lstStyle/>
          <a:p>
            <a:pPr defTabSz="685800" eaLnBrk="0" fontAlgn="base" hangingPunct="0">
              <a:spcBef>
                <a:spcPct val="0"/>
              </a:spcBef>
              <a:spcAft>
                <a:spcPct val="0"/>
              </a:spcAft>
            </a:pPr>
            <a:r>
              <a:rPr kumimoji="1" lang="en-US" sz="825" b="1" dirty="0">
                <a:solidFill>
                  <a:srgbClr val="FF0000"/>
                </a:solidFill>
                <a:latin typeface="Arial" charset="0"/>
              </a:rPr>
              <a:t>e</a:t>
            </a:r>
            <a:r>
              <a:rPr kumimoji="1" lang="en-US" sz="825" b="1" baseline="30000" dirty="0">
                <a:solidFill>
                  <a:srgbClr val="FF0000"/>
                </a:solidFill>
                <a:latin typeface="Symbol" charset="2"/>
                <a:cs typeface="Symbol" charset="2"/>
              </a:rPr>
              <a:t>+</a:t>
            </a:r>
          </a:p>
        </p:txBody>
      </p:sp>
      <p:sp>
        <p:nvSpPr>
          <p:cNvPr id="98" name="TextBox 97"/>
          <p:cNvSpPr txBox="1"/>
          <p:nvPr/>
        </p:nvSpPr>
        <p:spPr>
          <a:xfrm>
            <a:off x="6881838" y="2640491"/>
            <a:ext cx="282450" cy="219291"/>
          </a:xfrm>
          <a:prstGeom prst="rect">
            <a:avLst/>
          </a:prstGeom>
          <a:noFill/>
        </p:spPr>
        <p:txBody>
          <a:bodyPr wrap="none" rtlCol="0">
            <a:spAutoFit/>
          </a:bodyPr>
          <a:lstStyle/>
          <a:p>
            <a:pPr defTabSz="685800" eaLnBrk="0" fontAlgn="base" hangingPunct="0">
              <a:spcBef>
                <a:spcPct val="0"/>
              </a:spcBef>
              <a:spcAft>
                <a:spcPct val="0"/>
              </a:spcAft>
            </a:pPr>
            <a:r>
              <a:rPr kumimoji="1" lang="en-US" sz="825" b="1" dirty="0">
                <a:solidFill>
                  <a:srgbClr val="0000CC"/>
                </a:solidFill>
                <a:latin typeface="Arial" charset="0"/>
              </a:rPr>
              <a:t>e</a:t>
            </a:r>
            <a:r>
              <a:rPr kumimoji="1" lang="en-US" sz="825" b="1" baseline="30000" dirty="0">
                <a:solidFill>
                  <a:srgbClr val="0000CC"/>
                </a:solidFill>
                <a:latin typeface="Symbol" charset="2"/>
                <a:cs typeface="Symbol" charset="2"/>
              </a:rPr>
              <a:t>-</a:t>
            </a:r>
          </a:p>
        </p:txBody>
      </p:sp>
    </p:spTree>
    <p:extLst>
      <p:ext uri="{BB962C8B-B14F-4D97-AF65-F5344CB8AC3E}">
        <p14:creationId xmlns:p14="http://schemas.microsoft.com/office/powerpoint/2010/main" val="804725656"/>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180528" y="346393"/>
            <a:ext cx="5198184" cy="4795520"/>
          </a:xfrm>
          <a:prstGeom prst="rect">
            <a:avLst/>
          </a:prstGeom>
        </p:spPr>
      </p:pic>
      <p:sp>
        <p:nvSpPr>
          <p:cNvPr id="3" name="TextBox 2"/>
          <p:cNvSpPr txBox="1"/>
          <p:nvPr/>
        </p:nvSpPr>
        <p:spPr>
          <a:xfrm>
            <a:off x="5286754" y="987576"/>
            <a:ext cx="3317696" cy="2893066"/>
          </a:xfrm>
          <a:prstGeom prst="rect">
            <a:avLst/>
          </a:prstGeom>
          <a:noFill/>
        </p:spPr>
        <p:txBody>
          <a:bodyPr wrap="square" lIns="91406" tIns="45703" rIns="91406" bIns="45703" rtlCol="0">
            <a:spAutoFit/>
          </a:bodyPr>
          <a:lstStyle/>
          <a:p>
            <a:r>
              <a:rPr lang="en-GB" sz="1400" dirty="0"/>
              <a:t>Total </a:t>
            </a:r>
            <a:r>
              <a:rPr lang="en-GB" sz="1400" dirty="0" err="1"/>
              <a:t>crossection</a:t>
            </a:r>
            <a:r>
              <a:rPr lang="en-GB" sz="1400" dirty="0"/>
              <a:t> and Minimum Bias Multiplicity show only a modest increase from LHC to FCC-</a:t>
            </a:r>
            <a:r>
              <a:rPr lang="en-GB" sz="1400" dirty="0" err="1"/>
              <a:t>hh</a:t>
            </a:r>
            <a:r>
              <a:rPr lang="en-GB" sz="1400" dirty="0"/>
              <a:t>.</a:t>
            </a:r>
          </a:p>
          <a:p>
            <a:endParaRPr lang="en-GB" sz="1400" dirty="0"/>
          </a:p>
          <a:p>
            <a:r>
              <a:rPr lang="en-GB" sz="1400" dirty="0"/>
              <a:t>The </a:t>
            </a:r>
            <a:r>
              <a:rPr lang="en-GB" sz="1400" dirty="0" err="1"/>
              <a:t>crossection</a:t>
            </a:r>
            <a:r>
              <a:rPr lang="en-GB" sz="1400" dirty="0"/>
              <a:t> for interesting processes shows however significant increase !</a:t>
            </a:r>
          </a:p>
          <a:p>
            <a:endParaRPr lang="en-GB" sz="1400" b="1" dirty="0"/>
          </a:p>
          <a:p>
            <a:pPr marL="285631" indent="-285631">
              <a:buFont typeface="Wingdings" charset="0"/>
              <a:buChar char="à"/>
            </a:pPr>
            <a:r>
              <a:rPr lang="en-GB" sz="1400" b="1" dirty="0">
                <a:sym typeface="Wingdings"/>
              </a:rPr>
              <a:t>Interesting stuff is sticking out more !!</a:t>
            </a:r>
          </a:p>
          <a:p>
            <a:endParaRPr lang="en-GB" sz="1400" b="1" dirty="0">
              <a:sym typeface="Wingdings"/>
            </a:endParaRPr>
          </a:p>
          <a:p>
            <a:r>
              <a:rPr lang="en-GB" sz="1400" dirty="0">
                <a:sym typeface="Wingdings"/>
              </a:rPr>
              <a:t>Going from pileup of 140 at HL-LHC to pileup of 1000 at FCC does however reduced this possible advantage for triggering.</a:t>
            </a:r>
          </a:p>
        </p:txBody>
      </p:sp>
      <p:sp>
        <p:nvSpPr>
          <p:cNvPr id="4" name="TextBox 3"/>
          <p:cNvSpPr txBox="1"/>
          <p:nvPr/>
        </p:nvSpPr>
        <p:spPr>
          <a:xfrm>
            <a:off x="0" y="17406"/>
            <a:ext cx="9144000" cy="461663"/>
          </a:xfrm>
          <a:prstGeom prst="rect">
            <a:avLst/>
          </a:prstGeom>
          <a:noFill/>
        </p:spPr>
        <p:txBody>
          <a:bodyPr wrap="square" lIns="91404" tIns="45702" rIns="91404" bIns="45702" rtlCol="0">
            <a:spAutoFit/>
          </a:bodyPr>
          <a:lstStyle/>
          <a:p>
            <a:pPr algn="ctr" defTabSz="456986"/>
            <a:r>
              <a:rPr lang="en-GB" sz="2400" b="1" dirty="0" err="1">
                <a:solidFill>
                  <a:srgbClr val="FF0000"/>
                </a:solidFill>
                <a:latin typeface="Calibri"/>
              </a:rPr>
              <a:t>Crossections</a:t>
            </a:r>
            <a:r>
              <a:rPr lang="en-GB" sz="2400" b="1" dirty="0">
                <a:solidFill>
                  <a:srgbClr val="FF0000"/>
                </a:solidFill>
                <a:latin typeface="Calibri"/>
              </a:rPr>
              <a:t> for key processes</a:t>
            </a:r>
          </a:p>
        </p:txBody>
      </p:sp>
    </p:spTree>
    <p:extLst>
      <p:ext uri="{BB962C8B-B14F-4D97-AF65-F5344CB8AC3E}">
        <p14:creationId xmlns:p14="http://schemas.microsoft.com/office/powerpoint/2010/main" val="67948216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88986" y="0"/>
            <a:ext cx="8366028" cy="5143500"/>
          </a:xfrm>
          <a:prstGeom prst="rect">
            <a:avLst/>
          </a:prstGeom>
        </p:spPr>
      </p:pic>
    </p:spTree>
    <p:extLst>
      <p:ext uri="{BB962C8B-B14F-4D97-AF65-F5344CB8AC3E}">
        <p14:creationId xmlns:p14="http://schemas.microsoft.com/office/powerpoint/2010/main" val="1907972585"/>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395536" y="913055"/>
            <a:ext cx="8424936" cy="359127"/>
          </a:xfrm>
          <a:prstGeom prst="rect">
            <a:avLst/>
          </a:prstGeom>
        </p:spPr>
      </p:pic>
      <p:pic>
        <p:nvPicPr>
          <p:cNvPr id="3" name="Picture 2"/>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95536" y="1347614"/>
            <a:ext cx="8413722" cy="2640688"/>
          </a:xfrm>
          <a:prstGeom prst="rect">
            <a:avLst/>
          </a:prstGeom>
        </p:spPr>
      </p:pic>
    </p:spTree>
    <p:extLst>
      <p:ext uri="{BB962C8B-B14F-4D97-AF65-F5344CB8AC3E}">
        <p14:creationId xmlns:p14="http://schemas.microsoft.com/office/powerpoint/2010/main" val="1069419091"/>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251520" y="123478"/>
            <a:ext cx="8136904" cy="346849"/>
          </a:xfrm>
          <a:prstGeom prst="rect">
            <a:avLst/>
          </a:prstGeom>
        </p:spPr>
      </p:pic>
      <p:pic>
        <p:nvPicPr>
          <p:cNvPr id="3" name="Picture 2"/>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51520" y="483518"/>
            <a:ext cx="8069109" cy="4567420"/>
          </a:xfrm>
          <a:prstGeom prst="rect">
            <a:avLst/>
          </a:prstGeom>
        </p:spPr>
      </p:pic>
    </p:spTree>
    <p:extLst>
      <p:ext uri="{BB962C8B-B14F-4D97-AF65-F5344CB8AC3E}">
        <p14:creationId xmlns:p14="http://schemas.microsoft.com/office/powerpoint/2010/main" val="1436020694"/>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7619" y="17785"/>
            <a:ext cx="9143999" cy="461586"/>
          </a:xfrm>
          <a:prstGeom prst="rect">
            <a:avLst/>
          </a:prstGeom>
          <a:noFill/>
        </p:spPr>
        <p:txBody>
          <a:bodyPr wrap="square" lIns="91328" tIns="45664" rIns="91328" bIns="45664" rtlCol="0">
            <a:spAutoFit/>
          </a:bodyPr>
          <a:lstStyle/>
          <a:p>
            <a:pPr algn="ctr"/>
            <a:r>
              <a:rPr lang="de-DE" sz="2400" b="1" dirty="0" err="1" smtClean="0">
                <a:solidFill>
                  <a:srgbClr val="FF0000"/>
                </a:solidFill>
              </a:rPr>
              <a:t>Pileup</a:t>
            </a:r>
            <a:r>
              <a:rPr lang="de-DE" sz="2400" b="1" dirty="0" smtClean="0">
                <a:solidFill>
                  <a:srgbClr val="FF0000"/>
                </a:solidFill>
              </a:rPr>
              <a:t>, </a:t>
            </a:r>
            <a:r>
              <a:rPr lang="de-DE" sz="2400" b="1" dirty="0" err="1" smtClean="0">
                <a:solidFill>
                  <a:srgbClr val="FF0000"/>
                </a:solidFill>
              </a:rPr>
              <a:t>number</a:t>
            </a:r>
            <a:r>
              <a:rPr lang="de-DE" sz="2400" b="1" dirty="0" smtClean="0">
                <a:solidFill>
                  <a:srgbClr val="FF0000"/>
                </a:solidFill>
              </a:rPr>
              <a:t> </a:t>
            </a:r>
            <a:r>
              <a:rPr lang="de-DE" sz="2400" b="1" dirty="0" err="1" smtClean="0">
                <a:solidFill>
                  <a:srgbClr val="FF0000"/>
                </a:solidFill>
              </a:rPr>
              <a:t>of</a:t>
            </a:r>
            <a:r>
              <a:rPr lang="de-DE" sz="2400" b="1" dirty="0" smtClean="0">
                <a:solidFill>
                  <a:srgbClr val="FF0000"/>
                </a:solidFill>
              </a:rPr>
              <a:t> pp </a:t>
            </a:r>
            <a:r>
              <a:rPr lang="de-DE" sz="2400" b="1" dirty="0" err="1" smtClean="0">
                <a:solidFill>
                  <a:srgbClr val="FF0000"/>
                </a:solidFill>
              </a:rPr>
              <a:t>collisions</a:t>
            </a:r>
            <a:r>
              <a:rPr lang="de-DE" sz="2400" b="1" dirty="0" smtClean="0">
                <a:solidFill>
                  <a:srgbClr val="FF0000"/>
                </a:solidFill>
              </a:rPr>
              <a:t> per </a:t>
            </a:r>
            <a:r>
              <a:rPr lang="de-DE" sz="2400" b="1" dirty="0" err="1" smtClean="0">
                <a:solidFill>
                  <a:srgbClr val="FF0000"/>
                </a:solidFill>
              </a:rPr>
              <a:t>bunchcrossing</a:t>
            </a:r>
            <a:endParaRPr lang="de-DE" sz="2400" b="1" dirty="0">
              <a:solidFill>
                <a:srgbClr val="FF0000"/>
              </a:solidFill>
            </a:endParaRPr>
          </a:p>
        </p:txBody>
      </p:sp>
      <p:pic>
        <p:nvPicPr>
          <p:cNvPr id="4" name="Picture 3"/>
          <p:cNvPicPr>
            <a:picLocks noChangeAspect="1"/>
          </p:cNvPicPr>
          <p:nvPr/>
        </p:nvPicPr>
        <p:blipFill>
          <a:blip r:embed="rId2"/>
          <a:stretch>
            <a:fillRect/>
          </a:stretch>
        </p:blipFill>
        <p:spPr>
          <a:xfrm>
            <a:off x="595576" y="756354"/>
            <a:ext cx="3454436" cy="1085434"/>
          </a:xfrm>
          <a:prstGeom prst="rect">
            <a:avLst/>
          </a:prstGeom>
        </p:spPr>
      </p:pic>
      <p:pic>
        <p:nvPicPr>
          <p:cNvPr id="5" name="Picture 4"/>
          <p:cNvPicPr>
            <a:picLocks noChangeAspect="1"/>
          </p:cNvPicPr>
          <p:nvPr/>
        </p:nvPicPr>
        <p:blipFill>
          <a:blip r:embed="rId3"/>
          <a:stretch>
            <a:fillRect/>
          </a:stretch>
        </p:blipFill>
        <p:spPr>
          <a:xfrm>
            <a:off x="4716016" y="2440548"/>
            <a:ext cx="3600400" cy="2417787"/>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11560" y="2427734"/>
            <a:ext cx="3438452" cy="2417661"/>
          </a:xfrm>
          <a:prstGeom prst="rect">
            <a:avLst/>
          </a:prstGeom>
        </p:spPr>
      </p:pic>
      <p:sp>
        <p:nvSpPr>
          <p:cNvPr id="7" name="TextBox 6"/>
          <p:cNvSpPr txBox="1"/>
          <p:nvPr/>
        </p:nvSpPr>
        <p:spPr>
          <a:xfrm>
            <a:off x="4716016" y="514241"/>
            <a:ext cx="4176464" cy="1846659"/>
          </a:xfrm>
          <a:prstGeom prst="rect">
            <a:avLst/>
          </a:prstGeom>
          <a:noFill/>
        </p:spPr>
        <p:txBody>
          <a:bodyPr wrap="square" rtlCol="0">
            <a:spAutoFit/>
          </a:bodyPr>
          <a:lstStyle/>
          <a:p>
            <a:r>
              <a:rPr lang="en-US" b="1" dirty="0" smtClean="0">
                <a:solidFill>
                  <a:srgbClr val="002060"/>
                </a:solidFill>
              </a:rPr>
              <a:t>LHC: 	</a:t>
            </a:r>
            <a:r>
              <a:rPr lang="en-US" b="1" dirty="0" smtClean="0">
                <a:solidFill>
                  <a:srgbClr val="002060"/>
                </a:solidFill>
              </a:rPr>
              <a:t>30</a:t>
            </a:r>
            <a:endParaRPr lang="en-US" b="1" dirty="0" smtClean="0">
              <a:solidFill>
                <a:srgbClr val="002060"/>
              </a:solidFill>
            </a:endParaRPr>
          </a:p>
          <a:p>
            <a:r>
              <a:rPr lang="en-US" b="1" dirty="0" smtClean="0">
                <a:solidFill>
                  <a:srgbClr val="009051"/>
                </a:solidFill>
              </a:rPr>
              <a:t>HL-LHC:  </a:t>
            </a:r>
            <a:r>
              <a:rPr lang="en-US" b="1" dirty="0" smtClean="0">
                <a:solidFill>
                  <a:srgbClr val="009051"/>
                </a:solidFill>
              </a:rPr>
              <a:t>140</a:t>
            </a:r>
            <a:endParaRPr lang="en-US" b="1" dirty="0" smtClean="0">
              <a:solidFill>
                <a:srgbClr val="009051"/>
              </a:solidFill>
            </a:endParaRPr>
          </a:p>
          <a:p>
            <a:r>
              <a:rPr lang="en-US" b="1" dirty="0" smtClean="0">
                <a:solidFill>
                  <a:srgbClr val="002060"/>
                </a:solidFill>
              </a:rPr>
              <a:t>FCC-</a:t>
            </a:r>
            <a:r>
              <a:rPr lang="en-US" b="1" dirty="0" err="1" smtClean="0">
                <a:solidFill>
                  <a:srgbClr val="002060"/>
                </a:solidFill>
              </a:rPr>
              <a:t>hh</a:t>
            </a:r>
            <a:r>
              <a:rPr lang="en-US" b="1" dirty="0" smtClean="0">
                <a:solidFill>
                  <a:srgbClr val="002060"/>
                </a:solidFill>
              </a:rPr>
              <a:t>: 1000</a:t>
            </a:r>
          </a:p>
          <a:p>
            <a:endParaRPr lang="en-US" dirty="0">
              <a:solidFill>
                <a:srgbClr val="002060"/>
              </a:solidFill>
            </a:endParaRPr>
          </a:p>
          <a:p>
            <a:r>
              <a:rPr lang="en-US" sz="1400" dirty="0" smtClean="0">
                <a:solidFill>
                  <a:srgbClr val="002060"/>
                </a:solidFill>
              </a:rPr>
              <a:t>Small time differences between the individual collisions  in one BC allow identification with detectors having order 10-20ps time resolution.</a:t>
            </a:r>
            <a:endParaRPr lang="en-US" sz="1400" dirty="0">
              <a:solidFill>
                <a:srgbClr val="002060"/>
              </a:solidFill>
            </a:endParaRPr>
          </a:p>
        </p:txBody>
      </p:sp>
    </p:spTree>
    <p:extLst>
      <p:ext uri="{BB962C8B-B14F-4D97-AF65-F5344CB8AC3E}">
        <p14:creationId xmlns:p14="http://schemas.microsoft.com/office/powerpoint/2010/main" val="2555867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8" descr="9105065"/>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323528" y="771550"/>
            <a:ext cx="5675880" cy="3850926"/>
          </a:xfrm>
          <a:prstGeom prst="rect">
            <a:avLst/>
          </a:prstGeom>
          <a:noFill/>
          <a:ln w="9525">
            <a:noFill/>
            <a:miter lim="800000"/>
            <a:headEnd/>
            <a:tailEnd/>
          </a:ln>
        </p:spPr>
      </p:pic>
      <p:sp>
        <p:nvSpPr>
          <p:cNvPr id="5" name="TextBox 4"/>
          <p:cNvSpPr txBox="1"/>
          <p:nvPr/>
        </p:nvSpPr>
        <p:spPr>
          <a:xfrm>
            <a:off x="0" y="0"/>
            <a:ext cx="9144000" cy="461663"/>
          </a:xfrm>
          <a:prstGeom prst="rect">
            <a:avLst/>
          </a:prstGeom>
          <a:noFill/>
        </p:spPr>
        <p:txBody>
          <a:bodyPr wrap="square" lIns="91404" tIns="45702" rIns="91404" bIns="45702" rtlCol="0">
            <a:spAutoFit/>
          </a:bodyPr>
          <a:lstStyle/>
          <a:p>
            <a:pPr algn="ctr" defTabSz="456986"/>
            <a:r>
              <a:rPr lang="en-GB" sz="2400" b="1" dirty="0" smtClean="0">
                <a:solidFill>
                  <a:srgbClr val="FF0000"/>
                </a:solidFill>
              </a:rPr>
              <a:t>Large Hadron Collider at CERN, Geneva, 14TeV pp collisions</a:t>
            </a:r>
            <a:endParaRPr lang="en-GB" sz="2400" b="1" dirty="0">
              <a:solidFill>
                <a:srgbClr val="FF0000"/>
              </a:solidFill>
            </a:endParaRPr>
          </a:p>
        </p:txBody>
      </p:sp>
      <p:sp>
        <p:nvSpPr>
          <p:cNvPr id="7" name="TextBox 6"/>
          <p:cNvSpPr txBox="1"/>
          <p:nvPr/>
        </p:nvSpPr>
        <p:spPr>
          <a:xfrm>
            <a:off x="6228184" y="1419622"/>
            <a:ext cx="2592313" cy="2308324"/>
          </a:xfrm>
          <a:prstGeom prst="rect">
            <a:avLst/>
          </a:prstGeom>
          <a:noFill/>
        </p:spPr>
        <p:txBody>
          <a:bodyPr wrap="none" rtlCol="0">
            <a:spAutoFit/>
          </a:bodyPr>
          <a:lstStyle/>
          <a:p>
            <a:r>
              <a:rPr lang="en-US" b="1" dirty="0" smtClean="0">
                <a:solidFill>
                  <a:srgbClr val="002060"/>
                </a:solidFill>
              </a:rPr>
              <a:t>27km</a:t>
            </a:r>
          </a:p>
          <a:p>
            <a:r>
              <a:rPr lang="en-US" b="1" dirty="0" smtClean="0">
                <a:solidFill>
                  <a:srgbClr val="009051"/>
                </a:solidFill>
              </a:rPr>
              <a:t>8.3T dipoles</a:t>
            </a:r>
          </a:p>
          <a:p>
            <a:r>
              <a:rPr lang="en-US" b="1" dirty="0" smtClean="0">
                <a:solidFill>
                  <a:srgbClr val="002060"/>
                </a:solidFill>
              </a:rPr>
              <a:t>p=0.3xRxB=10.7TeV</a:t>
            </a:r>
            <a:endParaRPr lang="en-US" b="1" dirty="0" smtClean="0">
              <a:solidFill>
                <a:srgbClr val="002060"/>
              </a:solidFill>
            </a:endParaRPr>
          </a:p>
          <a:p>
            <a:endParaRPr lang="en-US" b="1" dirty="0" smtClean="0">
              <a:solidFill>
                <a:srgbClr val="002060"/>
              </a:solidFill>
            </a:endParaRPr>
          </a:p>
          <a:p>
            <a:r>
              <a:rPr lang="en-US" b="1" dirty="0" smtClean="0">
                <a:solidFill>
                  <a:srgbClr val="002060"/>
                </a:solidFill>
              </a:rPr>
              <a:t>1983 First concept</a:t>
            </a:r>
          </a:p>
          <a:p>
            <a:r>
              <a:rPr lang="en-US" b="1" dirty="0" smtClean="0">
                <a:solidFill>
                  <a:srgbClr val="002060"/>
                </a:solidFill>
              </a:rPr>
              <a:t>2009 First physics </a:t>
            </a:r>
          </a:p>
          <a:p>
            <a:r>
              <a:rPr lang="en-US" b="1" dirty="0" smtClean="0">
                <a:solidFill>
                  <a:srgbClr val="002060"/>
                </a:solidFill>
              </a:rPr>
              <a:t>2025 Luminosity upgrade</a:t>
            </a:r>
          </a:p>
          <a:p>
            <a:r>
              <a:rPr lang="en-US" b="1" dirty="0" smtClean="0">
                <a:solidFill>
                  <a:srgbClr val="002060"/>
                </a:solidFill>
              </a:rPr>
              <a:t>2035 End of exploitation</a:t>
            </a:r>
            <a:endParaRPr lang="en-US" b="1" dirty="0">
              <a:solidFill>
                <a:srgbClr val="002060"/>
              </a:solidFill>
            </a:endParaRPr>
          </a:p>
        </p:txBody>
      </p:sp>
    </p:spTree>
    <p:extLst>
      <p:ext uri="{BB962C8B-B14F-4D97-AF65-F5344CB8AC3E}">
        <p14:creationId xmlns:p14="http://schemas.microsoft.com/office/powerpoint/2010/main" val="158460293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3638" y="841082"/>
            <a:ext cx="7702291" cy="3150781"/>
          </a:xfrm>
          <a:prstGeom prst="rect">
            <a:avLst/>
          </a:prstGeom>
          <a:noFill/>
        </p:spPr>
        <p:txBody>
          <a:bodyPr wrap="square" lIns="91328" tIns="45664" rIns="91328" bIns="45664" rtlCol="0">
            <a:spAutoFit/>
          </a:bodyPr>
          <a:lstStyle/>
          <a:p>
            <a:pPr algn="ctr"/>
            <a:r>
              <a:rPr lang="en-US" sz="2800" b="1" dirty="0">
                <a:solidFill>
                  <a:srgbClr val="000090"/>
                </a:solidFill>
              </a:rPr>
              <a:t>Exploration + Higgs as a tool for discovery</a:t>
            </a:r>
          </a:p>
          <a:p>
            <a:endParaRPr lang="en-US" sz="1400" b="1" dirty="0">
              <a:solidFill>
                <a:srgbClr val="000090"/>
              </a:solidFill>
            </a:endParaRPr>
          </a:p>
          <a:p>
            <a:endParaRPr lang="en-US" sz="1400" b="1" dirty="0">
              <a:solidFill>
                <a:srgbClr val="000090"/>
              </a:solidFill>
            </a:endParaRPr>
          </a:p>
          <a:p>
            <a:r>
              <a:rPr lang="en-US" sz="1400" b="1" dirty="0">
                <a:solidFill>
                  <a:srgbClr val="000090"/>
                </a:solidFill>
              </a:rPr>
              <a:t>How to specify detectors for such a machine ?</a:t>
            </a:r>
          </a:p>
          <a:p>
            <a:endParaRPr lang="en-US" sz="1400" b="1" dirty="0">
              <a:solidFill>
                <a:srgbClr val="000090"/>
              </a:solidFill>
            </a:endParaRPr>
          </a:p>
          <a:p>
            <a:r>
              <a:rPr lang="en-US" sz="1400" b="1" dirty="0">
                <a:solidFill>
                  <a:srgbClr val="008000"/>
                </a:solidFill>
              </a:rPr>
              <a:t>ATLAS and CMS are general purpose detectors that were benchmarked with the ‘hypothetical’ Higgs in different mass regions with tracking up to </a:t>
            </a:r>
            <a:r>
              <a:rPr lang="en-US" sz="1400" b="1" dirty="0" err="1">
                <a:solidFill>
                  <a:srgbClr val="008000"/>
                </a:solidFill>
              </a:rPr>
              <a:t>η</a:t>
            </a:r>
            <a:r>
              <a:rPr lang="en-US" sz="1400" b="1" dirty="0">
                <a:solidFill>
                  <a:srgbClr val="008000"/>
                </a:solidFill>
              </a:rPr>
              <a:t>=2.5.</a:t>
            </a:r>
          </a:p>
          <a:p>
            <a:endParaRPr lang="en-US" sz="1400" b="1" dirty="0">
              <a:solidFill>
                <a:srgbClr val="008000"/>
              </a:solidFill>
            </a:endParaRPr>
          </a:p>
          <a:p>
            <a:r>
              <a:rPr lang="en-US" sz="1400" b="1" dirty="0">
                <a:solidFill>
                  <a:srgbClr val="000090"/>
                </a:solidFill>
              </a:rPr>
              <a:t>The Higgs is also key benchmark for the FCC detectors, with highly forward boosted features (100TeV, 125GeV Higgs)</a:t>
            </a:r>
          </a:p>
          <a:p>
            <a:endParaRPr lang="en-US" sz="1400" b="1" dirty="0">
              <a:solidFill>
                <a:srgbClr val="008000"/>
              </a:solidFill>
            </a:endParaRPr>
          </a:p>
          <a:p>
            <a:r>
              <a:rPr lang="en-US" sz="1400" b="1" dirty="0">
                <a:solidFill>
                  <a:srgbClr val="008000"/>
                </a:solidFill>
              </a:rPr>
              <a:t>FCC detectors must be ‘general general’ purpose detectors with very large </a:t>
            </a:r>
            <a:r>
              <a:rPr lang="en-US" sz="1400" b="1" dirty="0" err="1">
                <a:solidFill>
                  <a:srgbClr val="008000"/>
                </a:solidFill>
              </a:rPr>
              <a:t>η</a:t>
            </a:r>
            <a:r>
              <a:rPr lang="en-US" sz="1400" b="1" dirty="0">
                <a:solidFill>
                  <a:srgbClr val="008000"/>
                </a:solidFill>
              </a:rPr>
              <a:t> acceptance and extreme granularity</a:t>
            </a:r>
            <a:r>
              <a:rPr lang="en-US" sz="1400" b="1" dirty="0">
                <a:solidFill>
                  <a:srgbClr val="000090"/>
                </a:solidFill>
              </a:rPr>
              <a:t>.</a:t>
            </a:r>
          </a:p>
        </p:txBody>
      </p:sp>
      <p:sp>
        <p:nvSpPr>
          <p:cNvPr id="3" name="TextBox 2"/>
          <p:cNvSpPr txBox="1"/>
          <p:nvPr/>
        </p:nvSpPr>
        <p:spPr>
          <a:xfrm>
            <a:off x="17619" y="94600"/>
            <a:ext cx="9143999" cy="461586"/>
          </a:xfrm>
          <a:prstGeom prst="rect">
            <a:avLst/>
          </a:prstGeom>
          <a:noFill/>
        </p:spPr>
        <p:txBody>
          <a:bodyPr wrap="square" lIns="91328" tIns="45664" rIns="91328" bIns="45664" rtlCol="0">
            <a:spAutoFit/>
          </a:bodyPr>
          <a:lstStyle/>
          <a:p>
            <a:pPr algn="ctr"/>
            <a:r>
              <a:rPr lang="de-DE" sz="2400" b="1" dirty="0" err="1">
                <a:solidFill>
                  <a:srgbClr val="FF0000"/>
                </a:solidFill>
                <a:latin typeface="Calibri"/>
              </a:rPr>
              <a:t>Physics</a:t>
            </a:r>
            <a:r>
              <a:rPr lang="de-DE" sz="2400" b="1" dirty="0">
                <a:solidFill>
                  <a:srgbClr val="FF0000"/>
                </a:solidFill>
                <a:latin typeface="Calibri"/>
              </a:rPr>
              <a:t> </a:t>
            </a:r>
            <a:r>
              <a:rPr lang="de-DE" sz="2400" b="1" dirty="0" err="1">
                <a:solidFill>
                  <a:srgbClr val="FF0000"/>
                </a:solidFill>
                <a:latin typeface="Calibri"/>
              </a:rPr>
              <a:t>at</a:t>
            </a:r>
            <a:r>
              <a:rPr lang="de-DE" sz="2400" b="1" dirty="0">
                <a:solidFill>
                  <a:srgbClr val="FF0000"/>
                </a:solidFill>
                <a:latin typeface="Calibri"/>
              </a:rPr>
              <a:t> a 100 </a:t>
            </a:r>
            <a:r>
              <a:rPr lang="de-DE" sz="2400" b="1" dirty="0" err="1">
                <a:solidFill>
                  <a:srgbClr val="FF0000"/>
                </a:solidFill>
                <a:latin typeface="Calibri"/>
              </a:rPr>
              <a:t>TeV</a:t>
            </a:r>
            <a:r>
              <a:rPr lang="de-DE" sz="2400" b="1" dirty="0">
                <a:solidFill>
                  <a:srgbClr val="FF0000"/>
                </a:solidFill>
                <a:latin typeface="Calibri"/>
              </a:rPr>
              <a:t> </a:t>
            </a:r>
            <a:r>
              <a:rPr lang="de-DE" sz="2400" b="1" dirty="0" err="1">
                <a:solidFill>
                  <a:srgbClr val="FF0000"/>
                </a:solidFill>
                <a:latin typeface="Calibri"/>
              </a:rPr>
              <a:t>Hadron</a:t>
            </a:r>
            <a:r>
              <a:rPr lang="de-DE" sz="2400" b="1" dirty="0">
                <a:solidFill>
                  <a:srgbClr val="FF0000"/>
                </a:solidFill>
                <a:latin typeface="Calibri"/>
              </a:rPr>
              <a:t> </a:t>
            </a:r>
            <a:r>
              <a:rPr lang="de-DE" sz="2400" b="1" dirty="0" err="1">
                <a:solidFill>
                  <a:srgbClr val="FF0000"/>
                </a:solidFill>
                <a:latin typeface="Calibri"/>
              </a:rPr>
              <a:t>Collider</a:t>
            </a:r>
            <a:endParaRPr lang="de-DE" sz="2400" b="1" dirty="0">
              <a:solidFill>
                <a:srgbClr val="FF0000"/>
              </a:solidFill>
              <a:latin typeface="Calibri"/>
            </a:endParaRPr>
          </a:p>
        </p:txBody>
      </p:sp>
    </p:spTree>
    <p:extLst>
      <p:ext uri="{BB962C8B-B14F-4D97-AF65-F5344CB8AC3E}">
        <p14:creationId xmlns:p14="http://schemas.microsoft.com/office/powerpoint/2010/main" val="405902083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extLst>
              <a:ext uri="{28A0092B-C50C-407E-A947-70E740481C1C}">
                <a14:useLocalDpi xmlns:a14="http://schemas.microsoft.com/office/drawing/2010/main"/>
              </a:ext>
            </a:extLst>
          </a:blip>
          <a:srcRect t="1555"/>
          <a:stretch/>
        </p:blipFill>
        <p:spPr>
          <a:xfrm>
            <a:off x="0" y="82296"/>
            <a:ext cx="9144000" cy="5058842"/>
          </a:xfrm>
          <a:prstGeom prst="rect">
            <a:avLst/>
          </a:prstGeom>
        </p:spPr>
      </p:pic>
    </p:spTree>
    <p:extLst>
      <p:ext uri="{BB962C8B-B14F-4D97-AF65-F5344CB8AC3E}">
        <p14:creationId xmlns:p14="http://schemas.microsoft.com/office/powerpoint/2010/main" val="14997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7619" y="94600"/>
            <a:ext cx="9143999" cy="461586"/>
          </a:xfrm>
          <a:prstGeom prst="rect">
            <a:avLst/>
          </a:prstGeom>
          <a:noFill/>
        </p:spPr>
        <p:txBody>
          <a:bodyPr wrap="square" lIns="91328" tIns="45664" rIns="91328" bIns="45664" rtlCol="0">
            <a:spAutoFit/>
          </a:bodyPr>
          <a:lstStyle/>
          <a:p>
            <a:pPr algn="ctr"/>
            <a:r>
              <a:rPr lang="de-DE" sz="2400" b="1" dirty="0" err="1">
                <a:solidFill>
                  <a:srgbClr val="FF0000"/>
                </a:solidFill>
                <a:latin typeface="Calibri"/>
              </a:rPr>
              <a:t>Physics</a:t>
            </a:r>
            <a:r>
              <a:rPr lang="de-DE" sz="2400" b="1" dirty="0">
                <a:solidFill>
                  <a:srgbClr val="FF0000"/>
                </a:solidFill>
                <a:latin typeface="Calibri"/>
              </a:rPr>
              <a:t> </a:t>
            </a:r>
            <a:r>
              <a:rPr lang="de-DE" sz="2400" b="1" dirty="0" err="1">
                <a:solidFill>
                  <a:srgbClr val="FF0000"/>
                </a:solidFill>
                <a:latin typeface="Calibri"/>
              </a:rPr>
              <a:t>at</a:t>
            </a:r>
            <a:r>
              <a:rPr lang="de-DE" sz="2400" b="1" dirty="0">
                <a:solidFill>
                  <a:srgbClr val="FF0000"/>
                </a:solidFill>
                <a:latin typeface="Calibri"/>
              </a:rPr>
              <a:t> a 100 </a:t>
            </a:r>
            <a:r>
              <a:rPr lang="de-DE" sz="2400" b="1" dirty="0" err="1">
                <a:solidFill>
                  <a:srgbClr val="FF0000"/>
                </a:solidFill>
                <a:latin typeface="Calibri"/>
              </a:rPr>
              <a:t>TeV</a:t>
            </a:r>
            <a:r>
              <a:rPr lang="de-DE" sz="2400" b="1" dirty="0">
                <a:solidFill>
                  <a:srgbClr val="FF0000"/>
                </a:solidFill>
                <a:latin typeface="Calibri"/>
              </a:rPr>
              <a:t> </a:t>
            </a:r>
            <a:r>
              <a:rPr lang="de-DE" sz="2400" b="1" dirty="0" err="1">
                <a:solidFill>
                  <a:srgbClr val="FF0000"/>
                </a:solidFill>
                <a:latin typeface="Calibri"/>
              </a:rPr>
              <a:t>Hadron</a:t>
            </a:r>
            <a:r>
              <a:rPr lang="de-DE" sz="2400" b="1" dirty="0">
                <a:solidFill>
                  <a:srgbClr val="FF0000"/>
                </a:solidFill>
                <a:latin typeface="Calibri"/>
              </a:rPr>
              <a:t> </a:t>
            </a:r>
            <a:r>
              <a:rPr lang="de-DE" sz="2400" b="1" dirty="0" err="1">
                <a:solidFill>
                  <a:srgbClr val="FF0000"/>
                </a:solidFill>
                <a:latin typeface="Calibri"/>
              </a:rPr>
              <a:t>Collider</a:t>
            </a:r>
            <a:endParaRPr lang="de-DE" sz="2400" b="1" dirty="0">
              <a:solidFill>
                <a:srgbClr val="FF0000"/>
              </a:solidFill>
              <a:latin typeface="Calibri"/>
            </a:endParaRPr>
          </a:p>
        </p:txBody>
      </p:sp>
      <p:pic>
        <p:nvPicPr>
          <p:cNvPr id="4" name="Picture 3"/>
          <p:cNvPicPr>
            <a:picLocks noChangeAspect="1"/>
          </p:cNvPicPr>
          <p:nvPr/>
        </p:nvPicPr>
        <p:blipFill>
          <a:blip r:embed="rId2"/>
          <a:stretch>
            <a:fillRect/>
          </a:stretch>
        </p:blipFill>
        <p:spPr>
          <a:xfrm>
            <a:off x="108184" y="987574"/>
            <a:ext cx="8892480" cy="2994876"/>
          </a:xfrm>
          <a:prstGeom prst="rect">
            <a:avLst/>
          </a:prstGeom>
        </p:spPr>
      </p:pic>
    </p:spTree>
    <p:extLst>
      <p:ext uri="{BB962C8B-B14F-4D97-AF65-F5344CB8AC3E}">
        <p14:creationId xmlns:p14="http://schemas.microsoft.com/office/powerpoint/2010/main" val="64622324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extLst>
              <a:ext uri="{28A0092B-C50C-407E-A947-70E740481C1C}">
                <a14:useLocalDpi xmlns:a14="http://schemas.microsoft.com/office/drawing/2010/main"/>
              </a:ext>
            </a:extLst>
          </a:blip>
          <a:srcRect t="1377"/>
          <a:stretch/>
        </p:blipFill>
        <p:spPr>
          <a:xfrm>
            <a:off x="0" y="73152"/>
            <a:ext cx="9144000" cy="5067986"/>
          </a:xfrm>
          <a:prstGeom prst="rect">
            <a:avLst/>
          </a:prstGeom>
        </p:spPr>
      </p:pic>
    </p:spTree>
    <p:extLst>
      <p:ext uri="{BB962C8B-B14F-4D97-AF65-F5344CB8AC3E}">
        <p14:creationId xmlns:p14="http://schemas.microsoft.com/office/powerpoint/2010/main" val="15844655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srcRect/>
          <a:stretch>
            <a:fillRect/>
          </a:stretch>
        </p:blipFill>
        <p:spPr bwMode="auto">
          <a:xfrm>
            <a:off x="553617" y="968762"/>
            <a:ext cx="7597781" cy="3621015"/>
          </a:xfrm>
          <a:prstGeom prst="rect">
            <a:avLst/>
          </a:prstGeom>
          <a:noFill/>
          <a:ln w="9525">
            <a:noFill/>
            <a:miter lim="800000"/>
            <a:headEnd/>
            <a:tailEnd/>
          </a:ln>
          <a:effectLst/>
        </p:spPr>
      </p:pic>
      <p:sp>
        <p:nvSpPr>
          <p:cNvPr id="4" name="TextBox 3"/>
          <p:cNvSpPr txBox="1"/>
          <p:nvPr/>
        </p:nvSpPr>
        <p:spPr>
          <a:xfrm>
            <a:off x="0" y="17425"/>
            <a:ext cx="9144000" cy="461586"/>
          </a:xfrm>
          <a:prstGeom prst="rect">
            <a:avLst/>
          </a:prstGeom>
          <a:noFill/>
        </p:spPr>
        <p:txBody>
          <a:bodyPr wrap="square" lIns="91328" tIns="45664" rIns="91328" bIns="45664" rtlCol="0">
            <a:spAutoFit/>
          </a:bodyPr>
          <a:lstStyle/>
          <a:p>
            <a:pPr algn="ctr"/>
            <a:r>
              <a:rPr lang="en-GB" sz="2400" b="1" dirty="0">
                <a:solidFill>
                  <a:srgbClr val="FF0000"/>
                </a:solidFill>
              </a:rPr>
              <a:t>FCC week 2016: Twin Solenoid 6T</a:t>
            </a:r>
            <a:r>
              <a:rPr lang="en-GB" sz="2400" b="1" dirty="0">
                <a:solidFill>
                  <a:srgbClr val="FF0000"/>
                </a:solidFill>
                <a:latin typeface="Calibri"/>
              </a:rPr>
              <a:t>, 12m bore, Dipoles 10Tm</a:t>
            </a:r>
          </a:p>
        </p:txBody>
      </p:sp>
    </p:spTree>
    <p:extLst>
      <p:ext uri="{BB962C8B-B14F-4D97-AF65-F5344CB8AC3E}">
        <p14:creationId xmlns:p14="http://schemas.microsoft.com/office/powerpoint/2010/main" val="321096720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2"/>
          <p:cNvSpPr>
            <a:spLocks noGrp="1"/>
          </p:cNvSpPr>
          <p:nvPr>
            <p:ph type="sldNum" sz="quarter" idx="12"/>
          </p:nvPr>
        </p:nvSpPr>
        <p:spPr>
          <a:xfrm>
            <a:off x="6553200" y="6356417"/>
            <a:ext cx="2133600" cy="365125"/>
          </a:xfrm>
        </p:spPr>
        <p:txBody>
          <a:bodyPr/>
          <a:lstStyle/>
          <a:p>
            <a:fld id="{48EB8435-8E4A-8940-BCE7-D9275055354A}" type="slidenum">
              <a:rPr lang="de-DE" smtClean="0">
                <a:solidFill>
                  <a:prstClr val="black">
                    <a:tint val="75000"/>
                  </a:prstClr>
                </a:solidFill>
                <a:latin typeface="Calibri"/>
              </a:rPr>
              <a:pPr/>
              <a:t>25</a:t>
            </a:fld>
            <a:endParaRPr lang="de-DE">
              <a:solidFill>
                <a:prstClr val="black">
                  <a:tint val="75000"/>
                </a:prstClr>
              </a:solidFill>
              <a:latin typeface="Calibri"/>
            </a:endParaRPr>
          </a:p>
        </p:txBody>
      </p:sp>
      <p:pic>
        <p:nvPicPr>
          <p:cNvPr id="3" name="Picture 2"/>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249516" y="1689668"/>
            <a:ext cx="1712826" cy="629919"/>
          </a:xfrm>
          <a:prstGeom prst="rect">
            <a:avLst/>
          </a:prstGeom>
        </p:spPr>
      </p:pic>
      <p:pic>
        <p:nvPicPr>
          <p:cNvPr id="4" name="Picture 3"/>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57247" y="2473488"/>
            <a:ext cx="2094783" cy="698260"/>
          </a:xfrm>
          <a:prstGeom prst="rect">
            <a:avLst/>
          </a:prstGeom>
        </p:spPr>
      </p:pic>
      <p:pic>
        <p:nvPicPr>
          <p:cNvPr id="5" name="Picture 1"/>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bwMode="auto">
          <a:xfrm>
            <a:off x="287310" y="3288450"/>
            <a:ext cx="1532819" cy="6356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287233" y="620755"/>
            <a:ext cx="1652822" cy="773095"/>
          </a:xfrm>
          <a:prstGeom prst="rect">
            <a:avLst/>
          </a:prstGeom>
        </p:spPr>
      </p:pic>
      <p:sp>
        <p:nvSpPr>
          <p:cNvPr id="7" name="TextBox 6"/>
          <p:cNvSpPr txBox="1"/>
          <p:nvPr/>
        </p:nvSpPr>
        <p:spPr>
          <a:xfrm>
            <a:off x="2771800" y="800882"/>
            <a:ext cx="5981762" cy="369253"/>
          </a:xfrm>
          <a:prstGeom prst="rect">
            <a:avLst/>
          </a:prstGeom>
          <a:noFill/>
        </p:spPr>
        <p:txBody>
          <a:bodyPr wrap="square" lIns="91328" tIns="45664" rIns="91328" bIns="45664" rtlCol="0">
            <a:spAutoFit/>
          </a:bodyPr>
          <a:lstStyle/>
          <a:p>
            <a:r>
              <a:rPr lang="en-GB" b="1" dirty="0" smtClean="0">
                <a:solidFill>
                  <a:srgbClr val="000090"/>
                </a:solidFill>
              </a:rPr>
              <a:t>Twin solenoid with dipoles (min. shaft diameter 27.5m) </a:t>
            </a:r>
            <a:endParaRPr lang="en-GB" b="1" dirty="0">
              <a:solidFill>
                <a:srgbClr val="000090"/>
              </a:solidFill>
            </a:endParaRPr>
          </a:p>
        </p:txBody>
      </p:sp>
      <p:sp>
        <p:nvSpPr>
          <p:cNvPr id="8" name="TextBox 7"/>
          <p:cNvSpPr txBox="1"/>
          <p:nvPr/>
        </p:nvSpPr>
        <p:spPr>
          <a:xfrm>
            <a:off x="2771822" y="1689693"/>
            <a:ext cx="3937113" cy="369253"/>
          </a:xfrm>
          <a:prstGeom prst="rect">
            <a:avLst/>
          </a:prstGeom>
          <a:noFill/>
        </p:spPr>
        <p:txBody>
          <a:bodyPr wrap="none" lIns="91328" tIns="45664" rIns="91328" bIns="45664" rtlCol="0">
            <a:spAutoFit/>
          </a:bodyPr>
          <a:lstStyle/>
          <a:p>
            <a:r>
              <a:rPr lang="en-GB" b="1" dirty="0" smtClean="0">
                <a:solidFill>
                  <a:srgbClr val="000090"/>
                </a:solidFill>
              </a:rPr>
              <a:t>Partially shielded solenoid with dipoles</a:t>
            </a:r>
            <a:endParaRPr lang="en-GB" b="1" dirty="0">
              <a:solidFill>
                <a:srgbClr val="000090"/>
              </a:solidFill>
            </a:endParaRPr>
          </a:p>
        </p:txBody>
      </p:sp>
      <p:sp>
        <p:nvSpPr>
          <p:cNvPr id="9" name="TextBox 8"/>
          <p:cNvSpPr txBox="1"/>
          <p:nvPr/>
        </p:nvSpPr>
        <p:spPr>
          <a:xfrm>
            <a:off x="2771802" y="2566391"/>
            <a:ext cx="5328592" cy="369253"/>
          </a:xfrm>
          <a:prstGeom prst="rect">
            <a:avLst/>
          </a:prstGeom>
          <a:noFill/>
        </p:spPr>
        <p:txBody>
          <a:bodyPr wrap="square" lIns="91328" tIns="45664" rIns="91328" bIns="45664" rtlCol="0">
            <a:spAutoFit/>
          </a:bodyPr>
          <a:lstStyle/>
          <a:p>
            <a:r>
              <a:rPr lang="en-GB" b="1" dirty="0" smtClean="0">
                <a:solidFill>
                  <a:srgbClr val="000090"/>
                </a:solidFill>
              </a:rPr>
              <a:t>Unshielded solenoid with dipoles </a:t>
            </a:r>
          </a:p>
        </p:txBody>
      </p:sp>
      <p:sp>
        <p:nvSpPr>
          <p:cNvPr id="10" name="TextBox 9"/>
          <p:cNvSpPr txBox="1"/>
          <p:nvPr/>
        </p:nvSpPr>
        <p:spPr>
          <a:xfrm>
            <a:off x="2771858" y="3410202"/>
            <a:ext cx="4569761" cy="369253"/>
          </a:xfrm>
          <a:prstGeom prst="rect">
            <a:avLst/>
          </a:prstGeom>
          <a:noFill/>
        </p:spPr>
        <p:txBody>
          <a:bodyPr wrap="none" lIns="91328" tIns="45664" rIns="91328" bIns="45664" rtlCol="0">
            <a:spAutoFit/>
          </a:bodyPr>
          <a:lstStyle/>
          <a:p>
            <a:r>
              <a:rPr lang="en-GB" b="1" dirty="0" smtClean="0">
                <a:solidFill>
                  <a:srgbClr val="000090"/>
                </a:solidFill>
              </a:rPr>
              <a:t>Twin solenoid with balanced conical  solenoid</a:t>
            </a:r>
            <a:endParaRPr lang="en-GB" b="1" dirty="0">
              <a:solidFill>
                <a:srgbClr val="000090"/>
              </a:solidFill>
            </a:endParaRPr>
          </a:p>
        </p:txBody>
      </p:sp>
      <p:sp>
        <p:nvSpPr>
          <p:cNvPr id="11" name="TextBox 10"/>
          <p:cNvSpPr txBox="1"/>
          <p:nvPr/>
        </p:nvSpPr>
        <p:spPr>
          <a:xfrm>
            <a:off x="0" y="43"/>
            <a:ext cx="9144000" cy="461586"/>
          </a:xfrm>
          <a:prstGeom prst="rect">
            <a:avLst/>
          </a:prstGeom>
          <a:noFill/>
        </p:spPr>
        <p:txBody>
          <a:bodyPr wrap="square" lIns="91328" tIns="45664" rIns="91328" bIns="45664" rtlCol="0">
            <a:spAutoFit/>
          </a:bodyPr>
          <a:lstStyle/>
          <a:p>
            <a:pPr algn="ctr"/>
            <a:r>
              <a:rPr lang="en-GB" sz="2400" b="1" dirty="0">
                <a:solidFill>
                  <a:srgbClr val="FF0000"/>
                </a:solidFill>
                <a:latin typeface="Calibri"/>
              </a:rPr>
              <a:t>Magnet systems under consideration</a:t>
            </a:r>
          </a:p>
        </p:txBody>
      </p:sp>
      <p:pic>
        <p:nvPicPr>
          <p:cNvPr id="12" name="Picture 2"/>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287235" y="4142403"/>
            <a:ext cx="1532818" cy="724492"/>
          </a:xfrm>
          <a:prstGeom prst="rect">
            <a:avLst/>
          </a:prstGeom>
          <a:noFill/>
          <a:ln w="9525">
            <a:noFill/>
            <a:miter lim="800000"/>
            <a:headEnd/>
            <a:tailEnd/>
          </a:ln>
          <a:effectLst/>
        </p:spPr>
      </p:pic>
      <p:sp>
        <p:nvSpPr>
          <p:cNvPr id="13" name="TextBox 12"/>
          <p:cNvSpPr txBox="1"/>
          <p:nvPr/>
        </p:nvSpPr>
        <p:spPr>
          <a:xfrm>
            <a:off x="2771842" y="4260084"/>
            <a:ext cx="5186967" cy="369253"/>
          </a:xfrm>
          <a:prstGeom prst="rect">
            <a:avLst/>
          </a:prstGeom>
          <a:noFill/>
        </p:spPr>
        <p:txBody>
          <a:bodyPr wrap="none" lIns="91328" tIns="45664" rIns="91328" bIns="45664" rtlCol="0">
            <a:spAutoFit/>
          </a:bodyPr>
          <a:lstStyle/>
          <a:p>
            <a:r>
              <a:rPr lang="en-GB" b="1" dirty="0" smtClean="0">
                <a:solidFill>
                  <a:srgbClr val="000090"/>
                </a:solidFill>
              </a:rPr>
              <a:t>Unshielded solenoid with balanced conical  solenoid</a:t>
            </a:r>
            <a:endParaRPr lang="en-GB" b="1" dirty="0">
              <a:solidFill>
                <a:srgbClr val="000090"/>
              </a:solidFill>
            </a:endParaRPr>
          </a:p>
        </p:txBody>
      </p:sp>
    </p:spTree>
    <p:extLst>
      <p:ext uri="{BB962C8B-B14F-4D97-AF65-F5344CB8AC3E}">
        <p14:creationId xmlns:p14="http://schemas.microsoft.com/office/powerpoint/2010/main" val="366137669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32510"/>
            <a:ext cx="9144000" cy="5078479"/>
          </a:xfrm>
          <a:prstGeom prst="rect">
            <a:avLst/>
          </a:prstGeom>
        </p:spPr>
      </p:pic>
    </p:spTree>
    <p:extLst>
      <p:ext uri="{BB962C8B-B14F-4D97-AF65-F5344CB8AC3E}">
        <p14:creationId xmlns:p14="http://schemas.microsoft.com/office/powerpoint/2010/main" val="71485447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27799" y="778540"/>
            <a:ext cx="6382713" cy="3240360"/>
          </a:xfrm>
          <a:prstGeom prst="rect">
            <a:avLst/>
          </a:prstGeom>
        </p:spPr>
      </p:pic>
      <p:sp>
        <p:nvSpPr>
          <p:cNvPr id="3" name="TextBox 2"/>
          <p:cNvSpPr txBox="1"/>
          <p:nvPr/>
        </p:nvSpPr>
        <p:spPr>
          <a:xfrm>
            <a:off x="0" y="17425"/>
            <a:ext cx="9144000" cy="461586"/>
          </a:xfrm>
          <a:prstGeom prst="rect">
            <a:avLst/>
          </a:prstGeom>
          <a:noFill/>
        </p:spPr>
        <p:txBody>
          <a:bodyPr wrap="square" lIns="91328" tIns="45664" rIns="91328" bIns="45664" rtlCol="0">
            <a:spAutoFit/>
          </a:bodyPr>
          <a:lstStyle/>
          <a:p>
            <a:pPr algn="ctr"/>
            <a:r>
              <a:rPr lang="en-GB" sz="2400" b="1" dirty="0">
                <a:solidFill>
                  <a:srgbClr val="FF0000"/>
                </a:solidFill>
              </a:rPr>
              <a:t>Reference detector for the CDR</a:t>
            </a:r>
            <a:endParaRPr lang="en-GB" sz="2400" b="1" dirty="0">
              <a:solidFill>
                <a:srgbClr val="FF0000"/>
              </a:solidFill>
              <a:latin typeface="Calibri"/>
            </a:endParaRPr>
          </a:p>
        </p:txBody>
      </p:sp>
      <p:sp>
        <p:nvSpPr>
          <p:cNvPr id="6" name="TextBox 5"/>
          <p:cNvSpPr txBox="1"/>
          <p:nvPr/>
        </p:nvSpPr>
        <p:spPr>
          <a:xfrm>
            <a:off x="6440880" y="1059608"/>
            <a:ext cx="2252382" cy="2065871"/>
          </a:xfrm>
          <a:prstGeom prst="rect">
            <a:avLst/>
          </a:prstGeom>
          <a:noFill/>
        </p:spPr>
        <p:txBody>
          <a:bodyPr wrap="none" lIns="91330" tIns="45665" rIns="91330" bIns="45665" rtlCol="0">
            <a:spAutoFit/>
          </a:bodyPr>
          <a:lstStyle/>
          <a:p>
            <a:pPr marL="285365" indent="-285365">
              <a:buFont typeface="Arial"/>
              <a:buChar char="•"/>
            </a:pPr>
            <a:r>
              <a:rPr lang="en-GB" sz="1400" dirty="0"/>
              <a:t>4T 10m solenoid</a:t>
            </a:r>
          </a:p>
          <a:p>
            <a:pPr marL="285365" indent="-285365">
              <a:buFont typeface="Arial"/>
              <a:buChar char="•"/>
            </a:pPr>
            <a:r>
              <a:rPr lang="en-GB" sz="1400" dirty="0"/>
              <a:t>Forward solenoids</a:t>
            </a:r>
          </a:p>
          <a:p>
            <a:pPr marL="285365" indent="-285365">
              <a:buFont typeface="Arial"/>
              <a:buChar char="•"/>
            </a:pPr>
            <a:r>
              <a:rPr lang="en-GB" sz="1400" dirty="0"/>
              <a:t>Silicon tracker</a:t>
            </a:r>
          </a:p>
          <a:p>
            <a:pPr marL="285365" indent="-285365">
              <a:buFont typeface="Arial"/>
              <a:buChar char="•"/>
            </a:pPr>
            <a:r>
              <a:rPr lang="en-GB" sz="1400" dirty="0"/>
              <a:t>Barrel ECAL </a:t>
            </a:r>
            <a:r>
              <a:rPr lang="en-GB" sz="1400" dirty="0" err="1"/>
              <a:t>Lar</a:t>
            </a:r>
            <a:endParaRPr lang="en-GB" sz="1400" dirty="0"/>
          </a:p>
          <a:p>
            <a:pPr marL="285365" indent="-285365">
              <a:buFont typeface="Arial"/>
              <a:buChar char="•"/>
            </a:pPr>
            <a:r>
              <a:rPr lang="en-GB" sz="1400" dirty="0"/>
              <a:t>Barrel HCAL Fe/</a:t>
            </a:r>
            <a:r>
              <a:rPr lang="en-GB" sz="1400" dirty="0" err="1"/>
              <a:t>Sci</a:t>
            </a:r>
            <a:endParaRPr lang="en-GB" sz="1400" dirty="0"/>
          </a:p>
          <a:p>
            <a:pPr marL="285365" indent="-285365">
              <a:buFont typeface="Arial"/>
              <a:buChar char="•"/>
            </a:pPr>
            <a:r>
              <a:rPr lang="en-GB" sz="1400" dirty="0" err="1"/>
              <a:t>Endcap</a:t>
            </a:r>
            <a:r>
              <a:rPr lang="en-GB" sz="1400" dirty="0"/>
              <a:t> HCAL/ECAL </a:t>
            </a:r>
            <a:r>
              <a:rPr lang="en-GB" sz="1400" dirty="0" err="1"/>
              <a:t>LAr</a:t>
            </a:r>
            <a:endParaRPr lang="en-GB" sz="1400" dirty="0"/>
          </a:p>
          <a:p>
            <a:pPr marL="285365" indent="-285365">
              <a:buFont typeface="Arial"/>
              <a:buChar char="•"/>
            </a:pPr>
            <a:r>
              <a:rPr lang="en-GB" sz="1400" dirty="0"/>
              <a:t>Forward HCAL/ECAL </a:t>
            </a:r>
            <a:r>
              <a:rPr lang="en-GB" sz="1400" dirty="0" err="1"/>
              <a:t>LAr</a:t>
            </a:r>
            <a:endParaRPr lang="en-GB" sz="1400" dirty="0"/>
          </a:p>
          <a:p>
            <a:pPr marL="285365" indent="-285365">
              <a:buFont typeface="Arial"/>
              <a:buChar char="•"/>
            </a:pPr>
            <a:endParaRPr lang="en-GB" sz="1400" dirty="0"/>
          </a:p>
          <a:p>
            <a:pPr marL="285365" indent="-285365">
              <a:buFont typeface="Arial"/>
              <a:buChar char="•"/>
            </a:pPr>
            <a:endParaRPr lang="en-GB" sz="1400" dirty="0"/>
          </a:p>
        </p:txBody>
      </p:sp>
      <p:sp>
        <p:nvSpPr>
          <p:cNvPr id="5" name="TextBox 4"/>
          <p:cNvSpPr txBox="1"/>
          <p:nvPr/>
        </p:nvSpPr>
        <p:spPr>
          <a:xfrm>
            <a:off x="467544" y="4249629"/>
            <a:ext cx="8317800" cy="584776"/>
          </a:xfrm>
          <a:prstGeom prst="rect">
            <a:avLst/>
          </a:prstGeom>
          <a:noFill/>
        </p:spPr>
        <p:txBody>
          <a:bodyPr wrap="square" lIns="91406" tIns="45703" rIns="91406" bIns="45703" rtlCol="0">
            <a:spAutoFit/>
          </a:bodyPr>
          <a:lstStyle/>
          <a:p>
            <a:r>
              <a:rPr lang="en-GB" sz="1600" dirty="0"/>
              <a:t>This is a reference detector that ‘can do the job’ and that is used to define the challenges.</a:t>
            </a:r>
          </a:p>
          <a:p>
            <a:r>
              <a:rPr lang="en-GB" sz="1600" dirty="0"/>
              <a:t>The question about the specific strategy for detectors at the two IPs is a different one.</a:t>
            </a:r>
          </a:p>
        </p:txBody>
      </p:sp>
    </p:spTree>
    <p:extLst>
      <p:ext uri="{BB962C8B-B14F-4D97-AF65-F5344CB8AC3E}">
        <p14:creationId xmlns:p14="http://schemas.microsoft.com/office/powerpoint/2010/main" val="306779524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0" y="91440"/>
            <a:ext cx="9144000" cy="5051202"/>
          </a:xfrm>
          <a:prstGeom prst="rect">
            <a:avLst/>
          </a:prstGeom>
        </p:spPr>
      </p:pic>
    </p:spTree>
    <p:extLst>
      <p:ext uri="{BB962C8B-B14F-4D97-AF65-F5344CB8AC3E}">
        <p14:creationId xmlns:p14="http://schemas.microsoft.com/office/powerpoint/2010/main" val="95981971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p:cNvGrpSpPr/>
          <p:nvPr/>
        </p:nvGrpSpPr>
        <p:grpSpPr>
          <a:xfrm>
            <a:off x="1016095" y="2907262"/>
            <a:ext cx="7084298" cy="1613040"/>
            <a:chOff x="205854" y="699542"/>
            <a:chExt cx="7084298" cy="1613040"/>
          </a:xfrm>
        </p:grpSpPr>
        <p:pic>
          <p:nvPicPr>
            <p:cNvPr id="22" name="Picture 21" descr="fcc_crossestion.png"/>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3707904" y="699542"/>
              <a:ext cx="3582248" cy="1613040"/>
            </a:xfrm>
            <a:prstGeom prst="rect">
              <a:avLst/>
            </a:prstGeom>
          </p:spPr>
        </p:pic>
        <p:pic>
          <p:nvPicPr>
            <p:cNvPr id="23" name="Picture 22" descr="fcc_crossestion.png"/>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flipH="1">
              <a:off x="205854" y="699542"/>
              <a:ext cx="3573665" cy="1613040"/>
            </a:xfrm>
            <a:prstGeom prst="rect">
              <a:avLst/>
            </a:prstGeom>
          </p:spPr>
        </p:pic>
      </p:grpSp>
      <p:sp>
        <p:nvSpPr>
          <p:cNvPr id="5" name="TextBox 4"/>
          <p:cNvSpPr txBox="1"/>
          <p:nvPr/>
        </p:nvSpPr>
        <p:spPr>
          <a:xfrm>
            <a:off x="0" y="17425"/>
            <a:ext cx="9144000" cy="461586"/>
          </a:xfrm>
          <a:prstGeom prst="rect">
            <a:avLst/>
          </a:prstGeom>
          <a:noFill/>
        </p:spPr>
        <p:txBody>
          <a:bodyPr wrap="square" lIns="91328" tIns="45664" rIns="91328" bIns="45664" rtlCol="0">
            <a:spAutoFit/>
          </a:bodyPr>
          <a:lstStyle/>
          <a:p>
            <a:pPr algn="ctr"/>
            <a:r>
              <a:rPr lang="en-GB" sz="2400" b="1" dirty="0">
                <a:solidFill>
                  <a:srgbClr val="FF0000"/>
                </a:solidFill>
              </a:rPr>
              <a:t>CDR will discuss performance with forward dipoles</a:t>
            </a:r>
            <a:endParaRPr lang="en-GB" sz="2400" b="1" dirty="0">
              <a:solidFill>
                <a:srgbClr val="FF0000"/>
              </a:solidFill>
              <a:latin typeface="Calibri"/>
            </a:endParaRPr>
          </a:p>
        </p:txBody>
      </p:sp>
      <p:cxnSp>
        <p:nvCxnSpPr>
          <p:cNvPr id="8" name="Straight Arrow Connector 7"/>
          <p:cNvCxnSpPr/>
          <p:nvPr/>
        </p:nvCxnSpPr>
        <p:spPr>
          <a:xfrm>
            <a:off x="2291085" y="2324704"/>
            <a:ext cx="1008112" cy="0"/>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a:off x="4067946" y="2324704"/>
            <a:ext cx="1008112" cy="0"/>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2555786" y="2353271"/>
            <a:ext cx="313905" cy="369255"/>
          </a:xfrm>
          <a:prstGeom prst="rect">
            <a:avLst/>
          </a:prstGeom>
          <a:noFill/>
        </p:spPr>
        <p:txBody>
          <a:bodyPr wrap="none" lIns="91330" tIns="45665" rIns="91330" bIns="45665" rtlCol="0">
            <a:spAutoFit/>
          </a:bodyPr>
          <a:lstStyle/>
          <a:p>
            <a:r>
              <a:rPr lang="en-GB" b="1" dirty="0" smtClean="0"/>
              <a:t>B</a:t>
            </a:r>
            <a:endParaRPr lang="en-GB" b="1" dirty="0"/>
          </a:p>
        </p:txBody>
      </p:sp>
      <p:grpSp>
        <p:nvGrpSpPr>
          <p:cNvPr id="14" name="Group 13"/>
          <p:cNvGrpSpPr/>
          <p:nvPr/>
        </p:nvGrpSpPr>
        <p:grpSpPr>
          <a:xfrm>
            <a:off x="1016095" y="603006"/>
            <a:ext cx="7084298" cy="1613040"/>
            <a:chOff x="205854" y="699542"/>
            <a:chExt cx="7084298" cy="1613040"/>
          </a:xfrm>
        </p:grpSpPr>
        <p:pic>
          <p:nvPicPr>
            <p:cNvPr id="2" name="Picture 1" descr="fcc_crossestion.png"/>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3707904" y="699542"/>
              <a:ext cx="3582248" cy="1613040"/>
            </a:xfrm>
            <a:prstGeom prst="rect">
              <a:avLst/>
            </a:prstGeom>
          </p:spPr>
        </p:pic>
        <p:pic>
          <p:nvPicPr>
            <p:cNvPr id="13" name="Picture 12" descr="fcc_crossestion.png"/>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flipH="1">
              <a:off x="205854" y="699542"/>
              <a:ext cx="3573665" cy="1613040"/>
            </a:xfrm>
            <a:prstGeom prst="rect">
              <a:avLst/>
            </a:prstGeom>
          </p:spPr>
        </p:pic>
      </p:grpSp>
      <p:cxnSp>
        <p:nvCxnSpPr>
          <p:cNvPr id="15" name="Straight Arrow Connector 14"/>
          <p:cNvCxnSpPr/>
          <p:nvPr/>
        </p:nvCxnSpPr>
        <p:spPr>
          <a:xfrm>
            <a:off x="5796138" y="2324704"/>
            <a:ext cx="1008112" cy="0"/>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flipV="1">
            <a:off x="2780080" y="4067823"/>
            <a:ext cx="0" cy="561199"/>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a:off x="4005375" y="4659982"/>
            <a:ext cx="1008112" cy="0"/>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9" name="Straight Arrow Connector 28"/>
          <p:cNvCxnSpPr/>
          <p:nvPr/>
        </p:nvCxnSpPr>
        <p:spPr>
          <a:xfrm>
            <a:off x="6372200" y="4155988"/>
            <a:ext cx="0" cy="561199"/>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30" name="Straight Arrow Connector 29"/>
          <p:cNvCxnSpPr/>
          <p:nvPr/>
        </p:nvCxnSpPr>
        <p:spPr>
          <a:xfrm>
            <a:off x="467544" y="4027788"/>
            <a:ext cx="0" cy="561199"/>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31" name="Straight Arrow Connector 30"/>
          <p:cNvCxnSpPr/>
          <p:nvPr/>
        </p:nvCxnSpPr>
        <p:spPr>
          <a:xfrm flipV="1">
            <a:off x="8460432" y="4027788"/>
            <a:ext cx="0" cy="561199"/>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32" name="TextBox 31"/>
          <p:cNvSpPr txBox="1"/>
          <p:nvPr/>
        </p:nvSpPr>
        <p:spPr>
          <a:xfrm>
            <a:off x="4401971" y="2353271"/>
            <a:ext cx="313905" cy="369255"/>
          </a:xfrm>
          <a:prstGeom prst="rect">
            <a:avLst/>
          </a:prstGeom>
          <a:noFill/>
        </p:spPr>
        <p:txBody>
          <a:bodyPr wrap="none" lIns="91330" tIns="45665" rIns="91330" bIns="45665" rtlCol="0">
            <a:spAutoFit/>
          </a:bodyPr>
          <a:lstStyle/>
          <a:p>
            <a:r>
              <a:rPr lang="en-GB" b="1" dirty="0" smtClean="0"/>
              <a:t>B</a:t>
            </a:r>
            <a:endParaRPr lang="en-GB" b="1" dirty="0"/>
          </a:p>
        </p:txBody>
      </p:sp>
      <p:sp>
        <p:nvSpPr>
          <p:cNvPr id="33" name="TextBox 32"/>
          <p:cNvSpPr txBox="1"/>
          <p:nvPr/>
        </p:nvSpPr>
        <p:spPr>
          <a:xfrm>
            <a:off x="6058154" y="2353271"/>
            <a:ext cx="313905" cy="369255"/>
          </a:xfrm>
          <a:prstGeom prst="rect">
            <a:avLst/>
          </a:prstGeom>
          <a:noFill/>
        </p:spPr>
        <p:txBody>
          <a:bodyPr wrap="none" lIns="91330" tIns="45665" rIns="91330" bIns="45665" rtlCol="0">
            <a:spAutoFit/>
          </a:bodyPr>
          <a:lstStyle/>
          <a:p>
            <a:r>
              <a:rPr lang="en-GB" b="1" dirty="0" smtClean="0"/>
              <a:t>B</a:t>
            </a:r>
            <a:endParaRPr lang="en-GB" b="1" dirty="0"/>
          </a:p>
        </p:txBody>
      </p:sp>
      <p:sp>
        <p:nvSpPr>
          <p:cNvPr id="34" name="TextBox 33"/>
          <p:cNvSpPr txBox="1"/>
          <p:nvPr/>
        </p:nvSpPr>
        <p:spPr>
          <a:xfrm>
            <a:off x="2601769" y="4701473"/>
            <a:ext cx="313905" cy="369255"/>
          </a:xfrm>
          <a:prstGeom prst="rect">
            <a:avLst/>
          </a:prstGeom>
          <a:noFill/>
        </p:spPr>
        <p:txBody>
          <a:bodyPr wrap="none" lIns="91330" tIns="45665" rIns="91330" bIns="45665" rtlCol="0">
            <a:spAutoFit/>
          </a:bodyPr>
          <a:lstStyle/>
          <a:p>
            <a:r>
              <a:rPr lang="en-GB" b="1" dirty="0" smtClean="0"/>
              <a:t>B</a:t>
            </a:r>
            <a:endParaRPr lang="en-GB" b="1" dirty="0"/>
          </a:p>
        </p:txBody>
      </p:sp>
      <p:sp>
        <p:nvSpPr>
          <p:cNvPr id="35" name="TextBox 34"/>
          <p:cNvSpPr txBox="1"/>
          <p:nvPr/>
        </p:nvSpPr>
        <p:spPr>
          <a:xfrm>
            <a:off x="4275716" y="4701473"/>
            <a:ext cx="313905" cy="369255"/>
          </a:xfrm>
          <a:prstGeom prst="rect">
            <a:avLst/>
          </a:prstGeom>
          <a:noFill/>
        </p:spPr>
        <p:txBody>
          <a:bodyPr wrap="none" lIns="91330" tIns="45665" rIns="91330" bIns="45665" rtlCol="0">
            <a:spAutoFit/>
          </a:bodyPr>
          <a:lstStyle/>
          <a:p>
            <a:r>
              <a:rPr lang="en-GB" b="1" dirty="0" smtClean="0"/>
              <a:t>B</a:t>
            </a:r>
            <a:endParaRPr lang="en-GB" b="1" dirty="0"/>
          </a:p>
        </p:txBody>
      </p:sp>
      <p:sp>
        <p:nvSpPr>
          <p:cNvPr id="36" name="TextBox 35"/>
          <p:cNvSpPr txBox="1"/>
          <p:nvPr/>
        </p:nvSpPr>
        <p:spPr>
          <a:xfrm>
            <a:off x="6215176" y="4701473"/>
            <a:ext cx="313905" cy="369255"/>
          </a:xfrm>
          <a:prstGeom prst="rect">
            <a:avLst/>
          </a:prstGeom>
          <a:noFill/>
        </p:spPr>
        <p:txBody>
          <a:bodyPr wrap="none" lIns="91330" tIns="45665" rIns="91330" bIns="45665" rtlCol="0">
            <a:spAutoFit/>
          </a:bodyPr>
          <a:lstStyle/>
          <a:p>
            <a:r>
              <a:rPr lang="en-GB" b="1" dirty="0" smtClean="0"/>
              <a:t>B</a:t>
            </a:r>
            <a:endParaRPr lang="en-GB" b="1" dirty="0"/>
          </a:p>
        </p:txBody>
      </p:sp>
      <p:sp>
        <p:nvSpPr>
          <p:cNvPr id="37" name="TextBox 36"/>
          <p:cNvSpPr txBox="1"/>
          <p:nvPr/>
        </p:nvSpPr>
        <p:spPr>
          <a:xfrm>
            <a:off x="8303417" y="4701473"/>
            <a:ext cx="313905" cy="369255"/>
          </a:xfrm>
          <a:prstGeom prst="rect">
            <a:avLst/>
          </a:prstGeom>
          <a:noFill/>
        </p:spPr>
        <p:txBody>
          <a:bodyPr wrap="none" lIns="91330" tIns="45665" rIns="91330" bIns="45665" rtlCol="0">
            <a:spAutoFit/>
          </a:bodyPr>
          <a:lstStyle/>
          <a:p>
            <a:r>
              <a:rPr lang="en-GB" b="1" dirty="0" smtClean="0"/>
              <a:t>B</a:t>
            </a:r>
            <a:endParaRPr lang="en-GB" b="1" dirty="0"/>
          </a:p>
        </p:txBody>
      </p:sp>
      <p:sp>
        <p:nvSpPr>
          <p:cNvPr id="38" name="TextBox 37"/>
          <p:cNvSpPr txBox="1"/>
          <p:nvPr/>
        </p:nvSpPr>
        <p:spPr>
          <a:xfrm>
            <a:off x="310525" y="4701473"/>
            <a:ext cx="313905" cy="369255"/>
          </a:xfrm>
          <a:prstGeom prst="rect">
            <a:avLst/>
          </a:prstGeom>
          <a:noFill/>
        </p:spPr>
        <p:txBody>
          <a:bodyPr wrap="none" lIns="91330" tIns="45665" rIns="91330" bIns="45665" rtlCol="0">
            <a:spAutoFit/>
          </a:bodyPr>
          <a:lstStyle/>
          <a:p>
            <a:r>
              <a:rPr lang="en-GB" b="1" dirty="0" smtClean="0"/>
              <a:t>B</a:t>
            </a:r>
            <a:endParaRPr lang="en-GB" b="1" dirty="0"/>
          </a:p>
        </p:txBody>
      </p:sp>
      <p:sp>
        <p:nvSpPr>
          <p:cNvPr id="39" name="TextBox 38"/>
          <p:cNvSpPr txBox="1"/>
          <p:nvPr/>
        </p:nvSpPr>
        <p:spPr>
          <a:xfrm>
            <a:off x="41925" y="3651873"/>
            <a:ext cx="1073578" cy="276922"/>
          </a:xfrm>
          <a:prstGeom prst="rect">
            <a:avLst/>
          </a:prstGeom>
          <a:noFill/>
        </p:spPr>
        <p:txBody>
          <a:bodyPr wrap="none" lIns="91330" tIns="45665" rIns="91330" bIns="45665" rtlCol="0">
            <a:spAutoFit/>
          </a:bodyPr>
          <a:lstStyle/>
          <a:p>
            <a:r>
              <a:rPr lang="en-GB" sz="1200" dirty="0"/>
              <a:t>compensation</a:t>
            </a:r>
          </a:p>
        </p:txBody>
      </p:sp>
      <p:sp>
        <p:nvSpPr>
          <p:cNvPr id="40" name="TextBox 39"/>
          <p:cNvSpPr txBox="1"/>
          <p:nvPr/>
        </p:nvSpPr>
        <p:spPr>
          <a:xfrm>
            <a:off x="8068722" y="3651873"/>
            <a:ext cx="1073578" cy="276922"/>
          </a:xfrm>
          <a:prstGeom prst="rect">
            <a:avLst/>
          </a:prstGeom>
          <a:noFill/>
        </p:spPr>
        <p:txBody>
          <a:bodyPr wrap="none" lIns="91330" tIns="45665" rIns="91330" bIns="45665" rtlCol="0">
            <a:spAutoFit/>
          </a:bodyPr>
          <a:lstStyle/>
          <a:p>
            <a:r>
              <a:rPr lang="en-GB" sz="1200" dirty="0"/>
              <a:t>compensation</a:t>
            </a:r>
          </a:p>
        </p:txBody>
      </p:sp>
    </p:spTree>
    <p:extLst>
      <p:ext uri="{BB962C8B-B14F-4D97-AF65-F5344CB8AC3E}">
        <p14:creationId xmlns:p14="http://schemas.microsoft.com/office/powerpoint/2010/main" val="42406876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mediaarchive.cern.ch/MediaArchive/Photo/Public/2009/0911187/0911188/0911188_01/0911188_01-A4-at-144-dpi.jp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323528" y="915566"/>
            <a:ext cx="5832648" cy="3905121"/>
          </a:xfrm>
          <a:prstGeom prst="rect">
            <a:avLst/>
          </a:prstGeom>
          <a:noFill/>
        </p:spPr>
      </p:pic>
      <p:sp>
        <p:nvSpPr>
          <p:cNvPr id="4" name="TextBox 3"/>
          <p:cNvSpPr txBox="1"/>
          <p:nvPr/>
        </p:nvSpPr>
        <p:spPr>
          <a:xfrm>
            <a:off x="6660232" y="2544960"/>
            <a:ext cx="1358064" cy="646331"/>
          </a:xfrm>
          <a:prstGeom prst="rect">
            <a:avLst/>
          </a:prstGeom>
          <a:noFill/>
        </p:spPr>
        <p:txBody>
          <a:bodyPr wrap="none" rtlCol="0">
            <a:spAutoFit/>
          </a:bodyPr>
          <a:lstStyle/>
          <a:p>
            <a:r>
              <a:rPr lang="en-US" b="1" dirty="0" smtClean="0">
                <a:solidFill>
                  <a:srgbClr val="002060"/>
                </a:solidFill>
              </a:rPr>
              <a:t>27km</a:t>
            </a:r>
          </a:p>
          <a:p>
            <a:r>
              <a:rPr lang="en-US" b="1" dirty="0" smtClean="0">
                <a:solidFill>
                  <a:srgbClr val="009051"/>
                </a:solidFill>
              </a:rPr>
              <a:t>8.3T Dipoles</a:t>
            </a:r>
          </a:p>
        </p:txBody>
      </p:sp>
      <p:sp>
        <p:nvSpPr>
          <p:cNvPr id="5" name="TextBox 4"/>
          <p:cNvSpPr txBox="1"/>
          <p:nvPr/>
        </p:nvSpPr>
        <p:spPr>
          <a:xfrm>
            <a:off x="0" y="0"/>
            <a:ext cx="9144000" cy="461663"/>
          </a:xfrm>
          <a:prstGeom prst="rect">
            <a:avLst/>
          </a:prstGeom>
          <a:noFill/>
        </p:spPr>
        <p:txBody>
          <a:bodyPr wrap="square" lIns="91404" tIns="45702" rIns="91404" bIns="45702" rtlCol="0">
            <a:spAutoFit/>
          </a:bodyPr>
          <a:lstStyle/>
          <a:p>
            <a:pPr algn="ctr" defTabSz="456986"/>
            <a:r>
              <a:rPr lang="en-GB" sz="2400" b="1" dirty="0" smtClean="0">
                <a:solidFill>
                  <a:srgbClr val="FF0000"/>
                </a:solidFill>
              </a:rPr>
              <a:t>Large Hadron Collider at CERN, Geneva, 14TeV pp collisions</a:t>
            </a:r>
            <a:endParaRPr lang="en-GB" sz="2400" b="1" dirty="0">
              <a:solidFill>
                <a:srgbClr val="FF0000"/>
              </a:solidFill>
            </a:endParaRPr>
          </a:p>
        </p:txBody>
      </p:sp>
    </p:spTree>
    <p:extLst>
      <p:ext uri="{BB962C8B-B14F-4D97-AF65-F5344CB8AC3E}">
        <p14:creationId xmlns:p14="http://schemas.microsoft.com/office/powerpoint/2010/main" val="147673806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extLst>
              <a:ext uri="{28A0092B-C50C-407E-A947-70E740481C1C}">
                <a14:useLocalDpi xmlns:a14="http://schemas.microsoft.com/office/drawing/2010/main"/>
              </a:ext>
            </a:extLst>
          </a:blip>
          <a:srcRect t="4538"/>
          <a:stretch/>
        </p:blipFill>
        <p:spPr>
          <a:xfrm>
            <a:off x="4582847" y="928243"/>
            <a:ext cx="4545169" cy="1985552"/>
          </a:xfrm>
          <a:prstGeom prst="rect">
            <a:avLst/>
          </a:prstGeom>
        </p:spPr>
      </p:pic>
      <p:pic>
        <p:nvPicPr>
          <p:cNvPr id="3" name="Picture 2"/>
          <p:cNvPicPr>
            <a:picLocks noChangeAspect="1"/>
          </p:cNvPicPr>
          <p:nvPr/>
        </p:nvPicPr>
        <p:blipFill>
          <a:blip r:embed="rId3"/>
          <a:stretch>
            <a:fillRect/>
          </a:stretch>
        </p:blipFill>
        <p:spPr>
          <a:xfrm>
            <a:off x="379032" y="540966"/>
            <a:ext cx="4274248" cy="2382988"/>
          </a:xfrm>
          <a:prstGeom prst="rect">
            <a:avLst/>
          </a:prstGeom>
        </p:spPr>
      </p:pic>
      <p:pic>
        <p:nvPicPr>
          <p:cNvPr id="4" name="Picture 3"/>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1803179" y="3419414"/>
            <a:ext cx="2768841" cy="1611093"/>
          </a:xfrm>
          <a:prstGeom prst="rect">
            <a:avLst/>
          </a:prstGeom>
        </p:spPr>
      </p:pic>
      <p:pic>
        <p:nvPicPr>
          <p:cNvPr id="5" name="Picture 4"/>
          <p:cNvPicPr>
            <a:picLocks noChangeAspect="1"/>
          </p:cNvPicPr>
          <p:nvPr/>
        </p:nvPicPr>
        <p:blipFill rotWithShape="1">
          <a:blip r:embed="rId2" cstate="print">
            <a:extLst>
              <a:ext uri="{28A0092B-C50C-407E-A947-70E740481C1C}">
                <a14:useLocalDpi xmlns:a14="http://schemas.microsoft.com/office/drawing/2010/main"/>
              </a:ext>
            </a:extLst>
          </a:blip>
          <a:srcRect t="4538"/>
          <a:stretch/>
        </p:blipFill>
        <p:spPr>
          <a:xfrm>
            <a:off x="4603163" y="3004599"/>
            <a:ext cx="4545169" cy="1985552"/>
          </a:xfrm>
          <a:prstGeom prst="rect">
            <a:avLst/>
          </a:prstGeom>
        </p:spPr>
      </p:pic>
      <p:cxnSp>
        <p:nvCxnSpPr>
          <p:cNvPr id="19" name="Straight Connector 18"/>
          <p:cNvCxnSpPr/>
          <p:nvPr/>
        </p:nvCxnSpPr>
        <p:spPr>
          <a:xfrm>
            <a:off x="85785" y="2719790"/>
            <a:ext cx="8972434" cy="0"/>
          </a:xfrm>
          <a:prstGeom prst="line">
            <a:avLst/>
          </a:prstGeom>
          <a:ln w="952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81282" y="4796270"/>
            <a:ext cx="8972434" cy="0"/>
          </a:xfrm>
          <a:prstGeom prst="line">
            <a:avLst/>
          </a:prstGeom>
          <a:ln w="952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1" name="TextBox 20"/>
          <p:cNvSpPr txBox="1"/>
          <p:nvPr/>
        </p:nvSpPr>
        <p:spPr>
          <a:xfrm>
            <a:off x="0" y="17425"/>
            <a:ext cx="9144000" cy="461586"/>
          </a:xfrm>
          <a:prstGeom prst="rect">
            <a:avLst/>
          </a:prstGeom>
          <a:noFill/>
        </p:spPr>
        <p:txBody>
          <a:bodyPr wrap="square" lIns="91328" tIns="45664" rIns="91328" bIns="45664" rtlCol="0">
            <a:spAutoFit/>
          </a:bodyPr>
          <a:lstStyle/>
          <a:p>
            <a:pPr algn="ctr"/>
            <a:r>
              <a:rPr lang="en-GB" sz="2400" b="1" dirty="0">
                <a:solidFill>
                  <a:srgbClr val="FF0000"/>
                </a:solidFill>
              </a:rPr>
              <a:t>Comparison to ATLAS &amp; CMS</a:t>
            </a:r>
            <a:endParaRPr lang="en-GB" sz="2400" b="1" dirty="0">
              <a:solidFill>
                <a:srgbClr val="FF0000"/>
              </a:solidFill>
              <a:latin typeface="Calibri"/>
            </a:endParaRPr>
          </a:p>
        </p:txBody>
      </p:sp>
    </p:spTree>
    <p:extLst>
      <p:ext uri="{BB962C8B-B14F-4D97-AF65-F5344CB8AC3E}">
        <p14:creationId xmlns:p14="http://schemas.microsoft.com/office/powerpoint/2010/main" val="180451744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cstate="print">
            <a:extLst>
              <a:ext uri="{28A0092B-C50C-407E-A947-70E740481C1C}">
                <a14:useLocalDpi xmlns:a14="http://schemas.microsoft.com/office/drawing/2010/main"/>
              </a:ext>
            </a:extLst>
          </a:blip>
          <a:srcRect t="4538"/>
          <a:stretch/>
        </p:blipFill>
        <p:spPr>
          <a:xfrm>
            <a:off x="4558269" y="3002902"/>
            <a:ext cx="4545169" cy="1985552"/>
          </a:xfrm>
          <a:prstGeom prst="rect">
            <a:avLst/>
          </a:prstGeom>
        </p:spPr>
      </p:pic>
      <p:pic>
        <p:nvPicPr>
          <p:cNvPr id="8" name="Picture 7"/>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399408" y="3113011"/>
            <a:ext cx="3083190" cy="1689020"/>
          </a:xfrm>
          <a:prstGeom prst="rect">
            <a:avLst/>
          </a:prstGeom>
        </p:spPr>
      </p:pic>
      <p:pic>
        <p:nvPicPr>
          <p:cNvPr id="2" name="Picture 1"/>
          <p:cNvPicPr>
            <a:picLocks noChangeAspect="1"/>
          </p:cNvPicPr>
          <p:nvPr/>
        </p:nvPicPr>
        <p:blipFill rotWithShape="1">
          <a:blip r:embed="rId2" cstate="print">
            <a:extLst>
              <a:ext uri="{28A0092B-C50C-407E-A947-70E740481C1C}">
                <a14:useLocalDpi xmlns:a14="http://schemas.microsoft.com/office/drawing/2010/main"/>
              </a:ext>
            </a:extLst>
          </a:blip>
          <a:srcRect t="4538"/>
          <a:stretch/>
        </p:blipFill>
        <p:spPr>
          <a:xfrm>
            <a:off x="4541554" y="647485"/>
            <a:ext cx="4545169" cy="1985552"/>
          </a:xfrm>
          <a:prstGeom prst="rect">
            <a:avLst/>
          </a:prstGeom>
        </p:spPr>
      </p:pic>
      <p:pic>
        <p:nvPicPr>
          <p:cNvPr id="3" name="Picture 2"/>
          <p:cNvPicPr>
            <a:picLocks noChangeAspect="1"/>
          </p:cNvPicPr>
          <p:nvPr/>
        </p:nvPicPr>
        <p:blipFill rotWithShape="1">
          <a:blip r:embed="rId4" cstate="print">
            <a:extLst>
              <a:ext uri="{28A0092B-C50C-407E-A947-70E740481C1C}">
                <a14:useLocalDpi xmlns:a14="http://schemas.microsoft.com/office/drawing/2010/main"/>
              </a:ext>
            </a:extLst>
          </a:blip>
          <a:srcRect t="-234"/>
          <a:stretch/>
        </p:blipFill>
        <p:spPr>
          <a:xfrm flipH="1">
            <a:off x="799228" y="1382275"/>
            <a:ext cx="3691448" cy="1065410"/>
          </a:xfrm>
          <a:prstGeom prst="rect">
            <a:avLst/>
          </a:prstGeom>
        </p:spPr>
      </p:pic>
      <p:cxnSp>
        <p:nvCxnSpPr>
          <p:cNvPr id="5" name="Straight Connector 4"/>
          <p:cNvCxnSpPr/>
          <p:nvPr/>
        </p:nvCxnSpPr>
        <p:spPr>
          <a:xfrm>
            <a:off x="107505" y="2447685"/>
            <a:ext cx="8972434" cy="0"/>
          </a:xfrm>
          <a:prstGeom prst="line">
            <a:avLst/>
          </a:prstGeom>
          <a:ln w="952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a:off x="55260" y="4802030"/>
            <a:ext cx="8972434" cy="0"/>
          </a:xfrm>
          <a:prstGeom prst="line">
            <a:avLst/>
          </a:prstGeom>
          <a:ln w="952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0" y="17425"/>
            <a:ext cx="9144000" cy="461586"/>
          </a:xfrm>
          <a:prstGeom prst="rect">
            <a:avLst/>
          </a:prstGeom>
          <a:noFill/>
        </p:spPr>
        <p:txBody>
          <a:bodyPr wrap="square" lIns="91328" tIns="45664" rIns="91328" bIns="45664" rtlCol="0">
            <a:spAutoFit/>
          </a:bodyPr>
          <a:lstStyle/>
          <a:p>
            <a:pPr algn="ctr"/>
            <a:r>
              <a:rPr lang="en-GB" sz="2400" b="1" dirty="0">
                <a:solidFill>
                  <a:srgbClr val="FF0000"/>
                </a:solidFill>
              </a:rPr>
              <a:t>Comparison to </a:t>
            </a:r>
            <a:r>
              <a:rPr lang="en-GB" sz="2400" b="1" dirty="0" err="1">
                <a:solidFill>
                  <a:srgbClr val="FF0000"/>
                </a:solidFill>
              </a:rPr>
              <a:t>LHCb</a:t>
            </a:r>
            <a:r>
              <a:rPr lang="en-GB" sz="2400" b="1" dirty="0">
                <a:solidFill>
                  <a:srgbClr val="FF0000"/>
                </a:solidFill>
              </a:rPr>
              <a:t> &amp; ALICE</a:t>
            </a:r>
            <a:endParaRPr lang="en-GB" sz="2400" b="1" dirty="0">
              <a:solidFill>
                <a:srgbClr val="FF0000"/>
              </a:solidFill>
              <a:latin typeface="Calibri"/>
            </a:endParaRPr>
          </a:p>
        </p:txBody>
      </p:sp>
    </p:spTree>
    <p:extLst>
      <p:ext uri="{BB962C8B-B14F-4D97-AF65-F5344CB8AC3E}">
        <p14:creationId xmlns:p14="http://schemas.microsoft.com/office/powerpoint/2010/main" val="46619510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2"/>
          <p:cNvSpPr>
            <a:spLocks noChangeArrowheads="1"/>
          </p:cNvSpPr>
          <p:nvPr/>
        </p:nvSpPr>
        <p:spPr bwMode="auto">
          <a:xfrm>
            <a:off x="1757167" y="781262"/>
            <a:ext cx="5639636" cy="1693673"/>
          </a:xfrm>
          <a:prstGeom prst="rect">
            <a:avLst/>
          </a:prstGeom>
          <a:noFill/>
          <a:ln w="12700">
            <a:solidFill>
              <a:schemeClr val="tx1"/>
            </a:solidFill>
            <a:round/>
            <a:headEnd type="none" w="sm" len="sm"/>
            <a:tailEnd type="none" w="sm" len="sm"/>
          </a:ln>
          <a:extLst>
            <a:ext uri="{909E8E84-426E-40dd-AFC4-6F175D3DCCD1}">
              <a14:hiddenFill xmlns="" xmlns:a14="http://schemas.microsoft.com/office/drawing/2010/main">
                <a:solidFill>
                  <a:srgbClr val="FFFFFF"/>
                </a:solidFill>
              </a14:hiddenFill>
            </a:ext>
          </a:extLst>
        </p:spPr>
        <p:txBody>
          <a:bodyPr lIns="91328" tIns="45664" rIns="91328" bIns="45664"/>
          <a:lstStyle/>
          <a:p>
            <a:pPr defTabSz="913140" eaLnBrk="0" fontAlgn="base" hangingPunct="0">
              <a:spcBef>
                <a:spcPct val="0"/>
              </a:spcBef>
              <a:spcAft>
                <a:spcPct val="0"/>
              </a:spcAft>
            </a:pPr>
            <a:endParaRPr lang="en-GB" sz="2000">
              <a:solidFill>
                <a:srgbClr val="000000"/>
              </a:solidFill>
              <a:latin typeface="Times New Roman" charset="0"/>
              <a:ea typeface="ＭＳ Ｐゴシック" charset="0"/>
              <a:cs typeface="ＭＳ Ｐゴシック" charset="0"/>
            </a:endParaRPr>
          </a:p>
        </p:txBody>
      </p:sp>
      <p:sp>
        <p:nvSpPr>
          <p:cNvPr id="15365" name="TextBox 9"/>
          <p:cNvSpPr txBox="1">
            <a:spLocks noChangeArrowheads="1"/>
          </p:cNvSpPr>
          <p:nvPr/>
        </p:nvSpPr>
        <p:spPr bwMode="auto">
          <a:xfrm>
            <a:off x="4192677" y="3004634"/>
            <a:ext cx="640360" cy="39996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1299" tIns="45650" rIns="91299" bIns="45650">
            <a:spAutoFit/>
          </a:bodyPr>
          <a:lstStyle>
            <a:lvl1pPr eaLnBrk="0" hangingPunct="0">
              <a:defRPr sz="2000">
                <a:solidFill>
                  <a:schemeClr val="tx1"/>
                </a:solidFill>
                <a:latin typeface="Times New Roman" charset="0"/>
                <a:ea typeface="ＭＳ Ｐゴシック" charset="0"/>
                <a:cs typeface="ＭＳ Ｐゴシック" charset="0"/>
              </a:defRPr>
            </a:lvl1pPr>
            <a:lvl2pPr marL="742950" indent="-285750" eaLnBrk="0" hangingPunct="0">
              <a:defRPr sz="2000">
                <a:solidFill>
                  <a:schemeClr val="tx1"/>
                </a:solidFill>
                <a:latin typeface="Times New Roman" charset="0"/>
                <a:ea typeface="ＭＳ Ｐゴシック" charset="0"/>
              </a:defRPr>
            </a:lvl2pPr>
            <a:lvl3pPr marL="1143000" indent="-228600" eaLnBrk="0" hangingPunct="0">
              <a:defRPr sz="2000">
                <a:solidFill>
                  <a:schemeClr val="tx1"/>
                </a:solidFill>
                <a:latin typeface="Times New Roman" charset="0"/>
                <a:ea typeface="ＭＳ Ｐゴシック" charset="0"/>
              </a:defRPr>
            </a:lvl3pPr>
            <a:lvl4pPr marL="1600200" indent="-228600" eaLnBrk="0" hangingPunct="0">
              <a:defRPr sz="2000">
                <a:solidFill>
                  <a:schemeClr val="tx1"/>
                </a:solidFill>
                <a:latin typeface="Times New Roman" charset="0"/>
                <a:ea typeface="ＭＳ Ｐゴシック" charset="0"/>
              </a:defRPr>
            </a:lvl4pPr>
            <a:lvl5pPr marL="2057400" indent="-228600" eaLnBrk="0" hangingPunct="0">
              <a:defRPr sz="20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0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0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0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000">
                <a:solidFill>
                  <a:schemeClr val="tx1"/>
                </a:solidFill>
                <a:latin typeface="Times New Roman" charset="0"/>
                <a:ea typeface="ＭＳ Ｐゴシック" charset="0"/>
              </a:defRPr>
            </a:lvl9pPr>
          </a:lstStyle>
          <a:p>
            <a:pPr defTabSz="913140" eaLnBrk="1" fontAlgn="base" hangingPunct="1">
              <a:spcBef>
                <a:spcPct val="0"/>
              </a:spcBef>
              <a:spcAft>
                <a:spcPct val="0"/>
              </a:spcAft>
            </a:pPr>
            <a:r>
              <a:rPr lang="en-GB" dirty="0" smtClean="0">
                <a:solidFill>
                  <a:srgbClr val="000000"/>
                </a:solidFill>
              </a:rPr>
              <a:t>70m </a:t>
            </a:r>
          </a:p>
        </p:txBody>
      </p:sp>
      <p:cxnSp>
        <p:nvCxnSpPr>
          <p:cNvPr id="15366" name="Straight Arrow Connector 12"/>
          <p:cNvCxnSpPr>
            <a:cxnSpLocks noChangeShapeType="1"/>
          </p:cNvCxnSpPr>
          <p:nvPr/>
        </p:nvCxnSpPr>
        <p:spPr bwMode="auto">
          <a:xfrm>
            <a:off x="1087503" y="3043871"/>
            <a:ext cx="6946081" cy="0"/>
          </a:xfrm>
          <a:prstGeom prst="straightConnector1">
            <a:avLst/>
          </a:prstGeom>
          <a:noFill/>
          <a:ln w="12700">
            <a:solidFill>
              <a:schemeClr val="tx1"/>
            </a:solidFill>
            <a:prstDash val="dash"/>
            <a:round/>
            <a:headEnd type="arrow" w="med" len="med"/>
            <a:tailEnd type="arrow" w="med" len="med"/>
          </a:ln>
          <a:extLst>
            <a:ext uri="{909E8E84-426E-40dd-AFC4-6F175D3DCCD1}">
              <a14:hiddenFill xmlns="" xmlns:a14="http://schemas.microsoft.com/office/drawing/2010/main">
                <a:noFill/>
              </a14:hiddenFill>
            </a:ext>
          </a:extLst>
        </p:spPr>
      </p:cxnSp>
      <p:sp>
        <p:nvSpPr>
          <p:cNvPr id="15378" name="Rectangle 23"/>
          <p:cNvSpPr>
            <a:spLocks noChangeArrowheads="1"/>
          </p:cNvSpPr>
          <p:nvPr/>
        </p:nvSpPr>
        <p:spPr bwMode="auto">
          <a:xfrm>
            <a:off x="65" y="1456388"/>
            <a:ext cx="1739177" cy="342900"/>
          </a:xfrm>
          <a:prstGeom prst="rect">
            <a:avLst/>
          </a:prstGeom>
          <a:noFill/>
          <a:ln w="12700">
            <a:solidFill>
              <a:schemeClr val="tx1"/>
            </a:solidFill>
            <a:round/>
            <a:headEnd type="none" w="sm" len="sm"/>
            <a:tailEnd type="none" w="sm" len="sm"/>
          </a:ln>
          <a:extLst>
            <a:ext uri="{909E8E84-426E-40dd-AFC4-6F175D3DCCD1}">
              <a14:hiddenFill xmlns="" xmlns:a14="http://schemas.microsoft.com/office/drawing/2010/main">
                <a:solidFill>
                  <a:srgbClr val="FFFFFF"/>
                </a:solidFill>
              </a14:hiddenFill>
            </a:ext>
          </a:extLst>
        </p:spPr>
        <p:txBody>
          <a:bodyPr lIns="91328" tIns="45664" rIns="91328" bIns="45664"/>
          <a:lstStyle/>
          <a:p>
            <a:pPr defTabSz="913140" eaLnBrk="0" fontAlgn="base" hangingPunct="0">
              <a:spcBef>
                <a:spcPct val="0"/>
              </a:spcBef>
              <a:spcAft>
                <a:spcPct val="0"/>
              </a:spcAft>
            </a:pPr>
            <a:endParaRPr lang="de-DE" sz="2000">
              <a:solidFill>
                <a:srgbClr val="000000"/>
              </a:solidFill>
              <a:latin typeface="Times New Roman" charset="0"/>
              <a:ea typeface="ＭＳ Ｐゴシック" charset="0"/>
              <a:cs typeface="ＭＳ Ｐゴシック" charset="0"/>
            </a:endParaRPr>
          </a:p>
        </p:txBody>
      </p:sp>
      <p:sp>
        <p:nvSpPr>
          <p:cNvPr id="15379" name="Rectangle 24"/>
          <p:cNvSpPr>
            <a:spLocks noChangeArrowheads="1"/>
          </p:cNvSpPr>
          <p:nvPr/>
        </p:nvSpPr>
        <p:spPr bwMode="auto">
          <a:xfrm>
            <a:off x="7418034" y="1456388"/>
            <a:ext cx="1729660" cy="342900"/>
          </a:xfrm>
          <a:prstGeom prst="rect">
            <a:avLst/>
          </a:prstGeom>
          <a:noFill/>
          <a:ln w="12700">
            <a:solidFill>
              <a:schemeClr val="tx1"/>
            </a:solidFill>
            <a:round/>
            <a:headEnd type="none" w="sm" len="sm"/>
            <a:tailEnd type="none" w="sm" len="sm"/>
          </a:ln>
          <a:extLst>
            <a:ext uri="{909E8E84-426E-40dd-AFC4-6F175D3DCCD1}">
              <a14:hiddenFill xmlns="" xmlns:a14="http://schemas.microsoft.com/office/drawing/2010/main">
                <a:solidFill>
                  <a:srgbClr val="FFFFFF"/>
                </a:solidFill>
              </a14:hiddenFill>
            </a:ext>
          </a:extLst>
        </p:spPr>
        <p:txBody>
          <a:bodyPr lIns="91328" tIns="45664" rIns="91328" bIns="45664"/>
          <a:lstStyle/>
          <a:p>
            <a:pPr defTabSz="913140" eaLnBrk="0" fontAlgn="base" hangingPunct="0">
              <a:spcBef>
                <a:spcPct val="0"/>
              </a:spcBef>
              <a:spcAft>
                <a:spcPct val="0"/>
              </a:spcAft>
            </a:pPr>
            <a:endParaRPr lang="de-DE" sz="2000">
              <a:solidFill>
                <a:srgbClr val="000000"/>
              </a:solidFill>
              <a:latin typeface="Times New Roman" charset="0"/>
              <a:ea typeface="ＭＳ Ｐゴシック" charset="0"/>
              <a:cs typeface="ＭＳ Ｐゴシック" charset="0"/>
            </a:endParaRPr>
          </a:p>
        </p:txBody>
      </p:sp>
      <p:cxnSp>
        <p:nvCxnSpPr>
          <p:cNvPr id="27" name="Straight Arrow Connector 12"/>
          <p:cNvCxnSpPr>
            <a:cxnSpLocks noChangeShapeType="1"/>
          </p:cNvCxnSpPr>
          <p:nvPr/>
        </p:nvCxnSpPr>
        <p:spPr bwMode="auto">
          <a:xfrm>
            <a:off x="693881" y="3368810"/>
            <a:ext cx="7820481" cy="0"/>
          </a:xfrm>
          <a:prstGeom prst="straightConnector1">
            <a:avLst/>
          </a:prstGeom>
          <a:noFill/>
          <a:ln w="12700">
            <a:solidFill>
              <a:schemeClr val="tx1"/>
            </a:solidFill>
            <a:prstDash val="dash"/>
            <a:round/>
            <a:headEnd type="arrow" w="med" len="med"/>
            <a:tailEnd type="arrow" w="med" len="med"/>
          </a:ln>
          <a:extLst>
            <a:ext uri="{909E8E84-426E-40dd-AFC4-6F175D3DCCD1}">
              <a14:hiddenFill xmlns="" xmlns:a14="http://schemas.microsoft.com/office/drawing/2010/main">
                <a:noFill/>
              </a14:hiddenFill>
            </a:ext>
          </a:extLst>
        </p:spPr>
      </p:cxnSp>
      <p:sp>
        <p:nvSpPr>
          <p:cNvPr id="28" name="TextBox 9"/>
          <p:cNvSpPr txBox="1">
            <a:spLocks noChangeArrowheads="1"/>
          </p:cNvSpPr>
          <p:nvPr/>
        </p:nvSpPr>
        <p:spPr bwMode="auto">
          <a:xfrm>
            <a:off x="4192677" y="3384446"/>
            <a:ext cx="640360" cy="39996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1299" tIns="45650" rIns="91299" bIns="45650">
            <a:spAutoFit/>
          </a:bodyPr>
          <a:lstStyle>
            <a:lvl1pPr eaLnBrk="0" hangingPunct="0">
              <a:defRPr sz="2000">
                <a:solidFill>
                  <a:schemeClr val="tx1"/>
                </a:solidFill>
                <a:latin typeface="Times New Roman" charset="0"/>
                <a:ea typeface="ＭＳ Ｐゴシック" charset="0"/>
                <a:cs typeface="ＭＳ Ｐゴシック" charset="0"/>
              </a:defRPr>
            </a:lvl1pPr>
            <a:lvl2pPr marL="742950" indent="-285750" eaLnBrk="0" hangingPunct="0">
              <a:defRPr sz="2000">
                <a:solidFill>
                  <a:schemeClr val="tx1"/>
                </a:solidFill>
                <a:latin typeface="Times New Roman" charset="0"/>
                <a:ea typeface="ＭＳ Ｐゴシック" charset="0"/>
              </a:defRPr>
            </a:lvl2pPr>
            <a:lvl3pPr marL="1143000" indent="-228600" eaLnBrk="0" hangingPunct="0">
              <a:defRPr sz="2000">
                <a:solidFill>
                  <a:schemeClr val="tx1"/>
                </a:solidFill>
                <a:latin typeface="Times New Roman" charset="0"/>
                <a:ea typeface="ＭＳ Ｐゴシック" charset="0"/>
              </a:defRPr>
            </a:lvl3pPr>
            <a:lvl4pPr marL="1600200" indent="-228600" eaLnBrk="0" hangingPunct="0">
              <a:defRPr sz="2000">
                <a:solidFill>
                  <a:schemeClr val="tx1"/>
                </a:solidFill>
                <a:latin typeface="Times New Roman" charset="0"/>
                <a:ea typeface="ＭＳ Ｐゴシック" charset="0"/>
              </a:defRPr>
            </a:lvl4pPr>
            <a:lvl5pPr marL="2057400" indent="-228600" eaLnBrk="0" hangingPunct="0">
              <a:defRPr sz="20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0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0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0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000">
                <a:solidFill>
                  <a:schemeClr val="tx1"/>
                </a:solidFill>
                <a:latin typeface="Times New Roman" charset="0"/>
                <a:ea typeface="ＭＳ Ｐゴシック" charset="0"/>
              </a:defRPr>
            </a:lvl9pPr>
          </a:lstStyle>
          <a:p>
            <a:pPr defTabSz="913140" eaLnBrk="1" fontAlgn="base" hangingPunct="1">
              <a:spcBef>
                <a:spcPct val="0"/>
              </a:spcBef>
              <a:spcAft>
                <a:spcPct val="0"/>
              </a:spcAft>
            </a:pPr>
            <a:r>
              <a:rPr lang="en-GB" dirty="0" smtClean="0">
                <a:solidFill>
                  <a:srgbClr val="000000"/>
                </a:solidFill>
              </a:rPr>
              <a:t>80m </a:t>
            </a:r>
          </a:p>
        </p:txBody>
      </p:sp>
      <p:cxnSp>
        <p:nvCxnSpPr>
          <p:cNvPr id="34" name="Straight Arrow Connector 12"/>
          <p:cNvCxnSpPr>
            <a:cxnSpLocks noChangeShapeType="1"/>
          </p:cNvCxnSpPr>
          <p:nvPr/>
        </p:nvCxnSpPr>
        <p:spPr bwMode="auto">
          <a:xfrm flipV="1">
            <a:off x="8522821" y="1882571"/>
            <a:ext cx="0" cy="1486239"/>
          </a:xfrm>
          <a:prstGeom prst="straightConnector1">
            <a:avLst/>
          </a:prstGeom>
          <a:noFill/>
          <a:ln w="12700">
            <a:solidFill>
              <a:schemeClr val="tx1"/>
            </a:solidFill>
            <a:prstDash val="solid"/>
            <a:round/>
            <a:headEnd type="none" w="med" len="med"/>
            <a:tailEnd type="none" w="med" len="med"/>
          </a:ln>
          <a:extLst>
            <a:ext uri="{909E8E84-426E-40dd-AFC4-6F175D3DCCD1}">
              <a14:hiddenFill xmlns="" xmlns:a14="http://schemas.microsoft.com/office/drawing/2010/main">
                <a:noFill/>
              </a14:hiddenFill>
            </a:ext>
          </a:extLst>
        </p:spPr>
      </p:cxnSp>
      <p:cxnSp>
        <p:nvCxnSpPr>
          <p:cNvPr id="35" name="Straight Arrow Connector 12"/>
          <p:cNvCxnSpPr>
            <a:cxnSpLocks noChangeShapeType="1"/>
          </p:cNvCxnSpPr>
          <p:nvPr/>
        </p:nvCxnSpPr>
        <p:spPr bwMode="auto">
          <a:xfrm flipV="1">
            <a:off x="631114" y="1882571"/>
            <a:ext cx="0" cy="1486239"/>
          </a:xfrm>
          <a:prstGeom prst="straightConnector1">
            <a:avLst/>
          </a:prstGeom>
          <a:noFill/>
          <a:ln w="12700">
            <a:solidFill>
              <a:schemeClr val="tx1"/>
            </a:solidFill>
            <a:prstDash val="solid"/>
            <a:round/>
            <a:headEnd type="none" w="med" len="med"/>
            <a:tailEnd type="none" w="med" len="med"/>
          </a:ln>
          <a:effectLst>
            <a:outerShdw blurRad="50800" dist="38100" dir="2700000" algn="tl" rotWithShape="0">
              <a:prstClr val="black">
                <a:alpha val="40000"/>
              </a:prstClr>
            </a:outerShdw>
          </a:effectLst>
          <a:extLst>
            <a:ext uri="{909E8E84-426E-40dd-AFC4-6F175D3DCCD1}">
              <a14:hiddenFill xmlns="" xmlns:a14="http://schemas.microsoft.com/office/drawing/2010/main">
                <a:noFill/>
              </a14:hiddenFill>
            </a:ext>
          </a:extLst>
        </p:spPr>
      </p:cxnSp>
      <p:sp>
        <p:nvSpPr>
          <p:cNvPr id="41" name="Rectangle 40"/>
          <p:cNvSpPr/>
          <p:nvPr/>
        </p:nvSpPr>
        <p:spPr>
          <a:xfrm>
            <a:off x="8526185" y="1572119"/>
            <a:ext cx="621577" cy="132593"/>
          </a:xfrm>
          <a:prstGeom prst="rect">
            <a:avLst/>
          </a:prstGeom>
          <a:effectLst/>
        </p:spPr>
        <p:style>
          <a:lnRef idx="1">
            <a:schemeClr val="accent1"/>
          </a:lnRef>
          <a:fillRef idx="3">
            <a:schemeClr val="accent1"/>
          </a:fillRef>
          <a:effectRef idx="2">
            <a:schemeClr val="accent1"/>
          </a:effectRef>
          <a:fontRef idx="minor">
            <a:schemeClr val="lt1"/>
          </a:fontRef>
        </p:style>
        <p:txBody>
          <a:bodyPr lIns="91328" tIns="45664" rIns="91328" bIns="45664" rtlCol="0" anchor="ctr"/>
          <a:lstStyle/>
          <a:p>
            <a:pPr algn="ctr"/>
            <a:endParaRPr lang="de-DE" dirty="0">
              <a:solidFill>
                <a:prstClr val="white"/>
              </a:solidFill>
              <a:latin typeface="Calibri"/>
            </a:endParaRPr>
          </a:p>
        </p:txBody>
      </p:sp>
      <p:sp>
        <p:nvSpPr>
          <p:cNvPr id="43" name="Rectangle 42"/>
          <p:cNvSpPr/>
          <p:nvPr/>
        </p:nvSpPr>
        <p:spPr>
          <a:xfrm>
            <a:off x="8068655" y="1572056"/>
            <a:ext cx="321549" cy="13259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lIns="91328" tIns="45664" rIns="91328" bIns="45664" rtlCol="0" anchor="ctr"/>
          <a:lstStyle/>
          <a:p>
            <a:pPr algn="ctr"/>
            <a:endParaRPr lang="de-DE">
              <a:solidFill>
                <a:prstClr val="white"/>
              </a:solidFill>
              <a:latin typeface="Calibri"/>
            </a:endParaRPr>
          </a:p>
        </p:txBody>
      </p:sp>
      <p:sp>
        <p:nvSpPr>
          <p:cNvPr id="13" name="TextBox 12"/>
          <p:cNvSpPr txBox="1"/>
          <p:nvPr/>
        </p:nvSpPr>
        <p:spPr>
          <a:xfrm>
            <a:off x="87505" y="1090607"/>
            <a:ext cx="1709565" cy="338475"/>
          </a:xfrm>
          <a:prstGeom prst="rect">
            <a:avLst/>
          </a:prstGeom>
          <a:noFill/>
        </p:spPr>
        <p:txBody>
          <a:bodyPr wrap="none" lIns="91328" tIns="45664" rIns="91328" bIns="45664" rtlCol="0">
            <a:spAutoFit/>
          </a:bodyPr>
          <a:lstStyle/>
          <a:p>
            <a:r>
              <a:rPr lang="de-DE" sz="1600" dirty="0">
                <a:latin typeface="Calibri"/>
              </a:rPr>
              <a:t>Q1        TAS  </a:t>
            </a:r>
            <a:r>
              <a:rPr lang="de-DE" sz="1600" dirty="0" err="1">
                <a:latin typeface="Calibri"/>
              </a:rPr>
              <a:t>Shield</a:t>
            </a:r>
            <a:r>
              <a:rPr lang="de-DE" sz="1600" dirty="0">
                <a:latin typeface="Calibri"/>
              </a:rPr>
              <a:t>    </a:t>
            </a:r>
          </a:p>
        </p:txBody>
      </p:sp>
      <p:sp>
        <p:nvSpPr>
          <p:cNvPr id="52" name="Rectangle 51"/>
          <p:cNvSpPr/>
          <p:nvPr/>
        </p:nvSpPr>
        <p:spPr>
          <a:xfrm flipV="1">
            <a:off x="1244939" y="1464625"/>
            <a:ext cx="473949" cy="107430"/>
          </a:xfrm>
          <a:prstGeom prst="rect">
            <a:avLst/>
          </a:prstGeom>
        </p:spPr>
        <p:style>
          <a:lnRef idx="1">
            <a:schemeClr val="dk1"/>
          </a:lnRef>
          <a:fillRef idx="3">
            <a:schemeClr val="dk1"/>
          </a:fillRef>
          <a:effectRef idx="2">
            <a:schemeClr val="dk1"/>
          </a:effectRef>
          <a:fontRef idx="minor">
            <a:schemeClr val="lt1"/>
          </a:fontRef>
        </p:style>
        <p:txBody>
          <a:bodyPr lIns="91328" tIns="45664" rIns="91328" bIns="45664" rtlCol="0" anchor="ctr"/>
          <a:lstStyle/>
          <a:p>
            <a:pPr algn="ctr"/>
            <a:endParaRPr lang="de-DE">
              <a:solidFill>
                <a:prstClr val="white"/>
              </a:solidFill>
              <a:latin typeface="Calibri"/>
            </a:endParaRPr>
          </a:p>
        </p:txBody>
      </p:sp>
      <p:sp>
        <p:nvSpPr>
          <p:cNvPr id="54" name="Rectangle 53"/>
          <p:cNvSpPr/>
          <p:nvPr/>
        </p:nvSpPr>
        <p:spPr>
          <a:xfrm flipV="1">
            <a:off x="1253304" y="1671685"/>
            <a:ext cx="465574" cy="127667"/>
          </a:xfrm>
          <a:prstGeom prst="rect">
            <a:avLst/>
          </a:prstGeom>
        </p:spPr>
        <p:style>
          <a:lnRef idx="1">
            <a:schemeClr val="dk1"/>
          </a:lnRef>
          <a:fillRef idx="3">
            <a:schemeClr val="dk1"/>
          </a:fillRef>
          <a:effectRef idx="2">
            <a:schemeClr val="dk1"/>
          </a:effectRef>
          <a:fontRef idx="minor">
            <a:schemeClr val="lt1"/>
          </a:fontRef>
        </p:style>
        <p:txBody>
          <a:bodyPr lIns="91328" tIns="45664" rIns="91328" bIns="45664" rtlCol="0" anchor="ctr"/>
          <a:lstStyle/>
          <a:p>
            <a:pPr algn="ctr"/>
            <a:endParaRPr lang="de-DE">
              <a:solidFill>
                <a:prstClr val="white"/>
              </a:solidFill>
              <a:latin typeface="Calibri"/>
            </a:endParaRPr>
          </a:p>
        </p:txBody>
      </p:sp>
      <p:sp>
        <p:nvSpPr>
          <p:cNvPr id="56" name="Rectangle 55"/>
          <p:cNvSpPr/>
          <p:nvPr/>
        </p:nvSpPr>
        <p:spPr>
          <a:xfrm flipV="1">
            <a:off x="7429167" y="1462094"/>
            <a:ext cx="465565" cy="103233"/>
          </a:xfrm>
          <a:prstGeom prst="rect">
            <a:avLst/>
          </a:prstGeom>
        </p:spPr>
        <p:style>
          <a:lnRef idx="1">
            <a:schemeClr val="dk1"/>
          </a:lnRef>
          <a:fillRef idx="3">
            <a:schemeClr val="dk1"/>
          </a:fillRef>
          <a:effectRef idx="2">
            <a:schemeClr val="dk1"/>
          </a:effectRef>
          <a:fontRef idx="minor">
            <a:schemeClr val="lt1"/>
          </a:fontRef>
        </p:style>
        <p:txBody>
          <a:bodyPr lIns="91328" tIns="45664" rIns="91328" bIns="45664" rtlCol="0" anchor="ctr"/>
          <a:lstStyle/>
          <a:p>
            <a:pPr algn="ctr"/>
            <a:endParaRPr lang="de-DE">
              <a:solidFill>
                <a:prstClr val="white"/>
              </a:solidFill>
              <a:latin typeface="Calibri"/>
            </a:endParaRPr>
          </a:p>
        </p:txBody>
      </p:sp>
      <p:sp>
        <p:nvSpPr>
          <p:cNvPr id="57" name="Rectangle 56"/>
          <p:cNvSpPr/>
          <p:nvPr/>
        </p:nvSpPr>
        <p:spPr>
          <a:xfrm flipV="1">
            <a:off x="7420733" y="1669151"/>
            <a:ext cx="473940" cy="107429"/>
          </a:xfrm>
          <a:prstGeom prst="rect">
            <a:avLst/>
          </a:prstGeom>
        </p:spPr>
        <p:style>
          <a:lnRef idx="1">
            <a:schemeClr val="dk1"/>
          </a:lnRef>
          <a:fillRef idx="3">
            <a:schemeClr val="dk1"/>
          </a:fillRef>
          <a:effectRef idx="2">
            <a:schemeClr val="dk1"/>
          </a:effectRef>
          <a:fontRef idx="minor">
            <a:schemeClr val="lt1"/>
          </a:fontRef>
        </p:style>
        <p:txBody>
          <a:bodyPr lIns="91328" tIns="45664" rIns="91328" bIns="45664" rtlCol="0" anchor="ctr"/>
          <a:lstStyle/>
          <a:p>
            <a:pPr algn="ctr"/>
            <a:endParaRPr lang="de-DE">
              <a:solidFill>
                <a:prstClr val="white"/>
              </a:solidFill>
              <a:latin typeface="Calibri"/>
            </a:endParaRPr>
          </a:p>
        </p:txBody>
      </p:sp>
      <p:cxnSp>
        <p:nvCxnSpPr>
          <p:cNvPr id="29" name="Straight Arrow Connector 12"/>
          <p:cNvCxnSpPr>
            <a:cxnSpLocks noChangeShapeType="1"/>
          </p:cNvCxnSpPr>
          <p:nvPr/>
        </p:nvCxnSpPr>
        <p:spPr bwMode="auto">
          <a:xfrm flipV="1">
            <a:off x="8046142" y="1840171"/>
            <a:ext cx="22496" cy="1164422"/>
          </a:xfrm>
          <a:prstGeom prst="straightConnector1">
            <a:avLst/>
          </a:prstGeom>
          <a:noFill/>
          <a:ln w="12700">
            <a:solidFill>
              <a:schemeClr val="tx1"/>
            </a:solidFill>
            <a:prstDash val="solid"/>
            <a:round/>
            <a:headEnd type="none" w="med" len="med"/>
            <a:tailEnd type="none" w="med" len="med"/>
          </a:ln>
          <a:extLst>
            <a:ext uri="{909E8E84-426E-40dd-AFC4-6F175D3DCCD1}">
              <a14:hiddenFill xmlns="" xmlns:a14="http://schemas.microsoft.com/office/drawing/2010/main">
                <a:noFill/>
              </a14:hiddenFill>
            </a:ext>
          </a:extLst>
        </p:spPr>
      </p:cxnSp>
      <p:cxnSp>
        <p:nvCxnSpPr>
          <p:cNvPr id="31" name="Straight Arrow Connector 12"/>
          <p:cNvCxnSpPr>
            <a:cxnSpLocks noChangeShapeType="1"/>
          </p:cNvCxnSpPr>
          <p:nvPr/>
        </p:nvCxnSpPr>
        <p:spPr bwMode="auto">
          <a:xfrm flipV="1">
            <a:off x="1085898" y="1807917"/>
            <a:ext cx="0" cy="1235956"/>
          </a:xfrm>
          <a:prstGeom prst="straightConnector1">
            <a:avLst/>
          </a:prstGeom>
          <a:noFill/>
          <a:ln w="12700">
            <a:solidFill>
              <a:schemeClr val="tx1"/>
            </a:solidFill>
            <a:prstDash val="solid"/>
            <a:round/>
            <a:headEnd type="none" w="med" len="med"/>
            <a:tailEnd type="none" w="med" len="med"/>
          </a:ln>
          <a:effectLst>
            <a:outerShdw blurRad="50800" dist="38100" dir="2700000" algn="tl" rotWithShape="0">
              <a:prstClr val="black">
                <a:alpha val="40000"/>
              </a:prstClr>
            </a:outerShdw>
          </a:effectLst>
          <a:extLst>
            <a:ext uri="{909E8E84-426E-40dd-AFC4-6F175D3DCCD1}">
              <a14:hiddenFill xmlns="" xmlns:a14="http://schemas.microsoft.com/office/drawing/2010/main">
                <a:noFill/>
              </a14:hiddenFill>
            </a:ext>
          </a:extLst>
        </p:spPr>
      </p:cxnSp>
      <p:cxnSp>
        <p:nvCxnSpPr>
          <p:cNvPr id="44" name="Straight Arrow Connector 12"/>
          <p:cNvCxnSpPr>
            <a:cxnSpLocks noChangeShapeType="1"/>
          </p:cNvCxnSpPr>
          <p:nvPr/>
        </p:nvCxnSpPr>
        <p:spPr bwMode="auto">
          <a:xfrm>
            <a:off x="1654691" y="2719289"/>
            <a:ext cx="5738253" cy="0"/>
          </a:xfrm>
          <a:prstGeom prst="straightConnector1">
            <a:avLst/>
          </a:prstGeom>
          <a:noFill/>
          <a:ln w="12700">
            <a:solidFill>
              <a:schemeClr val="tx1"/>
            </a:solidFill>
            <a:prstDash val="dash"/>
            <a:round/>
            <a:headEnd type="arrow" w="med" len="med"/>
            <a:tailEnd type="arrow" w="med" len="med"/>
          </a:ln>
          <a:extLst>
            <a:ext uri="{909E8E84-426E-40dd-AFC4-6F175D3DCCD1}">
              <a14:hiddenFill xmlns="" xmlns:a14="http://schemas.microsoft.com/office/drawing/2010/main">
                <a:noFill/>
              </a14:hiddenFill>
            </a:ext>
          </a:extLst>
        </p:spPr>
      </p:cxnSp>
      <p:sp>
        <p:nvSpPr>
          <p:cNvPr id="46" name="TextBox 9"/>
          <p:cNvSpPr txBox="1">
            <a:spLocks noChangeArrowheads="1"/>
          </p:cNvSpPr>
          <p:nvPr/>
        </p:nvSpPr>
        <p:spPr bwMode="auto">
          <a:xfrm>
            <a:off x="4192674" y="2671727"/>
            <a:ext cx="640360" cy="39996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1299" tIns="45650" rIns="91299" bIns="45650">
            <a:spAutoFit/>
          </a:bodyPr>
          <a:lstStyle>
            <a:lvl1pPr eaLnBrk="0" hangingPunct="0">
              <a:defRPr sz="2000">
                <a:solidFill>
                  <a:schemeClr val="tx1"/>
                </a:solidFill>
                <a:latin typeface="Times New Roman" charset="0"/>
                <a:ea typeface="ＭＳ Ｐゴシック" charset="0"/>
                <a:cs typeface="ＭＳ Ｐゴシック" charset="0"/>
              </a:defRPr>
            </a:lvl1pPr>
            <a:lvl2pPr marL="742950" indent="-285750" eaLnBrk="0" hangingPunct="0">
              <a:defRPr sz="2000">
                <a:solidFill>
                  <a:schemeClr val="tx1"/>
                </a:solidFill>
                <a:latin typeface="Times New Roman" charset="0"/>
                <a:ea typeface="ＭＳ Ｐゴシック" charset="0"/>
              </a:defRPr>
            </a:lvl2pPr>
            <a:lvl3pPr marL="1143000" indent="-228600" eaLnBrk="0" hangingPunct="0">
              <a:defRPr sz="2000">
                <a:solidFill>
                  <a:schemeClr val="tx1"/>
                </a:solidFill>
                <a:latin typeface="Times New Roman" charset="0"/>
                <a:ea typeface="ＭＳ Ｐゴシック" charset="0"/>
              </a:defRPr>
            </a:lvl3pPr>
            <a:lvl4pPr marL="1600200" indent="-228600" eaLnBrk="0" hangingPunct="0">
              <a:defRPr sz="2000">
                <a:solidFill>
                  <a:schemeClr val="tx1"/>
                </a:solidFill>
                <a:latin typeface="Times New Roman" charset="0"/>
                <a:ea typeface="ＭＳ Ｐゴシック" charset="0"/>
              </a:defRPr>
            </a:lvl4pPr>
            <a:lvl5pPr marL="2057400" indent="-228600" eaLnBrk="0" hangingPunct="0">
              <a:defRPr sz="20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0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0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0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000">
                <a:solidFill>
                  <a:schemeClr val="tx1"/>
                </a:solidFill>
                <a:latin typeface="Times New Roman" charset="0"/>
                <a:ea typeface="ＭＳ Ｐゴシック" charset="0"/>
              </a:defRPr>
            </a:lvl9pPr>
          </a:lstStyle>
          <a:p>
            <a:pPr defTabSz="913140" eaLnBrk="1" fontAlgn="base" hangingPunct="1">
              <a:spcBef>
                <a:spcPct val="0"/>
              </a:spcBef>
              <a:spcAft>
                <a:spcPct val="0"/>
              </a:spcAft>
            </a:pPr>
            <a:r>
              <a:rPr lang="en-GB" dirty="0" smtClean="0">
                <a:solidFill>
                  <a:srgbClr val="000000"/>
                </a:solidFill>
              </a:rPr>
              <a:t>66m </a:t>
            </a:r>
          </a:p>
        </p:txBody>
      </p:sp>
      <p:sp>
        <p:nvSpPr>
          <p:cNvPr id="38" name="TextBox 37"/>
          <p:cNvSpPr txBox="1"/>
          <p:nvPr/>
        </p:nvSpPr>
        <p:spPr>
          <a:xfrm>
            <a:off x="18343" y="90704"/>
            <a:ext cx="9129350" cy="400031"/>
          </a:xfrm>
          <a:prstGeom prst="rect">
            <a:avLst/>
          </a:prstGeom>
          <a:noFill/>
        </p:spPr>
        <p:txBody>
          <a:bodyPr wrap="square" lIns="91328" tIns="45664" rIns="91328" bIns="45664" rtlCol="0">
            <a:spAutoFit/>
          </a:bodyPr>
          <a:lstStyle/>
          <a:p>
            <a:pPr algn="ctr"/>
            <a:r>
              <a:rPr lang="en-GB" sz="2000" b="1" dirty="0">
                <a:solidFill>
                  <a:srgbClr val="FF0000"/>
                </a:solidFill>
                <a:latin typeface="Calibri"/>
              </a:rPr>
              <a:t>Cavern Length</a:t>
            </a:r>
          </a:p>
        </p:txBody>
      </p:sp>
      <p:sp>
        <p:nvSpPr>
          <p:cNvPr id="47" name="TextBox 46"/>
          <p:cNvSpPr txBox="1"/>
          <p:nvPr/>
        </p:nvSpPr>
        <p:spPr>
          <a:xfrm>
            <a:off x="276757" y="3811228"/>
            <a:ext cx="7103483" cy="923251"/>
          </a:xfrm>
          <a:prstGeom prst="rect">
            <a:avLst/>
          </a:prstGeom>
          <a:noFill/>
        </p:spPr>
        <p:txBody>
          <a:bodyPr wrap="none" lIns="91328" tIns="45664" rIns="91328" bIns="45664" rtlCol="0">
            <a:spAutoFit/>
          </a:bodyPr>
          <a:lstStyle/>
          <a:p>
            <a:r>
              <a:rPr lang="en-GB" b="1" dirty="0" smtClean="0">
                <a:solidFill>
                  <a:srgbClr val="000090"/>
                </a:solidFill>
                <a:latin typeface="Calibri"/>
              </a:rPr>
              <a:t>L*=40m 						</a:t>
            </a:r>
            <a:r>
              <a:rPr lang="en-GB" b="1" dirty="0" smtClean="0">
                <a:solidFill>
                  <a:srgbClr val="000090"/>
                </a:solidFill>
                <a:latin typeface="Calibri"/>
                <a:sym typeface="Wingdings"/>
              </a:rPr>
              <a:t> Distance between Q1&amp;Q1 = 80m</a:t>
            </a:r>
          </a:p>
          <a:p>
            <a:r>
              <a:rPr lang="en-GB" b="1" dirty="0" smtClean="0">
                <a:solidFill>
                  <a:srgbClr val="000090"/>
                </a:solidFill>
                <a:latin typeface="Calibri"/>
                <a:sym typeface="Wingdings"/>
              </a:rPr>
              <a:t>TAS = 3.5m					 Distance between TAS &amp; TAS = 70m</a:t>
            </a:r>
          </a:p>
          <a:p>
            <a:r>
              <a:rPr lang="en-GB" b="1" dirty="0" smtClean="0">
                <a:solidFill>
                  <a:srgbClr val="000090"/>
                </a:solidFill>
                <a:latin typeface="Calibri"/>
                <a:sym typeface="Wingdings"/>
              </a:rPr>
              <a:t>TAS Shielding in Tunnel = 2m	</a:t>
            </a:r>
            <a:r>
              <a:rPr lang="en-GB" b="1" dirty="0">
                <a:solidFill>
                  <a:srgbClr val="000090"/>
                </a:solidFill>
                <a:latin typeface="Calibri"/>
                <a:sym typeface="Wingdings"/>
              </a:rPr>
              <a:t>	</a:t>
            </a:r>
            <a:r>
              <a:rPr lang="en-GB" b="1" dirty="0" smtClean="0">
                <a:solidFill>
                  <a:srgbClr val="000090"/>
                </a:solidFill>
                <a:latin typeface="Calibri"/>
                <a:sym typeface="Wingdings"/>
              </a:rPr>
              <a:t> Cavern Length = 66m</a:t>
            </a:r>
            <a:endParaRPr lang="en-GB" b="1" dirty="0">
              <a:solidFill>
                <a:srgbClr val="000090"/>
              </a:solidFill>
              <a:latin typeface="Calibri"/>
            </a:endParaRPr>
          </a:p>
        </p:txBody>
      </p:sp>
      <p:sp>
        <p:nvSpPr>
          <p:cNvPr id="10" name="TextBox 9"/>
          <p:cNvSpPr txBox="1"/>
          <p:nvPr/>
        </p:nvSpPr>
        <p:spPr>
          <a:xfrm>
            <a:off x="276727" y="4734554"/>
            <a:ext cx="8454914" cy="369253"/>
          </a:xfrm>
          <a:prstGeom prst="rect">
            <a:avLst/>
          </a:prstGeom>
          <a:noFill/>
        </p:spPr>
        <p:txBody>
          <a:bodyPr wrap="none" lIns="91328" tIns="45664" rIns="91328" bIns="45664" rtlCol="0">
            <a:spAutoFit/>
          </a:bodyPr>
          <a:lstStyle/>
          <a:p>
            <a:r>
              <a:rPr lang="en-GB" b="1" dirty="0" smtClean="0">
                <a:solidFill>
                  <a:srgbClr val="FF0000"/>
                </a:solidFill>
                <a:latin typeface="Calibri"/>
              </a:rPr>
              <a:t>Cavern length of 66m </a:t>
            </a:r>
            <a:r>
              <a:rPr lang="en-GB" b="1" dirty="0" smtClean="0">
                <a:solidFill>
                  <a:srgbClr val="008000"/>
                </a:solidFill>
                <a:latin typeface="Calibri"/>
              </a:rPr>
              <a:t>is compatible with the opening scenario of the present detector.</a:t>
            </a:r>
            <a:endParaRPr lang="en-GB" b="1" dirty="0">
              <a:solidFill>
                <a:srgbClr val="008000"/>
              </a:solidFill>
              <a:latin typeface="Calibri"/>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570633" y="781199"/>
            <a:ext cx="2826168" cy="849789"/>
          </a:xfrm>
          <a:prstGeom prst="rect">
            <a:avLst/>
          </a:prstGeom>
        </p:spPr>
      </p:pic>
      <p:pic>
        <p:nvPicPr>
          <p:cNvPr id="48" name="Picture 47"/>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flipH="1">
            <a:off x="1757165" y="781199"/>
            <a:ext cx="2826168" cy="849789"/>
          </a:xfrm>
          <a:prstGeom prst="rect">
            <a:avLst/>
          </a:prstGeom>
        </p:spPr>
      </p:pic>
      <p:pic>
        <p:nvPicPr>
          <p:cNvPr id="49" name="Picture 48"/>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flipV="1">
            <a:off x="4569165" y="1625084"/>
            <a:ext cx="2826168" cy="849789"/>
          </a:xfrm>
          <a:prstGeom prst="rect">
            <a:avLst/>
          </a:prstGeom>
        </p:spPr>
      </p:pic>
      <p:pic>
        <p:nvPicPr>
          <p:cNvPr id="50" name="Picture 49"/>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flipH="1" flipV="1">
            <a:off x="1757165" y="1625084"/>
            <a:ext cx="2826168" cy="849789"/>
          </a:xfrm>
          <a:prstGeom prst="rect">
            <a:avLst/>
          </a:prstGeom>
        </p:spPr>
      </p:pic>
      <p:sp>
        <p:nvSpPr>
          <p:cNvPr id="32" name="Rectangle 31"/>
          <p:cNvSpPr/>
          <p:nvPr/>
        </p:nvSpPr>
        <p:spPr>
          <a:xfrm>
            <a:off x="764360" y="1572056"/>
            <a:ext cx="321549" cy="13259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lIns="91328" tIns="45664" rIns="91328" bIns="45664" rtlCol="0" anchor="ctr"/>
          <a:lstStyle/>
          <a:p>
            <a:pPr algn="ctr"/>
            <a:endParaRPr lang="de-DE">
              <a:solidFill>
                <a:prstClr val="white"/>
              </a:solidFill>
              <a:latin typeface="Calibri"/>
            </a:endParaRPr>
          </a:p>
        </p:txBody>
      </p:sp>
      <p:sp>
        <p:nvSpPr>
          <p:cNvPr id="33" name="Rectangle 32"/>
          <p:cNvSpPr/>
          <p:nvPr/>
        </p:nvSpPr>
        <p:spPr>
          <a:xfrm>
            <a:off x="9607" y="1572116"/>
            <a:ext cx="621577" cy="132593"/>
          </a:xfrm>
          <a:prstGeom prst="rect">
            <a:avLst/>
          </a:prstGeom>
          <a:effectLst/>
        </p:spPr>
        <p:style>
          <a:lnRef idx="1">
            <a:schemeClr val="accent1"/>
          </a:lnRef>
          <a:fillRef idx="3">
            <a:schemeClr val="accent1"/>
          </a:fillRef>
          <a:effectRef idx="2">
            <a:schemeClr val="accent1"/>
          </a:effectRef>
          <a:fontRef idx="minor">
            <a:schemeClr val="lt1"/>
          </a:fontRef>
        </p:style>
        <p:txBody>
          <a:bodyPr lIns="91328" tIns="45664" rIns="91328" bIns="45664" rtlCol="0" anchor="ctr"/>
          <a:lstStyle/>
          <a:p>
            <a:pPr algn="ctr"/>
            <a:endParaRPr lang="de-DE" dirty="0">
              <a:solidFill>
                <a:prstClr val="white"/>
              </a:solidFill>
              <a:latin typeface="Calibri"/>
            </a:endParaRPr>
          </a:p>
        </p:txBody>
      </p:sp>
      <p:sp>
        <p:nvSpPr>
          <p:cNvPr id="36" name="TextBox 35"/>
          <p:cNvSpPr txBox="1"/>
          <p:nvPr/>
        </p:nvSpPr>
        <p:spPr>
          <a:xfrm>
            <a:off x="7429114" y="1078847"/>
            <a:ext cx="1663178" cy="338475"/>
          </a:xfrm>
          <a:prstGeom prst="rect">
            <a:avLst/>
          </a:prstGeom>
          <a:noFill/>
        </p:spPr>
        <p:txBody>
          <a:bodyPr wrap="none" lIns="91328" tIns="45664" rIns="91328" bIns="45664" rtlCol="0">
            <a:spAutoFit/>
          </a:bodyPr>
          <a:lstStyle/>
          <a:p>
            <a:r>
              <a:rPr lang="de-DE" sz="1600" dirty="0" err="1">
                <a:latin typeface="Calibri"/>
              </a:rPr>
              <a:t>Shield</a:t>
            </a:r>
            <a:r>
              <a:rPr lang="de-DE" sz="1600" dirty="0">
                <a:latin typeface="Calibri"/>
              </a:rPr>
              <a:t> TAS        Q1    </a:t>
            </a:r>
          </a:p>
        </p:txBody>
      </p:sp>
    </p:spTree>
    <p:extLst>
      <p:ext uri="{BB962C8B-B14F-4D97-AF65-F5344CB8AC3E}">
        <p14:creationId xmlns:p14="http://schemas.microsoft.com/office/powerpoint/2010/main" val="165704135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547664" y="1443801"/>
            <a:ext cx="5514975" cy="1848029"/>
          </a:xfrm>
          <a:prstGeom prst="rect">
            <a:avLst/>
          </a:prstGeom>
        </p:spPr>
      </p:pic>
      <p:sp>
        <p:nvSpPr>
          <p:cNvPr id="2" name="Title 1"/>
          <p:cNvSpPr>
            <a:spLocks noGrp="1"/>
          </p:cNvSpPr>
          <p:nvPr>
            <p:ph type="title"/>
          </p:nvPr>
        </p:nvSpPr>
        <p:spPr/>
        <p:txBody>
          <a:bodyPr/>
          <a:lstStyle/>
          <a:p>
            <a:r>
              <a:rPr lang="en-US" dirty="0" smtClean="0"/>
              <a:t> </a:t>
            </a:r>
            <a:r>
              <a:rPr lang="en-US" dirty="0"/>
              <a:t>C</a:t>
            </a:r>
            <a:r>
              <a:rPr lang="en-US" dirty="0" smtClean="0"/>
              <a:t>onstraints for </a:t>
            </a:r>
            <a:r>
              <a:rPr lang="en-US" dirty="0" err="1" smtClean="0"/>
              <a:t>e+e</a:t>
            </a:r>
            <a:r>
              <a:rPr lang="en-US" dirty="0" smtClean="0"/>
              <a:t>- detectors</a:t>
            </a:r>
            <a:endParaRPr lang="en-US" dirty="0"/>
          </a:p>
        </p:txBody>
      </p:sp>
      <p:sp>
        <p:nvSpPr>
          <p:cNvPr id="4" name="Date Placeholder 3"/>
          <p:cNvSpPr>
            <a:spLocks noGrp="1"/>
          </p:cNvSpPr>
          <p:nvPr>
            <p:ph type="dt" sz="half" idx="10"/>
          </p:nvPr>
        </p:nvSpPr>
        <p:spPr/>
        <p:txBody>
          <a:bodyPr/>
          <a:lstStyle/>
          <a:p>
            <a:pPr>
              <a:defRPr/>
            </a:pPr>
            <a:r>
              <a:rPr lang="en-US" altLang="en-US">
                <a:solidFill>
                  <a:srgbClr val="000000"/>
                </a:solidFill>
              </a:rPr>
              <a:t>11 Oct 2017</a:t>
            </a:r>
          </a:p>
        </p:txBody>
      </p:sp>
      <p:sp>
        <p:nvSpPr>
          <p:cNvPr id="5" name="Footer Placeholder 4"/>
          <p:cNvSpPr>
            <a:spLocks noGrp="1"/>
          </p:cNvSpPr>
          <p:nvPr>
            <p:ph type="ftr" sz="quarter" idx="11"/>
          </p:nvPr>
        </p:nvSpPr>
        <p:spPr/>
        <p:txBody>
          <a:bodyPr/>
          <a:lstStyle/>
          <a:p>
            <a:pPr>
              <a:defRPr/>
            </a:pPr>
            <a:r>
              <a:rPr lang="en-US" altLang="en-US">
                <a:solidFill>
                  <a:srgbClr val="000000"/>
                </a:solidFill>
              </a:rPr>
              <a:t>Academic Training</a:t>
            </a:r>
          </a:p>
        </p:txBody>
      </p:sp>
      <p:sp>
        <p:nvSpPr>
          <p:cNvPr id="6" name="Slide Number Placeholder 5"/>
          <p:cNvSpPr>
            <a:spLocks noGrp="1"/>
          </p:cNvSpPr>
          <p:nvPr>
            <p:ph type="sldNum" sz="quarter" idx="12"/>
          </p:nvPr>
        </p:nvSpPr>
        <p:spPr/>
        <p:txBody>
          <a:bodyPr/>
          <a:lstStyle/>
          <a:p>
            <a:pPr>
              <a:defRPr/>
            </a:pPr>
            <a:fld id="{58F37CEC-7426-473D-BB9A-C0489BA294D7}" type="slidenum">
              <a:rPr lang="en-US" altLang="en-US" smtClean="0">
                <a:solidFill>
                  <a:srgbClr val="000000"/>
                </a:solidFill>
              </a:rPr>
              <a:pPr>
                <a:defRPr/>
              </a:pPr>
              <a:t>33</a:t>
            </a:fld>
            <a:endParaRPr lang="en-US" altLang="en-US" dirty="0">
              <a:solidFill>
                <a:srgbClr val="000000"/>
              </a:solidFill>
            </a:endParaRPr>
          </a:p>
        </p:txBody>
      </p:sp>
      <p:sp>
        <p:nvSpPr>
          <p:cNvPr id="26" name="TextBox 25"/>
          <p:cNvSpPr txBox="1"/>
          <p:nvPr/>
        </p:nvSpPr>
        <p:spPr>
          <a:xfrm>
            <a:off x="5035526" y="2393069"/>
            <a:ext cx="237035" cy="167409"/>
          </a:xfrm>
          <a:prstGeom prst="rect">
            <a:avLst/>
          </a:prstGeom>
          <a:noFill/>
        </p:spPr>
        <p:txBody>
          <a:bodyPr wrap="none" lIns="51490" tIns="25745" rIns="51490" bIns="25745" rtlCol="0">
            <a:spAutoFit/>
          </a:bodyPr>
          <a:lstStyle/>
          <a:p>
            <a:pPr defTabSz="685800" eaLnBrk="0" fontAlgn="base" hangingPunct="0">
              <a:spcBef>
                <a:spcPct val="0"/>
              </a:spcBef>
              <a:spcAft>
                <a:spcPct val="0"/>
              </a:spcAft>
            </a:pPr>
            <a:r>
              <a:rPr kumimoji="1" lang="en-US" sz="750" dirty="0">
                <a:solidFill>
                  <a:srgbClr val="000000"/>
                </a:solidFill>
                <a:latin typeface="Arial" charset="0"/>
              </a:rPr>
              <a:t>2m</a:t>
            </a:r>
          </a:p>
        </p:txBody>
      </p:sp>
      <p:sp>
        <p:nvSpPr>
          <p:cNvPr id="27" name="TextBox 26"/>
          <p:cNvSpPr txBox="1"/>
          <p:nvPr/>
        </p:nvSpPr>
        <p:spPr>
          <a:xfrm>
            <a:off x="2537182" y="1777356"/>
            <a:ext cx="560842" cy="155867"/>
          </a:xfrm>
          <a:prstGeom prst="rect">
            <a:avLst/>
          </a:prstGeom>
          <a:noFill/>
          <a:ln>
            <a:solidFill>
              <a:srgbClr val="000000"/>
            </a:solidFill>
          </a:ln>
        </p:spPr>
        <p:txBody>
          <a:bodyPr wrap="none" lIns="51490" tIns="25745" rIns="51490" bIns="25745" rtlCol="0">
            <a:spAutoFit/>
          </a:bodyPr>
          <a:lstStyle/>
          <a:p>
            <a:pPr defTabSz="685800" eaLnBrk="0" fontAlgn="base" hangingPunct="0">
              <a:spcBef>
                <a:spcPct val="0"/>
              </a:spcBef>
              <a:spcAft>
                <a:spcPct val="0"/>
              </a:spcAft>
            </a:pPr>
            <a:r>
              <a:rPr kumimoji="1" lang="en-US" sz="675" dirty="0">
                <a:solidFill>
                  <a:srgbClr val="000000"/>
                </a:solidFill>
                <a:latin typeface="Arial" charset="0"/>
              </a:rPr>
              <a:t>Beam pipes</a:t>
            </a:r>
          </a:p>
        </p:txBody>
      </p:sp>
      <p:cxnSp>
        <p:nvCxnSpPr>
          <p:cNvPr id="28" name="Straight Arrow Connector 27"/>
          <p:cNvCxnSpPr>
            <a:stCxn id="27" idx="2"/>
          </p:cNvCxnSpPr>
          <p:nvPr/>
        </p:nvCxnSpPr>
        <p:spPr bwMode="auto">
          <a:xfrm>
            <a:off x="2817603" y="1933223"/>
            <a:ext cx="158811" cy="529933"/>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29" name="TextBox 28"/>
          <p:cNvSpPr txBox="1"/>
          <p:nvPr/>
        </p:nvSpPr>
        <p:spPr>
          <a:xfrm>
            <a:off x="2919264" y="2663181"/>
            <a:ext cx="830146" cy="155867"/>
          </a:xfrm>
          <a:prstGeom prst="rect">
            <a:avLst/>
          </a:prstGeom>
          <a:noFill/>
          <a:ln>
            <a:solidFill>
              <a:srgbClr val="000000"/>
            </a:solidFill>
          </a:ln>
        </p:spPr>
        <p:txBody>
          <a:bodyPr wrap="none" lIns="51490" tIns="25745" rIns="51490" bIns="25745" rtlCol="0">
            <a:spAutoFit/>
          </a:bodyPr>
          <a:lstStyle/>
          <a:p>
            <a:pPr defTabSz="685800" eaLnBrk="0" fontAlgn="base" hangingPunct="0">
              <a:spcBef>
                <a:spcPct val="0"/>
              </a:spcBef>
              <a:spcAft>
                <a:spcPct val="0"/>
              </a:spcAft>
            </a:pPr>
            <a:r>
              <a:rPr kumimoji="1" lang="en-US" sz="675" dirty="0">
                <a:solidFill>
                  <a:srgbClr val="000000"/>
                </a:solidFill>
                <a:latin typeface="Arial" charset="0"/>
              </a:rPr>
              <a:t>Luminosity counter</a:t>
            </a:r>
          </a:p>
        </p:txBody>
      </p:sp>
      <p:sp>
        <p:nvSpPr>
          <p:cNvPr id="30" name="TextBox 29"/>
          <p:cNvSpPr txBox="1"/>
          <p:nvPr/>
        </p:nvSpPr>
        <p:spPr>
          <a:xfrm>
            <a:off x="3565885" y="1638521"/>
            <a:ext cx="1101053" cy="167409"/>
          </a:xfrm>
          <a:prstGeom prst="rect">
            <a:avLst/>
          </a:prstGeom>
          <a:noFill/>
          <a:ln>
            <a:solidFill>
              <a:srgbClr val="000000"/>
            </a:solidFill>
          </a:ln>
        </p:spPr>
        <p:txBody>
          <a:bodyPr wrap="none" lIns="51490" tIns="25745" rIns="51490" bIns="25745" rtlCol="0">
            <a:spAutoFit/>
          </a:bodyPr>
          <a:lstStyle/>
          <a:p>
            <a:pPr defTabSz="685800" eaLnBrk="0" fontAlgn="base" hangingPunct="0">
              <a:spcBef>
                <a:spcPct val="0"/>
              </a:spcBef>
              <a:spcAft>
                <a:spcPct val="0"/>
              </a:spcAft>
            </a:pPr>
            <a:r>
              <a:rPr kumimoji="1" lang="en-US" sz="750" dirty="0">
                <a:solidFill>
                  <a:srgbClr val="000000"/>
                </a:solidFill>
                <a:latin typeface="Arial" charset="0"/>
              </a:rPr>
              <a:t>Compensating solenoid</a:t>
            </a:r>
          </a:p>
        </p:txBody>
      </p:sp>
      <p:sp>
        <p:nvSpPr>
          <p:cNvPr id="31" name="TextBox 30"/>
          <p:cNvSpPr txBox="1"/>
          <p:nvPr/>
        </p:nvSpPr>
        <p:spPr>
          <a:xfrm>
            <a:off x="5833914" y="1364313"/>
            <a:ext cx="806101" cy="155867"/>
          </a:xfrm>
          <a:prstGeom prst="rect">
            <a:avLst/>
          </a:prstGeom>
          <a:noFill/>
          <a:ln>
            <a:solidFill>
              <a:srgbClr val="000000"/>
            </a:solidFill>
          </a:ln>
        </p:spPr>
        <p:txBody>
          <a:bodyPr wrap="none" lIns="51490" tIns="25745" rIns="51490" bIns="25745" rtlCol="0">
            <a:spAutoFit/>
          </a:bodyPr>
          <a:lstStyle/>
          <a:p>
            <a:pPr defTabSz="685800" eaLnBrk="0" fontAlgn="base" hangingPunct="0">
              <a:spcBef>
                <a:spcPct val="0"/>
              </a:spcBef>
              <a:spcAft>
                <a:spcPct val="0"/>
              </a:spcAft>
            </a:pPr>
            <a:r>
              <a:rPr kumimoji="1" lang="en-US" sz="675" dirty="0">
                <a:solidFill>
                  <a:srgbClr val="000000"/>
                </a:solidFill>
                <a:latin typeface="Arial" charset="0"/>
              </a:rPr>
              <a:t>Shielding solenoid</a:t>
            </a:r>
          </a:p>
        </p:txBody>
      </p:sp>
      <p:cxnSp>
        <p:nvCxnSpPr>
          <p:cNvPr id="32" name="Straight Arrow Connector 31"/>
          <p:cNvCxnSpPr>
            <a:stCxn id="29" idx="0"/>
          </p:cNvCxnSpPr>
          <p:nvPr/>
        </p:nvCxnSpPr>
        <p:spPr bwMode="auto">
          <a:xfrm flipV="1">
            <a:off x="3334337" y="2463156"/>
            <a:ext cx="231547" cy="200025"/>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3" name="Straight Arrow Connector 32"/>
          <p:cNvCxnSpPr>
            <a:stCxn id="30" idx="2"/>
          </p:cNvCxnSpPr>
          <p:nvPr/>
        </p:nvCxnSpPr>
        <p:spPr bwMode="auto">
          <a:xfrm>
            <a:off x="4116412" y="1805930"/>
            <a:ext cx="78121" cy="304078"/>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4" name="Straight Arrow Connector 33"/>
          <p:cNvCxnSpPr>
            <a:stCxn id="31" idx="2"/>
          </p:cNvCxnSpPr>
          <p:nvPr/>
        </p:nvCxnSpPr>
        <p:spPr bwMode="auto">
          <a:xfrm flipH="1">
            <a:off x="6005366" y="1520180"/>
            <a:ext cx="231599" cy="285751"/>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5" name="Straight Arrow Connector 34"/>
          <p:cNvCxnSpPr>
            <a:stCxn id="27" idx="2"/>
          </p:cNvCxnSpPr>
          <p:nvPr/>
        </p:nvCxnSpPr>
        <p:spPr bwMode="auto">
          <a:xfrm>
            <a:off x="2817603" y="1933223"/>
            <a:ext cx="444561" cy="459845"/>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43" name="TextBox 42"/>
          <p:cNvSpPr txBox="1"/>
          <p:nvPr/>
        </p:nvSpPr>
        <p:spPr>
          <a:xfrm>
            <a:off x="5891064" y="2907363"/>
            <a:ext cx="782056" cy="155867"/>
          </a:xfrm>
          <a:prstGeom prst="rect">
            <a:avLst/>
          </a:prstGeom>
          <a:noFill/>
          <a:ln>
            <a:solidFill>
              <a:srgbClr val="000000"/>
            </a:solidFill>
          </a:ln>
        </p:spPr>
        <p:txBody>
          <a:bodyPr wrap="none" lIns="51490" tIns="25745" rIns="51490" bIns="25745" rtlCol="0">
            <a:spAutoFit/>
          </a:bodyPr>
          <a:lstStyle/>
          <a:p>
            <a:pPr defTabSz="685800" eaLnBrk="0" fontAlgn="base" hangingPunct="0">
              <a:spcBef>
                <a:spcPct val="0"/>
              </a:spcBef>
              <a:spcAft>
                <a:spcPct val="0"/>
              </a:spcAft>
            </a:pPr>
            <a:r>
              <a:rPr kumimoji="1" lang="en-US" sz="675" dirty="0">
                <a:solidFill>
                  <a:srgbClr val="000000"/>
                </a:solidFill>
                <a:latin typeface="Arial" charset="0"/>
              </a:rPr>
              <a:t>Final focus quads</a:t>
            </a:r>
          </a:p>
        </p:txBody>
      </p:sp>
      <p:cxnSp>
        <p:nvCxnSpPr>
          <p:cNvPr id="44" name="Straight Arrow Connector 43"/>
          <p:cNvCxnSpPr>
            <a:stCxn id="43" idx="0"/>
          </p:cNvCxnSpPr>
          <p:nvPr/>
        </p:nvCxnSpPr>
        <p:spPr bwMode="auto">
          <a:xfrm flipV="1">
            <a:off x="6282092" y="2034530"/>
            <a:ext cx="237623" cy="872833"/>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48" name="TextBox 47"/>
          <p:cNvSpPr txBox="1"/>
          <p:nvPr/>
        </p:nvSpPr>
        <p:spPr>
          <a:xfrm>
            <a:off x="6976915" y="2564518"/>
            <a:ext cx="278713" cy="173244"/>
          </a:xfrm>
          <a:prstGeom prst="rect">
            <a:avLst/>
          </a:prstGeom>
          <a:solidFill>
            <a:srgbClr val="FFFFFF"/>
          </a:solidFill>
        </p:spPr>
        <p:txBody>
          <a:bodyPr wrap="none" lIns="51490" tIns="25745" rIns="51490" bIns="25745" rtlCol="0">
            <a:spAutoFit/>
          </a:bodyPr>
          <a:lstStyle/>
          <a:p>
            <a:pPr defTabSz="685800" eaLnBrk="0" fontAlgn="base" hangingPunct="0">
              <a:spcBef>
                <a:spcPct val="0"/>
              </a:spcBef>
              <a:spcAft>
                <a:spcPct val="0"/>
              </a:spcAft>
            </a:pPr>
            <a:r>
              <a:rPr kumimoji="1" lang="en-US" sz="788" b="1" dirty="0">
                <a:solidFill>
                  <a:srgbClr val="000000"/>
                </a:solidFill>
                <a:latin typeface="Arial" charset="0"/>
              </a:rPr>
              <a:t>3 m</a:t>
            </a:r>
          </a:p>
        </p:txBody>
      </p:sp>
      <p:sp>
        <p:nvSpPr>
          <p:cNvPr id="49" name="TextBox 48"/>
          <p:cNvSpPr txBox="1"/>
          <p:nvPr/>
        </p:nvSpPr>
        <p:spPr>
          <a:xfrm>
            <a:off x="5319565" y="2775750"/>
            <a:ext cx="278713" cy="173244"/>
          </a:xfrm>
          <a:prstGeom prst="rect">
            <a:avLst/>
          </a:prstGeom>
          <a:solidFill>
            <a:srgbClr val="FFFFFF"/>
          </a:solidFill>
        </p:spPr>
        <p:txBody>
          <a:bodyPr wrap="none" lIns="51490" tIns="25745" rIns="51490" bIns="25745" rtlCol="0">
            <a:spAutoFit/>
          </a:bodyPr>
          <a:lstStyle/>
          <a:p>
            <a:pPr defTabSz="685800" eaLnBrk="0" fontAlgn="base" hangingPunct="0">
              <a:spcBef>
                <a:spcPct val="0"/>
              </a:spcBef>
              <a:spcAft>
                <a:spcPct val="0"/>
              </a:spcAft>
            </a:pPr>
            <a:r>
              <a:rPr kumimoji="1" lang="en-US" sz="788" b="1" dirty="0">
                <a:solidFill>
                  <a:srgbClr val="000000"/>
                </a:solidFill>
                <a:latin typeface="Arial" charset="0"/>
              </a:rPr>
              <a:t>2 m</a:t>
            </a:r>
          </a:p>
        </p:txBody>
      </p:sp>
      <p:sp>
        <p:nvSpPr>
          <p:cNvPr id="50" name="TextBox 49"/>
          <p:cNvSpPr txBox="1"/>
          <p:nvPr/>
        </p:nvSpPr>
        <p:spPr>
          <a:xfrm>
            <a:off x="3662215" y="2948930"/>
            <a:ext cx="278713" cy="173244"/>
          </a:xfrm>
          <a:prstGeom prst="rect">
            <a:avLst/>
          </a:prstGeom>
          <a:solidFill>
            <a:srgbClr val="FFFFFF"/>
          </a:solidFill>
        </p:spPr>
        <p:txBody>
          <a:bodyPr wrap="none" lIns="51490" tIns="25745" rIns="51490" bIns="25745" rtlCol="0">
            <a:spAutoFit/>
          </a:bodyPr>
          <a:lstStyle/>
          <a:p>
            <a:pPr defTabSz="685800" eaLnBrk="0" fontAlgn="base" hangingPunct="0">
              <a:spcBef>
                <a:spcPct val="0"/>
              </a:spcBef>
              <a:spcAft>
                <a:spcPct val="0"/>
              </a:spcAft>
            </a:pPr>
            <a:r>
              <a:rPr kumimoji="1" lang="en-US" sz="788" b="1" dirty="0">
                <a:solidFill>
                  <a:srgbClr val="000000"/>
                </a:solidFill>
                <a:latin typeface="Arial" charset="0"/>
              </a:rPr>
              <a:t>1 m</a:t>
            </a:r>
          </a:p>
        </p:txBody>
      </p:sp>
      <p:sp>
        <p:nvSpPr>
          <p:cNvPr id="8" name="Rectangle 7"/>
          <p:cNvSpPr/>
          <p:nvPr/>
        </p:nvSpPr>
        <p:spPr>
          <a:xfrm>
            <a:off x="611560" y="771550"/>
            <a:ext cx="7704856" cy="461665"/>
          </a:xfrm>
          <a:prstGeom prst="rect">
            <a:avLst/>
          </a:prstGeom>
        </p:spPr>
        <p:txBody>
          <a:bodyPr wrap="square">
            <a:spAutoFit/>
          </a:bodyPr>
          <a:lstStyle/>
          <a:p>
            <a:pPr lvl="2"/>
            <a:r>
              <a:rPr lang="en-US" sz="1200" dirty="0" smtClean="0"/>
              <a:t>Not </a:t>
            </a:r>
            <a:r>
              <a:rPr lang="en-US" sz="1200" dirty="0"/>
              <a:t>much room left for the luminosity counter (with low-angle </a:t>
            </a:r>
            <a:r>
              <a:rPr lang="en-US" sz="1200" dirty="0" err="1"/>
              <a:t>Bhabha</a:t>
            </a:r>
            <a:r>
              <a:rPr lang="en-US" sz="1200" dirty="0"/>
              <a:t> </a:t>
            </a:r>
            <a:r>
              <a:rPr lang="en-US" sz="1200" dirty="0" err="1"/>
              <a:t>e</a:t>
            </a:r>
            <a:r>
              <a:rPr lang="en-US" sz="1200" baseline="30000" dirty="0" err="1">
                <a:latin typeface="Symbol" charset="2"/>
                <a:cs typeface="Symbol" charset="2"/>
              </a:rPr>
              <a:t>+</a:t>
            </a:r>
            <a:r>
              <a:rPr lang="en-US" sz="1200" dirty="0" err="1"/>
              <a:t>e</a:t>
            </a:r>
            <a:r>
              <a:rPr lang="en-US" sz="1200" baseline="30000" dirty="0">
                <a:latin typeface="Symbol" charset="2"/>
                <a:cs typeface="Symbol" charset="2"/>
              </a:rPr>
              <a:t>-</a:t>
            </a:r>
            <a:r>
              <a:rPr lang="en-US" sz="1200" dirty="0"/>
              <a:t>→ </a:t>
            </a:r>
            <a:r>
              <a:rPr lang="en-US" sz="1200" dirty="0" err="1"/>
              <a:t>e</a:t>
            </a:r>
            <a:r>
              <a:rPr lang="en-US" sz="1200" baseline="30000" dirty="0" err="1">
                <a:latin typeface="Symbol" charset="2"/>
                <a:cs typeface="Symbol" charset="2"/>
              </a:rPr>
              <a:t>+</a:t>
            </a:r>
            <a:r>
              <a:rPr lang="en-US" sz="1200" dirty="0" err="1"/>
              <a:t>e</a:t>
            </a:r>
            <a:r>
              <a:rPr lang="en-US" sz="1200" baseline="30000" dirty="0">
                <a:latin typeface="Symbol" charset="2"/>
                <a:cs typeface="Symbol" charset="2"/>
              </a:rPr>
              <a:t>-</a:t>
            </a:r>
            <a:r>
              <a:rPr lang="en-US" sz="1200" dirty="0"/>
              <a:t>)</a:t>
            </a:r>
          </a:p>
          <a:p>
            <a:pPr lvl="3"/>
            <a:r>
              <a:rPr lang="en-US" sz="1200" dirty="0"/>
              <a:t>Front face at 1.2 m from the IP (typically twice closer to IP than at LEP)</a:t>
            </a:r>
            <a:endParaRPr lang="en-US" sz="1200" dirty="0"/>
          </a:p>
        </p:txBody>
      </p:sp>
      <p:sp>
        <p:nvSpPr>
          <p:cNvPr id="9" name="TextBox 8"/>
          <p:cNvSpPr txBox="1"/>
          <p:nvPr/>
        </p:nvSpPr>
        <p:spPr>
          <a:xfrm>
            <a:off x="971600" y="3507854"/>
            <a:ext cx="6492192" cy="1169551"/>
          </a:xfrm>
          <a:prstGeom prst="rect">
            <a:avLst/>
          </a:prstGeom>
          <a:noFill/>
        </p:spPr>
        <p:txBody>
          <a:bodyPr wrap="square" rtlCol="0">
            <a:spAutoFit/>
          </a:bodyPr>
          <a:lstStyle/>
          <a:p>
            <a:r>
              <a:rPr lang="en-GB" sz="1400" b="1" dirty="0" smtClean="0">
                <a:solidFill>
                  <a:srgbClr val="002060"/>
                </a:solidFill>
              </a:rPr>
              <a:t>L* ∼ 2m in contrast to 40m for FCC-</a:t>
            </a:r>
            <a:r>
              <a:rPr lang="en-GB" sz="1400" b="1" dirty="0" err="1" smtClean="0">
                <a:solidFill>
                  <a:srgbClr val="002060"/>
                </a:solidFill>
              </a:rPr>
              <a:t>hh</a:t>
            </a:r>
            <a:r>
              <a:rPr lang="en-GB" sz="1400" b="1" dirty="0" smtClean="0">
                <a:solidFill>
                  <a:srgbClr val="002060"/>
                </a:solidFill>
              </a:rPr>
              <a:t> ! </a:t>
            </a:r>
          </a:p>
          <a:p>
            <a:r>
              <a:rPr lang="en-GB" sz="1400" b="1" dirty="0" smtClean="0">
                <a:solidFill>
                  <a:srgbClr val="002060"/>
                </a:solidFill>
              </a:rPr>
              <a:t>Final focussing magnets, machine elements and luminosity calorimeter are sticking into the detector !! </a:t>
            </a:r>
          </a:p>
          <a:p>
            <a:endParaRPr lang="en-GB" sz="1400" b="1" dirty="0">
              <a:solidFill>
                <a:srgbClr val="002060"/>
              </a:solidFill>
            </a:endParaRPr>
          </a:p>
          <a:p>
            <a:r>
              <a:rPr lang="en-GB" sz="1400" b="1" dirty="0" smtClean="0">
                <a:solidFill>
                  <a:srgbClr val="008F00"/>
                </a:solidFill>
              </a:rPr>
              <a:t>Machine-detector interface for FCC-</a:t>
            </a:r>
            <a:r>
              <a:rPr lang="en-GB" sz="1400" b="1" dirty="0" err="1" smtClean="0">
                <a:solidFill>
                  <a:srgbClr val="008F00"/>
                </a:solidFill>
              </a:rPr>
              <a:t>ee</a:t>
            </a:r>
            <a:r>
              <a:rPr lang="en-GB" sz="1400" b="1" dirty="0" smtClean="0">
                <a:solidFill>
                  <a:srgbClr val="008F00"/>
                </a:solidFill>
              </a:rPr>
              <a:t> detectors is quite complex !</a:t>
            </a:r>
            <a:endParaRPr lang="en-GB" sz="1400" b="1" dirty="0">
              <a:solidFill>
                <a:srgbClr val="008F00"/>
              </a:solidFill>
            </a:endParaRPr>
          </a:p>
        </p:txBody>
      </p:sp>
    </p:spTree>
    <p:extLst>
      <p:ext uri="{BB962C8B-B14F-4D97-AF65-F5344CB8AC3E}">
        <p14:creationId xmlns:p14="http://schemas.microsoft.com/office/powerpoint/2010/main" val="1968968889"/>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0" y="123357"/>
            <a:ext cx="5807280" cy="4364207"/>
          </a:xfrm>
          <a:prstGeom prst="rect">
            <a:avLst/>
          </a:prstGeom>
        </p:spPr>
      </p:pic>
      <p:sp>
        <p:nvSpPr>
          <p:cNvPr id="4" name="TextBox 3"/>
          <p:cNvSpPr txBox="1"/>
          <p:nvPr/>
        </p:nvSpPr>
        <p:spPr>
          <a:xfrm>
            <a:off x="6417315" y="237417"/>
            <a:ext cx="2238481" cy="523141"/>
          </a:xfrm>
          <a:prstGeom prst="rect">
            <a:avLst/>
          </a:prstGeom>
          <a:noFill/>
        </p:spPr>
        <p:txBody>
          <a:bodyPr wrap="none" lIns="91328" tIns="45664" rIns="91328" bIns="45664" rtlCol="0">
            <a:spAutoFit/>
          </a:bodyPr>
          <a:lstStyle/>
          <a:p>
            <a:r>
              <a:rPr lang="de-DE" sz="2800" b="1" dirty="0">
                <a:solidFill>
                  <a:srgbClr val="FF0000"/>
                </a:solidFill>
              </a:rPr>
              <a:t>ATLAS </a:t>
            </a:r>
            <a:r>
              <a:rPr lang="de-DE" sz="2800" b="1" dirty="0" err="1">
                <a:solidFill>
                  <a:srgbClr val="FF0000"/>
                </a:solidFill>
              </a:rPr>
              <a:t>Cavern</a:t>
            </a:r>
            <a:endParaRPr lang="de-DE" sz="2800" b="1" dirty="0">
              <a:solidFill>
                <a:srgbClr val="FF0000"/>
              </a:solidFill>
            </a:endParaRPr>
          </a:p>
        </p:txBody>
      </p:sp>
      <p:cxnSp>
        <p:nvCxnSpPr>
          <p:cNvPr id="5" name="Straight Arrow Connector 4"/>
          <p:cNvCxnSpPr/>
          <p:nvPr/>
        </p:nvCxnSpPr>
        <p:spPr>
          <a:xfrm flipV="1">
            <a:off x="2367338" y="3854843"/>
            <a:ext cx="1380925" cy="789055"/>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6" name="Straight Arrow Connector 5"/>
          <p:cNvCxnSpPr/>
          <p:nvPr/>
        </p:nvCxnSpPr>
        <p:spPr>
          <a:xfrm>
            <a:off x="1011047" y="4401804"/>
            <a:ext cx="838419" cy="254423"/>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7" name="Straight Arrow Connector 6"/>
          <p:cNvCxnSpPr/>
          <p:nvPr/>
        </p:nvCxnSpPr>
        <p:spPr>
          <a:xfrm flipV="1">
            <a:off x="3498186" y="2774024"/>
            <a:ext cx="0" cy="887943"/>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2895136" y="4302855"/>
            <a:ext cx="602892" cy="369253"/>
          </a:xfrm>
          <a:prstGeom prst="rect">
            <a:avLst/>
          </a:prstGeom>
          <a:noFill/>
        </p:spPr>
        <p:txBody>
          <a:bodyPr wrap="none" lIns="91328" tIns="45664" rIns="91328" bIns="45664" rtlCol="0">
            <a:spAutoFit/>
          </a:bodyPr>
          <a:lstStyle/>
          <a:p>
            <a:r>
              <a:rPr lang="de-DE" dirty="0" smtClean="0"/>
              <a:t>50m</a:t>
            </a:r>
            <a:endParaRPr lang="de-DE" dirty="0"/>
          </a:p>
        </p:txBody>
      </p:sp>
      <p:sp>
        <p:nvSpPr>
          <p:cNvPr id="9" name="TextBox 8"/>
          <p:cNvSpPr txBox="1"/>
          <p:nvPr/>
        </p:nvSpPr>
        <p:spPr>
          <a:xfrm>
            <a:off x="889843" y="4511385"/>
            <a:ext cx="602892" cy="369253"/>
          </a:xfrm>
          <a:prstGeom prst="rect">
            <a:avLst/>
          </a:prstGeom>
          <a:noFill/>
        </p:spPr>
        <p:txBody>
          <a:bodyPr wrap="none" lIns="91328" tIns="45664" rIns="91328" bIns="45664" rtlCol="0">
            <a:spAutoFit/>
          </a:bodyPr>
          <a:lstStyle/>
          <a:p>
            <a:r>
              <a:rPr lang="de-DE" dirty="0" smtClean="0"/>
              <a:t>30m</a:t>
            </a:r>
            <a:endParaRPr lang="de-DE" dirty="0"/>
          </a:p>
        </p:txBody>
      </p:sp>
      <p:sp>
        <p:nvSpPr>
          <p:cNvPr id="10" name="TextBox 9"/>
          <p:cNvSpPr txBox="1"/>
          <p:nvPr/>
        </p:nvSpPr>
        <p:spPr>
          <a:xfrm>
            <a:off x="3528292" y="3134991"/>
            <a:ext cx="602892" cy="369253"/>
          </a:xfrm>
          <a:prstGeom prst="rect">
            <a:avLst/>
          </a:prstGeom>
          <a:noFill/>
        </p:spPr>
        <p:txBody>
          <a:bodyPr wrap="none" lIns="91328" tIns="45664" rIns="91328" bIns="45664" rtlCol="0">
            <a:spAutoFit/>
          </a:bodyPr>
          <a:lstStyle/>
          <a:p>
            <a:r>
              <a:rPr lang="de-DE" dirty="0" smtClean="0"/>
              <a:t>35m</a:t>
            </a:r>
            <a:endParaRPr lang="de-DE" dirty="0"/>
          </a:p>
        </p:txBody>
      </p:sp>
      <p:cxnSp>
        <p:nvCxnSpPr>
          <p:cNvPr id="11" name="Straight Arrow Connector 10"/>
          <p:cNvCxnSpPr/>
          <p:nvPr/>
        </p:nvCxnSpPr>
        <p:spPr>
          <a:xfrm flipH="1">
            <a:off x="2305676" y="2453471"/>
            <a:ext cx="2367297" cy="320553"/>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flipH="1">
            <a:off x="2663213" y="2032058"/>
            <a:ext cx="2009736" cy="177057"/>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4823013" y="1839807"/>
            <a:ext cx="1687061" cy="369253"/>
          </a:xfrm>
          <a:prstGeom prst="rect">
            <a:avLst/>
          </a:prstGeom>
          <a:noFill/>
        </p:spPr>
        <p:txBody>
          <a:bodyPr wrap="none" lIns="91328" tIns="45664" rIns="91328" bIns="45664" rtlCol="0">
            <a:spAutoFit/>
          </a:bodyPr>
          <a:lstStyle/>
          <a:p>
            <a:r>
              <a:rPr lang="de-DE" dirty="0" smtClean="0"/>
              <a:t>12.6m </a:t>
            </a:r>
            <a:r>
              <a:rPr lang="de-DE" dirty="0" err="1" smtClean="0"/>
              <a:t>diameter</a:t>
            </a:r>
            <a:endParaRPr lang="de-DE" dirty="0"/>
          </a:p>
        </p:txBody>
      </p:sp>
      <p:sp>
        <p:nvSpPr>
          <p:cNvPr id="14" name="TextBox 13"/>
          <p:cNvSpPr txBox="1"/>
          <p:nvPr/>
        </p:nvSpPr>
        <p:spPr>
          <a:xfrm>
            <a:off x="4823040" y="2268828"/>
            <a:ext cx="1511795" cy="369253"/>
          </a:xfrm>
          <a:prstGeom prst="rect">
            <a:avLst/>
          </a:prstGeom>
          <a:noFill/>
        </p:spPr>
        <p:txBody>
          <a:bodyPr wrap="none" lIns="91328" tIns="45664" rIns="91328" bIns="45664" rtlCol="0">
            <a:spAutoFit/>
          </a:bodyPr>
          <a:lstStyle/>
          <a:p>
            <a:r>
              <a:rPr lang="de-DE" dirty="0" smtClean="0"/>
              <a:t>18m </a:t>
            </a:r>
            <a:r>
              <a:rPr lang="de-DE" dirty="0" err="1" smtClean="0"/>
              <a:t>diameter</a:t>
            </a:r>
            <a:endParaRPr lang="de-DE" dirty="0"/>
          </a:p>
        </p:txBody>
      </p:sp>
      <p:sp>
        <p:nvSpPr>
          <p:cNvPr id="15" name="Rectangle 14"/>
          <p:cNvSpPr/>
          <p:nvPr/>
        </p:nvSpPr>
        <p:spPr>
          <a:xfrm>
            <a:off x="4572008" y="3008436"/>
            <a:ext cx="4083921" cy="1908136"/>
          </a:xfrm>
          <a:prstGeom prst="rect">
            <a:avLst/>
          </a:prstGeom>
        </p:spPr>
        <p:txBody>
          <a:bodyPr wrap="square" lIns="91328" tIns="45664" rIns="91328" bIns="45664">
            <a:spAutoFit/>
          </a:bodyPr>
          <a:lstStyle/>
          <a:p>
            <a:r>
              <a:rPr lang="en-GB" sz="1600" b="1" dirty="0">
                <a:solidFill>
                  <a:srgbClr val="000090"/>
                </a:solidFill>
              </a:rPr>
              <a:t>ATLAS shafts and cavern, with cavern length increased from 50-70m will accommodate the reference detector</a:t>
            </a:r>
          </a:p>
          <a:p>
            <a:endParaRPr lang="en-GB" sz="1400" b="1" dirty="0">
              <a:solidFill>
                <a:srgbClr val="000090"/>
              </a:solidFill>
            </a:endParaRPr>
          </a:p>
          <a:p>
            <a:r>
              <a:rPr lang="en-GB" sz="1400" b="1" dirty="0">
                <a:solidFill>
                  <a:srgbClr val="008000"/>
                </a:solidFill>
              </a:rPr>
              <a:t>A cavern width of 35m would also accommodate the FCC-</a:t>
            </a:r>
            <a:r>
              <a:rPr lang="en-GB" sz="1400" b="1" dirty="0" err="1">
                <a:solidFill>
                  <a:srgbClr val="008000"/>
                </a:solidFill>
              </a:rPr>
              <a:t>ee</a:t>
            </a:r>
            <a:r>
              <a:rPr lang="en-GB" sz="1400" b="1" dirty="0">
                <a:solidFill>
                  <a:srgbClr val="008000"/>
                </a:solidFill>
              </a:rPr>
              <a:t> experiments assuming the present footprint with IP shift of 10m.</a:t>
            </a:r>
          </a:p>
          <a:p>
            <a:endParaRPr lang="en-GB" sz="1400" b="1" dirty="0">
              <a:solidFill>
                <a:srgbClr val="000090"/>
              </a:solidFill>
            </a:endParaRPr>
          </a:p>
        </p:txBody>
      </p:sp>
    </p:spTree>
    <p:extLst>
      <p:ext uri="{BB962C8B-B14F-4D97-AF65-F5344CB8AC3E}">
        <p14:creationId xmlns:p14="http://schemas.microsoft.com/office/powerpoint/2010/main" val="46619510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p:cNvPicPr>
            <a:picLocks noChangeAspect="1"/>
          </p:cNvPicPr>
          <p:nvPr/>
        </p:nvPicPr>
        <p:blipFill>
          <a:blip r:embed="rId2"/>
          <a:stretch>
            <a:fillRect/>
          </a:stretch>
        </p:blipFill>
        <p:spPr>
          <a:xfrm>
            <a:off x="69" y="387864"/>
            <a:ext cx="8651041" cy="4057451"/>
          </a:xfrm>
          <a:prstGeom prst="rect">
            <a:avLst/>
          </a:prstGeom>
        </p:spPr>
      </p:pic>
      <p:cxnSp>
        <p:nvCxnSpPr>
          <p:cNvPr id="25" name="Straight Connector 24"/>
          <p:cNvCxnSpPr/>
          <p:nvPr/>
        </p:nvCxnSpPr>
        <p:spPr>
          <a:xfrm>
            <a:off x="1763205" y="923793"/>
            <a:ext cx="0" cy="1459075"/>
          </a:xfrm>
          <a:prstGeom prst="line">
            <a:avLst/>
          </a:prstGeom>
          <a:noFill/>
          <a:ln w="25400" cap="flat" cmpd="sng" algn="ctr">
            <a:solidFill>
              <a:srgbClr val="99CC00"/>
            </a:solidFill>
            <a:prstDash val="solid"/>
          </a:ln>
          <a:effectLst/>
        </p:spPr>
      </p:cxnSp>
      <p:sp>
        <p:nvSpPr>
          <p:cNvPr id="27" name="Content Placeholder 2"/>
          <p:cNvSpPr txBox="1">
            <a:spLocks/>
          </p:cNvSpPr>
          <p:nvPr/>
        </p:nvSpPr>
        <p:spPr>
          <a:xfrm>
            <a:off x="251113" y="4220168"/>
            <a:ext cx="3267451" cy="739417"/>
          </a:xfrm>
          <a:prstGeom prst="rect">
            <a:avLst/>
          </a:prstGeom>
          <a:ln w="25400">
            <a:solidFill>
              <a:srgbClr val="FF6600"/>
            </a:solidFill>
          </a:ln>
        </p:spPr>
        <p:txBody>
          <a:bodyPr vert="horz" lIns="91330" tIns="45665" rIns="91330" bIns="45665" rtlCol="0">
            <a:noAutofit/>
          </a:bodyPr>
          <a:lstStyle>
            <a:lvl1pPr marL="454025" indent="-454025" algn="l" defTabSz="914400" rtl="0" eaLnBrk="1" latinLnBrk="0" hangingPunct="1">
              <a:spcBef>
                <a:spcPts val="2000"/>
              </a:spcBef>
              <a:buClr>
                <a:schemeClr val="accent4"/>
              </a:buClr>
              <a:buSzPct val="90000"/>
              <a:buFont typeface="Wingdings" charset="2"/>
              <a:buChar char="q"/>
              <a:defRPr sz="2000" kern="1200">
                <a:solidFill>
                  <a:srgbClr val="23119D"/>
                </a:solidFill>
                <a:latin typeface="Corbel"/>
                <a:ea typeface="+mn-ea"/>
                <a:cs typeface="Corbel"/>
              </a:defRPr>
            </a:lvl1pPr>
            <a:lvl2pPr marL="914400" indent="-457200" algn="l" defTabSz="914400" rtl="0" eaLnBrk="1" latinLnBrk="0" hangingPunct="1">
              <a:spcBef>
                <a:spcPts val="600"/>
              </a:spcBef>
              <a:buClr>
                <a:schemeClr val="accent2"/>
              </a:buClr>
              <a:buSzPct val="90000"/>
              <a:buFont typeface="Courier New"/>
              <a:buChar char="o"/>
              <a:defRPr sz="1800" kern="1200">
                <a:solidFill>
                  <a:srgbClr val="0000FF"/>
                </a:solidFill>
                <a:latin typeface="Corbel"/>
                <a:ea typeface="+mn-ea"/>
                <a:cs typeface="Corbel"/>
              </a:defRPr>
            </a:lvl2pPr>
            <a:lvl3pPr marL="1260475" indent="-346075" algn="l" defTabSz="914400" rtl="0" eaLnBrk="1" latinLnBrk="0" hangingPunct="1">
              <a:spcBef>
                <a:spcPts val="600"/>
              </a:spcBef>
              <a:buClr>
                <a:schemeClr val="accent3">
                  <a:lumMod val="60000"/>
                  <a:lumOff val="40000"/>
                </a:schemeClr>
              </a:buClr>
              <a:buSzPct val="90000"/>
              <a:buFont typeface="Wingdings" charset="2"/>
              <a:buChar char="§"/>
              <a:defRPr sz="1600" kern="1200">
                <a:solidFill>
                  <a:srgbClr val="23119D"/>
                </a:solidFill>
                <a:latin typeface="Corbel"/>
                <a:ea typeface="+mn-ea"/>
                <a:cs typeface="Corbel"/>
              </a:defRPr>
            </a:lvl3pPr>
            <a:lvl4pPr marL="1600200" indent="-339725" algn="l" defTabSz="914400" rtl="0" eaLnBrk="1" latinLnBrk="0" hangingPunct="1">
              <a:spcBef>
                <a:spcPts val="600"/>
              </a:spcBef>
              <a:buClr>
                <a:srgbClr val="FF0000"/>
              </a:buClr>
              <a:buSzPct val="90000"/>
              <a:buFont typeface="Arial"/>
              <a:buChar char="•"/>
              <a:defRPr sz="1400" kern="1200">
                <a:solidFill>
                  <a:srgbClr val="34B6FF"/>
                </a:solidFill>
                <a:latin typeface="Corbel"/>
                <a:ea typeface="+mn-ea"/>
                <a:cs typeface="Corbel"/>
              </a:defRPr>
            </a:lvl4pPr>
            <a:lvl5pPr marL="1939925" indent="-331788" algn="l" defTabSz="914400" rtl="0" eaLnBrk="1" latinLnBrk="0" hangingPunct="1">
              <a:spcBef>
                <a:spcPts val="600"/>
              </a:spcBef>
              <a:buClr>
                <a:srgbClr val="3366FF"/>
              </a:buClr>
              <a:buSzPct val="90000"/>
              <a:buFont typeface="Lucida Grande"/>
              <a:buChar char="-"/>
              <a:defRPr sz="1400" kern="1200">
                <a:solidFill>
                  <a:schemeClr val="tx1">
                    <a:lumMod val="85000"/>
                    <a:lumOff val="15000"/>
                  </a:schemeClr>
                </a:solidFill>
                <a:latin typeface="Corbel"/>
                <a:ea typeface="+mn-ea"/>
                <a:cs typeface="Corbel"/>
              </a:defRPr>
            </a:lvl5pPr>
            <a:lvl6pPr marL="2290763" indent="-344488" algn="l" defTabSz="914400" rtl="0" eaLnBrk="1" latinLnBrk="0" hangingPunct="1">
              <a:spcBef>
                <a:spcPts val="600"/>
              </a:spcBef>
              <a:buClr>
                <a:schemeClr val="tx1">
                  <a:lumMod val="75000"/>
                  <a:lumOff val="2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6pPr>
            <a:lvl7pPr marL="2625725" indent="-344488" algn="l" defTabSz="914400" rtl="0" eaLnBrk="1" latinLnBrk="0" hangingPunct="1">
              <a:spcBef>
                <a:spcPts val="600"/>
              </a:spcBef>
              <a:buClr>
                <a:schemeClr val="bg1">
                  <a:lumMod val="6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7pPr>
            <a:lvl8pPr marL="2970213" indent="-344488" algn="l" defTabSz="914400" rtl="0" eaLnBrk="1" latinLnBrk="0" hangingPunct="1">
              <a:spcBef>
                <a:spcPts val="600"/>
              </a:spcBef>
              <a:buClr>
                <a:schemeClr val="tx1">
                  <a:lumMod val="75000"/>
                  <a:lumOff val="2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8pPr>
            <a:lvl9pPr marL="3313113" indent="-344488" algn="l" defTabSz="914400" rtl="0" eaLnBrk="1" latinLnBrk="0" hangingPunct="1">
              <a:spcBef>
                <a:spcPts val="600"/>
              </a:spcBef>
              <a:buClr>
                <a:schemeClr val="bg1">
                  <a:lumMod val="65000"/>
                </a:schemeClr>
              </a:buClr>
              <a:buSzPct val="90000"/>
              <a:buFont typeface="Wingdings" pitchFamily="2" charset="2"/>
              <a:buChar char=""/>
              <a:defRPr lang="en-US" sz="1800" kern="1200" dirty="0">
                <a:solidFill>
                  <a:schemeClr val="tx1">
                    <a:lumMod val="85000"/>
                    <a:lumOff val="15000"/>
                  </a:schemeClr>
                </a:solidFill>
                <a:latin typeface="+mn-lt"/>
                <a:ea typeface="+mn-ea"/>
                <a:cs typeface="+mn-cs"/>
              </a:defRPr>
            </a:lvl9pPr>
          </a:lstStyle>
          <a:p>
            <a:pPr marL="0" indent="0" defTabSz="913163">
              <a:spcBef>
                <a:spcPts val="0"/>
              </a:spcBef>
              <a:buClr>
                <a:srgbClr val="99CC00"/>
              </a:buClr>
              <a:buNone/>
              <a:defRPr/>
            </a:pPr>
            <a:r>
              <a:rPr lang="en-US" sz="1600" dirty="0"/>
              <a:t>Central tracker:</a:t>
            </a:r>
          </a:p>
          <a:p>
            <a:pPr marL="285365" lvl="1" indent="-285365" defTabSz="913163">
              <a:spcBef>
                <a:spcPts val="0"/>
              </a:spcBef>
              <a:buClr>
                <a:srgbClr val="FF6600"/>
              </a:buClr>
              <a:defRPr/>
            </a:pPr>
            <a:r>
              <a:rPr lang="en-US" sz="1400" dirty="0"/>
              <a:t>first IB layer (2.5 cm ): ~1.2 10</a:t>
            </a:r>
            <a:r>
              <a:rPr lang="en-US" sz="1400" baseline="30000" dirty="0"/>
              <a:t>10</a:t>
            </a:r>
            <a:r>
              <a:rPr lang="en-US" sz="1400" dirty="0"/>
              <a:t> cm</a:t>
            </a:r>
            <a:r>
              <a:rPr lang="en-US" sz="1400" baseline="30000" dirty="0"/>
              <a:t>-2</a:t>
            </a:r>
            <a:r>
              <a:rPr lang="en-US" sz="1400" dirty="0"/>
              <a:t>s</a:t>
            </a:r>
            <a:r>
              <a:rPr lang="en-US" sz="1400" baseline="30000" dirty="0"/>
              <a:t>-1</a:t>
            </a:r>
          </a:p>
          <a:p>
            <a:pPr marL="285365" lvl="1" indent="-285365" defTabSz="913163">
              <a:spcBef>
                <a:spcPts val="0"/>
              </a:spcBef>
              <a:buClr>
                <a:srgbClr val="FF6600"/>
              </a:buClr>
              <a:defRPr/>
            </a:pPr>
            <a:r>
              <a:rPr lang="en-US" sz="1400" dirty="0"/>
              <a:t>external part: 3 10</a:t>
            </a:r>
            <a:r>
              <a:rPr lang="en-US" sz="1400" baseline="30000" dirty="0"/>
              <a:t>6</a:t>
            </a:r>
            <a:r>
              <a:rPr lang="en-US" sz="1400" dirty="0"/>
              <a:t> cm</a:t>
            </a:r>
            <a:r>
              <a:rPr lang="en-US" sz="1400" baseline="30000" dirty="0"/>
              <a:t>-2</a:t>
            </a:r>
            <a:r>
              <a:rPr lang="en-US" sz="1400" dirty="0"/>
              <a:t>s</a:t>
            </a:r>
            <a:r>
              <a:rPr lang="en-US" sz="1400" baseline="30000" dirty="0"/>
              <a:t>-1</a:t>
            </a:r>
          </a:p>
          <a:p>
            <a:pPr marL="913163" lvl="1" indent="-456542" defTabSz="913163">
              <a:spcBef>
                <a:spcPts val="0"/>
              </a:spcBef>
              <a:buClr>
                <a:srgbClr val="FF6600"/>
              </a:buClr>
              <a:defRPr/>
            </a:pPr>
            <a:endParaRPr lang="en-US" sz="1400" dirty="0"/>
          </a:p>
        </p:txBody>
      </p:sp>
      <p:cxnSp>
        <p:nvCxnSpPr>
          <p:cNvPr id="28" name="Straight Connector 27"/>
          <p:cNvCxnSpPr/>
          <p:nvPr/>
        </p:nvCxnSpPr>
        <p:spPr>
          <a:xfrm flipH="1">
            <a:off x="251097" y="3757905"/>
            <a:ext cx="683021" cy="462202"/>
          </a:xfrm>
          <a:prstGeom prst="line">
            <a:avLst/>
          </a:prstGeom>
          <a:noFill/>
          <a:ln w="25400" cap="flat" cmpd="sng" algn="ctr">
            <a:solidFill>
              <a:srgbClr val="FF6600"/>
            </a:solidFill>
            <a:prstDash val="solid"/>
          </a:ln>
          <a:effectLst/>
        </p:spPr>
      </p:cxnSp>
      <p:sp>
        <p:nvSpPr>
          <p:cNvPr id="34" name="Content Placeholder 2"/>
          <p:cNvSpPr txBox="1">
            <a:spLocks/>
          </p:cNvSpPr>
          <p:nvPr/>
        </p:nvSpPr>
        <p:spPr>
          <a:xfrm>
            <a:off x="127610" y="544993"/>
            <a:ext cx="5172500" cy="378740"/>
          </a:xfrm>
          <a:prstGeom prst="rect">
            <a:avLst/>
          </a:prstGeom>
          <a:solidFill>
            <a:sysClr val="window" lastClr="FFFFFF"/>
          </a:solidFill>
          <a:ln w="25400">
            <a:solidFill>
              <a:srgbClr val="99CC00"/>
            </a:solidFill>
          </a:ln>
        </p:spPr>
        <p:txBody>
          <a:bodyPr vert="horz" lIns="91330" tIns="45665" rIns="91330" bIns="45665" rtlCol="0">
            <a:noAutofit/>
          </a:bodyPr>
          <a:lstStyle>
            <a:lvl1pPr marL="454025" indent="-454025" algn="l" defTabSz="914400" rtl="0" eaLnBrk="1" latinLnBrk="0" hangingPunct="1">
              <a:spcBef>
                <a:spcPts val="2000"/>
              </a:spcBef>
              <a:buClr>
                <a:schemeClr val="accent4"/>
              </a:buClr>
              <a:buSzPct val="90000"/>
              <a:buFont typeface="Wingdings" charset="2"/>
              <a:buChar char="q"/>
              <a:defRPr sz="2000" kern="1200">
                <a:solidFill>
                  <a:srgbClr val="23119D"/>
                </a:solidFill>
                <a:latin typeface="Corbel"/>
                <a:ea typeface="+mn-ea"/>
                <a:cs typeface="Corbel"/>
              </a:defRPr>
            </a:lvl1pPr>
            <a:lvl2pPr marL="914400" indent="-457200" algn="l" defTabSz="914400" rtl="0" eaLnBrk="1" latinLnBrk="0" hangingPunct="1">
              <a:spcBef>
                <a:spcPts val="600"/>
              </a:spcBef>
              <a:buClr>
                <a:schemeClr val="accent2"/>
              </a:buClr>
              <a:buSzPct val="90000"/>
              <a:buFont typeface="Courier New"/>
              <a:buChar char="o"/>
              <a:defRPr sz="1800" kern="1200">
                <a:solidFill>
                  <a:srgbClr val="0000FF"/>
                </a:solidFill>
                <a:latin typeface="Corbel"/>
                <a:ea typeface="+mn-ea"/>
                <a:cs typeface="Corbel"/>
              </a:defRPr>
            </a:lvl2pPr>
            <a:lvl3pPr marL="1260475" indent="-346075" algn="l" defTabSz="914400" rtl="0" eaLnBrk="1" latinLnBrk="0" hangingPunct="1">
              <a:spcBef>
                <a:spcPts val="600"/>
              </a:spcBef>
              <a:buClr>
                <a:schemeClr val="accent3">
                  <a:lumMod val="60000"/>
                  <a:lumOff val="40000"/>
                </a:schemeClr>
              </a:buClr>
              <a:buSzPct val="90000"/>
              <a:buFont typeface="Wingdings" charset="2"/>
              <a:buChar char="§"/>
              <a:defRPr sz="1600" kern="1200">
                <a:solidFill>
                  <a:srgbClr val="23119D"/>
                </a:solidFill>
                <a:latin typeface="Corbel"/>
                <a:ea typeface="+mn-ea"/>
                <a:cs typeface="Corbel"/>
              </a:defRPr>
            </a:lvl3pPr>
            <a:lvl4pPr marL="1600200" indent="-339725" algn="l" defTabSz="914400" rtl="0" eaLnBrk="1" latinLnBrk="0" hangingPunct="1">
              <a:spcBef>
                <a:spcPts val="600"/>
              </a:spcBef>
              <a:buClr>
                <a:srgbClr val="FF0000"/>
              </a:buClr>
              <a:buSzPct val="90000"/>
              <a:buFont typeface="Arial"/>
              <a:buChar char="•"/>
              <a:defRPr sz="1400" kern="1200">
                <a:solidFill>
                  <a:srgbClr val="34B6FF"/>
                </a:solidFill>
                <a:latin typeface="Corbel"/>
                <a:ea typeface="+mn-ea"/>
                <a:cs typeface="Corbel"/>
              </a:defRPr>
            </a:lvl4pPr>
            <a:lvl5pPr marL="1939925" indent="-331788" algn="l" defTabSz="914400" rtl="0" eaLnBrk="1" latinLnBrk="0" hangingPunct="1">
              <a:spcBef>
                <a:spcPts val="600"/>
              </a:spcBef>
              <a:buClr>
                <a:srgbClr val="3366FF"/>
              </a:buClr>
              <a:buSzPct val="90000"/>
              <a:buFont typeface="Lucida Grande"/>
              <a:buChar char="-"/>
              <a:defRPr sz="1400" kern="1200">
                <a:solidFill>
                  <a:schemeClr val="tx1">
                    <a:lumMod val="85000"/>
                    <a:lumOff val="15000"/>
                  </a:schemeClr>
                </a:solidFill>
                <a:latin typeface="Corbel"/>
                <a:ea typeface="+mn-ea"/>
                <a:cs typeface="Corbel"/>
              </a:defRPr>
            </a:lvl5pPr>
            <a:lvl6pPr marL="2290763" indent="-344488" algn="l" defTabSz="914400" rtl="0" eaLnBrk="1" latinLnBrk="0" hangingPunct="1">
              <a:spcBef>
                <a:spcPts val="600"/>
              </a:spcBef>
              <a:buClr>
                <a:schemeClr val="tx1">
                  <a:lumMod val="75000"/>
                  <a:lumOff val="2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6pPr>
            <a:lvl7pPr marL="2625725" indent="-344488" algn="l" defTabSz="914400" rtl="0" eaLnBrk="1" latinLnBrk="0" hangingPunct="1">
              <a:spcBef>
                <a:spcPts val="600"/>
              </a:spcBef>
              <a:buClr>
                <a:schemeClr val="bg1">
                  <a:lumMod val="6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7pPr>
            <a:lvl8pPr marL="2970213" indent="-344488" algn="l" defTabSz="914400" rtl="0" eaLnBrk="1" latinLnBrk="0" hangingPunct="1">
              <a:spcBef>
                <a:spcPts val="600"/>
              </a:spcBef>
              <a:buClr>
                <a:schemeClr val="tx1">
                  <a:lumMod val="75000"/>
                  <a:lumOff val="2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8pPr>
            <a:lvl9pPr marL="3313113" indent="-344488" algn="l" defTabSz="914400" rtl="0" eaLnBrk="1" latinLnBrk="0" hangingPunct="1">
              <a:spcBef>
                <a:spcPts val="600"/>
              </a:spcBef>
              <a:buClr>
                <a:schemeClr val="bg1">
                  <a:lumMod val="65000"/>
                </a:schemeClr>
              </a:buClr>
              <a:buSzPct val="90000"/>
              <a:buFont typeface="Wingdings" pitchFamily="2" charset="2"/>
              <a:buChar char=""/>
              <a:defRPr lang="en-US" sz="1800" kern="1200" dirty="0">
                <a:solidFill>
                  <a:schemeClr val="tx1">
                    <a:lumMod val="85000"/>
                    <a:lumOff val="15000"/>
                  </a:schemeClr>
                </a:solidFill>
                <a:latin typeface="+mn-lt"/>
                <a:ea typeface="+mn-ea"/>
                <a:cs typeface="+mn-cs"/>
              </a:defRPr>
            </a:lvl9pPr>
          </a:lstStyle>
          <a:p>
            <a:pPr marL="285365" lvl="1" indent="-285365">
              <a:spcBef>
                <a:spcPts val="0"/>
              </a:spcBef>
              <a:buClr>
                <a:srgbClr val="FF6600"/>
              </a:buClr>
            </a:pPr>
            <a:r>
              <a:rPr lang="en-US" sz="1400" dirty="0"/>
              <a:t>Barrel </a:t>
            </a:r>
            <a:r>
              <a:rPr lang="en-US" sz="1400" dirty="0" err="1"/>
              <a:t>muon</a:t>
            </a:r>
            <a:r>
              <a:rPr lang="en-US" sz="1400" dirty="0"/>
              <a:t> chambers: ~300 cm</a:t>
            </a:r>
            <a:r>
              <a:rPr lang="en-US" sz="1400" baseline="30000" dirty="0"/>
              <a:t>-2</a:t>
            </a:r>
            <a:r>
              <a:rPr lang="en-US" sz="1400" dirty="0"/>
              <a:t>s</a:t>
            </a:r>
            <a:r>
              <a:rPr lang="en-US" sz="1400" baseline="30000" dirty="0"/>
              <a:t>-1 </a:t>
            </a:r>
            <a:r>
              <a:rPr lang="en-US" sz="1400" dirty="0"/>
              <a:t>  to ~500 cm</a:t>
            </a:r>
            <a:r>
              <a:rPr lang="en-US" sz="1400" baseline="30000" dirty="0"/>
              <a:t>-2</a:t>
            </a:r>
            <a:r>
              <a:rPr lang="en-US" sz="1400" dirty="0"/>
              <a:t>s</a:t>
            </a:r>
            <a:r>
              <a:rPr lang="en-US" sz="1400" baseline="30000" dirty="0"/>
              <a:t>-1</a:t>
            </a:r>
            <a:r>
              <a:rPr lang="en-US" sz="1400" dirty="0"/>
              <a:t> </a:t>
            </a:r>
          </a:p>
          <a:p>
            <a:pPr marL="456542" lvl="1" indent="0" defTabSz="913163">
              <a:spcBef>
                <a:spcPts val="0"/>
              </a:spcBef>
              <a:buClr>
                <a:srgbClr val="FF6600"/>
              </a:buClr>
              <a:buNone/>
              <a:defRPr/>
            </a:pPr>
            <a:endParaRPr lang="en-US" sz="1400" dirty="0"/>
          </a:p>
        </p:txBody>
      </p:sp>
      <p:cxnSp>
        <p:nvCxnSpPr>
          <p:cNvPr id="35" name="Straight Connector 34"/>
          <p:cNvCxnSpPr/>
          <p:nvPr/>
        </p:nvCxnSpPr>
        <p:spPr>
          <a:xfrm>
            <a:off x="2413911" y="3170139"/>
            <a:ext cx="2137164" cy="1079707"/>
          </a:xfrm>
          <a:prstGeom prst="line">
            <a:avLst/>
          </a:prstGeom>
          <a:noFill/>
          <a:ln w="25400" cap="flat" cmpd="sng" algn="ctr">
            <a:solidFill>
              <a:srgbClr val="99CC00"/>
            </a:solidFill>
            <a:prstDash val="solid"/>
          </a:ln>
          <a:effectLst/>
        </p:spPr>
      </p:cxnSp>
      <p:sp>
        <p:nvSpPr>
          <p:cNvPr id="44" name="TextBox 43"/>
          <p:cNvSpPr txBox="1"/>
          <p:nvPr/>
        </p:nvSpPr>
        <p:spPr>
          <a:xfrm>
            <a:off x="0" y="9888"/>
            <a:ext cx="9144000" cy="461586"/>
          </a:xfrm>
          <a:prstGeom prst="rect">
            <a:avLst/>
          </a:prstGeom>
          <a:noFill/>
        </p:spPr>
        <p:txBody>
          <a:bodyPr wrap="square" lIns="91328" tIns="45664" rIns="91328" bIns="45664" rtlCol="0">
            <a:spAutoFit/>
          </a:bodyPr>
          <a:lstStyle/>
          <a:p>
            <a:pPr algn="ctr"/>
            <a:r>
              <a:rPr lang="en-GB" sz="2400" b="1" dirty="0">
                <a:solidFill>
                  <a:srgbClr val="FF0000"/>
                </a:solidFill>
              </a:rPr>
              <a:t>Charged Particle </a:t>
            </a:r>
            <a:r>
              <a:rPr lang="en-GB" sz="2400" b="1" dirty="0" err="1">
                <a:solidFill>
                  <a:srgbClr val="FF0000"/>
                </a:solidFill>
              </a:rPr>
              <a:t>Fluence</a:t>
            </a:r>
            <a:r>
              <a:rPr lang="en-GB" sz="2400" b="1" dirty="0">
                <a:solidFill>
                  <a:srgbClr val="FF0000"/>
                </a:solidFill>
              </a:rPr>
              <a:t> @ L=30x10</a:t>
            </a:r>
            <a:r>
              <a:rPr lang="en-GB" sz="2400" b="1" baseline="30000" dirty="0">
                <a:solidFill>
                  <a:srgbClr val="FF0000"/>
                </a:solidFill>
              </a:rPr>
              <a:t>34</a:t>
            </a:r>
            <a:r>
              <a:rPr lang="en-GB" sz="2400" b="1" dirty="0">
                <a:solidFill>
                  <a:srgbClr val="FF0000"/>
                </a:solidFill>
              </a:rPr>
              <a:t>cm</a:t>
            </a:r>
            <a:r>
              <a:rPr lang="en-GB" sz="2400" b="1" baseline="30000" dirty="0">
                <a:solidFill>
                  <a:srgbClr val="FF0000"/>
                </a:solidFill>
              </a:rPr>
              <a:t>-2</a:t>
            </a:r>
            <a:r>
              <a:rPr lang="en-GB" sz="2400" b="1" dirty="0">
                <a:solidFill>
                  <a:srgbClr val="FF0000"/>
                </a:solidFill>
              </a:rPr>
              <a:t>s</a:t>
            </a:r>
            <a:r>
              <a:rPr lang="en-GB" sz="2400" b="1" baseline="30000" dirty="0">
                <a:solidFill>
                  <a:srgbClr val="FF0000"/>
                </a:solidFill>
              </a:rPr>
              <a:t>-1</a:t>
            </a:r>
            <a:endParaRPr lang="en-GB" sz="2400" baseline="30000" dirty="0">
              <a:solidFill>
                <a:srgbClr val="FF0000"/>
              </a:solidFill>
            </a:endParaRPr>
          </a:p>
        </p:txBody>
      </p:sp>
      <p:sp>
        <p:nvSpPr>
          <p:cNvPr id="56" name="Content Placeholder 2"/>
          <p:cNvSpPr txBox="1">
            <a:spLocks/>
          </p:cNvSpPr>
          <p:nvPr/>
        </p:nvSpPr>
        <p:spPr>
          <a:xfrm>
            <a:off x="4551092" y="4220131"/>
            <a:ext cx="3138085" cy="368467"/>
          </a:xfrm>
          <a:prstGeom prst="rect">
            <a:avLst/>
          </a:prstGeom>
          <a:solidFill>
            <a:sysClr val="window" lastClr="FFFFFF"/>
          </a:solidFill>
          <a:ln w="25400">
            <a:solidFill>
              <a:srgbClr val="99CC00"/>
            </a:solidFill>
          </a:ln>
        </p:spPr>
        <p:txBody>
          <a:bodyPr vert="horz" lIns="91330" tIns="45665" rIns="91330" bIns="45665" rtlCol="0">
            <a:noAutofit/>
          </a:bodyPr>
          <a:lstStyle>
            <a:lvl1pPr marL="454025" indent="-454025" algn="l" defTabSz="914400" rtl="0" eaLnBrk="1" latinLnBrk="0" hangingPunct="1">
              <a:spcBef>
                <a:spcPts val="2000"/>
              </a:spcBef>
              <a:buClr>
                <a:schemeClr val="accent4"/>
              </a:buClr>
              <a:buSzPct val="90000"/>
              <a:buFont typeface="Wingdings" charset="2"/>
              <a:buChar char="q"/>
              <a:defRPr sz="2000" kern="1200">
                <a:solidFill>
                  <a:srgbClr val="23119D"/>
                </a:solidFill>
                <a:latin typeface="Corbel"/>
                <a:ea typeface="+mn-ea"/>
                <a:cs typeface="Corbel"/>
              </a:defRPr>
            </a:lvl1pPr>
            <a:lvl2pPr marL="914400" indent="-457200" algn="l" defTabSz="914400" rtl="0" eaLnBrk="1" latinLnBrk="0" hangingPunct="1">
              <a:spcBef>
                <a:spcPts val="600"/>
              </a:spcBef>
              <a:buClr>
                <a:schemeClr val="accent2"/>
              </a:buClr>
              <a:buSzPct val="90000"/>
              <a:buFont typeface="Courier New"/>
              <a:buChar char="o"/>
              <a:defRPr sz="1800" kern="1200">
                <a:solidFill>
                  <a:srgbClr val="0000FF"/>
                </a:solidFill>
                <a:latin typeface="Corbel"/>
                <a:ea typeface="+mn-ea"/>
                <a:cs typeface="Corbel"/>
              </a:defRPr>
            </a:lvl2pPr>
            <a:lvl3pPr marL="1260475" indent="-346075" algn="l" defTabSz="914400" rtl="0" eaLnBrk="1" latinLnBrk="0" hangingPunct="1">
              <a:spcBef>
                <a:spcPts val="600"/>
              </a:spcBef>
              <a:buClr>
                <a:schemeClr val="accent3">
                  <a:lumMod val="60000"/>
                  <a:lumOff val="40000"/>
                </a:schemeClr>
              </a:buClr>
              <a:buSzPct val="90000"/>
              <a:buFont typeface="Wingdings" charset="2"/>
              <a:buChar char="§"/>
              <a:defRPr sz="1600" kern="1200">
                <a:solidFill>
                  <a:srgbClr val="23119D"/>
                </a:solidFill>
                <a:latin typeface="Corbel"/>
                <a:ea typeface="+mn-ea"/>
                <a:cs typeface="Corbel"/>
              </a:defRPr>
            </a:lvl3pPr>
            <a:lvl4pPr marL="1600200" indent="-339725" algn="l" defTabSz="914400" rtl="0" eaLnBrk="1" latinLnBrk="0" hangingPunct="1">
              <a:spcBef>
                <a:spcPts val="600"/>
              </a:spcBef>
              <a:buClr>
                <a:srgbClr val="FF0000"/>
              </a:buClr>
              <a:buSzPct val="90000"/>
              <a:buFont typeface="Arial"/>
              <a:buChar char="•"/>
              <a:defRPr sz="1400" kern="1200">
                <a:solidFill>
                  <a:srgbClr val="34B6FF"/>
                </a:solidFill>
                <a:latin typeface="Corbel"/>
                <a:ea typeface="+mn-ea"/>
                <a:cs typeface="Corbel"/>
              </a:defRPr>
            </a:lvl4pPr>
            <a:lvl5pPr marL="1939925" indent="-331788" algn="l" defTabSz="914400" rtl="0" eaLnBrk="1" latinLnBrk="0" hangingPunct="1">
              <a:spcBef>
                <a:spcPts val="600"/>
              </a:spcBef>
              <a:buClr>
                <a:srgbClr val="3366FF"/>
              </a:buClr>
              <a:buSzPct val="90000"/>
              <a:buFont typeface="Lucida Grande"/>
              <a:buChar char="-"/>
              <a:defRPr sz="1400" kern="1200">
                <a:solidFill>
                  <a:schemeClr val="tx1">
                    <a:lumMod val="85000"/>
                    <a:lumOff val="15000"/>
                  </a:schemeClr>
                </a:solidFill>
                <a:latin typeface="Corbel"/>
                <a:ea typeface="+mn-ea"/>
                <a:cs typeface="Corbel"/>
              </a:defRPr>
            </a:lvl5pPr>
            <a:lvl6pPr marL="2290763" indent="-344488" algn="l" defTabSz="914400" rtl="0" eaLnBrk="1" latinLnBrk="0" hangingPunct="1">
              <a:spcBef>
                <a:spcPts val="600"/>
              </a:spcBef>
              <a:buClr>
                <a:schemeClr val="tx1">
                  <a:lumMod val="75000"/>
                  <a:lumOff val="2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6pPr>
            <a:lvl7pPr marL="2625725" indent="-344488" algn="l" defTabSz="914400" rtl="0" eaLnBrk="1" latinLnBrk="0" hangingPunct="1">
              <a:spcBef>
                <a:spcPts val="600"/>
              </a:spcBef>
              <a:buClr>
                <a:schemeClr val="bg1">
                  <a:lumMod val="6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7pPr>
            <a:lvl8pPr marL="2970213" indent="-344488" algn="l" defTabSz="914400" rtl="0" eaLnBrk="1" latinLnBrk="0" hangingPunct="1">
              <a:spcBef>
                <a:spcPts val="600"/>
              </a:spcBef>
              <a:buClr>
                <a:schemeClr val="tx1">
                  <a:lumMod val="75000"/>
                  <a:lumOff val="2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8pPr>
            <a:lvl9pPr marL="3313113" indent="-344488" algn="l" defTabSz="914400" rtl="0" eaLnBrk="1" latinLnBrk="0" hangingPunct="1">
              <a:spcBef>
                <a:spcPts val="600"/>
              </a:spcBef>
              <a:buClr>
                <a:schemeClr val="bg1">
                  <a:lumMod val="65000"/>
                </a:schemeClr>
              </a:buClr>
              <a:buSzPct val="90000"/>
              <a:buFont typeface="Wingdings" pitchFamily="2" charset="2"/>
              <a:buChar char=""/>
              <a:defRPr lang="en-US" sz="1800" kern="1200" dirty="0">
                <a:solidFill>
                  <a:schemeClr val="tx1">
                    <a:lumMod val="85000"/>
                    <a:lumOff val="15000"/>
                  </a:schemeClr>
                </a:solidFill>
                <a:latin typeface="+mn-lt"/>
                <a:ea typeface="+mn-ea"/>
                <a:cs typeface="+mn-cs"/>
              </a:defRPr>
            </a:lvl9pPr>
          </a:lstStyle>
          <a:p>
            <a:pPr marL="285365" lvl="1" indent="-285365" defTabSz="913163">
              <a:spcBef>
                <a:spcPts val="0"/>
              </a:spcBef>
              <a:buClr>
                <a:srgbClr val="FF6600"/>
              </a:buClr>
              <a:defRPr/>
            </a:pPr>
            <a:r>
              <a:rPr lang="en-US" sz="1400" dirty="0" err="1"/>
              <a:t>Endcap</a:t>
            </a:r>
            <a:r>
              <a:rPr lang="en-US" sz="1400" dirty="0"/>
              <a:t> </a:t>
            </a:r>
            <a:r>
              <a:rPr lang="en-US" sz="1400" dirty="0" err="1"/>
              <a:t>Muon</a:t>
            </a:r>
            <a:r>
              <a:rPr lang="en-US" sz="1400" dirty="0"/>
              <a:t> Chambers: </a:t>
            </a:r>
            <a:r>
              <a:rPr lang="en-US" sz="1400" dirty="0">
                <a:solidFill>
                  <a:srgbClr val="FF0000"/>
                </a:solidFill>
              </a:rPr>
              <a:t>10</a:t>
            </a:r>
            <a:r>
              <a:rPr lang="en-US" sz="1400" baseline="30000" dirty="0">
                <a:solidFill>
                  <a:srgbClr val="FF0000"/>
                </a:solidFill>
              </a:rPr>
              <a:t>4</a:t>
            </a:r>
            <a:r>
              <a:rPr lang="en-US" sz="1400" dirty="0">
                <a:solidFill>
                  <a:srgbClr val="FF0000"/>
                </a:solidFill>
              </a:rPr>
              <a:t> cm</a:t>
            </a:r>
            <a:r>
              <a:rPr lang="en-US" sz="1400" baseline="30000" dirty="0">
                <a:solidFill>
                  <a:srgbClr val="FF0000"/>
                </a:solidFill>
              </a:rPr>
              <a:t>-2</a:t>
            </a:r>
            <a:r>
              <a:rPr lang="en-US" sz="1400" dirty="0">
                <a:solidFill>
                  <a:srgbClr val="FF0000"/>
                </a:solidFill>
              </a:rPr>
              <a:t>s</a:t>
            </a:r>
            <a:r>
              <a:rPr lang="en-US" sz="1400" baseline="30000" dirty="0">
                <a:solidFill>
                  <a:srgbClr val="FF0000"/>
                </a:solidFill>
              </a:rPr>
              <a:t>-1</a:t>
            </a:r>
          </a:p>
          <a:p>
            <a:pPr marL="913163" lvl="1" indent="-456542" defTabSz="913163">
              <a:spcBef>
                <a:spcPts val="0"/>
              </a:spcBef>
              <a:buClr>
                <a:srgbClr val="FF6600"/>
              </a:buClr>
              <a:defRPr/>
            </a:pPr>
            <a:endParaRPr lang="en-US" sz="1400" dirty="0"/>
          </a:p>
        </p:txBody>
      </p:sp>
      <p:cxnSp>
        <p:nvCxnSpPr>
          <p:cNvPr id="65" name="Straight Connector 64"/>
          <p:cNvCxnSpPr/>
          <p:nvPr/>
        </p:nvCxnSpPr>
        <p:spPr>
          <a:xfrm>
            <a:off x="1763268" y="923731"/>
            <a:ext cx="1290917" cy="1700504"/>
          </a:xfrm>
          <a:prstGeom prst="line">
            <a:avLst/>
          </a:prstGeom>
          <a:noFill/>
          <a:ln w="25400" cap="flat" cmpd="sng" algn="ctr">
            <a:solidFill>
              <a:srgbClr val="99CC00"/>
            </a:solidFill>
            <a:prstDash val="solid"/>
          </a:ln>
          <a:effectLst/>
        </p:spPr>
      </p:cxnSp>
    </p:spTree>
    <p:extLst>
      <p:ext uri="{BB962C8B-B14F-4D97-AF65-F5344CB8AC3E}">
        <p14:creationId xmlns:p14="http://schemas.microsoft.com/office/powerpoint/2010/main" val="408239764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28393" y="544716"/>
            <a:ext cx="4009928" cy="2035750"/>
          </a:xfrm>
          <a:prstGeom prst="rect">
            <a:avLst/>
          </a:prstGeom>
        </p:spPr>
      </p:pic>
      <p:sp>
        <p:nvSpPr>
          <p:cNvPr id="4" name="TextBox 3"/>
          <p:cNvSpPr txBox="1"/>
          <p:nvPr/>
        </p:nvSpPr>
        <p:spPr>
          <a:xfrm>
            <a:off x="0" y="9888"/>
            <a:ext cx="5943600" cy="461586"/>
          </a:xfrm>
          <a:prstGeom prst="rect">
            <a:avLst/>
          </a:prstGeom>
          <a:noFill/>
        </p:spPr>
        <p:txBody>
          <a:bodyPr wrap="square" lIns="91328" tIns="45664" rIns="91328" bIns="45664" rtlCol="0">
            <a:spAutoFit/>
          </a:bodyPr>
          <a:lstStyle/>
          <a:p>
            <a:pPr algn="ctr"/>
            <a:r>
              <a:rPr lang="en-GB" sz="2400" b="1" dirty="0" err="1">
                <a:solidFill>
                  <a:srgbClr val="FF0000"/>
                </a:solidFill>
              </a:rPr>
              <a:t>Muon</a:t>
            </a:r>
            <a:r>
              <a:rPr lang="en-GB" sz="2400" b="1" dirty="0">
                <a:solidFill>
                  <a:srgbClr val="FF0000"/>
                </a:solidFill>
              </a:rPr>
              <a:t> Systems</a:t>
            </a:r>
            <a:endParaRPr lang="en-GB" sz="2400" baseline="30000" dirty="0">
              <a:solidFill>
                <a:srgbClr val="FF0000"/>
              </a:solidFill>
            </a:endParaRPr>
          </a:p>
        </p:txBody>
      </p:sp>
      <p:sp>
        <p:nvSpPr>
          <p:cNvPr id="8" name="Rectangle 7"/>
          <p:cNvSpPr/>
          <p:nvPr/>
        </p:nvSpPr>
        <p:spPr>
          <a:xfrm>
            <a:off x="5149846" y="195499"/>
            <a:ext cx="3370035" cy="1015586"/>
          </a:xfrm>
          <a:prstGeom prst="rect">
            <a:avLst/>
          </a:prstGeom>
        </p:spPr>
        <p:txBody>
          <a:bodyPr wrap="square" lIns="91330" tIns="45665" rIns="91330" bIns="45665">
            <a:spAutoFit/>
          </a:bodyPr>
          <a:lstStyle/>
          <a:p>
            <a:r>
              <a:rPr lang="en-GB" sz="1000" dirty="0">
                <a:solidFill>
                  <a:srgbClr val="000090"/>
                </a:solidFill>
              </a:rPr>
              <a:t>ATLAS </a:t>
            </a:r>
            <a:r>
              <a:rPr lang="en-GB" sz="1000" dirty="0" err="1">
                <a:solidFill>
                  <a:srgbClr val="000090"/>
                </a:solidFill>
              </a:rPr>
              <a:t>muon</a:t>
            </a:r>
            <a:r>
              <a:rPr lang="en-GB" sz="1000" dirty="0">
                <a:solidFill>
                  <a:srgbClr val="000090"/>
                </a:solidFill>
              </a:rPr>
              <a:t> system HL-LHC rates (kHz/cm</a:t>
            </a:r>
            <a:r>
              <a:rPr lang="en-GB" sz="1000" baseline="30000" dirty="0">
                <a:solidFill>
                  <a:srgbClr val="000090"/>
                </a:solidFill>
              </a:rPr>
              <a:t>2</a:t>
            </a:r>
            <a:r>
              <a:rPr lang="en-GB" sz="1000" dirty="0">
                <a:solidFill>
                  <a:srgbClr val="000090"/>
                </a:solidFill>
              </a:rPr>
              <a:t>):</a:t>
            </a:r>
          </a:p>
          <a:p>
            <a:r>
              <a:rPr lang="en-GB" sz="1000" dirty="0">
                <a:solidFill>
                  <a:srgbClr val="000090"/>
                </a:solidFill>
              </a:rPr>
              <a:t>MDTs barrel: 		0.28 </a:t>
            </a:r>
          </a:p>
          <a:p>
            <a:r>
              <a:rPr lang="en-GB" sz="1000" dirty="0">
                <a:solidFill>
                  <a:srgbClr val="000090"/>
                </a:solidFill>
              </a:rPr>
              <a:t>MDTs </a:t>
            </a:r>
            <a:r>
              <a:rPr lang="en-GB" sz="1000" dirty="0" err="1">
                <a:solidFill>
                  <a:srgbClr val="000090"/>
                </a:solidFill>
              </a:rPr>
              <a:t>endcap</a:t>
            </a:r>
            <a:r>
              <a:rPr lang="en-GB" sz="1000" dirty="0">
                <a:solidFill>
                  <a:srgbClr val="000090"/>
                </a:solidFill>
              </a:rPr>
              <a:t>: 		0.42</a:t>
            </a:r>
          </a:p>
          <a:p>
            <a:r>
              <a:rPr lang="en-GB" sz="1000" dirty="0">
                <a:solidFill>
                  <a:srgbClr val="000090"/>
                </a:solidFill>
              </a:rPr>
              <a:t>RPCs: 			0.35</a:t>
            </a:r>
          </a:p>
          <a:p>
            <a:r>
              <a:rPr lang="en-GB" sz="1000" dirty="0">
                <a:solidFill>
                  <a:srgbClr val="000090"/>
                </a:solidFill>
              </a:rPr>
              <a:t>TGCs: 			2 </a:t>
            </a:r>
          </a:p>
          <a:p>
            <a:r>
              <a:rPr lang="en-GB" sz="1000" dirty="0" err="1">
                <a:solidFill>
                  <a:srgbClr val="000090"/>
                </a:solidFill>
              </a:rPr>
              <a:t>Micromegas</a:t>
            </a:r>
            <a:r>
              <a:rPr lang="en-GB" sz="1000" dirty="0">
                <a:solidFill>
                  <a:srgbClr val="000090"/>
                </a:solidFill>
              </a:rPr>
              <a:t> und </a:t>
            </a:r>
            <a:r>
              <a:rPr lang="en-GB" sz="1000" dirty="0" err="1">
                <a:solidFill>
                  <a:srgbClr val="000090"/>
                </a:solidFill>
              </a:rPr>
              <a:t>sTGCs</a:t>
            </a:r>
            <a:r>
              <a:rPr lang="en-GB" sz="1000" dirty="0">
                <a:solidFill>
                  <a:srgbClr val="000090"/>
                </a:solidFill>
              </a:rPr>
              <a:t>:  9-10  </a:t>
            </a:r>
          </a:p>
        </p:txBody>
      </p:sp>
      <p:pic>
        <p:nvPicPr>
          <p:cNvPr id="11" name="Picture 10"/>
          <p:cNvPicPr>
            <a:picLocks noChangeAspect="1"/>
          </p:cNvPicPr>
          <p:nvPr/>
        </p:nvPicPr>
        <p:blipFill>
          <a:blip r:embed="rId3"/>
          <a:stretch>
            <a:fillRect/>
          </a:stretch>
        </p:blipFill>
        <p:spPr>
          <a:xfrm>
            <a:off x="5147868" y="1339707"/>
            <a:ext cx="3994546" cy="2657495"/>
          </a:xfrm>
          <a:prstGeom prst="rect">
            <a:avLst/>
          </a:prstGeom>
        </p:spPr>
      </p:pic>
      <p:pic>
        <p:nvPicPr>
          <p:cNvPr id="12" name="Picture 11" descr="fcc_crossestion.pn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28393" y="2627328"/>
            <a:ext cx="4345208" cy="1908556"/>
          </a:xfrm>
          <a:prstGeom prst="rect">
            <a:avLst/>
          </a:prstGeom>
        </p:spPr>
      </p:pic>
      <p:sp>
        <p:nvSpPr>
          <p:cNvPr id="13" name="TextBox 12"/>
          <p:cNvSpPr txBox="1"/>
          <p:nvPr/>
        </p:nvSpPr>
        <p:spPr>
          <a:xfrm>
            <a:off x="1654301" y="3564525"/>
            <a:ext cx="943209" cy="276922"/>
          </a:xfrm>
          <a:prstGeom prst="rect">
            <a:avLst/>
          </a:prstGeom>
          <a:solidFill>
            <a:schemeClr val="bg1"/>
          </a:solidFill>
        </p:spPr>
        <p:txBody>
          <a:bodyPr wrap="none" lIns="91330" tIns="45665" rIns="91330" bIns="45665" rtlCol="0">
            <a:spAutoFit/>
          </a:bodyPr>
          <a:lstStyle/>
          <a:p>
            <a:r>
              <a:rPr lang="en-GB" sz="1200" dirty="0"/>
              <a:t>&lt;10kHz/cm</a:t>
            </a:r>
            <a:r>
              <a:rPr lang="en-GB" sz="1200" baseline="30000" dirty="0"/>
              <a:t>2</a:t>
            </a:r>
          </a:p>
        </p:txBody>
      </p:sp>
      <p:cxnSp>
        <p:nvCxnSpPr>
          <p:cNvPr id="16" name="Straight Connector 15"/>
          <p:cNvCxnSpPr/>
          <p:nvPr/>
        </p:nvCxnSpPr>
        <p:spPr>
          <a:xfrm>
            <a:off x="3475126" y="4216918"/>
            <a:ext cx="1767503"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flipV="1">
            <a:off x="4775200" y="3564526"/>
            <a:ext cx="0" cy="65239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1" name="TextBox 20"/>
          <p:cNvSpPr txBox="1"/>
          <p:nvPr/>
        </p:nvSpPr>
        <p:spPr>
          <a:xfrm>
            <a:off x="4875801" y="3909196"/>
            <a:ext cx="2693465" cy="311545"/>
          </a:xfrm>
          <a:prstGeom prst="rect">
            <a:avLst/>
          </a:prstGeom>
          <a:noFill/>
        </p:spPr>
        <p:txBody>
          <a:bodyPr wrap="square" lIns="91330" tIns="45665" rIns="91330" bIns="45665" rtlCol="0">
            <a:spAutoFit/>
          </a:bodyPr>
          <a:lstStyle/>
          <a:p>
            <a:r>
              <a:rPr lang="en-GB" sz="1400" dirty="0"/>
              <a:t>r&gt;1m rate&lt;500kHz/cm</a:t>
            </a:r>
            <a:r>
              <a:rPr lang="en-GB" sz="1400" baseline="30000" dirty="0"/>
              <a:t>2</a:t>
            </a:r>
          </a:p>
        </p:txBody>
      </p:sp>
      <p:sp>
        <p:nvSpPr>
          <p:cNvPr id="22" name="TextBox 21"/>
          <p:cNvSpPr txBox="1"/>
          <p:nvPr/>
        </p:nvSpPr>
        <p:spPr>
          <a:xfrm>
            <a:off x="1392767" y="2963451"/>
            <a:ext cx="982057" cy="276922"/>
          </a:xfrm>
          <a:prstGeom prst="rect">
            <a:avLst/>
          </a:prstGeom>
          <a:solidFill>
            <a:schemeClr val="bg1"/>
          </a:solidFill>
        </p:spPr>
        <p:txBody>
          <a:bodyPr wrap="none" lIns="91330" tIns="45665" rIns="91330" bIns="45665" rtlCol="0">
            <a:spAutoFit/>
          </a:bodyPr>
          <a:lstStyle/>
          <a:p>
            <a:r>
              <a:rPr lang="en-GB" sz="1200" dirty="0"/>
              <a:t>&lt;0.5kHz/cm</a:t>
            </a:r>
            <a:r>
              <a:rPr lang="en-GB" sz="1200" baseline="30000" dirty="0"/>
              <a:t>2</a:t>
            </a:r>
          </a:p>
        </p:txBody>
      </p:sp>
      <p:sp>
        <p:nvSpPr>
          <p:cNvPr id="24" name="Rectangle 23"/>
          <p:cNvSpPr/>
          <p:nvPr/>
        </p:nvSpPr>
        <p:spPr>
          <a:xfrm>
            <a:off x="5242613" y="1868576"/>
            <a:ext cx="507993" cy="276922"/>
          </a:xfrm>
          <a:prstGeom prst="rect">
            <a:avLst/>
          </a:prstGeom>
        </p:spPr>
        <p:txBody>
          <a:bodyPr wrap="none" lIns="91330" tIns="45665" rIns="91330" bIns="45665">
            <a:spAutoFit/>
          </a:bodyPr>
          <a:lstStyle/>
          <a:p>
            <a:r>
              <a:rPr lang="en-GB" sz="1200" dirty="0" err="1">
                <a:solidFill>
                  <a:srgbClr val="000090"/>
                </a:solidFill>
              </a:rPr>
              <a:t>LHCb</a:t>
            </a:r>
            <a:endParaRPr lang="en-GB" sz="1200" dirty="0">
              <a:solidFill>
                <a:srgbClr val="000090"/>
              </a:solidFill>
            </a:endParaRPr>
          </a:p>
        </p:txBody>
      </p:sp>
      <p:sp>
        <p:nvSpPr>
          <p:cNvPr id="25" name="TextBox 24"/>
          <p:cNvSpPr txBox="1"/>
          <p:nvPr/>
        </p:nvSpPr>
        <p:spPr>
          <a:xfrm>
            <a:off x="111762" y="4653334"/>
            <a:ext cx="6830868" cy="311545"/>
          </a:xfrm>
          <a:prstGeom prst="rect">
            <a:avLst/>
          </a:prstGeom>
          <a:noFill/>
        </p:spPr>
        <p:txBody>
          <a:bodyPr wrap="none" lIns="91330" tIns="45665" rIns="91330" bIns="45665" rtlCol="0">
            <a:spAutoFit/>
          </a:bodyPr>
          <a:lstStyle/>
          <a:p>
            <a:r>
              <a:rPr lang="en-GB" sz="1400" dirty="0"/>
              <a:t>HL-LHC </a:t>
            </a:r>
            <a:r>
              <a:rPr lang="en-GB" sz="1400" dirty="0" err="1"/>
              <a:t>muon</a:t>
            </a:r>
            <a:r>
              <a:rPr lang="en-GB" sz="1400" dirty="0"/>
              <a:t> system gas detector technology will work for most of the FCC detector area</a:t>
            </a:r>
          </a:p>
        </p:txBody>
      </p:sp>
    </p:spTree>
    <p:extLst>
      <p:ext uri="{BB962C8B-B14F-4D97-AF65-F5344CB8AC3E}">
        <p14:creationId xmlns:p14="http://schemas.microsoft.com/office/powerpoint/2010/main" val="1118192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a:spLocks noGrp="1"/>
          </p:cNvSpPr>
          <p:nvPr>
            <p:ph type="ftr" sz="quarter" idx="11"/>
          </p:nvPr>
        </p:nvSpPr>
        <p:spPr>
          <a:xfrm rot="16200000">
            <a:off x="7648840" y="2660822"/>
            <a:ext cx="2700404" cy="211783"/>
          </a:xfrm>
        </p:spPr>
        <p:txBody>
          <a:bodyPr/>
          <a:lstStyle/>
          <a:p>
            <a:r>
              <a:rPr lang="en-US" smtClean="0"/>
              <a:t>M.I. Besana, FCC week 2017</a:t>
            </a:r>
            <a:endParaRPr lang="en-US" dirty="0"/>
          </a:p>
        </p:txBody>
      </p:sp>
      <p:sp>
        <p:nvSpPr>
          <p:cNvPr id="4" name="Date Placeholder 5"/>
          <p:cNvSpPr>
            <a:spLocks noGrp="1"/>
          </p:cNvSpPr>
          <p:nvPr>
            <p:ph type="dt" sz="half" idx="10"/>
          </p:nvPr>
        </p:nvSpPr>
        <p:spPr>
          <a:xfrm rot="16200000">
            <a:off x="8544799" y="504546"/>
            <a:ext cx="903667" cy="211783"/>
          </a:xfrm>
        </p:spPr>
        <p:txBody>
          <a:bodyPr/>
          <a:lstStyle/>
          <a:p>
            <a:r>
              <a:rPr lang="en-US" smtClean="0"/>
              <a:t>31/05/17</a:t>
            </a:r>
            <a:endParaRPr lang="en-US" dirty="0"/>
          </a:p>
        </p:txBody>
      </p:sp>
      <p:sp>
        <p:nvSpPr>
          <p:cNvPr id="5" name="Slide Number Placeholder 6"/>
          <p:cNvSpPr>
            <a:spLocks noGrp="1"/>
          </p:cNvSpPr>
          <p:nvPr>
            <p:ph type="sldNum" sz="quarter" idx="12"/>
          </p:nvPr>
        </p:nvSpPr>
        <p:spPr>
          <a:xfrm rot="16200000">
            <a:off x="8611657" y="4546112"/>
            <a:ext cx="769106" cy="214715"/>
          </a:xfrm>
        </p:spPr>
        <p:txBody>
          <a:bodyPr/>
          <a:lstStyle/>
          <a:p>
            <a:fld id="{F9039FFB-9FE0-E649-A39D-2D659C655E88}" type="slidenum">
              <a:rPr lang="en-US" smtClean="0"/>
              <a:pPr/>
              <a:t>37</a:t>
            </a:fld>
            <a:endParaRPr lang="en-US" dirty="0"/>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312077" y="713852"/>
            <a:ext cx="8324850" cy="3497489"/>
          </a:xfrm>
          <a:prstGeom prst="rect">
            <a:avLst/>
          </a:prstGeom>
        </p:spPr>
      </p:pic>
      <p:sp>
        <p:nvSpPr>
          <p:cNvPr id="11" name="TextBox 10"/>
          <p:cNvSpPr txBox="1"/>
          <p:nvPr/>
        </p:nvSpPr>
        <p:spPr>
          <a:xfrm>
            <a:off x="234627" y="4036544"/>
            <a:ext cx="3188692" cy="769365"/>
          </a:xfrm>
          <a:prstGeom prst="rect">
            <a:avLst/>
          </a:prstGeom>
          <a:noFill/>
          <a:ln w="25400">
            <a:solidFill>
              <a:schemeClr val="accent5"/>
            </a:solidFill>
          </a:ln>
        </p:spPr>
        <p:txBody>
          <a:bodyPr wrap="square" lIns="91330" tIns="45665" rIns="91330" bIns="45665" rtlCol="0">
            <a:spAutoFit/>
          </a:bodyPr>
          <a:lstStyle/>
          <a:p>
            <a:r>
              <a:rPr lang="en-US" sz="1600" dirty="0">
                <a:solidFill>
                  <a:srgbClr val="000090"/>
                </a:solidFill>
                <a:latin typeface="Corbel"/>
                <a:cs typeface="Corbel"/>
              </a:rPr>
              <a:t>Central tracker:</a:t>
            </a:r>
          </a:p>
          <a:p>
            <a:pPr marL="285365" indent="-285365">
              <a:buClr>
                <a:schemeClr val="accent2"/>
              </a:buClr>
              <a:buFont typeface="Courier New"/>
              <a:buChar char="o"/>
            </a:pPr>
            <a:r>
              <a:rPr lang="en-US" sz="1400" dirty="0">
                <a:solidFill>
                  <a:srgbClr val="0000FF"/>
                </a:solidFill>
                <a:latin typeface="Corbel"/>
                <a:cs typeface="Corbel"/>
              </a:rPr>
              <a:t>first IB layer (2.5 cm ):  ~5-6 10</a:t>
            </a:r>
            <a:r>
              <a:rPr lang="en-US" sz="1400" baseline="30000" dirty="0">
                <a:solidFill>
                  <a:srgbClr val="0000FF"/>
                </a:solidFill>
                <a:latin typeface="Corbel"/>
                <a:cs typeface="Corbel"/>
              </a:rPr>
              <a:t>17</a:t>
            </a:r>
            <a:r>
              <a:rPr lang="en-US" sz="1400" dirty="0">
                <a:solidFill>
                  <a:srgbClr val="0000FF"/>
                </a:solidFill>
                <a:latin typeface="Corbel"/>
                <a:cs typeface="Corbel"/>
              </a:rPr>
              <a:t> cm</a:t>
            </a:r>
            <a:r>
              <a:rPr lang="en-US" sz="1400" baseline="30000" dirty="0">
                <a:solidFill>
                  <a:srgbClr val="0000FF"/>
                </a:solidFill>
                <a:latin typeface="Corbel"/>
                <a:cs typeface="Corbel"/>
              </a:rPr>
              <a:t>-2</a:t>
            </a:r>
          </a:p>
          <a:p>
            <a:pPr marL="285365" indent="-285365">
              <a:buClr>
                <a:schemeClr val="accent2"/>
              </a:buClr>
              <a:buFont typeface="Courier New"/>
              <a:buChar char="o"/>
            </a:pPr>
            <a:r>
              <a:rPr lang="en-US" sz="1400" dirty="0">
                <a:solidFill>
                  <a:srgbClr val="0000FF"/>
                </a:solidFill>
                <a:latin typeface="Corbel"/>
                <a:cs typeface="Corbel"/>
              </a:rPr>
              <a:t>external part: ~5 10</a:t>
            </a:r>
            <a:r>
              <a:rPr lang="en-US" sz="1400" baseline="30000" dirty="0">
                <a:solidFill>
                  <a:srgbClr val="0000FF"/>
                </a:solidFill>
                <a:latin typeface="Corbel"/>
                <a:cs typeface="Corbel"/>
              </a:rPr>
              <a:t>15</a:t>
            </a:r>
            <a:r>
              <a:rPr lang="en-US" sz="1400" dirty="0">
                <a:solidFill>
                  <a:srgbClr val="0000FF"/>
                </a:solidFill>
                <a:latin typeface="Corbel"/>
                <a:cs typeface="Corbel"/>
              </a:rPr>
              <a:t> cm</a:t>
            </a:r>
            <a:r>
              <a:rPr lang="en-US" sz="1400" baseline="30000" dirty="0">
                <a:solidFill>
                  <a:srgbClr val="0000FF"/>
                </a:solidFill>
                <a:latin typeface="Corbel"/>
                <a:cs typeface="Corbel"/>
              </a:rPr>
              <a:t>-2</a:t>
            </a:r>
          </a:p>
        </p:txBody>
      </p:sp>
      <p:sp>
        <p:nvSpPr>
          <p:cNvPr id="12" name="TextBox 11"/>
          <p:cNvSpPr txBox="1"/>
          <p:nvPr/>
        </p:nvSpPr>
        <p:spPr>
          <a:xfrm>
            <a:off x="4872107" y="4015746"/>
            <a:ext cx="2951759" cy="984808"/>
          </a:xfrm>
          <a:prstGeom prst="rect">
            <a:avLst/>
          </a:prstGeom>
          <a:solidFill>
            <a:schemeClr val="bg1"/>
          </a:solidFill>
          <a:ln w="25400">
            <a:solidFill>
              <a:srgbClr val="0000FF"/>
            </a:solidFill>
          </a:ln>
        </p:spPr>
        <p:txBody>
          <a:bodyPr wrap="square" lIns="91330" tIns="45665" rIns="91330" bIns="45665" rtlCol="0">
            <a:spAutoFit/>
          </a:bodyPr>
          <a:lstStyle/>
          <a:p>
            <a:r>
              <a:rPr lang="en-US" sz="1600" dirty="0">
                <a:solidFill>
                  <a:srgbClr val="000090"/>
                </a:solidFill>
                <a:latin typeface="Corbel"/>
                <a:cs typeface="Corbel"/>
              </a:rPr>
              <a:t>Forward calorimeters: </a:t>
            </a:r>
          </a:p>
          <a:p>
            <a:pPr marL="285365" lvl="1" indent="-285365">
              <a:buClr>
                <a:srgbClr val="FF6600"/>
              </a:buClr>
              <a:buFont typeface="Courier New"/>
              <a:buChar char="o"/>
            </a:pPr>
            <a:r>
              <a:rPr lang="en-US" sz="1400" dirty="0">
                <a:solidFill>
                  <a:srgbClr val="0000FF"/>
                </a:solidFill>
                <a:latin typeface="Corbel"/>
                <a:cs typeface="Corbel"/>
              </a:rPr>
              <a:t>maximum at ~5 10</a:t>
            </a:r>
            <a:r>
              <a:rPr lang="en-US" sz="1400" baseline="30000" dirty="0">
                <a:solidFill>
                  <a:srgbClr val="0000FF"/>
                </a:solidFill>
                <a:latin typeface="Corbel"/>
                <a:cs typeface="Corbel"/>
              </a:rPr>
              <a:t>18</a:t>
            </a:r>
            <a:r>
              <a:rPr lang="en-US" sz="1400" dirty="0">
                <a:solidFill>
                  <a:srgbClr val="0000FF"/>
                </a:solidFill>
                <a:latin typeface="Corbel"/>
                <a:cs typeface="Corbel"/>
              </a:rPr>
              <a:t> cm</a:t>
            </a:r>
            <a:r>
              <a:rPr lang="en-US" sz="1400" baseline="30000" dirty="0">
                <a:solidFill>
                  <a:srgbClr val="0000FF"/>
                </a:solidFill>
                <a:latin typeface="Corbel"/>
                <a:cs typeface="Corbel"/>
              </a:rPr>
              <a:t>-2</a:t>
            </a:r>
            <a:r>
              <a:rPr lang="en-US" sz="1400" dirty="0">
                <a:solidFill>
                  <a:srgbClr val="0000FF"/>
                </a:solidFill>
                <a:latin typeface="Corbel"/>
                <a:cs typeface="Corbel"/>
              </a:rPr>
              <a:t> for both the EM and the HAD-</a:t>
            </a:r>
            <a:r>
              <a:rPr lang="en-US" sz="1400" dirty="0" err="1">
                <a:solidFill>
                  <a:srgbClr val="0000FF"/>
                </a:solidFill>
                <a:latin typeface="Corbel"/>
                <a:cs typeface="Corbel"/>
              </a:rPr>
              <a:t>calo</a:t>
            </a:r>
            <a:endParaRPr lang="en-US" sz="1400" dirty="0">
              <a:solidFill>
                <a:srgbClr val="0000FF"/>
              </a:solidFill>
              <a:latin typeface="Corbel"/>
              <a:cs typeface="Corbel"/>
            </a:endParaRPr>
          </a:p>
          <a:p>
            <a:pPr marL="285365" lvl="1" indent="-285365">
              <a:buClr>
                <a:srgbClr val="FF6600"/>
              </a:buClr>
              <a:buFont typeface="Courier New"/>
              <a:buChar char="o"/>
            </a:pPr>
            <a:r>
              <a:rPr lang="en-US" sz="1400" dirty="0">
                <a:solidFill>
                  <a:srgbClr val="0000FF"/>
                </a:solidFill>
                <a:latin typeface="Corbel"/>
                <a:cs typeface="Corbel"/>
              </a:rPr>
              <a:t>10</a:t>
            </a:r>
            <a:r>
              <a:rPr lang="en-US" sz="1400" baseline="30000" dirty="0">
                <a:solidFill>
                  <a:srgbClr val="0000FF"/>
                </a:solidFill>
                <a:latin typeface="Corbel"/>
                <a:cs typeface="Corbel"/>
              </a:rPr>
              <a:t>16</a:t>
            </a:r>
            <a:r>
              <a:rPr lang="en-US" sz="1400" dirty="0">
                <a:solidFill>
                  <a:srgbClr val="0000FF"/>
                </a:solidFill>
                <a:latin typeface="Corbel"/>
                <a:cs typeface="Corbel"/>
              </a:rPr>
              <a:t> cm</a:t>
            </a:r>
            <a:r>
              <a:rPr lang="en-US" sz="1400" baseline="30000" dirty="0">
                <a:solidFill>
                  <a:srgbClr val="0000FF"/>
                </a:solidFill>
                <a:latin typeface="Corbel"/>
                <a:cs typeface="Corbel"/>
              </a:rPr>
              <a:t>-2</a:t>
            </a:r>
            <a:r>
              <a:rPr lang="en-US" sz="1400" baseline="30000" dirty="0">
                <a:solidFill>
                  <a:srgbClr val="0000FF"/>
                </a:solidFill>
                <a:latin typeface="Corbel"/>
                <a:cs typeface="Corbel"/>
                <a:sym typeface="Wingdings"/>
              </a:rPr>
              <a:t> </a:t>
            </a:r>
            <a:r>
              <a:rPr lang="en-US" sz="1400" dirty="0">
                <a:solidFill>
                  <a:srgbClr val="0000FF"/>
                </a:solidFill>
                <a:latin typeface="Corbel"/>
                <a:cs typeface="Corbel"/>
              </a:rPr>
              <a:t>at R=2 m </a:t>
            </a:r>
          </a:p>
        </p:txBody>
      </p:sp>
      <p:cxnSp>
        <p:nvCxnSpPr>
          <p:cNvPr id="17" name="Straight Connector 16"/>
          <p:cNvCxnSpPr/>
          <p:nvPr/>
        </p:nvCxnSpPr>
        <p:spPr>
          <a:xfrm flipH="1">
            <a:off x="234632" y="3451548"/>
            <a:ext cx="975069" cy="584950"/>
          </a:xfrm>
          <a:prstGeom prst="line">
            <a:avLst/>
          </a:prstGeom>
          <a:ln w="25400">
            <a:solidFill>
              <a:schemeClr val="accent5"/>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flipV="1">
            <a:off x="3809782" y="3128089"/>
            <a:ext cx="1062260" cy="887654"/>
          </a:xfrm>
          <a:prstGeom prst="line">
            <a:avLst/>
          </a:prstGeom>
          <a:ln w="25400">
            <a:solidFill>
              <a:srgbClr val="0000FF"/>
            </a:solidFill>
          </a:ln>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0" y="9888"/>
            <a:ext cx="9144000" cy="461586"/>
          </a:xfrm>
          <a:prstGeom prst="rect">
            <a:avLst/>
          </a:prstGeom>
          <a:noFill/>
        </p:spPr>
        <p:txBody>
          <a:bodyPr wrap="square" lIns="91328" tIns="45664" rIns="91328" bIns="45664" rtlCol="0">
            <a:spAutoFit/>
          </a:bodyPr>
          <a:lstStyle/>
          <a:p>
            <a:pPr algn="ctr"/>
            <a:r>
              <a:rPr lang="en-GB" sz="2400" b="1" dirty="0">
                <a:solidFill>
                  <a:srgbClr val="FF0000"/>
                </a:solidFill>
              </a:rPr>
              <a:t>1 MeV neutron equivalent </a:t>
            </a:r>
            <a:r>
              <a:rPr lang="en-GB" sz="2400" b="1" dirty="0" err="1">
                <a:solidFill>
                  <a:srgbClr val="FF0000"/>
                </a:solidFill>
              </a:rPr>
              <a:t>fluence</a:t>
            </a:r>
            <a:r>
              <a:rPr lang="en-GB" sz="2400" b="1" dirty="0">
                <a:solidFill>
                  <a:srgbClr val="FF0000"/>
                </a:solidFill>
              </a:rPr>
              <a:t> for 30ab</a:t>
            </a:r>
            <a:r>
              <a:rPr lang="en-GB" sz="2400" b="1" baseline="30000" dirty="0">
                <a:solidFill>
                  <a:srgbClr val="FF0000"/>
                </a:solidFill>
              </a:rPr>
              <a:t>-1</a:t>
            </a:r>
            <a:endParaRPr lang="en-GB" sz="2400" baseline="30000" dirty="0">
              <a:solidFill>
                <a:srgbClr val="FF0000"/>
              </a:solidFill>
            </a:endParaRPr>
          </a:p>
        </p:txBody>
      </p:sp>
      <p:sp>
        <p:nvSpPr>
          <p:cNvPr id="2" name="TextBox 1"/>
          <p:cNvSpPr txBox="1"/>
          <p:nvPr/>
        </p:nvSpPr>
        <p:spPr>
          <a:xfrm>
            <a:off x="251520" y="483518"/>
            <a:ext cx="6611425" cy="338554"/>
          </a:xfrm>
          <a:prstGeom prst="rect">
            <a:avLst/>
          </a:prstGeom>
          <a:noFill/>
        </p:spPr>
        <p:txBody>
          <a:bodyPr wrap="none" rtlCol="0">
            <a:spAutoFit/>
          </a:bodyPr>
          <a:lstStyle/>
          <a:p>
            <a:r>
              <a:rPr lang="en-GB" sz="1600" b="1" dirty="0" smtClean="0">
                <a:solidFill>
                  <a:srgbClr val="002060"/>
                </a:solidFill>
              </a:rPr>
              <a:t>A hadron </a:t>
            </a:r>
            <a:r>
              <a:rPr lang="en-GB" sz="1600" b="1" dirty="0" err="1" smtClean="0">
                <a:solidFill>
                  <a:srgbClr val="002060"/>
                </a:solidFill>
              </a:rPr>
              <a:t>fluence</a:t>
            </a:r>
            <a:r>
              <a:rPr lang="en-GB" sz="1600" b="1" dirty="0" smtClean="0">
                <a:solidFill>
                  <a:srgbClr val="002060"/>
                </a:solidFill>
              </a:rPr>
              <a:t> larger than 10</a:t>
            </a:r>
            <a:r>
              <a:rPr lang="en-GB" sz="1600" b="1" baseline="30000" dirty="0" smtClean="0">
                <a:solidFill>
                  <a:srgbClr val="002060"/>
                </a:solidFill>
              </a:rPr>
              <a:t>16</a:t>
            </a:r>
            <a:r>
              <a:rPr lang="en-GB" sz="1600" b="1" dirty="0" smtClean="0">
                <a:solidFill>
                  <a:srgbClr val="002060"/>
                </a:solidFill>
              </a:rPr>
              <a:t> cm</a:t>
            </a:r>
            <a:r>
              <a:rPr lang="en-GB" sz="1600" b="1" baseline="30000" dirty="0" smtClean="0">
                <a:solidFill>
                  <a:srgbClr val="002060"/>
                </a:solidFill>
              </a:rPr>
              <a:t>-2</a:t>
            </a:r>
            <a:r>
              <a:rPr lang="en-GB" sz="1600" b="1" dirty="0" smtClean="0">
                <a:solidFill>
                  <a:srgbClr val="002060"/>
                </a:solidFill>
              </a:rPr>
              <a:t> is very challenging for silicon sensors</a:t>
            </a:r>
            <a:endParaRPr lang="en-GB" sz="1600" b="1" dirty="0">
              <a:solidFill>
                <a:srgbClr val="002060"/>
              </a:solidFill>
            </a:endParaRPr>
          </a:p>
        </p:txBody>
      </p:sp>
    </p:spTree>
    <p:extLst>
      <p:ext uri="{BB962C8B-B14F-4D97-AF65-F5344CB8AC3E}">
        <p14:creationId xmlns:p14="http://schemas.microsoft.com/office/powerpoint/2010/main" val="208449235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flipH="1">
            <a:off x="177179" y="3678142"/>
            <a:ext cx="4545169" cy="1378796"/>
          </a:xfrm>
          <a:prstGeom prst="rect">
            <a:avLst/>
          </a:prstGeom>
        </p:spPr>
      </p:pic>
      <p:pic>
        <p:nvPicPr>
          <p:cNvPr id="3" name="Picture 2"/>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507657" y="772968"/>
            <a:ext cx="4274248" cy="1265438"/>
          </a:xfrm>
          <a:prstGeom prst="rect">
            <a:avLst/>
          </a:prstGeom>
        </p:spPr>
      </p:pic>
      <p:pic>
        <p:nvPicPr>
          <p:cNvPr id="4" name="Picture 3"/>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1919384" y="2204359"/>
            <a:ext cx="2768841" cy="1228142"/>
          </a:xfrm>
          <a:prstGeom prst="rect">
            <a:avLst/>
          </a:prstGeom>
        </p:spPr>
      </p:pic>
      <p:sp>
        <p:nvSpPr>
          <p:cNvPr id="21" name="TextBox 20"/>
          <p:cNvSpPr txBox="1"/>
          <p:nvPr/>
        </p:nvSpPr>
        <p:spPr>
          <a:xfrm>
            <a:off x="0" y="17425"/>
            <a:ext cx="9144000" cy="461586"/>
          </a:xfrm>
          <a:prstGeom prst="rect">
            <a:avLst/>
          </a:prstGeom>
          <a:noFill/>
        </p:spPr>
        <p:txBody>
          <a:bodyPr wrap="square" lIns="91328" tIns="45664" rIns="91328" bIns="45664" rtlCol="0">
            <a:spAutoFit/>
          </a:bodyPr>
          <a:lstStyle/>
          <a:p>
            <a:pPr algn="ctr"/>
            <a:r>
              <a:rPr lang="en-GB" sz="2400" b="1" dirty="0">
                <a:solidFill>
                  <a:srgbClr val="FF0000"/>
                </a:solidFill>
                <a:latin typeface="Calibri"/>
              </a:rPr>
              <a:t>Comparison to ATLAS &amp; CMS</a:t>
            </a:r>
          </a:p>
        </p:txBody>
      </p:sp>
      <p:cxnSp>
        <p:nvCxnSpPr>
          <p:cNvPr id="7" name="Straight Connector 6"/>
          <p:cNvCxnSpPr/>
          <p:nvPr/>
        </p:nvCxnSpPr>
        <p:spPr>
          <a:xfrm flipH="1" flipV="1">
            <a:off x="445442" y="1454796"/>
            <a:ext cx="4063626" cy="35068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flipV="1">
            <a:off x="444686" y="4219834"/>
            <a:ext cx="4068273" cy="635261"/>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flipH="1" flipV="1">
            <a:off x="440810" y="2781690"/>
            <a:ext cx="4068273" cy="409382"/>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10491" y="1280651"/>
            <a:ext cx="444299" cy="338477"/>
          </a:xfrm>
          <a:prstGeom prst="rect">
            <a:avLst/>
          </a:prstGeom>
          <a:noFill/>
        </p:spPr>
        <p:txBody>
          <a:bodyPr wrap="none" lIns="91330" tIns="45665" rIns="91330" bIns="45665" rtlCol="0">
            <a:spAutoFit/>
          </a:bodyPr>
          <a:lstStyle/>
          <a:p>
            <a:r>
              <a:rPr lang="en-GB" sz="1600" dirty="0"/>
              <a:t>2.7</a:t>
            </a:r>
          </a:p>
        </p:txBody>
      </p:sp>
      <p:sp>
        <p:nvSpPr>
          <p:cNvPr id="17" name="TextBox 16"/>
          <p:cNvSpPr txBox="1"/>
          <p:nvPr/>
        </p:nvSpPr>
        <p:spPr>
          <a:xfrm>
            <a:off x="30762" y="2597025"/>
            <a:ext cx="444299" cy="338477"/>
          </a:xfrm>
          <a:prstGeom prst="rect">
            <a:avLst/>
          </a:prstGeom>
          <a:noFill/>
        </p:spPr>
        <p:txBody>
          <a:bodyPr wrap="none" lIns="91330" tIns="45665" rIns="91330" bIns="45665" rtlCol="0">
            <a:spAutoFit/>
          </a:bodyPr>
          <a:lstStyle/>
          <a:p>
            <a:r>
              <a:rPr lang="en-GB" sz="1600" dirty="0"/>
              <a:t>3.0</a:t>
            </a:r>
          </a:p>
        </p:txBody>
      </p:sp>
      <p:sp>
        <p:nvSpPr>
          <p:cNvPr id="18" name="TextBox 17"/>
          <p:cNvSpPr txBox="1"/>
          <p:nvPr/>
        </p:nvSpPr>
        <p:spPr>
          <a:xfrm>
            <a:off x="25" y="4035131"/>
            <a:ext cx="444299" cy="338477"/>
          </a:xfrm>
          <a:prstGeom prst="rect">
            <a:avLst/>
          </a:prstGeom>
          <a:noFill/>
        </p:spPr>
        <p:txBody>
          <a:bodyPr wrap="none" lIns="91330" tIns="45665" rIns="91330" bIns="45665" rtlCol="0">
            <a:spAutoFit/>
          </a:bodyPr>
          <a:lstStyle/>
          <a:p>
            <a:r>
              <a:rPr lang="en-GB" sz="1600" dirty="0"/>
              <a:t>2.5</a:t>
            </a:r>
          </a:p>
        </p:txBody>
      </p:sp>
      <p:sp>
        <p:nvSpPr>
          <p:cNvPr id="22" name="Rectangle 21"/>
          <p:cNvSpPr/>
          <p:nvPr/>
        </p:nvSpPr>
        <p:spPr>
          <a:xfrm>
            <a:off x="5018167" y="1088922"/>
            <a:ext cx="3923867" cy="3427780"/>
          </a:xfrm>
          <a:prstGeom prst="rect">
            <a:avLst/>
          </a:prstGeom>
        </p:spPr>
        <p:txBody>
          <a:bodyPr wrap="square" lIns="91328" tIns="45664" rIns="91328" bIns="45664">
            <a:spAutoFit/>
          </a:bodyPr>
          <a:lstStyle/>
          <a:p>
            <a:r>
              <a:rPr lang="en-GB" sz="1600" b="1" dirty="0">
                <a:solidFill>
                  <a:srgbClr val="000090"/>
                </a:solidFill>
              </a:rPr>
              <a:t>The forward calorimeters are a very large source of radiation (diffuse neutron source).</a:t>
            </a:r>
          </a:p>
          <a:p>
            <a:endParaRPr lang="en-GB" sz="1400" b="1" dirty="0">
              <a:solidFill>
                <a:srgbClr val="000090"/>
              </a:solidFill>
            </a:endParaRPr>
          </a:p>
          <a:p>
            <a:r>
              <a:rPr lang="en-GB" sz="1400" b="1" dirty="0">
                <a:solidFill>
                  <a:srgbClr val="008000"/>
                </a:solidFill>
              </a:rPr>
              <a:t>In ATLAS the forward calorimeter is inside the </a:t>
            </a:r>
            <a:r>
              <a:rPr lang="en-GB" sz="1400" b="1" dirty="0" err="1">
                <a:solidFill>
                  <a:srgbClr val="008000"/>
                </a:solidFill>
              </a:rPr>
              <a:t>endcap</a:t>
            </a:r>
            <a:r>
              <a:rPr lang="en-GB" sz="1400" b="1" dirty="0">
                <a:solidFill>
                  <a:srgbClr val="008000"/>
                </a:solidFill>
              </a:rPr>
              <a:t> calorimeter, in CMS the forward calorimeter is inside enclosed by the return Yoke.</a:t>
            </a:r>
          </a:p>
          <a:p>
            <a:endParaRPr lang="en-GB" sz="1400" b="1" dirty="0">
              <a:solidFill>
                <a:srgbClr val="008000"/>
              </a:solidFill>
            </a:endParaRPr>
          </a:p>
          <a:p>
            <a:r>
              <a:rPr lang="en-GB" sz="1400" b="1" dirty="0">
                <a:solidFill>
                  <a:srgbClr val="000090"/>
                </a:solidFill>
              </a:rPr>
              <a:t>For the FCC, the forward calorimeter is moved far out in order to reduced radiation load and increase granularity.</a:t>
            </a:r>
          </a:p>
          <a:p>
            <a:endParaRPr lang="en-GB" sz="1400" b="1" dirty="0">
              <a:solidFill>
                <a:srgbClr val="008000"/>
              </a:solidFill>
            </a:endParaRPr>
          </a:p>
          <a:p>
            <a:r>
              <a:rPr lang="en-GB" sz="1400" b="1" dirty="0">
                <a:solidFill>
                  <a:srgbClr val="008000"/>
                </a:solidFill>
                <a:sym typeface="Wingdings"/>
              </a:rPr>
              <a:t> A shielding arrangement is needed to stop the neutrons to escaping into the cavern hall and the </a:t>
            </a:r>
            <a:r>
              <a:rPr lang="en-GB" sz="1400" b="1" dirty="0" err="1">
                <a:solidFill>
                  <a:srgbClr val="008000"/>
                </a:solidFill>
                <a:sym typeface="Wingdings"/>
              </a:rPr>
              <a:t>muon</a:t>
            </a:r>
            <a:r>
              <a:rPr lang="en-GB" sz="1400" b="1" dirty="0">
                <a:solidFill>
                  <a:srgbClr val="008000"/>
                </a:solidFill>
                <a:sym typeface="Wingdings"/>
              </a:rPr>
              <a:t> system.</a:t>
            </a:r>
            <a:endParaRPr lang="en-GB" sz="1400" b="1" dirty="0">
              <a:solidFill>
                <a:srgbClr val="008000"/>
              </a:solidFill>
            </a:endParaRPr>
          </a:p>
          <a:p>
            <a:endParaRPr lang="en-GB" sz="1400" b="1" dirty="0">
              <a:solidFill>
                <a:srgbClr val="000090"/>
              </a:solidFill>
            </a:endParaRPr>
          </a:p>
        </p:txBody>
      </p:sp>
    </p:spTree>
    <p:extLst>
      <p:ext uri="{BB962C8B-B14F-4D97-AF65-F5344CB8AC3E}">
        <p14:creationId xmlns:p14="http://schemas.microsoft.com/office/powerpoint/2010/main" val="169831663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720588" y="357504"/>
            <a:ext cx="8100000" cy="8790766"/>
            <a:chOff x="-2343359" y="351530"/>
            <a:chExt cx="10800000" cy="11721021"/>
          </a:xfrm>
        </p:grpSpPr>
        <p:cxnSp>
          <p:nvCxnSpPr>
            <p:cNvPr id="10" name="Straight Connector 9"/>
            <p:cNvCxnSpPr/>
            <p:nvPr/>
          </p:nvCxnSpPr>
          <p:spPr>
            <a:xfrm>
              <a:off x="896400" y="836712"/>
              <a:ext cx="0" cy="187220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1256440" y="836712"/>
              <a:ext cx="0" cy="187220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1616480" y="836712"/>
              <a:ext cx="0" cy="187220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a:off x="1976520" y="836712"/>
              <a:ext cx="0" cy="187220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2336560" y="836712"/>
              <a:ext cx="0" cy="187220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2696600" y="836712"/>
              <a:ext cx="0" cy="187220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3056640" y="836712"/>
              <a:ext cx="0" cy="187220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a:off x="4568808" y="836712"/>
              <a:ext cx="0" cy="187220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4928848" y="836712"/>
              <a:ext cx="0" cy="187220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a:off x="3411452" y="1544611"/>
              <a:ext cx="521939" cy="400109"/>
            </a:xfrm>
            <a:prstGeom prst="rect">
              <a:avLst/>
            </a:prstGeom>
            <a:noFill/>
          </p:spPr>
          <p:txBody>
            <a:bodyPr wrap="none" rtlCol="0">
              <a:spAutoFit/>
            </a:bodyPr>
            <a:lstStyle/>
            <a:p>
              <a:pPr defTabSz="342900"/>
              <a:r>
                <a:rPr lang="en-US" sz="1350" dirty="0">
                  <a:solidFill>
                    <a:prstClr val="black"/>
                  </a:solidFill>
                </a:rPr>
                <a:t>…..</a:t>
              </a:r>
            </a:p>
          </p:txBody>
        </p:sp>
        <p:grpSp>
          <p:nvGrpSpPr>
            <p:cNvPr id="28" name="Group 27"/>
            <p:cNvGrpSpPr/>
            <p:nvPr/>
          </p:nvGrpSpPr>
          <p:grpSpPr>
            <a:xfrm>
              <a:off x="3483206" y="601506"/>
              <a:ext cx="216024" cy="216024"/>
              <a:chOff x="1043608" y="908720"/>
              <a:chExt cx="216024" cy="216024"/>
            </a:xfrm>
          </p:grpSpPr>
          <p:sp>
            <p:nvSpPr>
              <p:cNvPr id="26" name="Oval 25"/>
              <p:cNvSpPr/>
              <p:nvPr/>
            </p:nvSpPr>
            <p:spPr>
              <a:xfrm>
                <a:off x="1043608" y="908720"/>
                <a:ext cx="216024" cy="21602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defTabSz="342900"/>
                <a:endParaRPr lang="en-US" sz="1350">
                  <a:solidFill>
                    <a:prstClr val="black"/>
                  </a:solidFill>
                </a:endParaRPr>
              </a:p>
            </p:txBody>
          </p:sp>
          <p:sp>
            <p:nvSpPr>
              <p:cNvPr id="27" name="Oval 26"/>
              <p:cNvSpPr>
                <a:spLocks noChangeAspect="1"/>
              </p:cNvSpPr>
              <p:nvPr/>
            </p:nvSpPr>
            <p:spPr>
              <a:xfrm>
                <a:off x="1133609" y="998721"/>
                <a:ext cx="36022" cy="36022"/>
              </a:xfrm>
              <a:prstGeom prst="ellipse">
                <a:avLst/>
              </a:prstGeom>
              <a:solidFill>
                <a:schemeClr val="tx1"/>
              </a:solidFill>
            </p:spPr>
            <p:style>
              <a:lnRef idx="2">
                <a:schemeClr val="dk1"/>
              </a:lnRef>
              <a:fillRef idx="1">
                <a:schemeClr val="lt1"/>
              </a:fillRef>
              <a:effectRef idx="0">
                <a:schemeClr val="dk1"/>
              </a:effectRef>
              <a:fontRef idx="minor">
                <a:schemeClr val="dk1"/>
              </a:fontRef>
            </p:style>
            <p:txBody>
              <a:bodyPr rtlCol="0" anchor="ctr"/>
              <a:lstStyle/>
              <a:p>
                <a:pPr algn="ctr" defTabSz="342900"/>
                <a:endParaRPr lang="en-US" sz="1350">
                  <a:solidFill>
                    <a:prstClr val="black"/>
                  </a:solidFill>
                </a:endParaRPr>
              </a:p>
            </p:txBody>
          </p:sp>
        </p:grpSp>
        <p:sp>
          <p:nvSpPr>
            <p:cNvPr id="29" name="TextBox 28"/>
            <p:cNvSpPr txBox="1"/>
            <p:nvPr/>
          </p:nvSpPr>
          <p:spPr>
            <a:xfrm>
              <a:off x="3750817" y="385501"/>
              <a:ext cx="447131" cy="553997"/>
            </a:xfrm>
            <a:prstGeom prst="rect">
              <a:avLst/>
            </a:prstGeom>
            <a:noFill/>
          </p:spPr>
          <p:txBody>
            <a:bodyPr wrap="none" rtlCol="0">
              <a:spAutoFit/>
            </a:bodyPr>
            <a:lstStyle/>
            <a:p>
              <a:pPr defTabSz="342900"/>
              <a:r>
                <a:rPr lang="en-US" sz="2100" b="1" dirty="0">
                  <a:solidFill>
                    <a:prstClr val="black"/>
                  </a:solidFill>
                </a:rPr>
                <a:t>B</a:t>
              </a:r>
            </a:p>
          </p:txBody>
        </p:sp>
        <p:sp>
          <p:nvSpPr>
            <p:cNvPr id="32" name="Arc 31"/>
            <p:cNvSpPr>
              <a:spLocks noChangeAspect="1"/>
            </p:cNvSpPr>
            <p:nvPr/>
          </p:nvSpPr>
          <p:spPr>
            <a:xfrm rot="18947028">
              <a:off x="-2343359" y="1272551"/>
              <a:ext cx="10800000" cy="10800000"/>
            </a:xfrm>
            <a:prstGeom prst="arc">
              <a:avLst>
                <a:gd name="adj1" fmla="val 17236885"/>
                <a:gd name="adj2" fmla="val 20303753"/>
              </a:avLst>
            </a:prstGeom>
          </p:spPr>
          <p:style>
            <a:lnRef idx="2">
              <a:schemeClr val="accent1"/>
            </a:lnRef>
            <a:fillRef idx="0">
              <a:schemeClr val="accent1"/>
            </a:fillRef>
            <a:effectRef idx="1">
              <a:schemeClr val="accent1"/>
            </a:effectRef>
            <a:fontRef idx="minor">
              <a:schemeClr val="tx1"/>
            </a:fontRef>
          </p:style>
          <p:txBody>
            <a:bodyPr rtlCol="0" anchor="ctr"/>
            <a:lstStyle/>
            <a:p>
              <a:pPr algn="ctr" defTabSz="342900"/>
              <a:endParaRPr lang="en-US" sz="1350">
                <a:solidFill>
                  <a:prstClr val="black"/>
                </a:solidFill>
              </a:endParaRPr>
            </a:p>
          </p:txBody>
        </p:sp>
        <p:cxnSp>
          <p:nvCxnSpPr>
            <p:cNvPr id="34" name="Straight Arrow Connector 33"/>
            <p:cNvCxnSpPr/>
            <p:nvPr/>
          </p:nvCxnSpPr>
          <p:spPr>
            <a:xfrm>
              <a:off x="896400" y="2996952"/>
              <a:ext cx="4032448" cy="0"/>
            </a:xfrm>
            <a:prstGeom prst="straightConnector1">
              <a:avLst/>
            </a:prstGeom>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35" name="TextBox 34"/>
            <p:cNvSpPr txBox="1"/>
            <p:nvPr/>
          </p:nvSpPr>
          <p:spPr>
            <a:xfrm>
              <a:off x="3563888" y="2492897"/>
              <a:ext cx="397973" cy="553997"/>
            </a:xfrm>
            <a:prstGeom prst="rect">
              <a:avLst/>
            </a:prstGeom>
            <a:noFill/>
          </p:spPr>
          <p:txBody>
            <a:bodyPr wrap="none" rtlCol="0">
              <a:spAutoFit/>
            </a:bodyPr>
            <a:lstStyle/>
            <a:p>
              <a:pPr defTabSz="342900"/>
              <a:r>
                <a:rPr lang="en-US" sz="2100" dirty="0">
                  <a:solidFill>
                    <a:prstClr val="black"/>
                  </a:solidFill>
                </a:rPr>
                <a:t>L</a:t>
              </a:r>
            </a:p>
          </p:txBody>
        </p:sp>
        <p:sp>
          <p:nvSpPr>
            <p:cNvPr id="36" name="TextBox 35"/>
            <p:cNvSpPr txBox="1"/>
            <p:nvPr/>
          </p:nvSpPr>
          <p:spPr>
            <a:xfrm>
              <a:off x="727124" y="351530"/>
              <a:ext cx="4561765" cy="430887"/>
            </a:xfrm>
            <a:prstGeom prst="rect">
              <a:avLst/>
            </a:prstGeom>
            <a:noFill/>
          </p:spPr>
          <p:txBody>
            <a:bodyPr wrap="square" rtlCol="0">
              <a:spAutoFit/>
            </a:bodyPr>
            <a:lstStyle/>
            <a:p>
              <a:pPr defTabSz="342900"/>
              <a:r>
                <a:rPr lang="en-US" sz="1500" dirty="0">
                  <a:solidFill>
                    <a:prstClr val="black"/>
                  </a:solidFill>
                </a:rPr>
                <a:t>1    2    3  …                                                  N</a:t>
              </a:r>
            </a:p>
          </p:txBody>
        </p:sp>
      </p:grpSp>
      <p:sp>
        <p:nvSpPr>
          <p:cNvPr id="37" name="TextBox 36"/>
          <p:cNvSpPr txBox="1"/>
          <p:nvPr/>
        </p:nvSpPr>
        <p:spPr>
          <a:xfrm>
            <a:off x="5382090" y="803171"/>
            <a:ext cx="2541273" cy="1246495"/>
          </a:xfrm>
          <a:prstGeom prst="rect">
            <a:avLst/>
          </a:prstGeom>
          <a:noFill/>
        </p:spPr>
        <p:txBody>
          <a:bodyPr wrap="none" rtlCol="0">
            <a:spAutoFit/>
          </a:bodyPr>
          <a:lstStyle/>
          <a:p>
            <a:pPr defTabSz="342900"/>
            <a:r>
              <a:rPr lang="el-GR" sz="1500" dirty="0">
                <a:solidFill>
                  <a:prstClr val="black"/>
                </a:solidFill>
              </a:rPr>
              <a:t>σ</a:t>
            </a:r>
            <a:r>
              <a:rPr lang="en-US" sz="1500" dirty="0">
                <a:solidFill>
                  <a:prstClr val="black"/>
                </a:solidFill>
              </a:rPr>
              <a:t> … point resolution/plane</a:t>
            </a:r>
          </a:p>
          <a:p>
            <a:pPr defTabSz="342900"/>
            <a:endParaRPr lang="en-US" sz="1500" dirty="0">
              <a:solidFill>
                <a:prstClr val="black"/>
              </a:solidFill>
            </a:endParaRPr>
          </a:p>
          <a:p>
            <a:pPr defTabSz="342900"/>
            <a:r>
              <a:rPr lang="en-US" sz="1500" dirty="0" err="1">
                <a:solidFill>
                  <a:prstClr val="black"/>
                </a:solidFill>
              </a:rPr>
              <a:t>X</a:t>
            </a:r>
            <a:r>
              <a:rPr lang="en-US" sz="1500" baseline="-25000" dirty="0" err="1">
                <a:solidFill>
                  <a:prstClr val="black"/>
                </a:solidFill>
              </a:rPr>
              <a:t>tot</a:t>
            </a:r>
            <a:r>
              <a:rPr lang="en-US" sz="1500" dirty="0">
                <a:solidFill>
                  <a:prstClr val="black"/>
                </a:solidFill>
              </a:rPr>
              <a:t>/X</a:t>
            </a:r>
            <a:r>
              <a:rPr lang="en-US" sz="1500" baseline="-25000" dirty="0">
                <a:solidFill>
                  <a:prstClr val="black"/>
                </a:solidFill>
              </a:rPr>
              <a:t>0</a:t>
            </a:r>
            <a:r>
              <a:rPr lang="en-US" sz="1500" dirty="0">
                <a:solidFill>
                  <a:prstClr val="black"/>
                </a:solidFill>
              </a:rPr>
              <a:t> … total material budget</a:t>
            </a:r>
          </a:p>
          <a:p>
            <a:pPr defTabSz="342900"/>
            <a:endParaRPr lang="en-US" sz="1500" dirty="0">
              <a:solidFill>
                <a:prstClr val="black"/>
              </a:solidFill>
            </a:endParaRPr>
          </a:p>
          <a:p>
            <a:pPr defTabSz="342900"/>
            <a:r>
              <a:rPr lang="en-US" sz="1500" dirty="0">
                <a:solidFill>
                  <a:prstClr val="black"/>
                </a:solidFill>
              </a:rPr>
              <a:t>N equidistant layers</a:t>
            </a:r>
          </a:p>
        </p:txBody>
      </p:sp>
      <p:pic>
        <p:nvPicPr>
          <p:cNvPr id="38" name="Picture 37"/>
          <p:cNvPicPr>
            <a:picLocks noChangeAspect="1"/>
          </p:cNvPicPr>
          <p:nvPr/>
        </p:nvPicPr>
        <p:blipFill>
          <a:blip r:embed="rId2"/>
          <a:stretch>
            <a:fillRect/>
          </a:stretch>
        </p:blipFill>
        <p:spPr>
          <a:xfrm>
            <a:off x="3275856" y="2517744"/>
            <a:ext cx="3837041" cy="1046981"/>
          </a:xfrm>
          <a:prstGeom prst="rect">
            <a:avLst/>
          </a:prstGeom>
        </p:spPr>
      </p:pic>
      <p:pic>
        <p:nvPicPr>
          <p:cNvPr id="39" name="Picture 38"/>
          <p:cNvPicPr>
            <a:picLocks noChangeAspect="1"/>
          </p:cNvPicPr>
          <p:nvPr/>
        </p:nvPicPr>
        <p:blipFill>
          <a:blip r:embed="rId3"/>
          <a:stretch>
            <a:fillRect/>
          </a:stretch>
        </p:blipFill>
        <p:spPr>
          <a:xfrm>
            <a:off x="3275856" y="3651870"/>
            <a:ext cx="4169957" cy="1356556"/>
          </a:xfrm>
          <a:prstGeom prst="rect">
            <a:avLst/>
          </a:prstGeom>
        </p:spPr>
      </p:pic>
      <p:sp>
        <p:nvSpPr>
          <p:cNvPr id="40" name="TextBox 39"/>
          <p:cNvSpPr txBox="1"/>
          <p:nvPr/>
        </p:nvSpPr>
        <p:spPr>
          <a:xfrm>
            <a:off x="1352059" y="2782473"/>
            <a:ext cx="1728999" cy="323165"/>
          </a:xfrm>
          <a:prstGeom prst="rect">
            <a:avLst/>
          </a:prstGeom>
          <a:noFill/>
        </p:spPr>
        <p:txBody>
          <a:bodyPr wrap="none" rtlCol="0">
            <a:spAutoFit/>
          </a:bodyPr>
          <a:lstStyle/>
          <a:p>
            <a:pPr defTabSz="342900"/>
            <a:r>
              <a:rPr lang="en-US" sz="1500" b="1" dirty="0">
                <a:solidFill>
                  <a:srgbClr val="000090"/>
                </a:solidFill>
              </a:rPr>
              <a:t>Position Resolution</a:t>
            </a:r>
          </a:p>
        </p:txBody>
      </p:sp>
      <p:sp>
        <p:nvSpPr>
          <p:cNvPr id="41" name="TextBox 40"/>
          <p:cNvSpPr txBox="1"/>
          <p:nvPr/>
        </p:nvSpPr>
        <p:spPr>
          <a:xfrm>
            <a:off x="1316177" y="3647176"/>
            <a:ext cx="1755994" cy="553998"/>
          </a:xfrm>
          <a:prstGeom prst="rect">
            <a:avLst/>
          </a:prstGeom>
          <a:noFill/>
        </p:spPr>
        <p:txBody>
          <a:bodyPr wrap="none" rtlCol="0">
            <a:spAutoFit/>
          </a:bodyPr>
          <a:lstStyle/>
          <a:p>
            <a:pPr defTabSz="342900"/>
            <a:r>
              <a:rPr lang="en-US" sz="1500" b="1" dirty="0">
                <a:solidFill>
                  <a:srgbClr val="000090"/>
                </a:solidFill>
              </a:rPr>
              <a:t>Multiple Scattering,</a:t>
            </a:r>
          </a:p>
          <a:p>
            <a:pPr defTabSz="342900"/>
            <a:r>
              <a:rPr lang="en-US" sz="1500" b="1" dirty="0">
                <a:solidFill>
                  <a:srgbClr val="000090"/>
                </a:solidFill>
              </a:rPr>
              <a:t>Equal weighting</a:t>
            </a:r>
          </a:p>
        </p:txBody>
      </p:sp>
      <p:sp>
        <p:nvSpPr>
          <p:cNvPr id="30" name="TextBox 29"/>
          <p:cNvSpPr txBox="1"/>
          <p:nvPr/>
        </p:nvSpPr>
        <p:spPr>
          <a:xfrm>
            <a:off x="0" y="0"/>
            <a:ext cx="9143999" cy="369332"/>
          </a:xfrm>
          <a:prstGeom prst="rect">
            <a:avLst/>
          </a:prstGeom>
          <a:noFill/>
        </p:spPr>
        <p:txBody>
          <a:bodyPr wrap="square" rtlCol="0">
            <a:spAutoFit/>
          </a:bodyPr>
          <a:lstStyle/>
          <a:p>
            <a:pPr algn="ctr" defTabSz="342900"/>
            <a:r>
              <a:rPr lang="de-DE" b="1" dirty="0" err="1" smtClean="0">
                <a:solidFill>
                  <a:srgbClr val="FF0000"/>
                </a:solidFill>
              </a:rPr>
              <a:t>Tracker</a:t>
            </a:r>
            <a:r>
              <a:rPr lang="de-DE" b="1" dirty="0" smtClean="0">
                <a:solidFill>
                  <a:srgbClr val="FF0000"/>
                </a:solidFill>
              </a:rPr>
              <a:t> Point </a:t>
            </a:r>
            <a:r>
              <a:rPr lang="de-DE" b="1" dirty="0">
                <a:solidFill>
                  <a:srgbClr val="FF0000"/>
                </a:solidFill>
              </a:rPr>
              <a:t>Resolution </a:t>
            </a:r>
            <a:r>
              <a:rPr lang="de-DE" b="1" dirty="0" err="1">
                <a:solidFill>
                  <a:srgbClr val="FF0000"/>
                </a:solidFill>
              </a:rPr>
              <a:t>and</a:t>
            </a:r>
            <a:r>
              <a:rPr lang="de-DE" b="1" dirty="0">
                <a:solidFill>
                  <a:srgbClr val="FF0000"/>
                </a:solidFill>
              </a:rPr>
              <a:t> Multiple </a:t>
            </a:r>
            <a:r>
              <a:rPr lang="de-DE" b="1" dirty="0" err="1">
                <a:solidFill>
                  <a:srgbClr val="FF0000"/>
                </a:solidFill>
              </a:rPr>
              <a:t>Scattering</a:t>
            </a:r>
            <a:endParaRPr lang="de-DE" b="1" dirty="0">
              <a:solidFill>
                <a:srgbClr val="FF0000"/>
              </a:solidFill>
            </a:endParaRPr>
          </a:p>
        </p:txBody>
      </p:sp>
      <p:sp>
        <p:nvSpPr>
          <p:cNvPr id="4" name="Rectangle 3"/>
          <p:cNvSpPr/>
          <p:nvPr/>
        </p:nvSpPr>
        <p:spPr>
          <a:xfrm>
            <a:off x="5976156" y="4191930"/>
            <a:ext cx="1782198" cy="969496"/>
          </a:xfrm>
          <a:prstGeom prst="rect">
            <a:avLst/>
          </a:prstGeom>
        </p:spPr>
        <p:txBody>
          <a:bodyPr wrap="square">
            <a:spAutoFit/>
          </a:bodyPr>
          <a:lstStyle/>
          <a:p>
            <a:pPr defTabSz="342900"/>
            <a:r>
              <a:rPr lang="en-US" sz="1200" b="1" dirty="0">
                <a:solidFill>
                  <a:srgbClr val="000090"/>
                </a:solidFill>
              </a:rPr>
              <a:t>≈1.2</a:t>
            </a:r>
          </a:p>
          <a:p>
            <a:pPr defTabSz="342900"/>
            <a:endParaRPr lang="en-US" sz="900" b="1" dirty="0">
              <a:solidFill>
                <a:srgbClr val="000090"/>
              </a:solidFill>
            </a:endParaRPr>
          </a:p>
          <a:p>
            <a:pPr defTabSz="342900"/>
            <a:r>
              <a:rPr lang="en-US" sz="900" b="1" dirty="0">
                <a:solidFill>
                  <a:srgbClr val="000090"/>
                </a:solidFill>
              </a:rPr>
              <a:t>Taking into account the correlation (</a:t>
            </a:r>
            <a:r>
              <a:rPr lang="en-US" sz="900" b="1" dirty="0" err="1">
                <a:solidFill>
                  <a:srgbClr val="000090"/>
                </a:solidFill>
              </a:rPr>
              <a:t>Kalman</a:t>
            </a:r>
            <a:r>
              <a:rPr lang="en-US" sz="900" b="1" dirty="0">
                <a:solidFill>
                  <a:srgbClr val="000090"/>
                </a:solidFill>
              </a:rPr>
              <a:t> filter etc.) this number can be reduced to 1.0</a:t>
            </a:r>
          </a:p>
        </p:txBody>
      </p:sp>
      <p:sp>
        <p:nvSpPr>
          <p:cNvPr id="2" name="Right Brace 1"/>
          <p:cNvSpPr/>
          <p:nvPr/>
        </p:nvSpPr>
        <p:spPr>
          <a:xfrm>
            <a:off x="5814138" y="4137924"/>
            <a:ext cx="162018" cy="378042"/>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defTabSz="685800"/>
            <a:endParaRPr lang="en-GB" sz="1350">
              <a:solidFill>
                <a:prstClr val="black"/>
              </a:solidFill>
            </a:endParaRPr>
          </a:p>
        </p:txBody>
      </p:sp>
    </p:spTree>
    <p:extLst>
      <p:ext uri="{BB962C8B-B14F-4D97-AF65-F5344CB8AC3E}">
        <p14:creationId xmlns:p14="http://schemas.microsoft.com/office/powerpoint/2010/main" val="2499439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C:\X\lectures\ars_electronica\lhcb_layout.jp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4986957" y="2905202"/>
            <a:ext cx="2915771" cy="2186828"/>
          </a:xfrm>
          <a:prstGeom prst="rect">
            <a:avLst/>
          </a:prstGeom>
          <a:noFill/>
        </p:spPr>
      </p:pic>
      <p:pic>
        <p:nvPicPr>
          <p:cNvPr id="4098" name="Picture 2" descr="C:\X\lectures\ars_electronica\atlas_scheme.jp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043608" y="402046"/>
            <a:ext cx="3143250" cy="2223570"/>
          </a:xfrm>
          <a:prstGeom prst="rect">
            <a:avLst/>
          </a:prstGeom>
          <a:noFill/>
        </p:spPr>
      </p:pic>
      <p:pic>
        <p:nvPicPr>
          <p:cNvPr id="4099" name="Picture 3" descr="C:\X\lectures\ars_electronica\alice_ok.png"/>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1043608" y="3025666"/>
            <a:ext cx="3625490" cy="2057400"/>
          </a:xfrm>
          <a:prstGeom prst="rect">
            <a:avLst/>
          </a:prstGeom>
          <a:noFill/>
        </p:spPr>
      </p:pic>
      <p:pic>
        <p:nvPicPr>
          <p:cNvPr id="4101" name="Picture 5" descr="C:\X\lectures\ars_electronica\cms_layout.jpg"/>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4458903" y="396766"/>
            <a:ext cx="3441514" cy="2457450"/>
          </a:xfrm>
          <a:prstGeom prst="rect">
            <a:avLst/>
          </a:prstGeom>
          <a:noFill/>
        </p:spPr>
      </p:pic>
      <p:sp>
        <p:nvSpPr>
          <p:cNvPr id="6" name="Rectangle 4"/>
          <p:cNvSpPr>
            <a:spLocks noChangeArrowheads="1"/>
          </p:cNvSpPr>
          <p:nvPr/>
        </p:nvSpPr>
        <p:spPr bwMode="auto">
          <a:xfrm>
            <a:off x="1314450" y="0"/>
            <a:ext cx="6457950" cy="400050"/>
          </a:xfrm>
          <a:prstGeom prst="rect">
            <a:avLst/>
          </a:prstGeom>
          <a:noFill/>
          <a:ln w="9525">
            <a:noFill/>
            <a:miter lim="800000"/>
            <a:headEnd/>
            <a:tailEnd/>
          </a:ln>
        </p:spPr>
        <p:txBody>
          <a:bodyPr anchor="ctr"/>
          <a:lstStyle/>
          <a:p>
            <a:pPr algn="ctr" defTabSz="685800" fontAlgn="base">
              <a:spcBef>
                <a:spcPct val="0"/>
              </a:spcBef>
              <a:spcAft>
                <a:spcPct val="0"/>
              </a:spcAft>
            </a:pPr>
            <a:r>
              <a:rPr lang="en-US" sz="2100" b="1" dirty="0">
                <a:solidFill>
                  <a:srgbClr val="FF0000"/>
                </a:solidFill>
              </a:rPr>
              <a:t>ATLAS, CMS, ALICE, </a:t>
            </a:r>
            <a:r>
              <a:rPr lang="en-US" sz="2100" b="1" dirty="0" err="1">
                <a:solidFill>
                  <a:srgbClr val="FF0000"/>
                </a:solidFill>
              </a:rPr>
              <a:t>LHCb</a:t>
            </a:r>
            <a:endParaRPr lang="en-US" sz="2100" b="1" dirty="0">
              <a:solidFill>
                <a:srgbClr val="FF0000"/>
              </a:solidFill>
            </a:endParaRPr>
          </a:p>
        </p:txBody>
      </p:sp>
    </p:spTree>
    <p:extLst>
      <p:ext uri="{BB962C8B-B14F-4D97-AF65-F5344CB8AC3E}">
        <p14:creationId xmlns:p14="http://schemas.microsoft.com/office/powerpoint/2010/main" val="101757156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C7E83C-C8C4-9E4C-B5B4-775F50F43E16}" type="datetime1">
              <a:rPr lang="en-GB" smtClean="0">
                <a:solidFill>
                  <a:prstClr val="black">
                    <a:tint val="75000"/>
                  </a:prstClr>
                </a:solidFill>
              </a:rPr>
              <a:pPr/>
              <a:t>18/09/2018</a:t>
            </a:fld>
            <a:endParaRPr lang="en-US">
              <a:solidFill>
                <a:prstClr val="black">
                  <a:tint val="75000"/>
                </a:prstClr>
              </a:solidFill>
            </a:endParaRPr>
          </a:p>
        </p:txBody>
      </p:sp>
      <p:sp>
        <p:nvSpPr>
          <p:cNvPr id="3" name="Slide Number Placeholder 2"/>
          <p:cNvSpPr>
            <a:spLocks noGrp="1"/>
          </p:cNvSpPr>
          <p:nvPr>
            <p:ph type="sldNum" sz="quarter" idx="12"/>
          </p:nvPr>
        </p:nvSpPr>
        <p:spPr/>
        <p:txBody>
          <a:bodyPr/>
          <a:lstStyle/>
          <a:p>
            <a:fld id="{E751FCF7-BE60-0742-9A6C-7C546CEF75BD}" type="slidenum">
              <a:rPr lang="en-US" smtClean="0">
                <a:solidFill>
                  <a:prstClr val="black">
                    <a:tint val="75000"/>
                  </a:prstClr>
                </a:solidFill>
              </a:rPr>
              <a:pPr/>
              <a:t>40</a:t>
            </a:fld>
            <a:endParaRPr lang="en-US">
              <a:solidFill>
                <a:prstClr val="black">
                  <a:tint val="75000"/>
                </a:prstClr>
              </a:solidFill>
            </a:endParaRPr>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380" y="91440"/>
            <a:ext cx="9143239" cy="5052060"/>
          </a:xfrm>
          <a:prstGeom prst="rect">
            <a:avLst/>
          </a:prstGeom>
        </p:spPr>
      </p:pic>
      <p:sp>
        <p:nvSpPr>
          <p:cNvPr id="5" name="Rectangle 4"/>
          <p:cNvSpPr/>
          <p:nvPr/>
        </p:nvSpPr>
        <p:spPr>
          <a:xfrm>
            <a:off x="107504" y="2211710"/>
            <a:ext cx="3168352" cy="43204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21930799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C7E83C-C8C4-9E4C-B5B4-775F50F43E16}" type="datetime1">
              <a:rPr lang="en-GB" smtClean="0">
                <a:solidFill>
                  <a:prstClr val="black">
                    <a:tint val="75000"/>
                  </a:prstClr>
                </a:solidFill>
              </a:rPr>
              <a:pPr/>
              <a:t>18/09/2018</a:t>
            </a:fld>
            <a:endParaRPr lang="en-US">
              <a:solidFill>
                <a:prstClr val="black">
                  <a:tint val="75000"/>
                </a:prstClr>
              </a:solidFill>
            </a:endParaRPr>
          </a:p>
        </p:txBody>
      </p:sp>
      <p:sp>
        <p:nvSpPr>
          <p:cNvPr id="3" name="Slide Number Placeholder 2"/>
          <p:cNvSpPr>
            <a:spLocks noGrp="1"/>
          </p:cNvSpPr>
          <p:nvPr>
            <p:ph type="sldNum" sz="quarter" idx="12"/>
          </p:nvPr>
        </p:nvSpPr>
        <p:spPr/>
        <p:txBody>
          <a:bodyPr/>
          <a:lstStyle/>
          <a:p>
            <a:fld id="{E751FCF7-BE60-0742-9A6C-7C546CEF75BD}" type="slidenum">
              <a:rPr lang="en-US" smtClean="0">
                <a:solidFill>
                  <a:prstClr val="black">
                    <a:tint val="75000"/>
                  </a:prstClr>
                </a:solidFill>
              </a:rPr>
              <a:pPr/>
              <a:t>41</a:t>
            </a:fld>
            <a:endParaRPr lang="en-US">
              <a:solidFill>
                <a:prstClr val="black">
                  <a:tint val="75000"/>
                </a:prstClr>
              </a:solidFill>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5" name="Rectangle 4"/>
          <p:cNvSpPr/>
          <p:nvPr/>
        </p:nvSpPr>
        <p:spPr>
          <a:xfrm>
            <a:off x="4860032" y="4443958"/>
            <a:ext cx="3816424" cy="43204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 name="TextBox 5"/>
          <p:cNvSpPr txBox="1"/>
          <p:nvPr/>
        </p:nvSpPr>
        <p:spPr>
          <a:xfrm>
            <a:off x="5951972" y="3795886"/>
            <a:ext cx="3192028" cy="338554"/>
          </a:xfrm>
          <a:prstGeom prst="rect">
            <a:avLst/>
          </a:prstGeom>
          <a:noFill/>
        </p:spPr>
        <p:txBody>
          <a:bodyPr wrap="none" rtlCol="0">
            <a:spAutoFit/>
          </a:bodyPr>
          <a:lstStyle/>
          <a:p>
            <a:r>
              <a:rPr lang="en-GB" sz="1600" dirty="0"/>
              <a:t>d</a:t>
            </a:r>
            <a:r>
              <a:rPr lang="en-GB" sz="1600" dirty="0" smtClean="0"/>
              <a:t>ashed lines show the dipole option</a:t>
            </a:r>
            <a:endParaRPr lang="en-GB" sz="1600" dirty="0"/>
          </a:p>
        </p:txBody>
      </p:sp>
    </p:spTree>
    <p:extLst>
      <p:ext uri="{BB962C8B-B14F-4D97-AF65-F5344CB8AC3E}">
        <p14:creationId xmlns:p14="http://schemas.microsoft.com/office/powerpoint/2010/main" val="162054590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C7E83C-C8C4-9E4C-B5B4-775F50F43E16}" type="datetime1">
              <a:rPr lang="en-GB" smtClean="0">
                <a:solidFill>
                  <a:prstClr val="black">
                    <a:tint val="75000"/>
                  </a:prstClr>
                </a:solidFill>
              </a:rPr>
              <a:pPr/>
              <a:t>18/09/2018</a:t>
            </a:fld>
            <a:endParaRPr lang="en-US">
              <a:solidFill>
                <a:prstClr val="black">
                  <a:tint val="75000"/>
                </a:prstClr>
              </a:solidFill>
            </a:endParaRPr>
          </a:p>
        </p:txBody>
      </p:sp>
      <p:sp>
        <p:nvSpPr>
          <p:cNvPr id="3" name="Slide Number Placeholder 2"/>
          <p:cNvSpPr>
            <a:spLocks noGrp="1"/>
          </p:cNvSpPr>
          <p:nvPr>
            <p:ph type="sldNum" sz="quarter" idx="12"/>
          </p:nvPr>
        </p:nvSpPr>
        <p:spPr/>
        <p:txBody>
          <a:bodyPr/>
          <a:lstStyle/>
          <a:p>
            <a:fld id="{E751FCF7-BE60-0742-9A6C-7C546CEF75BD}" type="slidenum">
              <a:rPr lang="en-US" smtClean="0">
                <a:solidFill>
                  <a:prstClr val="black">
                    <a:tint val="75000"/>
                  </a:prstClr>
                </a:solidFill>
              </a:rPr>
              <a:pPr/>
              <a:t>42</a:t>
            </a:fld>
            <a:endParaRPr lang="en-US">
              <a:solidFill>
                <a:prstClr val="black">
                  <a:tint val="75000"/>
                </a:prstClr>
              </a:solidFill>
            </a:endParaRPr>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a:ext>
            </a:extLst>
          </a:blip>
          <a:srcRect t="1600"/>
          <a:stretch/>
        </p:blipFill>
        <p:spPr>
          <a:xfrm>
            <a:off x="4572" y="82296"/>
            <a:ext cx="9134856" cy="5061204"/>
          </a:xfrm>
          <a:prstGeom prst="rect">
            <a:avLst/>
          </a:prstGeom>
        </p:spPr>
      </p:pic>
      <p:sp>
        <p:nvSpPr>
          <p:cNvPr id="5" name="Rectangle 4"/>
          <p:cNvSpPr/>
          <p:nvPr/>
        </p:nvSpPr>
        <p:spPr>
          <a:xfrm>
            <a:off x="5796136" y="0"/>
            <a:ext cx="3347864" cy="43204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12741408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C7E83C-C8C4-9E4C-B5B4-775F50F43E16}" type="datetime1">
              <a:rPr lang="en-GB" smtClean="0">
                <a:solidFill>
                  <a:prstClr val="black">
                    <a:tint val="75000"/>
                  </a:prstClr>
                </a:solidFill>
              </a:rPr>
              <a:pPr/>
              <a:t>18/09/2018</a:t>
            </a:fld>
            <a:endParaRPr lang="en-US">
              <a:solidFill>
                <a:prstClr val="black">
                  <a:tint val="75000"/>
                </a:prstClr>
              </a:solidFill>
            </a:endParaRPr>
          </a:p>
        </p:txBody>
      </p:sp>
      <p:sp>
        <p:nvSpPr>
          <p:cNvPr id="3" name="Slide Number Placeholder 2"/>
          <p:cNvSpPr>
            <a:spLocks noGrp="1"/>
          </p:cNvSpPr>
          <p:nvPr>
            <p:ph type="sldNum" sz="quarter" idx="12"/>
          </p:nvPr>
        </p:nvSpPr>
        <p:spPr/>
        <p:txBody>
          <a:bodyPr/>
          <a:lstStyle/>
          <a:p>
            <a:fld id="{E751FCF7-BE60-0742-9A6C-7C546CEF75BD}" type="slidenum">
              <a:rPr lang="en-US" smtClean="0">
                <a:solidFill>
                  <a:prstClr val="black">
                    <a:tint val="75000"/>
                  </a:prstClr>
                </a:solidFill>
              </a:rPr>
              <a:pPr/>
              <a:t>43</a:t>
            </a:fld>
            <a:endParaRPr lang="en-US">
              <a:solidFill>
                <a:prstClr val="black">
                  <a:tint val="75000"/>
                </a:prstClr>
              </a:solidFill>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4290"/>
            <a:ext cx="9144000" cy="5134919"/>
          </a:xfrm>
          <a:prstGeom prst="rect">
            <a:avLst/>
          </a:prstGeom>
        </p:spPr>
      </p:pic>
      <p:sp>
        <p:nvSpPr>
          <p:cNvPr id="5" name="Rectangle 4"/>
          <p:cNvSpPr/>
          <p:nvPr/>
        </p:nvSpPr>
        <p:spPr>
          <a:xfrm>
            <a:off x="0" y="3795886"/>
            <a:ext cx="3347864" cy="43204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99322046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C7E83C-C8C4-9E4C-B5B4-775F50F43E16}" type="datetime1">
              <a:rPr lang="en-GB" smtClean="0">
                <a:solidFill>
                  <a:prstClr val="black">
                    <a:tint val="75000"/>
                  </a:prstClr>
                </a:solidFill>
              </a:rPr>
              <a:pPr/>
              <a:t>18/09/2018</a:t>
            </a:fld>
            <a:endParaRPr lang="en-US">
              <a:solidFill>
                <a:prstClr val="black">
                  <a:tint val="75000"/>
                </a:prstClr>
              </a:solidFill>
            </a:endParaRPr>
          </a:p>
        </p:txBody>
      </p:sp>
      <p:sp>
        <p:nvSpPr>
          <p:cNvPr id="3" name="Slide Number Placeholder 2"/>
          <p:cNvSpPr>
            <a:spLocks noGrp="1"/>
          </p:cNvSpPr>
          <p:nvPr>
            <p:ph type="sldNum" sz="quarter" idx="12"/>
          </p:nvPr>
        </p:nvSpPr>
        <p:spPr/>
        <p:txBody>
          <a:bodyPr/>
          <a:lstStyle/>
          <a:p>
            <a:fld id="{E751FCF7-BE60-0742-9A6C-7C546CEF75BD}" type="slidenum">
              <a:rPr lang="en-US" smtClean="0">
                <a:solidFill>
                  <a:prstClr val="black">
                    <a:tint val="75000"/>
                  </a:prstClr>
                </a:solidFill>
              </a:rPr>
              <a:pPr/>
              <a:t>44</a:t>
            </a:fld>
            <a:endParaRPr lang="en-US">
              <a:solidFill>
                <a:prstClr val="black">
                  <a:tint val="75000"/>
                </a:prstClr>
              </a:solidFill>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5133"/>
            <a:ext cx="9144000" cy="5133234"/>
          </a:xfrm>
          <a:prstGeom prst="rect">
            <a:avLst/>
          </a:prstGeom>
        </p:spPr>
      </p:pic>
    </p:spTree>
    <p:extLst>
      <p:ext uri="{BB962C8B-B14F-4D97-AF65-F5344CB8AC3E}">
        <p14:creationId xmlns:p14="http://schemas.microsoft.com/office/powerpoint/2010/main" val="24965681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C7E83C-C8C4-9E4C-B5B4-775F50F43E16}" type="datetime1">
              <a:rPr lang="en-GB" smtClean="0">
                <a:solidFill>
                  <a:prstClr val="black">
                    <a:tint val="75000"/>
                  </a:prstClr>
                </a:solidFill>
              </a:rPr>
              <a:pPr/>
              <a:t>18/09/2018</a:t>
            </a:fld>
            <a:endParaRPr lang="en-US">
              <a:solidFill>
                <a:prstClr val="black">
                  <a:tint val="75000"/>
                </a:prstClr>
              </a:solidFill>
            </a:endParaRPr>
          </a:p>
        </p:txBody>
      </p:sp>
      <p:sp>
        <p:nvSpPr>
          <p:cNvPr id="3" name="Slide Number Placeholder 2"/>
          <p:cNvSpPr>
            <a:spLocks noGrp="1"/>
          </p:cNvSpPr>
          <p:nvPr>
            <p:ph type="sldNum" sz="quarter" idx="12"/>
          </p:nvPr>
        </p:nvSpPr>
        <p:spPr/>
        <p:txBody>
          <a:bodyPr/>
          <a:lstStyle/>
          <a:p>
            <a:fld id="{E751FCF7-BE60-0742-9A6C-7C546CEF75BD}" type="slidenum">
              <a:rPr lang="en-US" smtClean="0">
                <a:solidFill>
                  <a:prstClr val="black">
                    <a:tint val="75000"/>
                  </a:prstClr>
                </a:solidFill>
              </a:rPr>
              <a:pPr/>
              <a:t>45</a:t>
            </a:fld>
            <a:endParaRPr lang="en-US">
              <a:solidFill>
                <a:prstClr val="black">
                  <a:tint val="75000"/>
                </a:prstClr>
              </a:solidFill>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858"/>
            <a:ext cx="9144000" cy="5141784"/>
          </a:xfrm>
          <a:prstGeom prst="rect">
            <a:avLst/>
          </a:prstGeom>
        </p:spPr>
      </p:pic>
      <p:sp>
        <p:nvSpPr>
          <p:cNvPr id="5" name="Rectangle 4"/>
          <p:cNvSpPr/>
          <p:nvPr/>
        </p:nvSpPr>
        <p:spPr>
          <a:xfrm>
            <a:off x="5364088" y="71109"/>
            <a:ext cx="3779912" cy="39277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94659434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C7E83C-C8C4-9E4C-B5B4-775F50F43E16}" type="datetime1">
              <a:rPr lang="en-GB" smtClean="0">
                <a:solidFill>
                  <a:prstClr val="black">
                    <a:tint val="75000"/>
                  </a:prstClr>
                </a:solidFill>
              </a:rPr>
              <a:pPr/>
              <a:t>18/09/2018</a:t>
            </a:fld>
            <a:endParaRPr lang="en-US">
              <a:solidFill>
                <a:prstClr val="black">
                  <a:tint val="75000"/>
                </a:prstClr>
              </a:solidFill>
            </a:endParaRPr>
          </a:p>
        </p:txBody>
      </p:sp>
      <p:sp>
        <p:nvSpPr>
          <p:cNvPr id="3" name="Slide Number Placeholder 2"/>
          <p:cNvSpPr>
            <a:spLocks noGrp="1"/>
          </p:cNvSpPr>
          <p:nvPr>
            <p:ph type="sldNum" sz="quarter" idx="12"/>
          </p:nvPr>
        </p:nvSpPr>
        <p:spPr/>
        <p:txBody>
          <a:bodyPr/>
          <a:lstStyle/>
          <a:p>
            <a:fld id="{E751FCF7-BE60-0742-9A6C-7C546CEF75BD}" type="slidenum">
              <a:rPr lang="en-US" smtClean="0">
                <a:solidFill>
                  <a:prstClr val="black">
                    <a:tint val="75000"/>
                  </a:prstClr>
                </a:solidFill>
              </a:rPr>
              <a:pPr/>
              <a:t>46</a:t>
            </a:fld>
            <a:endParaRPr lang="en-US">
              <a:solidFill>
                <a:prstClr val="black">
                  <a:tint val="75000"/>
                </a:prstClr>
              </a:solidFill>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143" y="0"/>
            <a:ext cx="9141714" cy="5143500"/>
          </a:xfrm>
          <a:prstGeom prst="rect">
            <a:avLst/>
          </a:prstGeom>
        </p:spPr>
      </p:pic>
      <p:sp>
        <p:nvSpPr>
          <p:cNvPr id="5" name="Rectangle 4"/>
          <p:cNvSpPr/>
          <p:nvPr/>
        </p:nvSpPr>
        <p:spPr>
          <a:xfrm>
            <a:off x="107504" y="3579862"/>
            <a:ext cx="2232248" cy="57606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04770063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3" y="0"/>
            <a:ext cx="9137087" cy="584776"/>
          </a:xfrm>
          <a:prstGeom prst="rect">
            <a:avLst/>
          </a:prstGeom>
          <a:noFill/>
        </p:spPr>
        <p:txBody>
          <a:bodyPr wrap="square" lIns="91406" tIns="45703" rIns="91406" bIns="45703" rtlCol="0">
            <a:spAutoFit/>
          </a:bodyPr>
          <a:lstStyle/>
          <a:p>
            <a:pPr algn="ctr" defTabSz="456986"/>
            <a:r>
              <a:rPr lang="en-GB" sz="3200" b="1" dirty="0" err="1">
                <a:solidFill>
                  <a:srgbClr val="FF0000"/>
                </a:solidFill>
                <a:latin typeface="Calibri"/>
              </a:rPr>
              <a:t>Muon</a:t>
            </a:r>
            <a:r>
              <a:rPr lang="en-GB" sz="3200" b="1" dirty="0">
                <a:solidFill>
                  <a:srgbClr val="FF0000"/>
                </a:solidFill>
                <a:latin typeface="Calibri"/>
              </a:rPr>
              <a:t> system performance estimate</a:t>
            </a:r>
          </a:p>
        </p:txBody>
      </p:sp>
      <p:sp>
        <p:nvSpPr>
          <p:cNvPr id="9" name="TextBox 8"/>
          <p:cNvSpPr txBox="1"/>
          <p:nvPr/>
        </p:nvSpPr>
        <p:spPr>
          <a:xfrm>
            <a:off x="4988026" y="584786"/>
            <a:ext cx="3960440" cy="4247317"/>
          </a:xfrm>
          <a:prstGeom prst="rect">
            <a:avLst/>
          </a:prstGeom>
          <a:noFill/>
        </p:spPr>
        <p:txBody>
          <a:bodyPr wrap="square" lIns="91406" tIns="45703" rIns="91406" bIns="45703" rtlCol="0">
            <a:spAutoFit/>
          </a:bodyPr>
          <a:lstStyle/>
          <a:p>
            <a:pPr defTabSz="456986"/>
            <a:r>
              <a:rPr lang="en-GB" dirty="0" smtClean="0">
                <a:solidFill>
                  <a:srgbClr val="000090"/>
                </a:solidFill>
                <a:latin typeface="Calibri"/>
              </a:rPr>
              <a:t>We assume a constant magnetic field inside the coil radius L</a:t>
            </a:r>
            <a:r>
              <a:rPr lang="en-GB" baseline="-25000" dirty="0" smtClean="0">
                <a:solidFill>
                  <a:srgbClr val="000090"/>
                </a:solidFill>
                <a:latin typeface="Calibri"/>
              </a:rPr>
              <a:t>1</a:t>
            </a:r>
            <a:r>
              <a:rPr lang="en-GB" dirty="0" smtClean="0">
                <a:solidFill>
                  <a:srgbClr val="000090"/>
                </a:solidFill>
                <a:latin typeface="Calibri"/>
              </a:rPr>
              <a:t>.</a:t>
            </a:r>
          </a:p>
          <a:p>
            <a:pPr defTabSz="456986"/>
            <a:endParaRPr lang="en-GB" dirty="0">
              <a:solidFill>
                <a:srgbClr val="000090"/>
              </a:solidFill>
              <a:latin typeface="Calibri"/>
            </a:endParaRPr>
          </a:p>
          <a:p>
            <a:pPr defTabSz="456986"/>
            <a:r>
              <a:rPr lang="en-GB" dirty="0" smtClean="0">
                <a:solidFill>
                  <a:srgbClr val="008000"/>
                </a:solidFill>
                <a:latin typeface="Calibri"/>
              </a:rPr>
              <a:t>The measurement points in the tracker of radius L</a:t>
            </a:r>
            <a:r>
              <a:rPr lang="en-GB" baseline="-25000" dirty="0" smtClean="0">
                <a:solidFill>
                  <a:srgbClr val="008000"/>
                </a:solidFill>
                <a:latin typeface="Calibri"/>
              </a:rPr>
              <a:t>0</a:t>
            </a:r>
            <a:r>
              <a:rPr lang="en-GB" dirty="0" smtClean="0">
                <a:solidFill>
                  <a:srgbClr val="008000"/>
                </a:solidFill>
                <a:latin typeface="Calibri"/>
              </a:rPr>
              <a:t> are equidistant and have all the same resolution σ</a:t>
            </a:r>
            <a:r>
              <a:rPr lang="en-GB" baseline="-25000" dirty="0" smtClean="0">
                <a:solidFill>
                  <a:srgbClr val="008000"/>
                </a:solidFill>
                <a:latin typeface="Calibri"/>
              </a:rPr>
              <a:t>0</a:t>
            </a:r>
            <a:r>
              <a:rPr lang="en-GB" dirty="0" smtClean="0">
                <a:solidFill>
                  <a:srgbClr val="008000"/>
                </a:solidFill>
                <a:latin typeface="Calibri"/>
              </a:rPr>
              <a:t>.</a:t>
            </a:r>
          </a:p>
          <a:p>
            <a:pPr defTabSz="456986"/>
            <a:endParaRPr lang="en-GB" dirty="0">
              <a:solidFill>
                <a:srgbClr val="000090"/>
              </a:solidFill>
              <a:latin typeface="Calibri"/>
            </a:endParaRPr>
          </a:p>
          <a:p>
            <a:pPr defTabSz="456986"/>
            <a:r>
              <a:rPr lang="en-GB" dirty="0" smtClean="0">
                <a:solidFill>
                  <a:srgbClr val="000090"/>
                </a:solidFill>
                <a:latin typeface="Calibri"/>
              </a:rPr>
              <a:t>The measurement point at L</a:t>
            </a:r>
            <a:r>
              <a:rPr lang="en-GB" baseline="-25000" dirty="0" smtClean="0">
                <a:solidFill>
                  <a:srgbClr val="000090"/>
                </a:solidFill>
                <a:latin typeface="Calibri"/>
              </a:rPr>
              <a:t>1</a:t>
            </a:r>
            <a:r>
              <a:rPr lang="en-GB" dirty="0" smtClean="0">
                <a:solidFill>
                  <a:srgbClr val="000090"/>
                </a:solidFill>
                <a:latin typeface="Calibri"/>
              </a:rPr>
              <a:t> has a position error σ</a:t>
            </a:r>
            <a:r>
              <a:rPr lang="en-GB" baseline="-25000" dirty="0" smtClean="0">
                <a:solidFill>
                  <a:srgbClr val="000090"/>
                </a:solidFill>
                <a:latin typeface="Calibri"/>
              </a:rPr>
              <a:t>1</a:t>
            </a:r>
            <a:r>
              <a:rPr lang="en-GB" dirty="0" smtClean="0">
                <a:solidFill>
                  <a:srgbClr val="000090"/>
                </a:solidFill>
                <a:latin typeface="Calibri"/>
              </a:rPr>
              <a:t> that is given by the multiple scattering inside the calorimeters</a:t>
            </a:r>
          </a:p>
          <a:p>
            <a:pPr defTabSz="456986"/>
            <a:r>
              <a:rPr lang="en-GB" dirty="0">
                <a:solidFill>
                  <a:srgbClr val="000090"/>
                </a:solidFill>
                <a:latin typeface="Calibri"/>
              </a:rPr>
              <a:t>(</a:t>
            </a:r>
            <a:r>
              <a:rPr lang="en-GB" dirty="0" err="1" smtClean="0">
                <a:solidFill>
                  <a:srgbClr val="000090"/>
                </a:solidFill>
                <a:latin typeface="Calibri"/>
              </a:rPr>
              <a:t>σ</a:t>
            </a:r>
            <a:r>
              <a:rPr lang="en-GB" baseline="-25000" dirty="0" err="1" smtClean="0">
                <a:solidFill>
                  <a:srgbClr val="000090"/>
                </a:solidFill>
                <a:latin typeface="Calibri"/>
              </a:rPr>
              <a:t>y</a:t>
            </a:r>
            <a:r>
              <a:rPr lang="en-GB" dirty="0" smtClean="0">
                <a:solidFill>
                  <a:srgbClr val="000090"/>
                </a:solidFill>
                <a:latin typeface="Calibri"/>
              </a:rPr>
              <a:t> in the following).</a:t>
            </a:r>
          </a:p>
          <a:p>
            <a:pPr defTabSz="456986"/>
            <a:endParaRPr lang="en-GB" dirty="0">
              <a:solidFill>
                <a:srgbClr val="000090"/>
              </a:solidFill>
              <a:latin typeface="Calibri"/>
            </a:endParaRPr>
          </a:p>
          <a:p>
            <a:pPr defTabSz="456986"/>
            <a:r>
              <a:rPr lang="en-GB" dirty="0" smtClean="0">
                <a:solidFill>
                  <a:srgbClr val="008000"/>
                </a:solidFill>
                <a:latin typeface="Calibri"/>
              </a:rPr>
              <a:t>The formula for the momentum resolution is given in the next slide.</a:t>
            </a:r>
            <a:endParaRPr lang="en-GB" dirty="0">
              <a:solidFill>
                <a:srgbClr val="008000"/>
              </a:solidFill>
              <a:latin typeface="Calibri"/>
            </a:endParaRPr>
          </a:p>
        </p:txBody>
      </p:sp>
      <p:grpSp>
        <p:nvGrpSpPr>
          <p:cNvPr id="18" name="Group 17"/>
          <p:cNvGrpSpPr/>
          <p:nvPr/>
        </p:nvGrpSpPr>
        <p:grpSpPr>
          <a:xfrm>
            <a:off x="139026" y="2029620"/>
            <a:ext cx="4456553" cy="3041406"/>
            <a:chOff x="139008" y="2029620"/>
            <a:chExt cx="4456553" cy="3041406"/>
          </a:xfrm>
        </p:grpSpPr>
        <p:pic>
          <p:nvPicPr>
            <p:cNvPr id="2" name="Picture 1"/>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139008" y="2029620"/>
              <a:ext cx="4456553" cy="3041406"/>
            </a:xfrm>
            <a:prstGeom prst="rect">
              <a:avLst/>
            </a:prstGeom>
          </p:spPr>
        </p:pic>
        <p:cxnSp>
          <p:nvCxnSpPr>
            <p:cNvPr id="3" name="Straight Arrow Connector 2"/>
            <p:cNvCxnSpPr/>
            <p:nvPr/>
          </p:nvCxnSpPr>
          <p:spPr>
            <a:xfrm flipV="1">
              <a:off x="644228" y="2894643"/>
              <a:ext cx="1296144" cy="1656184"/>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4" name="TextBox 3"/>
            <p:cNvSpPr txBox="1"/>
            <p:nvPr/>
          </p:nvSpPr>
          <p:spPr>
            <a:xfrm>
              <a:off x="1201620" y="2902174"/>
              <a:ext cx="418053" cy="461665"/>
            </a:xfrm>
            <a:prstGeom prst="rect">
              <a:avLst/>
            </a:prstGeom>
            <a:noFill/>
          </p:spPr>
          <p:txBody>
            <a:bodyPr wrap="none" rtlCol="0">
              <a:spAutoFit/>
            </a:bodyPr>
            <a:lstStyle/>
            <a:p>
              <a:pPr defTabSz="456986"/>
              <a:r>
                <a:rPr lang="en-GB" sz="2400" dirty="0">
                  <a:solidFill>
                    <a:prstClr val="black"/>
                  </a:solidFill>
                  <a:latin typeface="Calibri"/>
                </a:rPr>
                <a:t>L</a:t>
              </a:r>
              <a:r>
                <a:rPr lang="en-GB" sz="2400" baseline="-25000" dirty="0">
                  <a:solidFill>
                    <a:prstClr val="black"/>
                  </a:solidFill>
                  <a:latin typeface="Calibri"/>
                </a:rPr>
                <a:t>1</a:t>
              </a:r>
            </a:p>
          </p:txBody>
        </p:sp>
        <p:cxnSp>
          <p:nvCxnSpPr>
            <p:cNvPr id="5" name="Straight Arrow Connector 4"/>
            <p:cNvCxnSpPr/>
            <p:nvPr/>
          </p:nvCxnSpPr>
          <p:spPr>
            <a:xfrm flipV="1">
              <a:off x="644228" y="4262796"/>
              <a:ext cx="574898" cy="288032"/>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819067" y="4334824"/>
              <a:ext cx="418053" cy="461665"/>
            </a:xfrm>
            <a:prstGeom prst="rect">
              <a:avLst/>
            </a:prstGeom>
            <a:noFill/>
          </p:spPr>
          <p:txBody>
            <a:bodyPr wrap="none" rtlCol="0">
              <a:spAutoFit/>
            </a:bodyPr>
            <a:lstStyle/>
            <a:p>
              <a:pPr defTabSz="456986"/>
              <a:r>
                <a:rPr lang="en-GB" sz="2400" dirty="0">
                  <a:solidFill>
                    <a:prstClr val="black"/>
                  </a:solidFill>
                  <a:latin typeface="Calibri"/>
                </a:rPr>
                <a:t>L</a:t>
              </a:r>
              <a:r>
                <a:rPr lang="en-GB" sz="2400" baseline="-25000" dirty="0">
                  <a:solidFill>
                    <a:prstClr val="black"/>
                  </a:solidFill>
                  <a:latin typeface="Calibri"/>
                </a:rPr>
                <a:t>0</a:t>
              </a:r>
            </a:p>
          </p:txBody>
        </p:sp>
        <p:sp>
          <p:nvSpPr>
            <p:cNvPr id="8" name="Oval 7"/>
            <p:cNvSpPr/>
            <p:nvPr/>
          </p:nvSpPr>
          <p:spPr>
            <a:xfrm>
              <a:off x="1193472" y="2496120"/>
              <a:ext cx="144016" cy="144016"/>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6986"/>
              <a:endParaRPr lang="en-GB">
                <a:solidFill>
                  <a:prstClr val="white"/>
                </a:solidFill>
                <a:latin typeface="Calibri"/>
              </a:endParaRPr>
            </a:p>
          </p:txBody>
        </p:sp>
        <p:cxnSp>
          <p:nvCxnSpPr>
            <p:cNvPr id="10" name="Straight Arrow Connector 9"/>
            <p:cNvCxnSpPr/>
            <p:nvPr/>
          </p:nvCxnSpPr>
          <p:spPr>
            <a:xfrm flipV="1">
              <a:off x="1237118" y="3701540"/>
              <a:ext cx="1318658" cy="561256"/>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1910110" y="3925968"/>
              <a:ext cx="677038" cy="461665"/>
            </a:xfrm>
            <a:prstGeom prst="rect">
              <a:avLst/>
            </a:prstGeom>
            <a:noFill/>
          </p:spPr>
          <p:txBody>
            <a:bodyPr wrap="none" rtlCol="0">
              <a:spAutoFit/>
            </a:bodyPr>
            <a:lstStyle/>
            <a:p>
              <a:pPr defTabSz="456986"/>
              <a:r>
                <a:rPr lang="en-GB" sz="2400" dirty="0" err="1">
                  <a:solidFill>
                    <a:prstClr val="black"/>
                  </a:solidFill>
                  <a:latin typeface="Calibri"/>
                </a:rPr>
                <a:t>L</a:t>
              </a:r>
              <a:r>
                <a:rPr lang="en-GB" sz="2400" baseline="-25000" dirty="0" err="1">
                  <a:solidFill>
                    <a:prstClr val="black"/>
                  </a:solidFill>
                  <a:latin typeface="Calibri"/>
                </a:rPr>
                <a:t>Calo</a:t>
              </a:r>
              <a:endParaRPr lang="en-GB" sz="2400" baseline="-25000" dirty="0">
                <a:solidFill>
                  <a:prstClr val="black"/>
                </a:solidFill>
                <a:latin typeface="Calibri"/>
              </a:endParaRPr>
            </a:p>
          </p:txBody>
        </p:sp>
      </p:grpSp>
      <p:sp>
        <p:nvSpPr>
          <p:cNvPr id="17" name="TextBox 16"/>
          <p:cNvSpPr txBox="1"/>
          <p:nvPr/>
        </p:nvSpPr>
        <p:spPr>
          <a:xfrm>
            <a:off x="66606" y="627560"/>
            <a:ext cx="4865434" cy="1015663"/>
          </a:xfrm>
          <a:prstGeom prst="rect">
            <a:avLst/>
          </a:prstGeom>
          <a:noFill/>
        </p:spPr>
        <p:txBody>
          <a:bodyPr wrap="none" lIns="91406" tIns="45703" rIns="91406" bIns="45703" rtlCol="0">
            <a:spAutoFit/>
          </a:bodyPr>
          <a:lstStyle/>
          <a:p>
            <a:pPr defTabSz="456986"/>
            <a:r>
              <a:rPr lang="en-GB" sz="1200" dirty="0">
                <a:solidFill>
                  <a:srgbClr val="000090"/>
                </a:solidFill>
                <a:latin typeface="Calibri"/>
              </a:rPr>
              <a:t>Three ways to measure the </a:t>
            </a:r>
            <a:r>
              <a:rPr lang="en-GB" sz="1200" dirty="0" err="1">
                <a:solidFill>
                  <a:srgbClr val="000090"/>
                </a:solidFill>
                <a:latin typeface="Calibri"/>
              </a:rPr>
              <a:t>muon</a:t>
            </a:r>
            <a:r>
              <a:rPr lang="en-GB" sz="1200" dirty="0">
                <a:solidFill>
                  <a:srgbClr val="000090"/>
                </a:solidFill>
                <a:latin typeface="Calibri"/>
              </a:rPr>
              <a:t> momentum</a:t>
            </a:r>
          </a:p>
          <a:p>
            <a:pPr defTabSz="456986"/>
            <a:endParaRPr lang="en-GB" sz="1200" dirty="0">
              <a:solidFill>
                <a:srgbClr val="000090"/>
              </a:solidFill>
              <a:latin typeface="Calibri"/>
            </a:endParaRPr>
          </a:p>
          <a:p>
            <a:pPr marL="228498" indent="-228498" defTabSz="456986">
              <a:buFontTx/>
              <a:buAutoNum type="arabicParenR"/>
            </a:pPr>
            <a:r>
              <a:rPr lang="en-GB" sz="1200" dirty="0">
                <a:solidFill>
                  <a:srgbClr val="008000"/>
                </a:solidFill>
                <a:latin typeface="Calibri"/>
              </a:rPr>
              <a:t>Tracker only with identification in the </a:t>
            </a:r>
            <a:r>
              <a:rPr lang="en-GB" sz="1200" dirty="0" err="1">
                <a:solidFill>
                  <a:srgbClr val="008000"/>
                </a:solidFill>
                <a:latin typeface="Calibri"/>
              </a:rPr>
              <a:t>muon</a:t>
            </a:r>
            <a:r>
              <a:rPr lang="en-GB" sz="1200" dirty="0">
                <a:solidFill>
                  <a:srgbClr val="008000"/>
                </a:solidFill>
                <a:latin typeface="Calibri"/>
              </a:rPr>
              <a:t> system</a:t>
            </a:r>
          </a:p>
          <a:p>
            <a:pPr marL="228498" indent="-228498" defTabSz="456986">
              <a:buFontTx/>
              <a:buAutoNum type="arabicParenR"/>
            </a:pPr>
            <a:r>
              <a:rPr lang="en-GB" sz="1200" dirty="0" err="1">
                <a:solidFill>
                  <a:srgbClr val="008000"/>
                </a:solidFill>
                <a:latin typeface="Calibri"/>
              </a:rPr>
              <a:t>Muon</a:t>
            </a:r>
            <a:r>
              <a:rPr lang="en-GB" sz="1200" dirty="0">
                <a:solidFill>
                  <a:srgbClr val="008000"/>
                </a:solidFill>
                <a:latin typeface="Calibri"/>
              </a:rPr>
              <a:t> system only by measuring the </a:t>
            </a:r>
            <a:r>
              <a:rPr lang="en-GB" sz="1200" dirty="0" err="1">
                <a:solidFill>
                  <a:srgbClr val="008000"/>
                </a:solidFill>
                <a:latin typeface="Calibri"/>
              </a:rPr>
              <a:t>muon</a:t>
            </a:r>
            <a:r>
              <a:rPr lang="en-GB" sz="1200" dirty="0">
                <a:solidFill>
                  <a:srgbClr val="008000"/>
                </a:solidFill>
                <a:latin typeface="Calibri"/>
              </a:rPr>
              <a:t> angle where it exits the coil</a:t>
            </a:r>
          </a:p>
          <a:p>
            <a:pPr marL="228498" indent="-228498" defTabSz="456986">
              <a:buFontTx/>
              <a:buAutoNum type="arabicParenR"/>
            </a:pPr>
            <a:r>
              <a:rPr lang="en-GB" sz="1200" dirty="0">
                <a:solidFill>
                  <a:srgbClr val="008000"/>
                </a:solidFill>
                <a:latin typeface="Calibri"/>
              </a:rPr>
              <a:t>Tracker combined with the position of the </a:t>
            </a:r>
            <a:r>
              <a:rPr lang="en-GB" sz="1200" dirty="0" err="1">
                <a:solidFill>
                  <a:srgbClr val="008000"/>
                </a:solidFill>
                <a:latin typeface="Calibri"/>
              </a:rPr>
              <a:t>muon</a:t>
            </a:r>
            <a:r>
              <a:rPr lang="en-GB" sz="1200" dirty="0">
                <a:solidFill>
                  <a:srgbClr val="008000"/>
                </a:solidFill>
                <a:latin typeface="Calibri"/>
              </a:rPr>
              <a:t> where it exists the coil </a:t>
            </a:r>
          </a:p>
        </p:txBody>
      </p:sp>
      <p:sp>
        <p:nvSpPr>
          <p:cNvPr id="14" name="Rectangle 13"/>
          <p:cNvSpPr/>
          <p:nvPr/>
        </p:nvSpPr>
        <p:spPr>
          <a:xfrm>
            <a:off x="107505" y="1707655"/>
            <a:ext cx="2541910" cy="461588"/>
          </a:xfrm>
          <a:prstGeom prst="rect">
            <a:avLst/>
          </a:prstGeom>
          <a:solidFill>
            <a:schemeClr val="bg1"/>
          </a:solidFill>
        </p:spPr>
        <p:txBody>
          <a:bodyPr wrap="square" lIns="91330" tIns="45665" rIns="91330" bIns="45665">
            <a:spAutoFit/>
          </a:bodyPr>
          <a:lstStyle/>
          <a:p>
            <a:r>
              <a:rPr lang="en-GB" sz="1200" dirty="0" err="1">
                <a:solidFill>
                  <a:srgbClr val="000090"/>
                </a:solidFill>
              </a:rPr>
              <a:t>p</a:t>
            </a:r>
            <a:r>
              <a:rPr lang="en-GB" sz="1200" baseline="-25000" dirty="0" err="1">
                <a:solidFill>
                  <a:srgbClr val="000090"/>
                </a:solidFill>
              </a:rPr>
              <a:t>t</a:t>
            </a:r>
            <a:r>
              <a:rPr lang="en-GB" sz="1200" dirty="0">
                <a:solidFill>
                  <a:srgbClr val="000090"/>
                </a:solidFill>
              </a:rPr>
              <a:t>=3.9GeV enters </a:t>
            </a:r>
            <a:r>
              <a:rPr lang="en-GB" sz="1200" dirty="0" err="1">
                <a:solidFill>
                  <a:srgbClr val="000090"/>
                </a:solidFill>
              </a:rPr>
              <a:t>muon</a:t>
            </a:r>
            <a:r>
              <a:rPr lang="en-GB" sz="1200" dirty="0">
                <a:solidFill>
                  <a:srgbClr val="000090"/>
                </a:solidFill>
              </a:rPr>
              <a:t> system</a:t>
            </a:r>
            <a:endParaRPr lang="en-GB" sz="1200" dirty="0">
              <a:solidFill>
                <a:srgbClr val="FF0000"/>
              </a:solidFill>
            </a:endParaRPr>
          </a:p>
          <a:p>
            <a:r>
              <a:rPr lang="en-GB" sz="1200" dirty="0" err="1">
                <a:solidFill>
                  <a:srgbClr val="000090"/>
                </a:solidFill>
              </a:rPr>
              <a:t>p</a:t>
            </a:r>
            <a:r>
              <a:rPr lang="en-GB" sz="1200" baseline="-25000" dirty="0" err="1">
                <a:solidFill>
                  <a:srgbClr val="000090"/>
                </a:solidFill>
              </a:rPr>
              <a:t>t</a:t>
            </a:r>
            <a:r>
              <a:rPr lang="en-GB" sz="1200" dirty="0">
                <a:solidFill>
                  <a:srgbClr val="000090"/>
                </a:solidFill>
              </a:rPr>
              <a:t>=5.5GeV leaves coil at 45 degrees</a:t>
            </a:r>
          </a:p>
        </p:txBody>
      </p:sp>
    </p:spTree>
    <p:extLst>
      <p:ext uri="{BB962C8B-B14F-4D97-AF65-F5344CB8AC3E}">
        <p14:creationId xmlns:p14="http://schemas.microsoft.com/office/powerpoint/2010/main" val="14159685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2915814" y="1188899"/>
            <a:ext cx="3888432" cy="587439"/>
          </a:xfrm>
          <a:prstGeom prst="rect">
            <a:avLst/>
          </a:prstGeom>
        </p:spPr>
      </p:pic>
      <p:pic>
        <p:nvPicPr>
          <p:cNvPr id="3" name="Picture 2"/>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261895" y="1206503"/>
            <a:ext cx="2465934" cy="525807"/>
          </a:xfrm>
          <a:prstGeom prst="rect">
            <a:avLst/>
          </a:prstGeom>
        </p:spPr>
      </p:pic>
      <p:pic>
        <p:nvPicPr>
          <p:cNvPr id="4" name="Picture 3"/>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234508" y="2355725"/>
            <a:ext cx="5397584" cy="488388"/>
          </a:xfrm>
          <a:prstGeom prst="rect">
            <a:avLst/>
          </a:prstGeom>
        </p:spPr>
      </p:pic>
      <p:pic>
        <p:nvPicPr>
          <p:cNvPr id="5" name="Picture 4"/>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251549" y="3161599"/>
            <a:ext cx="6552727" cy="1837884"/>
          </a:xfrm>
          <a:prstGeom prst="rect">
            <a:avLst/>
          </a:prstGeom>
        </p:spPr>
      </p:pic>
      <p:pic>
        <p:nvPicPr>
          <p:cNvPr id="6" name="Picture 5"/>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7092296" y="4299966"/>
            <a:ext cx="1648563" cy="434525"/>
          </a:xfrm>
          <a:prstGeom prst="rect">
            <a:avLst/>
          </a:prstGeom>
        </p:spPr>
      </p:pic>
      <p:sp>
        <p:nvSpPr>
          <p:cNvPr id="7" name="TextBox 6"/>
          <p:cNvSpPr txBox="1"/>
          <p:nvPr/>
        </p:nvSpPr>
        <p:spPr>
          <a:xfrm>
            <a:off x="267328" y="771574"/>
            <a:ext cx="6715916" cy="311621"/>
          </a:xfrm>
          <a:prstGeom prst="rect">
            <a:avLst/>
          </a:prstGeom>
          <a:noFill/>
        </p:spPr>
        <p:txBody>
          <a:bodyPr wrap="none" lIns="91406" tIns="45703" rIns="91406" bIns="45703" rtlCol="0">
            <a:spAutoFit/>
          </a:bodyPr>
          <a:lstStyle/>
          <a:p>
            <a:pPr defTabSz="456986"/>
            <a:r>
              <a:rPr lang="en-GB" sz="1400" b="1" dirty="0">
                <a:solidFill>
                  <a:srgbClr val="000090"/>
                </a:solidFill>
                <a:latin typeface="Calibri"/>
              </a:rPr>
              <a:t>2) </a:t>
            </a:r>
            <a:r>
              <a:rPr lang="en-GB" sz="1400" b="1" dirty="0" err="1">
                <a:solidFill>
                  <a:srgbClr val="000090"/>
                </a:solidFill>
                <a:latin typeface="Calibri"/>
              </a:rPr>
              <a:t>Muon</a:t>
            </a:r>
            <a:r>
              <a:rPr lang="en-GB" sz="1400" b="1" dirty="0">
                <a:solidFill>
                  <a:srgbClr val="000090"/>
                </a:solidFill>
                <a:latin typeface="Calibri"/>
              </a:rPr>
              <a:t> System standalone by measuring the angle of the </a:t>
            </a:r>
            <a:r>
              <a:rPr lang="en-GB" sz="1400" b="1" dirty="0" err="1">
                <a:solidFill>
                  <a:srgbClr val="000090"/>
                </a:solidFill>
                <a:latin typeface="Calibri"/>
              </a:rPr>
              <a:t>muon</a:t>
            </a:r>
            <a:r>
              <a:rPr lang="en-GB" sz="1400" b="1" dirty="0">
                <a:solidFill>
                  <a:srgbClr val="000090"/>
                </a:solidFill>
                <a:latin typeface="Calibri"/>
              </a:rPr>
              <a:t> when exiting the coil</a:t>
            </a:r>
          </a:p>
        </p:txBody>
      </p:sp>
      <p:sp>
        <p:nvSpPr>
          <p:cNvPr id="8" name="TextBox 7"/>
          <p:cNvSpPr txBox="1"/>
          <p:nvPr/>
        </p:nvSpPr>
        <p:spPr>
          <a:xfrm>
            <a:off x="255292" y="1913198"/>
            <a:ext cx="5657474" cy="311621"/>
          </a:xfrm>
          <a:prstGeom prst="rect">
            <a:avLst/>
          </a:prstGeom>
          <a:noFill/>
        </p:spPr>
        <p:txBody>
          <a:bodyPr wrap="none" lIns="91406" tIns="45703" rIns="91406" bIns="45703" rtlCol="0">
            <a:spAutoFit/>
          </a:bodyPr>
          <a:lstStyle/>
          <a:p>
            <a:pPr defTabSz="456986"/>
            <a:r>
              <a:rPr lang="en-GB" sz="1400" b="1" dirty="0">
                <a:solidFill>
                  <a:srgbClr val="000090"/>
                </a:solidFill>
                <a:latin typeface="Calibri"/>
              </a:rPr>
              <a:t>1) Inner Tracker of radius L</a:t>
            </a:r>
            <a:r>
              <a:rPr lang="en-GB" sz="1400" b="1" baseline="-25000" dirty="0">
                <a:solidFill>
                  <a:srgbClr val="000090"/>
                </a:solidFill>
                <a:latin typeface="Calibri"/>
              </a:rPr>
              <a:t>0</a:t>
            </a:r>
            <a:r>
              <a:rPr lang="en-GB" sz="1400" b="1" dirty="0">
                <a:solidFill>
                  <a:srgbClr val="000090"/>
                </a:solidFill>
                <a:latin typeface="Calibri"/>
              </a:rPr>
              <a:t>  with N+1 equidistant layers of resolution σ</a:t>
            </a:r>
            <a:r>
              <a:rPr lang="en-GB" sz="1400" b="1" baseline="-25000" dirty="0">
                <a:solidFill>
                  <a:srgbClr val="000090"/>
                </a:solidFill>
                <a:latin typeface="Calibri"/>
              </a:rPr>
              <a:t>0</a:t>
            </a:r>
            <a:r>
              <a:rPr lang="en-GB" sz="1400" b="1" dirty="0">
                <a:solidFill>
                  <a:srgbClr val="000090"/>
                </a:solidFill>
                <a:latin typeface="Calibri"/>
              </a:rPr>
              <a:t> </a:t>
            </a:r>
          </a:p>
        </p:txBody>
      </p:sp>
      <p:sp>
        <p:nvSpPr>
          <p:cNvPr id="9" name="TextBox 8"/>
          <p:cNvSpPr txBox="1"/>
          <p:nvPr/>
        </p:nvSpPr>
        <p:spPr>
          <a:xfrm>
            <a:off x="255282" y="3173194"/>
            <a:ext cx="1150216" cy="311621"/>
          </a:xfrm>
          <a:prstGeom prst="rect">
            <a:avLst/>
          </a:prstGeom>
          <a:noFill/>
        </p:spPr>
        <p:txBody>
          <a:bodyPr wrap="none" lIns="91406" tIns="45703" rIns="91406" bIns="45703" rtlCol="0">
            <a:spAutoFit/>
          </a:bodyPr>
          <a:lstStyle/>
          <a:p>
            <a:pPr defTabSz="456986"/>
            <a:r>
              <a:rPr lang="en-GB" sz="1400" b="1" dirty="0">
                <a:solidFill>
                  <a:srgbClr val="000090"/>
                </a:solidFill>
                <a:latin typeface="Calibri"/>
              </a:rPr>
              <a:t>3) Combined</a:t>
            </a:r>
          </a:p>
        </p:txBody>
      </p:sp>
      <p:sp>
        <p:nvSpPr>
          <p:cNvPr id="10" name="TextBox 9"/>
          <p:cNvSpPr txBox="1"/>
          <p:nvPr/>
        </p:nvSpPr>
        <p:spPr>
          <a:xfrm>
            <a:off x="33" y="0"/>
            <a:ext cx="9137087" cy="584776"/>
          </a:xfrm>
          <a:prstGeom prst="rect">
            <a:avLst/>
          </a:prstGeom>
          <a:noFill/>
        </p:spPr>
        <p:txBody>
          <a:bodyPr wrap="square" lIns="91406" tIns="45703" rIns="91406" bIns="45703" rtlCol="0">
            <a:spAutoFit/>
          </a:bodyPr>
          <a:lstStyle/>
          <a:p>
            <a:pPr algn="ctr" defTabSz="456986"/>
            <a:r>
              <a:rPr lang="en-GB" sz="3200" b="1" dirty="0" err="1">
                <a:solidFill>
                  <a:srgbClr val="FF0000"/>
                </a:solidFill>
                <a:latin typeface="Calibri"/>
              </a:rPr>
              <a:t>Muon</a:t>
            </a:r>
            <a:r>
              <a:rPr lang="en-GB" sz="3200" b="1" dirty="0">
                <a:solidFill>
                  <a:srgbClr val="FF0000"/>
                </a:solidFill>
                <a:latin typeface="Calibri"/>
              </a:rPr>
              <a:t> system performance estimate</a:t>
            </a:r>
          </a:p>
        </p:txBody>
      </p:sp>
      <p:pic>
        <p:nvPicPr>
          <p:cNvPr id="12" name="Picture 11"/>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a:off x="5907723" y="1926155"/>
            <a:ext cx="3128803" cy="2075070"/>
          </a:xfrm>
          <a:prstGeom prst="rect">
            <a:avLst/>
          </a:prstGeom>
        </p:spPr>
      </p:pic>
    </p:spTree>
    <p:extLst>
      <p:ext uri="{BB962C8B-B14F-4D97-AF65-F5344CB8AC3E}">
        <p14:creationId xmlns:p14="http://schemas.microsoft.com/office/powerpoint/2010/main" val="196731357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7607" y="411510"/>
            <a:ext cx="2907380" cy="1754250"/>
          </a:xfrm>
          <a:prstGeom prst="rect">
            <a:avLst/>
          </a:prstGeom>
          <a:noFill/>
        </p:spPr>
        <p:txBody>
          <a:bodyPr wrap="square" lIns="91330" tIns="45665" rIns="91330" bIns="45665" rtlCol="0">
            <a:spAutoFit/>
          </a:bodyPr>
          <a:lstStyle/>
          <a:p>
            <a:endParaRPr lang="en-GB" sz="1200" dirty="0">
              <a:solidFill>
                <a:srgbClr val="000090"/>
              </a:solidFill>
            </a:endParaRPr>
          </a:p>
          <a:p>
            <a:pPr marL="228498" indent="-228498">
              <a:buAutoNum type="arabicParenR"/>
            </a:pPr>
            <a:r>
              <a:rPr lang="en-GB" sz="1200" dirty="0">
                <a:solidFill>
                  <a:srgbClr val="008000"/>
                </a:solidFill>
              </a:rPr>
              <a:t>Tracker only with identification in the </a:t>
            </a:r>
            <a:r>
              <a:rPr lang="en-GB" sz="1200" dirty="0" err="1">
                <a:solidFill>
                  <a:srgbClr val="008000"/>
                </a:solidFill>
              </a:rPr>
              <a:t>muon</a:t>
            </a:r>
            <a:r>
              <a:rPr lang="en-GB" sz="1200" dirty="0">
                <a:solidFill>
                  <a:srgbClr val="008000"/>
                </a:solidFill>
              </a:rPr>
              <a:t> system</a:t>
            </a:r>
          </a:p>
          <a:p>
            <a:pPr marL="228498" indent="-228498">
              <a:buAutoNum type="arabicParenR"/>
            </a:pPr>
            <a:endParaRPr lang="en-GB" sz="1200" dirty="0">
              <a:solidFill>
                <a:srgbClr val="008000"/>
              </a:solidFill>
            </a:endParaRPr>
          </a:p>
          <a:p>
            <a:pPr marL="228270" indent="-228270">
              <a:buAutoNum type="arabicParenR"/>
            </a:pPr>
            <a:r>
              <a:rPr lang="en-GB" sz="1200" dirty="0" err="1">
                <a:solidFill>
                  <a:srgbClr val="008000"/>
                </a:solidFill>
              </a:rPr>
              <a:t>Muon</a:t>
            </a:r>
            <a:r>
              <a:rPr lang="en-GB" sz="1200" dirty="0">
                <a:solidFill>
                  <a:srgbClr val="008000"/>
                </a:solidFill>
              </a:rPr>
              <a:t> system only by measuring the </a:t>
            </a:r>
            <a:r>
              <a:rPr lang="en-GB" sz="1200" dirty="0" err="1">
                <a:solidFill>
                  <a:srgbClr val="008000"/>
                </a:solidFill>
              </a:rPr>
              <a:t>muon</a:t>
            </a:r>
            <a:r>
              <a:rPr lang="en-GB" sz="1200" dirty="0">
                <a:solidFill>
                  <a:srgbClr val="008000"/>
                </a:solidFill>
              </a:rPr>
              <a:t> angle where it exits the coil</a:t>
            </a:r>
          </a:p>
          <a:p>
            <a:pPr marL="228270" indent="-228270">
              <a:buAutoNum type="arabicParenR"/>
            </a:pPr>
            <a:endParaRPr lang="en-GB" sz="1200" dirty="0">
              <a:solidFill>
                <a:srgbClr val="008000"/>
              </a:solidFill>
            </a:endParaRPr>
          </a:p>
          <a:p>
            <a:pPr marL="228270" indent="-228270">
              <a:buAutoNum type="arabicParenR"/>
            </a:pPr>
            <a:r>
              <a:rPr lang="en-GB" sz="1200" dirty="0">
                <a:solidFill>
                  <a:srgbClr val="008000"/>
                </a:solidFill>
              </a:rPr>
              <a:t>Tracker combined with the position of the </a:t>
            </a:r>
            <a:r>
              <a:rPr lang="en-GB" sz="1200" dirty="0" err="1">
                <a:solidFill>
                  <a:srgbClr val="008000"/>
                </a:solidFill>
              </a:rPr>
              <a:t>muon</a:t>
            </a:r>
            <a:r>
              <a:rPr lang="en-GB" sz="1200" dirty="0">
                <a:solidFill>
                  <a:srgbClr val="008000"/>
                </a:solidFill>
              </a:rPr>
              <a:t> where it exists the coil </a:t>
            </a:r>
          </a:p>
        </p:txBody>
      </p:sp>
      <p:pic>
        <p:nvPicPr>
          <p:cNvPr id="6" name="Picture 5"/>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3230030" y="627535"/>
            <a:ext cx="4663938" cy="4375178"/>
          </a:xfrm>
          <a:prstGeom prst="rect">
            <a:avLst/>
          </a:prstGeom>
        </p:spPr>
      </p:pic>
      <p:sp>
        <p:nvSpPr>
          <p:cNvPr id="7" name="TextBox 6"/>
          <p:cNvSpPr txBox="1"/>
          <p:nvPr/>
        </p:nvSpPr>
        <p:spPr>
          <a:xfrm>
            <a:off x="-1" y="9888"/>
            <a:ext cx="9142413" cy="461586"/>
          </a:xfrm>
          <a:prstGeom prst="rect">
            <a:avLst/>
          </a:prstGeom>
          <a:noFill/>
        </p:spPr>
        <p:txBody>
          <a:bodyPr wrap="square" lIns="91328" tIns="45664" rIns="91328" bIns="45664" rtlCol="0">
            <a:spAutoFit/>
          </a:bodyPr>
          <a:lstStyle/>
          <a:p>
            <a:pPr algn="ctr"/>
            <a:r>
              <a:rPr lang="en-GB" sz="2400" b="1" dirty="0" err="1">
                <a:solidFill>
                  <a:srgbClr val="FF0000"/>
                </a:solidFill>
              </a:rPr>
              <a:t>Muon</a:t>
            </a:r>
            <a:r>
              <a:rPr lang="en-GB" sz="2400" b="1" dirty="0">
                <a:solidFill>
                  <a:srgbClr val="FF0000"/>
                </a:solidFill>
              </a:rPr>
              <a:t> Systems</a:t>
            </a:r>
            <a:endParaRPr lang="en-GB" sz="2400" baseline="30000" dirty="0">
              <a:solidFill>
                <a:srgbClr val="FF0000"/>
              </a:solidFill>
            </a:endParaRPr>
          </a:p>
        </p:txBody>
      </p:sp>
      <p:sp>
        <p:nvSpPr>
          <p:cNvPr id="8" name="TextBox 7"/>
          <p:cNvSpPr txBox="1"/>
          <p:nvPr/>
        </p:nvSpPr>
        <p:spPr>
          <a:xfrm>
            <a:off x="5436112" y="2476171"/>
            <a:ext cx="332540" cy="311545"/>
          </a:xfrm>
          <a:prstGeom prst="rect">
            <a:avLst/>
          </a:prstGeom>
          <a:noFill/>
        </p:spPr>
        <p:txBody>
          <a:bodyPr wrap="none" lIns="91330" tIns="45665" rIns="91330" bIns="45665" rtlCol="0">
            <a:spAutoFit/>
          </a:bodyPr>
          <a:lstStyle/>
          <a:p>
            <a:r>
              <a:rPr lang="en-GB" sz="1400" dirty="0"/>
              <a:t>1)</a:t>
            </a:r>
          </a:p>
        </p:txBody>
      </p:sp>
      <p:sp>
        <p:nvSpPr>
          <p:cNvPr id="9" name="TextBox 8"/>
          <p:cNvSpPr txBox="1"/>
          <p:nvPr/>
        </p:nvSpPr>
        <p:spPr>
          <a:xfrm>
            <a:off x="4256293" y="1972114"/>
            <a:ext cx="332540" cy="311545"/>
          </a:xfrm>
          <a:prstGeom prst="rect">
            <a:avLst/>
          </a:prstGeom>
          <a:noFill/>
        </p:spPr>
        <p:txBody>
          <a:bodyPr wrap="none" lIns="91330" tIns="45665" rIns="91330" bIns="45665" rtlCol="0">
            <a:spAutoFit/>
          </a:bodyPr>
          <a:lstStyle/>
          <a:p>
            <a:r>
              <a:rPr lang="en-GB" sz="1400" dirty="0"/>
              <a:t>2)</a:t>
            </a:r>
          </a:p>
        </p:txBody>
      </p:sp>
      <p:sp>
        <p:nvSpPr>
          <p:cNvPr id="10" name="TextBox 9"/>
          <p:cNvSpPr txBox="1"/>
          <p:nvPr/>
        </p:nvSpPr>
        <p:spPr>
          <a:xfrm>
            <a:off x="6948280" y="2211727"/>
            <a:ext cx="332540" cy="311545"/>
          </a:xfrm>
          <a:prstGeom prst="rect">
            <a:avLst/>
          </a:prstGeom>
          <a:noFill/>
        </p:spPr>
        <p:txBody>
          <a:bodyPr wrap="none" lIns="91330" tIns="45665" rIns="91330" bIns="45665" rtlCol="0">
            <a:spAutoFit/>
          </a:bodyPr>
          <a:lstStyle/>
          <a:p>
            <a:r>
              <a:rPr lang="en-GB" sz="1400" dirty="0"/>
              <a:t>3)</a:t>
            </a:r>
          </a:p>
        </p:txBody>
      </p:sp>
      <p:sp>
        <p:nvSpPr>
          <p:cNvPr id="13" name="TextBox 12"/>
          <p:cNvSpPr txBox="1"/>
          <p:nvPr/>
        </p:nvSpPr>
        <p:spPr>
          <a:xfrm>
            <a:off x="251537" y="2360439"/>
            <a:ext cx="2833465" cy="1784993"/>
          </a:xfrm>
          <a:prstGeom prst="rect">
            <a:avLst/>
          </a:prstGeom>
          <a:noFill/>
        </p:spPr>
        <p:txBody>
          <a:bodyPr wrap="square" lIns="91330" tIns="45665" rIns="91330" bIns="45665" rtlCol="0">
            <a:spAutoFit/>
          </a:bodyPr>
          <a:lstStyle/>
          <a:p>
            <a:r>
              <a:rPr lang="en-GB" sz="1400" dirty="0">
                <a:solidFill>
                  <a:srgbClr val="000090"/>
                </a:solidFill>
              </a:rPr>
              <a:t>With 50μm position 70μRad angular resolution resolution we find (</a:t>
            </a:r>
            <a:r>
              <a:rPr lang="en-GB" sz="1400" dirty="0" err="1">
                <a:solidFill>
                  <a:srgbClr val="000090"/>
                </a:solidFill>
              </a:rPr>
              <a:t>η</a:t>
            </a:r>
            <a:r>
              <a:rPr lang="en-GB" sz="1400" dirty="0">
                <a:solidFill>
                  <a:srgbClr val="000090"/>
                </a:solidFill>
              </a:rPr>
              <a:t>=0)</a:t>
            </a:r>
          </a:p>
          <a:p>
            <a:endParaRPr lang="en-GB" sz="1200" dirty="0">
              <a:solidFill>
                <a:srgbClr val="000090"/>
              </a:solidFill>
            </a:endParaRPr>
          </a:p>
          <a:p>
            <a:r>
              <a:rPr lang="en-GB" sz="1400" dirty="0">
                <a:solidFill>
                  <a:srgbClr val="008000"/>
                </a:solidFill>
              </a:rPr>
              <a:t>&lt;10% standalone momentum resolution up to 3TeV/c </a:t>
            </a:r>
          </a:p>
          <a:p>
            <a:endParaRPr lang="en-GB" sz="1400" dirty="0">
              <a:solidFill>
                <a:srgbClr val="008000"/>
              </a:solidFill>
            </a:endParaRPr>
          </a:p>
          <a:p>
            <a:r>
              <a:rPr lang="en-GB" sz="1400" dirty="0">
                <a:solidFill>
                  <a:srgbClr val="008000"/>
                </a:solidFill>
              </a:rPr>
              <a:t> &lt;10% combined momentum resolution up to 20TeV</a:t>
            </a:r>
          </a:p>
        </p:txBody>
      </p:sp>
      <p:sp>
        <p:nvSpPr>
          <p:cNvPr id="14" name="TextBox 13"/>
          <p:cNvSpPr txBox="1"/>
          <p:nvPr/>
        </p:nvSpPr>
        <p:spPr>
          <a:xfrm>
            <a:off x="263743" y="4299951"/>
            <a:ext cx="2664296" cy="530836"/>
          </a:xfrm>
          <a:prstGeom prst="rect">
            <a:avLst/>
          </a:prstGeom>
          <a:noFill/>
        </p:spPr>
        <p:txBody>
          <a:bodyPr wrap="square" lIns="91330" tIns="45665" rIns="91330" bIns="45665" rtlCol="0">
            <a:spAutoFit/>
          </a:bodyPr>
          <a:lstStyle/>
          <a:p>
            <a:r>
              <a:rPr lang="en-GB" sz="1400" dirty="0">
                <a:solidFill>
                  <a:srgbClr val="000090"/>
                </a:solidFill>
              </a:rPr>
              <a:t>All within reach of ‘standard’ </a:t>
            </a:r>
            <a:r>
              <a:rPr lang="en-GB" sz="1400" dirty="0" err="1">
                <a:solidFill>
                  <a:srgbClr val="000090"/>
                </a:solidFill>
              </a:rPr>
              <a:t>muon</a:t>
            </a:r>
            <a:r>
              <a:rPr lang="en-GB" sz="1400" dirty="0">
                <a:solidFill>
                  <a:srgbClr val="000090"/>
                </a:solidFill>
              </a:rPr>
              <a:t> system technology</a:t>
            </a:r>
          </a:p>
        </p:txBody>
      </p:sp>
      <p:pic>
        <p:nvPicPr>
          <p:cNvPr id="19" name="Picture 18"/>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5945792" y="3065686"/>
            <a:ext cx="2649491" cy="1607342"/>
          </a:xfrm>
          <a:prstGeom prst="rect">
            <a:avLst/>
          </a:prstGeom>
        </p:spPr>
      </p:pic>
    </p:spTree>
    <p:extLst>
      <p:ext uri="{BB962C8B-B14F-4D97-AF65-F5344CB8AC3E}">
        <p14:creationId xmlns:p14="http://schemas.microsoft.com/office/powerpoint/2010/main" val="30079603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X\lectures\ars_electronica\werner_door_small.jp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4683968" y="517836"/>
            <a:ext cx="2912368" cy="4375325"/>
          </a:xfrm>
          <a:prstGeom prst="rect">
            <a:avLst/>
          </a:prstGeom>
          <a:noFill/>
        </p:spPr>
      </p:pic>
      <p:pic>
        <p:nvPicPr>
          <p:cNvPr id="2051" name="Picture 3" descr="C:\X\lectures\ars_electronica\atlas_wheel_small.jp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899592" y="514350"/>
            <a:ext cx="2922909" cy="4383005"/>
          </a:xfrm>
          <a:prstGeom prst="rect">
            <a:avLst/>
          </a:prstGeom>
          <a:noFill/>
        </p:spPr>
      </p:pic>
      <p:sp>
        <p:nvSpPr>
          <p:cNvPr id="4" name="Rectangle 4"/>
          <p:cNvSpPr>
            <a:spLocks noChangeArrowheads="1"/>
          </p:cNvSpPr>
          <p:nvPr/>
        </p:nvSpPr>
        <p:spPr bwMode="auto">
          <a:xfrm>
            <a:off x="1314450" y="0"/>
            <a:ext cx="6457950" cy="514350"/>
          </a:xfrm>
          <a:prstGeom prst="rect">
            <a:avLst/>
          </a:prstGeom>
          <a:noFill/>
          <a:ln w="9525">
            <a:noFill/>
            <a:miter lim="800000"/>
            <a:headEnd/>
            <a:tailEnd/>
          </a:ln>
        </p:spPr>
        <p:txBody>
          <a:bodyPr anchor="ctr"/>
          <a:lstStyle/>
          <a:p>
            <a:pPr algn="ctr"/>
            <a:r>
              <a:rPr lang="en-US" sz="3300" b="1" dirty="0">
                <a:solidFill>
                  <a:srgbClr val="FF0000"/>
                </a:solidFill>
              </a:rPr>
              <a:t>ATLAS, ALICE</a:t>
            </a:r>
          </a:p>
        </p:txBody>
      </p:sp>
    </p:spTree>
    <p:extLst>
      <p:ext uri="{BB962C8B-B14F-4D97-AF65-F5344CB8AC3E}">
        <p14:creationId xmlns:p14="http://schemas.microsoft.com/office/powerpoint/2010/main" val="191294466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C7E83C-C8C4-9E4C-B5B4-775F50F43E16}" type="datetime1">
              <a:rPr lang="en-GB" smtClean="0">
                <a:solidFill>
                  <a:prstClr val="black">
                    <a:tint val="75000"/>
                  </a:prstClr>
                </a:solidFill>
              </a:rPr>
              <a:pPr/>
              <a:t>18/09/2018</a:t>
            </a:fld>
            <a:endParaRPr lang="en-US">
              <a:solidFill>
                <a:prstClr val="black">
                  <a:tint val="75000"/>
                </a:prstClr>
              </a:solidFill>
            </a:endParaRPr>
          </a:p>
        </p:txBody>
      </p:sp>
      <p:sp>
        <p:nvSpPr>
          <p:cNvPr id="3" name="Slide Number Placeholder 2"/>
          <p:cNvSpPr>
            <a:spLocks noGrp="1"/>
          </p:cNvSpPr>
          <p:nvPr>
            <p:ph type="sldNum" sz="quarter" idx="12"/>
          </p:nvPr>
        </p:nvSpPr>
        <p:spPr/>
        <p:txBody>
          <a:bodyPr/>
          <a:lstStyle/>
          <a:p>
            <a:fld id="{E751FCF7-BE60-0742-9A6C-7C546CEF75BD}" type="slidenum">
              <a:rPr lang="en-US" smtClean="0">
                <a:solidFill>
                  <a:prstClr val="black">
                    <a:tint val="75000"/>
                  </a:prstClr>
                </a:solidFill>
              </a:rPr>
              <a:pPr/>
              <a:t>50</a:t>
            </a:fld>
            <a:endParaRPr lang="en-US">
              <a:solidFill>
                <a:prstClr val="black">
                  <a:tint val="75000"/>
                </a:prstClr>
              </a:solidFill>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6216"/>
            <a:ext cx="9144000" cy="5131067"/>
          </a:xfrm>
          <a:prstGeom prst="rect">
            <a:avLst/>
          </a:prstGeom>
        </p:spPr>
      </p:pic>
    </p:spTree>
    <p:extLst>
      <p:ext uri="{BB962C8B-B14F-4D97-AF65-F5344CB8AC3E}">
        <p14:creationId xmlns:p14="http://schemas.microsoft.com/office/powerpoint/2010/main" val="14686198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 y="9888"/>
            <a:ext cx="9142413" cy="461586"/>
          </a:xfrm>
          <a:prstGeom prst="rect">
            <a:avLst/>
          </a:prstGeom>
          <a:noFill/>
        </p:spPr>
        <p:txBody>
          <a:bodyPr wrap="square" lIns="91328" tIns="45664" rIns="91328" bIns="45664" rtlCol="0">
            <a:spAutoFit/>
          </a:bodyPr>
          <a:lstStyle/>
          <a:p>
            <a:pPr algn="ctr"/>
            <a:r>
              <a:rPr lang="en-GB" sz="2400" b="1" dirty="0">
                <a:solidFill>
                  <a:srgbClr val="FF0000"/>
                </a:solidFill>
              </a:rPr>
              <a:t>Trigger/DAQ</a:t>
            </a:r>
            <a:endParaRPr lang="en-GB" sz="2400" baseline="30000" dirty="0">
              <a:solidFill>
                <a:srgbClr val="FF0000"/>
              </a:solidFill>
            </a:endParaRPr>
          </a:p>
        </p:txBody>
      </p:sp>
      <p:sp>
        <p:nvSpPr>
          <p:cNvPr id="4" name="TextBox 3"/>
          <p:cNvSpPr txBox="1"/>
          <p:nvPr/>
        </p:nvSpPr>
        <p:spPr>
          <a:xfrm>
            <a:off x="251585" y="771558"/>
            <a:ext cx="3607607" cy="3381616"/>
          </a:xfrm>
          <a:prstGeom prst="rect">
            <a:avLst/>
          </a:prstGeom>
          <a:noFill/>
        </p:spPr>
        <p:txBody>
          <a:bodyPr wrap="square" lIns="91330" tIns="45665" rIns="91330" bIns="45665" rtlCol="0">
            <a:spAutoFit/>
          </a:bodyPr>
          <a:lstStyle/>
          <a:p>
            <a:r>
              <a:rPr lang="en-GB" sz="1400" dirty="0">
                <a:solidFill>
                  <a:srgbClr val="000090"/>
                </a:solidFill>
              </a:rPr>
              <a:t>Example: ATLAS Phase2 </a:t>
            </a:r>
            <a:r>
              <a:rPr lang="en-GB" sz="1400" dirty="0" err="1">
                <a:solidFill>
                  <a:srgbClr val="000090"/>
                </a:solidFill>
              </a:rPr>
              <a:t>calorimetry</a:t>
            </a:r>
            <a:r>
              <a:rPr lang="en-GB" sz="1400" dirty="0">
                <a:solidFill>
                  <a:srgbClr val="000090"/>
                </a:solidFill>
              </a:rPr>
              <a:t> will be digitized at 40MHz and sent via optical </a:t>
            </a:r>
            <a:r>
              <a:rPr lang="en-GB" sz="1400" dirty="0" err="1">
                <a:solidFill>
                  <a:srgbClr val="000090"/>
                </a:solidFill>
              </a:rPr>
              <a:t>fibers</a:t>
            </a:r>
            <a:r>
              <a:rPr lang="en-GB" sz="1400" dirty="0">
                <a:solidFill>
                  <a:srgbClr val="000090"/>
                </a:solidFill>
              </a:rPr>
              <a:t> to L1 electronics outside the cavern at 25TByte/s to create the L1 Trigger. </a:t>
            </a:r>
          </a:p>
          <a:p>
            <a:endParaRPr lang="en-GB" sz="1400" dirty="0">
              <a:solidFill>
                <a:srgbClr val="000090"/>
              </a:solidFill>
            </a:endParaRPr>
          </a:p>
          <a:p>
            <a:r>
              <a:rPr lang="en-GB" sz="1400" dirty="0" err="1">
                <a:solidFill>
                  <a:srgbClr val="008000"/>
                </a:solidFill>
              </a:rPr>
              <a:t>Muon</a:t>
            </a:r>
            <a:r>
              <a:rPr lang="en-GB" sz="1400" dirty="0">
                <a:solidFill>
                  <a:srgbClr val="008000"/>
                </a:solidFill>
              </a:rPr>
              <a:t> system will also be read out at 40MHz to produce a L1 Trigger.</a:t>
            </a:r>
          </a:p>
          <a:p>
            <a:endParaRPr lang="en-GB" sz="1400" dirty="0">
              <a:solidFill>
                <a:srgbClr val="000090"/>
              </a:solidFill>
            </a:endParaRPr>
          </a:p>
          <a:p>
            <a:r>
              <a:rPr lang="en-GB" sz="1400" dirty="0">
                <a:solidFill>
                  <a:srgbClr val="000090"/>
                </a:solidFill>
              </a:rPr>
              <a:t>Reading out the FCC detector </a:t>
            </a:r>
            <a:r>
              <a:rPr lang="en-GB" sz="1400" dirty="0" err="1">
                <a:solidFill>
                  <a:srgbClr val="000090"/>
                </a:solidFill>
              </a:rPr>
              <a:t>calorimetry</a:t>
            </a:r>
            <a:r>
              <a:rPr lang="en-GB" sz="1400" dirty="0">
                <a:solidFill>
                  <a:srgbClr val="000090"/>
                </a:solidFill>
              </a:rPr>
              <a:t> and </a:t>
            </a:r>
            <a:r>
              <a:rPr lang="en-GB" sz="1400" dirty="0" err="1">
                <a:solidFill>
                  <a:srgbClr val="000090"/>
                </a:solidFill>
              </a:rPr>
              <a:t>muon</a:t>
            </a:r>
            <a:r>
              <a:rPr lang="en-GB" sz="1400" dirty="0">
                <a:solidFill>
                  <a:srgbClr val="000090"/>
                </a:solidFill>
              </a:rPr>
              <a:t> system at 40MHz will result in 200-300 </a:t>
            </a:r>
            <a:r>
              <a:rPr lang="en-GB" sz="1400" dirty="0" err="1">
                <a:solidFill>
                  <a:srgbClr val="000090"/>
                </a:solidFill>
              </a:rPr>
              <a:t>TByte</a:t>
            </a:r>
            <a:r>
              <a:rPr lang="en-GB" sz="1400" dirty="0">
                <a:solidFill>
                  <a:srgbClr val="000090"/>
                </a:solidFill>
              </a:rPr>
              <a:t>/s, which seems feasible.</a:t>
            </a:r>
          </a:p>
          <a:p>
            <a:endParaRPr lang="en-GB" sz="1400" dirty="0">
              <a:solidFill>
                <a:srgbClr val="000090"/>
              </a:solidFill>
            </a:endParaRPr>
          </a:p>
          <a:p>
            <a:r>
              <a:rPr lang="en-GB" sz="1400" dirty="0">
                <a:solidFill>
                  <a:srgbClr val="008000"/>
                </a:solidFill>
              </a:rPr>
              <a:t>40MHz readout of the tracker would produce about 800TByte/s.</a:t>
            </a:r>
          </a:p>
          <a:p>
            <a:endParaRPr lang="en-GB" sz="1400" dirty="0">
              <a:solidFill>
                <a:srgbClr val="000090"/>
              </a:solidFill>
            </a:endParaRPr>
          </a:p>
        </p:txBody>
      </p:sp>
      <p:sp>
        <p:nvSpPr>
          <p:cNvPr id="5" name="TextBox 4"/>
          <p:cNvSpPr txBox="1"/>
          <p:nvPr/>
        </p:nvSpPr>
        <p:spPr>
          <a:xfrm>
            <a:off x="4356039" y="2712571"/>
            <a:ext cx="4485863" cy="2285162"/>
          </a:xfrm>
          <a:prstGeom prst="rect">
            <a:avLst/>
          </a:prstGeom>
          <a:noFill/>
        </p:spPr>
        <p:txBody>
          <a:bodyPr wrap="square" lIns="91330" tIns="45665" rIns="91330" bIns="45665" rtlCol="0">
            <a:spAutoFit/>
          </a:bodyPr>
          <a:lstStyle/>
          <a:p>
            <a:r>
              <a:rPr lang="en-GB" sz="1400" dirty="0">
                <a:solidFill>
                  <a:srgbClr val="000090"/>
                </a:solidFill>
              </a:rPr>
              <a:t>Question:</a:t>
            </a:r>
          </a:p>
          <a:p>
            <a:endParaRPr lang="en-GB" sz="1400" dirty="0">
              <a:solidFill>
                <a:srgbClr val="000090"/>
              </a:solidFill>
            </a:endParaRPr>
          </a:p>
          <a:p>
            <a:r>
              <a:rPr lang="en-GB" sz="1400" dirty="0">
                <a:solidFill>
                  <a:srgbClr val="008000"/>
                </a:solidFill>
              </a:rPr>
              <a:t>Can the L1 </a:t>
            </a:r>
            <a:r>
              <a:rPr lang="en-GB" sz="1400" dirty="0" err="1">
                <a:solidFill>
                  <a:srgbClr val="008000"/>
                </a:solidFill>
              </a:rPr>
              <a:t>Calo+Muon</a:t>
            </a:r>
            <a:r>
              <a:rPr lang="en-GB" sz="1400" dirty="0">
                <a:solidFill>
                  <a:srgbClr val="008000"/>
                </a:solidFill>
              </a:rPr>
              <a:t> Trigger have enough selectivity  to allow readout of the tracker at a reasonable rate of e.g. 1MHz ?</a:t>
            </a:r>
          </a:p>
          <a:p>
            <a:endParaRPr lang="en-GB" sz="1400" dirty="0">
              <a:solidFill>
                <a:srgbClr val="000090"/>
              </a:solidFill>
            </a:endParaRPr>
          </a:p>
          <a:p>
            <a:r>
              <a:rPr lang="en-GB" sz="1400" dirty="0">
                <a:solidFill>
                  <a:srgbClr val="000090"/>
                </a:solidFill>
              </a:rPr>
              <a:t>Un-triggered readout of the detector at 40MHz would result in 1000-1500TByte/s over optical links to the underground service cavern and/or a HLT computing farm on the surface.</a:t>
            </a:r>
          </a:p>
        </p:txBody>
      </p:sp>
      <p:pic>
        <p:nvPicPr>
          <p:cNvPr id="7" name="Picture 6"/>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453720" y="572418"/>
            <a:ext cx="4009928" cy="2035750"/>
          </a:xfrm>
          <a:prstGeom prst="rect">
            <a:avLst/>
          </a:prstGeom>
        </p:spPr>
      </p:pic>
    </p:spTree>
    <p:extLst>
      <p:ext uri="{BB962C8B-B14F-4D97-AF65-F5344CB8AC3E}">
        <p14:creationId xmlns:p14="http://schemas.microsoft.com/office/powerpoint/2010/main" val="11710186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328" y="14653"/>
            <a:ext cx="8229600" cy="475562"/>
          </a:xfrm>
        </p:spPr>
        <p:txBody>
          <a:bodyPr>
            <a:normAutofit fontScale="90000"/>
          </a:bodyPr>
          <a:lstStyle/>
          <a:p>
            <a:r>
              <a:rPr lang="en-US" b="1" dirty="0" smtClean="0">
                <a:solidFill>
                  <a:srgbClr val="FF0000"/>
                </a:solidFill>
              </a:rPr>
              <a:t>ATLAS &amp; CMS @ HL-LHC (2025-2026)</a:t>
            </a:r>
            <a:endParaRPr lang="en-US" b="1" dirty="0">
              <a:solidFill>
                <a:srgbClr val="FF0000"/>
              </a:solidFill>
            </a:endParaRPr>
          </a:p>
        </p:txBody>
      </p:sp>
      <p:sp>
        <p:nvSpPr>
          <p:cNvPr id="9" name="Rectangle 8"/>
          <p:cNvSpPr/>
          <p:nvPr/>
        </p:nvSpPr>
        <p:spPr>
          <a:xfrm>
            <a:off x="2536391" y="4572001"/>
            <a:ext cx="1352241" cy="369332"/>
          </a:xfrm>
          <a:prstGeom prst="rect">
            <a:avLst/>
          </a:prstGeom>
        </p:spPr>
        <p:txBody>
          <a:bodyPr wrap="none" lIns="91406" tIns="45703" rIns="91406" bIns="45703">
            <a:spAutoFit/>
          </a:bodyPr>
          <a:lstStyle/>
          <a:p>
            <a:pPr defTabSz="914018" eaLnBrk="0" fontAlgn="base" hangingPunct="0">
              <a:spcBef>
                <a:spcPct val="0"/>
              </a:spcBef>
              <a:spcAft>
                <a:spcPct val="0"/>
              </a:spcAft>
            </a:pPr>
            <a:r>
              <a:rPr lang="en-US" dirty="0" smtClean="0">
                <a:solidFill>
                  <a:srgbClr val="000000"/>
                </a:solidFill>
                <a:latin typeface="Arial" charset="0"/>
                <a:ea typeface="ＭＳ Ｐゴシック" charset="0"/>
                <a:cs typeface="Geneva" charset="0"/>
              </a:rPr>
              <a:t>10-20 GB/</a:t>
            </a:r>
            <a:r>
              <a:rPr lang="en-US" dirty="0">
                <a:solidFill>
                  <a:srgbClr val="000000"/>
                </a:solidFill>
                <a:latin typeface="Arial" charset="0"/>
                <a:ea typeface="ＭＳ Ｐゴシック" charset="0"/>
                <a:cs typeface="Geneva" charset="0"/>
              </a:rPr>
              <a:t>s</a:t>
            </a:r>
          </a:p>
        </p:txBody>
      </p:sp>
      <p:grpSp>
        <p:nvGrpSpPr>
          <p:cNvPr id="14" name="Group 13"/>
          <p:cNvGrpSpPr/>
          <p:nvPr/>
        </p:nvGrpSpPr>
        <p:grpSpPr>
          <a:xfrm>
            <a:off x="2231586" y="1943100"/>
            <a:ext cx="1524000" cy="2571750"/>
            <a:chOff x="3810000" y="2895600"/>
            <a:chExt cx="1524000" cy="3429000"/>
          </a:xfrm>
        </p:grpSpPr>
        <p:sp>
          <p:nvSpPr>
            <p:cNvPr id="5" name="Rectangle 4"/>
            <p:cNvSpPr/>
            <p:nvPr/>
          </p:nvSpPr>
          <p:spPr bwMode="auto">
            <a:xfrm>
              <a:off x="3886200" y="5715000"/>
              <a:ext cx="1371600" cy="609600"/>
            </a:xfrm>
            <a:prstGeom prst="rect">
              <a:avLst/>
            </a:prstGeom>
            <a:solidFill>
              <a:srgbClr val="FF00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defTabSz="914018" eaLnBrk="0" fontAlgn="base" hangingPunct="0">
                <a:spcBef>
                  <a:spcPct val="0"/>
                </a:spcBef>
                <a:spcAft>
                  <a:spcPct val="0"/>
                </a:spcAft>
              </a:pPr>
              <a:r>
                <a:rPr lang="en-US" sz="2000" dirty="0">
                  <a:solidFill>
                    <a:srgbClr val="000000"/>
                  </a:solidFill>
                  <a:latin typeface="Arial" charset="0"/>
                  <a:ea typeface="ＭＳ Ｐゴシック" charset="0"/>
                  <a:cs typeface="Geneva" charset="0"/>
                </a:rPr>
                <a:t>Storage</a:t>
              </a:r>
              <a:endParaRPr lang="en-US" sz="2400" dirty="0">
                <a:solidFill>
                  <a:srgbClr val="000000"/>
                </a:solidFill>
                <a:latin typeface="Arial" charset="0"/>
                <a:ea typeface="ＭＳ Ｐゴシック" charset="0"/>
                <a:cs typeface="Geneva" charset="0"/>
              </a:endParaRPr>
            </a:p>
          </p:txBody>
        </p:sp>
        <p:sp>
          <p:nvSpPr>
            <p:cNvPr id="6" name="Rectangle 5"/>
            <p:cNvSpPr/>
            <p:nvPr/>
          </p:nvSpPr>
          <p:spPr bwMode="auto">
            <a:xfrm>
              <a:off x="3810000" y="3505200"/>
              <a:ext cx="1447800" cy="457200"/>
            </a:xfrm>
            <a:prstGeom prst="rect">
              <a:avLst/>
            </a:prstGeom>
            <a:solidFill>
              <a:srgbClr val="FF66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defTabSz="914018" eaLnBrk="0" fontAlgn="base" hangingPunct="0">
                <a:spcBef>
                  <a:spcPct val="0"/>
                </a:spcBef>
                <a:spcAft>
                  <a:spcPct val="0"/>
                </a:spcAft>
              </a:pPr>
              <a:r>
                <a:rPr lang="en-US" sz="2000" dirty="0">
                  <a:solidFill>
                    <a:srgbClr val="000000"/>
                  </a:solidFill>
                  <a:latin typeface="Arial" charset="0"/>
                  <a:ea typeface="ＭＳ Ｐゴシック" charset="0"/>
                  <a:cs typeface="Geneva" charset="0"/>
                </a:rPr>
                <a:t>Level 1</a:t>
              </a:r>
              <a:endParaRPr lang="en-US" sz="2400" dirty="0">
                <a:solidFill>
                  <a:srgbClr val="000000"/>
                </a:solidFill>
                <a:latin typeface="Arial" charset="0"/>
                <a:ea typeface="ＭＳ Ｐゴシック" charset="0"/>
                <a:cs typeface="Geneva" charset="0"/>
              </a:endParaRPr>
            </a:p>
          </p:txBody>
        </p:sp>
        <p:sp>
          <p:nvSpPr>
            <p:cNvPr id="7" name="Down Arrow 6"/>
            <p:cNvSpPr/>
            <p:nvPr/>
          </p:nvSpPr>
          <p:spPr bwMode="auto">
            <a:xfrm>
              <a:off x="4343400" y="2895600"/>
              <a:ext cx="457200" cy="45720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defTabSz="914018" eaLnBrk="0" fontAlgn="base" hangingPunct="0">
                <a:spcBef>
                  <a:spcPct val="0"/>
                </a:spcBef>
                <a:spcAft>
                  <a:spcPct val="0"/>
                </a:spcAft>
              </a:pPr>
              <a:endParaRPr lang="en-US" sz="2400">
                <a:solidFill>
                  <a:srgbClr val="800040"/>
                </a:solidFill>
                <a:latin typeface="Arial" charset="0"/>
                <a:ea typeface="ＭＳ Ｐゴシック" charset="0"/>
                <a:cs typeface="Geneva" charset="0"/>
              </a:endParaRPr>
            </a:p>
          </p:txBody>
        </p:sp>
        <p:sp>
          <p:nvSpPr>
            <p:cNvPr id="11" name="Down Arrow 10"/>
            <p:cNvSpPr/>
            <p:nvPr/>
          </p:nvSpPr>
          <p:spPr bwMode="auto">
            <a:xfrm>
              <a:off x="4343400" y="4114800"/>
              <a:ext cx="457200" cy="45720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defTabSz="914018" eaLnBrk="0" fontAlgn="base" hangingPunct="0">
                <a:spcBef>
                  <a:spcPct val="0"/>
                </a:spcBef>
                <a:spcAft>
                  <a:spcPct val="0"/>
                </a:spcAft>
              </a:pPr>
              <a:endParaRPr lang="en-US" sz="2400">
                <a:solidFill>
                  <a:srgbClr val="800040"/>
                </a:solidFill>
                <a:latin typeface="Arial" charset="0"/>
                <a:ea typeface="ＭＳ Ｐゴシック" charset="0"/>
                <a:cs typeface="Geneva" charset="0"/>
              </a:endParaRPr>
            </a:p>
          </p:txBody>
        </p:sp>
        <p:sp>
          <p:nvSpPr>
            <p:cNvPr id="12" name="Down Arrow 11"/>
            <p:cNvSpPr/>
            <p:nvPr/>
          </p:nvSpPr>
          <p:spPr bwMode="auto">
            <a:xfrm>
              <a:off x="4343400" y="5257800"/>
              <a:ext cx="457200" cy="45720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defTabSz="914018" eaLnBrk="0" fontAlgn="base" hangingPunct="0">
                <a:spcBef>
                  <a:spcPct val="0"/>
                </a:spcBef>
                <a:spcAft>
                  <a:spcPct val="0"/>
                </a:spcAft>
              </a:pPr>
              <a:endParaRPr lang="en-US" sz="2400">
                <a:solidFill>
                  <a:srgbClr val="800040"/>
                </a:solidFill>
                <a:latin typeface="Arial" charset="0"/>
                <a:ea typeface="ＭＳ Ｐゴシック" charset="0"/>
                <a:cs typeface="Geneva" charset="0"/>
              </a:endParaRPr>
            </a:p>
          </p:txBody>
        </p:sp>
        <p:sp>
          <p:nvSpPr>
            <p:cNvPr id="13" name="Rectangle 12"/>
            <p:cNvSpPr/>
            <p:nvPr/>
          </p:nvSpPr>
          <p:spPr bwMode="auto">
            <a:xfrm>
              <a:off x="3886200" y="4648200"/>
              <a:ext cx="1447800" cy="457200"/>
            </a:xfrm>
            <a:prstGeom prst="rect">
              <a:avLst/>
            </a:prstGeom>
            <a:solidFill>
              <a:srgbClr val="FF66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defTabSz="914018" eaLnBrk="0" fontAlgn="base" hangingPunct="0">
                <a:spcBef>
                  <a:spcPct val="0"/>
                </a:spcBef>
                <a:spcAft>
                  <a:spcPct val="0"/>
                </a:spcAft>
              </a:pPr>
              <a:r>
                <a:rPr lang="en-US" sz="2000" dirty="0">
                  <a:solidFill>
                    <a:srgbClr val="000000"/>
                  </a:solidFill>
                  <a:latin typeface="Arial" charset="0"/>
                  <a:ea typeface="ＭＳ Ｐゴシック" charset="0"/>
                  <a:cs typeface="Geneva" charset="0"/>
                </a:rPr>
                <a:t>HLT</a:t>
              </a:r>
              <a:endParaRPr lang="en-US" sz="2400" dirty="0">
                <a:solidFill>
                  <a:srgbClr val="000000"/>
                </a:solidFill>
                <a:latin typeface="Arial" charset="0"/>
                <a:ea typeface="ＭＳ Ｐゴシック" charset="0"/>
                <a:cs typeface="Geneva" charset="0"/>
              </a:endParaRPr>
            </a:p>
          </p:txBody>
        </p:sp>
      </p:grpSp>
      <p:pic>
        <p:nvPicPr>
          <p:cNvPr id="15" name="Picture 14" descr="ATLAS_Drawing.jpg"/>
          <p:cNvPicPr>
            <a:picLocks noChangeAspect="1"/>
          </p:cNvPicPr>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545786" y="742950"/>
            <a:ext cx="2743200" cy="1108308"/>
          </a:xfrm>
          <a:prstGeom prst="rect">
            <a:avLst/>
          </a:prstGeom>
        </p:spPr>
      </p:pic>
      <p:sp>
        <p:nvSpPr>
          <p:cNvPr id="16" name="Rectangle 15"/>
          <p:cNvSpPr/>
          <p:nvPr/>
        </p:nvSpPr>
        <p:spPr>
          <a:xfrm>
            <a:off x="3374606" y="3714751"/>
            <a:ext cx="2429647" cy="369332"/>
          </a:xfrm>
          <a:prstGeom prst="rect">
            <a:avLst/>
          </a:prstGeom>
        </p:spPr>
        <p:txBody>
          <a:bodyPr wrap="none" lIns="91406" tIns="45703" rIns="91406" bIns="45703">
            <a:spAutoFit/>
          </a:bodyPr>
          <a:lstStyle/>
          <a:p>
            <a:pPr defTabSz="914018" eaLnBrk="0" fontAlgn="base" hangingPunct="0">
              <a:spcBef>
                <a:spcPct val="0"/>
              </a:spcBef>
              <a:spcAft>
                <a:spcPct val="0"/>
              </a:spcAft>
            </a:pPr>
            <a:r>
              <a:rPr lang="en-US" dirty="0" smtClean="0">
                <a:solidFill>
                  <a:srgbClr val="000000"/>
                </a:solidFill>
                <a:latin typeface="Arial" charset="0"/>
                <a:ea typeface="ＭＳ Ｐゴシック" charset="0"/>
                <a:cs typeface="Geneva" charset="0"/>
              </a:rPr>
              <a:t>5-10 kHz (2MB/event)</a:t>
            </a:r>
            <a:endParaRPr lang="en-US" dirty="0">
              <a:solidFill>
                <a:srgbClr val="000000"/>
              </a:solidFill>
              <a:latin typeface="Arial" charset="0"/>
              <a:ea typeface="ＭＳ Ｐゴシック" charset="0"/>
              <a:cs typeface="Geneva" charset="0"/>
            </a:endParaRPr>
          </a:p>
        </p:txBody>
      </p:sp>
      <p:sp>
        <p:nvSpPr>
          <p:cNvPr id="17" name="Rectangle 16"/>
          <p:cNvSpPr/>
          <p:nvPr/>
        </p:nvSpPr>
        <p:spPr>
          <a:xfrm>
            <a:off x="6422587" y="4572001"/>
            <a:ext cx="1018616" cy="369332"/>
          </a:xfrm>
          <a:prstGeom prst="rect">
            <a:avLst/>
          </a:prstGeom>
        </p:spPr>
        <p:txBody>
          <a:bodyPr wrap="none" lIns="91406" tIns="45703" rIns="91406" bIns="45703">
            <a:spAutoFit/>
          </a:bodyPr>
          <a:lstStyle/>
          <a:p>
            <a:pPr defTabSz="914018" eaLnBrk="0" fontAlgn="base" hangingPunct="0">
              <a:spcBef>
                <a:spcPct val="0"/>
              </a:spcBef>
              <a:spcAft>
                <a:spcPct val="0"/>
              </a:spcAft>
            </a:pPr>
            <a:r>
              <a:rPr lang="en-US" dirty="0" smtClean="0">
                <a:solidFill>
                  <a:srgbClr val="000000"/>
                </a:solidFill>
                <a:latin typeface="Arial" charset="0"/>
                <a:ea typeface="ＭＳ Ｐゴシック" charset="0"/>
                <a:cs typeface="Geneva" charset="0"/>
              </a:rPr>
              <a:t>40 GB/</a:t>
            </a:r>
            <a:r>
              <a:rPr lang="en-US" dirty="0">
                <a:solidFill>
                  <a:srgbClr val="000000"/>
                </a:solidFill>
                <a:latin typeface="Arial" charset="0"/>
                <a:ea typeface="ＭＳ Ｐゴシック" charset="0"/>
                <a:cs typeface="Geneva" charset="0"/>
              </a:rPr>
              <a:t>s</a:t>
            </a:r>
          </a:p>
        </p:txBody>
      </p:sp>
      <p:grpSp>
        <p:nvGrpSpPr>
          <p:cNvPr id="18" name="Group 17"/>
          <p:cNvGrpSpPr/>
          <p:nvPr/>
        </p:nvGrpSpPr>
        <p:grpSpPr>
          <a:xfrm>
            <a:off x="6117786" y="1885950"/>
            <a:ext cx="1524000" cy="2571750"/>
            <a:chOff x="3810000" y="2895600"/>
            <a:chExt cx="1524000" cy="3429000"/>
          </a:xfrm>
        </p:grpSpPr>
        <p:sp>
          <p:nvSpPr>
            <p:cNvPr id="19" name="Rectangle 18"/>
            <p:cNvSpPr/>
            <p:nvPr/>
          </p:nvSpPr>
          <p:spPr bwMode="auto">
            <a:xfrm>
              <a:off x="3886200" y="5715000"/>
              <a:ext cx="1371600" cy="609600"/>
            </a:xfrm>
            <a:prstGeom prst="rect">
              <a:avLst/>
            </a:prstGeom>
            <a:solidFill>
              <a:srgbClr val="FF00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defTabSz="914018" eaLnBrk="0" fontAlgn="base" hangingPunct="0">
                <a:spcBef>
                  <a:spcPct val="0"/>
                </a:spcBef>
                <a:spcAft>
                  <a:spcPct val="0"/>
                </a:spcAft>
              </a:pPr>
              <a:r>
                <a:rPr lang="en-US" sz="2000" dirty="0">
                  <a:solidFill>
                    <a:srgbClr val="000000"/>
                  </a:solidFill>
                  <a:latin typeface="Arial" charset="0"/>
                  <a:ea typeface="ＭＳ Ｐゴシック" charset="0"/>
                  <a:cs typeface="Geneva" charset="0"/>
                </a:rPr>
                <a:t>Storage</a:t>
              </a:r>
              <a:endParaRPr lang="en-US" sz="2400" dirty="0">
                <a:solidFill>
                  <a:srgbClr val="000000"/>
                </a:solidFill>
                <a:latin typeface="Arial" charset="0"/>
                <a:ea typeface="ＭＳ Ｐゴシック" charset="0"/>
                <a:cs typeface="Geneva" charset="0"/>
              </a:endParaRPr>
            </a:p>
          </p:txBody>
        </p:sp>
        <p:sp>
          <p:nvSpPr>
            <p:cNvPr id="20" name="Rectangle 19"/>
            <p:cNvSpPr/>
            <p:nvPr/>
          </p:nvSpPr>
          <p:spPr bwMode="auto">
            <a:xfrm>
              <a:off x="3810000" y="3505200"/>
              <a:ext cx="1447800" cy="457200"/>
            </a:xfrm>
            <a:prstGeom prst="rect">
              <a:avLst/>
            </a:prstGeom>
            <a:solidFill>
              <a:srgbClr val="FF66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defTabSz="914018" eaLnBrk="0" fontAlgn="base" hangingPunct="0">
                <a:spcBef>
                  <a:spcPct val="0"/>
                </a:spcBef>
                <a:spcAft>
                  <a:spcPct val="0"/>
                </a:spcAft>
              </a:pPr>
              <a:r>
                <a:rPr lang="en-US" sz="2000" dirty="0">
                  <a:solidFill>
                    <a:srgbClr val="000000"/>
                  </a:solidFill>
                  <a:latin typeface="Arial" charset="0"/>
                  <a:ea typeface="ＭＳ Ｐゴシック" charset="0"/>
                  <a:cs typeface="Geneva" charset="0"/>
                </a:rPr>
                <a:t>Level 1</a:t>
              </a:r>
              <a:endParaRPr lang="en-US" sz="2400" dirty="0">
                <a:solidFill>
                  <a:srgbClr val="000000"/>
                </a:solidFill>
                <a:latin typeface="Arial" charset="0"/>
                <a:ea typeface="ＭＳ Ｐゴシック" charset="0"/>
                <a:cs typeface="Geneva" charset="0"/>
              </a:endParaRPr>
            </a:p>
          </p:txBody>
        </p:sp>
        <p:sp>
          <p:nvSpPr>
            <p:cNvPr id="21" name="Down Arrow 20"/>
            <p:cNvSpPr/>
            <p:nvPr/>
          </p:nvSpPr>
          <p:spPr bwMode="auto">
            <a:xfrm>
              <a:off x="4343400" y="2895600"/>
              <a:ext cx="457200" cy="45720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defTabSz="914018" eaLnBrk="0" fontAlgn="base" hangingPunct="0">
                <a:spcBef>
                  <a:spcPct val="0"/>
                </a:spcBef>
                <a:spcAft>
                  <a:spcPct val="0"/>
                </a:spcAft>
              </a:pPr>
              <a:endParaRPr lang="en-US" sz="2400">
                <a:solidFill>
                  <a:srgbClr val="800040"/>
                </a:solidFill>
                <a:latin typeface="Arial" charset="0"/>
                <a:ea typeface="ＭＳ Ｐゴシック" charset="0"/>
                <a:cs typeface="Geneva" charset="0"/>
              </a:endParaRPr>
            </a:p>
          </p:txBody>
        </p:sp>
        <p:sp>
          <p:nvSpPr>
            <p:cNvPr id="22" name="Down Arrow 21"/>
            <p:cNvSpPr/>
            <p:nvPr/>
          </p:nvSpPr>
          <p:spPr bwMode="auto">
            <a:xfrm>
              <a:off x="4343400" y="4114800"/>
              <a:ext cx="457200" cy="45720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defTabSz="914018" eaLnBrk="0" fontAlgn="base" hangingPunct="0">
                <a:spcBef>
                  <a:spcPct val="0"/>
                </a:spcBef>
                <a:spcAft>
                  <a:spcPct val="0"/>
                </a:spcAft>
              </a:pPr>
              <a:endParaRPr lang="en-US" sz="2400">
                <a:solidFill>
                  <a:srgbClr val="800040"/>
                </a:solidFill>
                <a:latin typeface="Arial" charset="0"/>
                <a:ea typeface="ＭＳ Ｐゴシック" charset="0"/>
                <a:cs typeface="Geneva" charset="0"/>
              </a:endParaRPr>
            </a:p>
          </p:txBody>
        </p:sp>
        <p:sp>
          <p:nvSpPr>
            <p:cNvPr id="23" name="Down Arrow 22"/>
            <p:cNvSpPr/>
            <p:nvPr/>
          </p:nvSpPr>
          <p:spPr bwMode="auto">
            <a:xfrm>
              <a:off x="4343400" y="5257800"/>
              <a:ext cx="457200" cy="45720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defTabSz="914018" eaLnBrk="0" fontAlgn="base" hangingPunct="0">
                <a:spcBef>
                  <a:spcPct val="0"/>
                </a:spcBef>
                <a:spcAft>
                  <a:spcPct val="0"/>
                </a:spcAft>
              </a:pPr>
              <a:endParaRPr lang="en-US" sz="2400">
                <a:solidFill>
                  <a:srgbClr val="800040"/>
                </a:solidFill>
                <a:latin typeface="Arial" charset="0"/>
                <a:ea typeface="ＭＳ Ｐゴシック" charset="0"/>
                <a:cs typeface="Geneva" charset="0"/>
              </a:endParaRPr>
            </a:p>
          </p:txBody>
        </p:sp>
        <p:sp>
          <p:nvSpPr>
            <p:cNvPr id="24" name="Rectangle 23"/>
            <p:cNvSpPr/>
            <p:nvPr/>
          </p:nvSpPr>
          <p:spPr bwMode="auto">
            <a:xfrm>
              <a:off x="3886200" y="4648200"/>
              <a:ext cx="1447800" cy="457200"/>
            </a:xfrm>
            <a:prstGeom prst="rect">
              <a:avLst/>
            </a:prstGeom>
            <a:solidFill>
              <a:srgbClr val="FF66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defTabSz="914018" eaLnBrk="0" fontAlgn="base" hangingPunct="0">
                <a:spcBef>
                  <a:spcPct val="0"/>
                </a:spcBef>
                <a:spcAft>
                  <a:spcPct val="0"/>
                </a:spcAft>
              </a:pPr>
              <a:r>
                <a:rPr lang="en-US" sz="2000" dirty="0">
                  <a:solidFill>
                    <a:srgbClr val="000000"/>
                  </a:solidFill>
                  <a:latin typeface="Arial" charset="0"/>
                  <a:ea typeface="ＭＳ Ｐゴシック" charset="0"/>
                  <a:cs typeface="Geneva" charset="0"/>
                </a:rPr>
                <a:t>HLT</a:t>
              </a:r>
              <a:endParaRPr lang="en-US" sz="2400" dirty="0">
                <a:solidFill>
                  <a:srgbClr val="000000"/>
                </a:solidFill>
                <a:latin typeface="Arial" charset="0"/>
                <a:ea typeface="ＭＳ Ｐゴシック" charset="0"/>
                <a:cs typeface="Geneva" charset="0"/>
              </a:endParaRPr>
            </a:p>
          </p:txBody>
        </p:sp>
      </p:grpSp>
      <p:pic>
        <p:nvPicPr>
          <p:cNvPr id="26" name="Picture 25" descr="CMS_cutaway.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12987" y="800102"/>
            <a:ext cx="2071382" cy="1103163"/>
          </a:xfrm>
          <a:prstGeom prst="rect">
            <a:avLst/>
          </a:prstGeom>
        </p:spPr>
      </p:pic>
      <p:sp>
        <p:nvSpPr>
          <p:cNvPr id="27" name="Rectangle 26"/>
          <p:cNvSpPr/>
          <p:nvPr/>
        </p:nvSpPr>
        <p:spPr>
          <a:xfrm>
            <a:off x="7020291" y="3657601"/>
            <a:ext cx="2224399" cy="369332"/>
          </a:xfrm>
          <a:prstGeom prst="rect">
            <a:avLst/>
          </a:prstGeom>
        </p:spPr>
        <p:txBody>
          <a:bodyPr wrap="none" lIns="91406" tIns="45703" rIns="91406" bIns="45703">
            <a:spAutoFit/>
          </a:bodyPr>
          <a:lstStyle/>
          <a:p>
            <a:pPr defTabSz="914018" eaLnBrk="0" fontAlgn="base" hangingPunct="0">
              <a:spcBef>
                <a:spcPct val="0"/>
              </a:spcBef>
              <a:spcAft>
                <a:spcPct val="0"/>
              </a:spcAft>
            </a:pPr>
            <a:r>
              <a:rPr lang="en-US" dirty="0" smtClean="0">
                <a:solidFill>
                  <a:srgbClr val="000000"/>
                </a:solidFill>
                <a:latin typeface="Arial" charset="0"/>
                <a:ea typeface="ＭＳ Ｐゴシック" charset="0"/>
                <a:cs typeface="Geneva" charset="0"/>
              </a:rPr>
              <a:t>10 kHz (</a:t>
            </a:r>
            <a:r>
              <a:rPr lang="en-US" dirty="0">
                <a:solidFill>
                  <a:srgbClr val="000000"/>
                </a:solidFill>
                <a:latin typeface="Arial" charset="0"/>
                <a:ea typeface="ＭＳ Ｐゴシック" charset="0"/>
                <a:cs typeface="Geneva" charset="0"/>
              </a:rPr>
              <a:t>4</a:t>
            </a:r>
            <a:r>
              <a:rPr lang="en-US" dirty="0" smtClean="0">
                <a:solidFill>
                  <a:srgbClr val="000000"/>
                </a:solidFill>
                <a:latin typeface="Arial" charset="0"/>
                <a:ea typeface="ＭＳ Ｐゴシック" charset="0"/>
                <a:cs typeface="Geneva" charset="0"/>
              </a:rPr>
              <a:t>MB/event)</a:t>
            </a:r>
            <a:endParaRPr lang="en-US" dirty="0">
              <a:solidFill>
                <a:srgbClr val="000000"/>
              </a:solidFill>
              <a:latin typeface="Arial" charset="0"/>
              <a:ea typeface="ＭＳ Ｐゴシック" charset="0"/>
              <a:cs typeface="Geneva" charset="0"/>
            </a:endParaRPr>
          </a:p>
        </p:txBody>
      </p:sp>
      <p:sp>
        <p:nvSpPr>
          <p:cNvPr id="28" name="TextBox 27"/>
          <p:cNvSpPr txBox="1"/>
          <p:nvPr/>
        </p:nvSpPr>
        <p:spPr>
          <a:xfrm>
            <a:off x="4060404" y="4572017"/>
            <a:ext cx="2094533" cy="311621"/>
          </a:xfrm>
          <a:prstGeom prst="rect">
            <a:avLst/>
          </a:prstGeom>
          <a:noFill/>
        </p:spPr>
        <p:txBody>
          <a:bodyPr wrap="none" lIns="91406" tIns="45703" rIns="91406" bIns="45703" rtlCol="0">
            <a:spAutoFit/>
          </a:bodyPr>
          <a:lstStyle/>
          <a:p>
            <a:pPr defTabSz="914018" eaLnBrk="0" fontAlgn="base" hangingPunct="0">
              <a:spcBef>
                <a:spcPct val="0"/>
              </a:spcBef>
              <a:spcAft>
                <a:spcPct val="0"/>
              </a:spcAft>
            </a:pPr>
            <a:r>
              <a:rPr lang="en-US" sz="1400" dirty="0">
                <a:solidFill>
                  <a:srgbClr val="000000"/>
                </a:solidFill>
                <a:latin typeface="Wingdings"/>
                <a:ea typeface="Wingdings"/>
                <a:cs typeface="Wingdings"/>
                <a:sym typeface="Wingdings"/>
              </a:rPr>
              <a:t> </a:t>
            </a:r>
            <a:r>
              <a:rPr lang="en-US" sz="1400" dirty="0">
                <a:solidFill>
                  <a:srgbClr val="000000"/>
                </a:solidFill>
                <a:latin typeface="Arial" charset="0"/>
                <a:ea typeface="ＭＳ Ｐゴシック" charset="0"/>
                <a:cs typeface="Geneva" charset="0"/>
              </a:rPr>
              <a:t>PEAK OUTPUT </a:t>
            </a:r>
            <a:r>
              <a:rPr lang="en-US" sz="1400" dirty="0">
                <a:solidFill>
                  <a:srgbClr val="000000"/>
                </a:solidFill>
                <a:latin typeface="Wingdings"/>
                <a:ea typeface="Wingdings"/>
                <a:cs typeface="Wingdings"/>
                <a:sym typeface="Wingdings"/>
              </a:rPr>
              <a:t></a:t>
            </a:r>
            <a:r>
              <a:rPr lang="en-US" sz="1400" dirty="0">
                <a:solidFill>
                  <a:srgbClr val="000000"/>
                </a:solidFill>
                <a:latin typeface="Arial" charset="0"/>
                <a:ea typeface="ＭＳ Ｐゴシック" charset="0"/>
                <a:cs typeface="Geneva" charset="0"/>
              </a:rPr>
              <a:t> </a:t>
            </a:r>
          </a:p>
        </p:txBody>
      </p:sp>
      <p:sp>
        <p:nvSpPr>
          <p:cNvPr id="25" name="Rectangle 24"/>
          <p:cNvSpPr/>
          <p:nvPr/>
        </p:nvSpPr>
        <p:spPr>
          <a:xfrm>
            <a:off x="4381128" y="1951852"/>
            <a:ext cx="979956" cy="369332"/>
          </a:xfrm>
          <a:prstGeom prst="rect">
            <a:avLst/>
          </a:prstGeom>
        </p:spPr>
        <p:txBody>
          <a:bodyPr wrap="none" lIns="91406" tIns="45703" rIns="91406" bIns="45703">
            <a:spAutoFit/>
          </a:bodyPr>
          <a:lstStyle/>
          <a:p>
            <a:pPr defTabSz="914018" eaLnBrk="0" fontAlgn="base" hangingPunct="0">
              <a:spcBef>
                <a:spcPct val="0"/>
              </a:spcBef>
              <a:spcAft>
                <a:spcPct val="0"/>
              </a:spcAft>
            </a:pPr>
            <a:r>
              <a:rPr lang="en-US" dirty="0" smtClean="0">
                <a:solidFill>
                  <a:srgbClr val="000000"/>
                </a:solidFill>
                <a:latin typeface="Arial" charset="0"/>
                <a:ea typeface="ＭＳ Ｐゴシック" charset="0"/>
                <a:cs typeface="Geneva" charset="0"/>
              </a:rPr>
              <a:t>40 MHz</a:t>
            </a:r>
            <a:endParaRPr lang="en-US" dirty="0">
              <a:solidFill>
                <a:srgbClr val="000000"/>
              </a:solidFill>
              <a:latin typeface="Arial" charset="0"/>
              <a:ea typeface="ＭＳ Ｐゴシック" charset="0"/>
              <a:cs typeface="Geneva" charset="0"/>
            </a:endParaRPr>
          </a:p>
        </p:txBody>
      </p:sp>
      <p:sp>
        <p:nvSpPr>
          <p:cNvPr id="30" name="Rectangle 29"/>
          <p:cNvSpPr/>
          <p:nvPr/>
        </p:nvSpPr>
        <p:spPr>
          <a:xfrm>
            <a:off x="4288991" y="2816521"/>
            <a:ext cx="1249335" cy="369332"/>
          </a:xfrm>
          <a:prstGeom prst="rect">
            <a:avLst/>
          </a:prstGeom>
        </p:spPr>
        <p:txBody>
          <a:bodyPr wrap="none" lIns="91406" tIns="45703" rIns="91406" bIns="45703">
            <a:spAutoFit/>
          </a:bodyPr>
          <a:lstStyle/>
          <a:p>
            <a:pPr defTabSz="914018" eaLnBrk="0" fontAlgn="base" hangingPunct="0">
              <a:spcBef>
                <a:spcPct val="0"/>
              </a:spcBef>
              <a:spcAft>
                <a:spcPct val="0"/>
              </a:spcAft>
            </a:pPr>
            <a:r>
              <a:rPr lang="en-US" dirty="0" smtClean="0">
                <a:solidFill>
                  <a:srgbClr val="000000"/>
                </a:solidFill>
                <a:latin typeface="Arial" charset="0"/>
                <a:ea typeface="ＭＳ Ｐゴシック" charset="0"/>
                <a:cs typeface="Geneva" charset="0"/>
              </a:rPr>
              <a:t>0.5-1 MHz</a:t>
            </a:r>
            <a:endParaRPr lang="en-US" dirty="0">
              <a:solidFill>
                <a:srgbClr val="000000"/>
              </a:solidFill>
              <a:latin typeface="Arial" charset="0"/>
              <a:ea typeface="ＭＳ Ｐゴシック" charset="0"/>
              <a:cs typeface="Geneva" charset="0"/>
            </a:endParaRPr>
          </a:p>
        </p:txBody>
      </p:sp>
      <p:sp>
        <p:nvSpPr>
          <p:cNvPr id="3" name="TextBox 2"/>
          <p:cNvSpPr txBox="1"/>
          <p:nvPr/>
        </p:nvSpPr>
        <p:spPr>
          <a:xfrm>
            <a:off x="179532" y="2260631"/>
            <a:ext cx="1863211" cy="830997"/>
          </a:xfrm>
          <a:prstGeom prst="rect">
            <a:avLst/>
          </a:prstGeom>
          <a:noFill/>
        </p:spPr>
        <p:txBody>
          <a:bodyPr wrap="square" lIns="91406" tIns="45703" rIns="91406" bIns="45703" rtlCol="0">
            <a:spAutoFit/>
          </a:bodyPr>
          <a:lstStyle/>
          <a:p>
            <a:pPr defTabSz="456998"/>
            <a:r>
              <a:rPr lang="en-GB" sz="1600" b="1" dirty="0">
                <a:solidFill>
                  <a:srgbClr val="000090"/>
                </a:solidFill>
                <a:latin typeface="Arial"/>
                <a:ea typeface="ＭＳ Ｐゴシック"/>
              </a:rPr>
              <a:t>Hardware trigger to reduce events rate by factor 40</a:t>
            </a:r>
          </a:p>
        </p:txBody>
      </p:sp>
    </p:spTree>
    <p:extLst>
      <p:ext uri="{BB962C8B-B14F-4D97-AF65-F5344CB8AC3E}">
        <p14:creationId xmlns:p14="http://schemas.microsoft.com/office/powerpoint/2010/main" val="3982704081"/>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2297360" y="857253"/>
            <a:ext cx="3352800" cy="4084084"/>
            <a:chOff x="5410200" y="1219200"/>
            <a:chExt cx="3352800" cy="5445443"/>
          </a:xfrm>
        </p:grpSpPr>
        <p:pic>
          <p:nvPicPr>
            <p:cNvPr id="13" name="Picture 12" descr="lhcb.tiff"/>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410200" y="1219200"/>
              <a:ext cx="1987894" cy="4953000"/>
            </a:xfrm>
            <a:prstGeom prst="rect">
              <a:avLst/>
            </a:prstGeom>
          </p:spPr>
        </p:pic>
        <p:sp>
          <p:nvSpPr>
            <p:cNvPr id="3" name="TextBox 2"/>
            <p:cNvSpPr txBox="1"/>
            <p:nvPr/>
          </p:nvSpPr>
          <p:spPr>
            <a:xfrm>
              <a:off x="6477000" y="3077379"/>
              <a:ext cx="1524000" cy="451405"/>
            </a:xfrm>
            <a:prstGeom prst="rect">
              <a:avLst/>
            </a:prstGeom>
            <a:solidFill>
              <a:schemeClr val="bg1"/>
            </a:solidFill>
          </p:spPr>
          <p:txBody>
            <a:bodyPr wrap="square" rtlCol="0">
              <a:spAutoFit/>
            </a:bodyPr>
            <a:lstStyle/>
            <a:p>
              <a:pPr defTabSz="914018" eaLnBrk="0" fontAlgn="base" hangingPunct="0">
                <a:spcBef>
                  <a:spcPct val="0"/>
                </a:spcBef>
                <a:spcAft>
                  <a:spcPct val="0"/>
                </a:spcAft>
              </a:pPr>
              <a:r>
                <a:rPr lang="en-US" sz="1600" dirty="0">
                  <a:solidFill>
                    <a:srgbClr val="000000"/>
                  </a:solidFill>
                  <a:latin typeface="Arial" charset="0"/>
                  <a:ea typeface="ＭＳ Ｐゴシック" charset="0"/>
                  <a:cs typeface="Geneva" charset="0"/>
                </a:rPr>
                <a:t>40 MHz</a:t>
              </a:r>
            </a:p>
          </p:txBody>
        </p:sp>
        <p:sp>
          <p:nvSpPr>
            <p:cNvPr id="14" name="TextBox 13"/>
            <p:cNvSpPr txBox="1"/>
            <p:nvPr/>
          </p:nvSpPr>
          <p:spPr>
            <a:xfrm>
              <a:off x="6553200" y="2057400"/>
              <a:ext cx="1524000" cy="451405"/>
            </a:xfrm>
            <a:prstGeom prst="rect">
              <a:avLst/>
            </a:prstGeom>
            <a:solidFill>
              <a:schemeClr val="bg1"/>
            </a:solidFill>
          </p:spPr>
          <p:txBody>
            <a:bodyPr wrap="square" rtlCol="0">
              <a:spAutoFit/>
            </a:bodyPr>
            <a:lstStyle/>
            <a:p>
              <a:pPr defTabSz="914018" eaLnBrk="0" fontAlgn="base" hangingPunct="0">
                <a:spcBef>
                  <a:spcPct val="0"/>
                </a:spcBef>
                <a:spcAft>
                  <a:spcPct val="0"/>
                </a:spcAft>
              </a:pPr>
              <a:r>
                <a:rPr lang="en-US" sz="1600" dirty="0">
                  <a:solidFill>
                    <a:srgbClr val="000000"/>
                  </a:solidFill>
                  <a:latin typeface="Arial" charset="0"/>
                  <a:ea typeface="ＭＳ Ｐゴシック" charset="0"/>
                  <a:cs typeface="Geneva" charset="0"/>
                </a:rPr>
                <a:t>40 MHz</a:t>
              </a:r>
            </a:p>
          </p:txBody>
        </p:sp>
        <p:sp>
          <p:nvSpPr>
            <p:cNvPr id="17" name="TextBox 16"/>
            <p:cNvSpPr txBox="1"/>
            <p:nvPr/>
          </p:nvSpPr>
          <p:spPr>
            <a:xfrm>
              <a:off x="6477000" y="4114800"/>
              <a:ext cx="1524000" cy="451405"/>
            </a:xfrm>
            <a:prstGeom prst="rect">
              <a:avLst/>
            </a:prstGeom>
            <a:solidFill>
              <a:schemeClr val="bg1"/>
            </a:solidFill>
          </p:spPr>
          <p:txBody>
            <a:bodyPr wrap="square" rtlCol="0">
              <a:spAutoFit/>
            </a:bodyPr>
            <a:lstStyle/>
            <a:p>
              <a:pPr defTabSz="914018" eaLnBrk="0" fontAlgn="base" hangingPunct="0">
                <a:spcBef>
                  <a:spcPct val="0"/>
                </a:spcBef>
                <a:spcAft>
                  <a:spcPct val="0"/>
                </a:spcAft>
              </a:pPr>
              <a:r>
                <a:rPr lang="en-US" sz="1600" dirty="0">
                  <a:solidFill>
                    <a:srgbClr val="000000"/>
                  </a:solidFill>
                  <a:latin typeface="Arial" charset="0"/>
                  <a:ea typeface="ＭＳ Ｐゴシック" charset="0"/>
                  <a:cs typeface="Geneva" charset="0"/>
                </a:rPr>
                <a:t>5-40 MHz</a:t>
              </a:r>
            </a:p>
          </p:txBody>
        </p:sp>
        <p:sp>
          <p:nvSpPr>
            <p:cNvPr id="18" name="TextBox 17"/>
            <p:cNvSpPr txBox="1"/>
            <p:nvPr/>
          </p:nvSpPr>
          <p:spPr>
            <a:xfrm>
              <a:off x="6553200" y="5105400"/>
              <a:ext cx="2209800" cy="451405"/>
            </a:xfrm>
            <a:prstGeom prst="rect">
              <a:avLst/>
            </a:prstGeom>
            <a:solidFill>
              <a:schemeClr val="bg1"/>
            </a:solidFill>
          </p:spPr>
          <p:txBody>
            <a:bodyPr wrap="square" rtlCol="0">
              <a:spAutoFit/>
            </a:bodyPr>
            <a:lstStyle/>
            <a:p>
              <a:pPr defTabSz="914018" eaLnBrk="0" fontAlgn="base" hangingPunct="0">
                <a:spcBef>
                  <a:spcPct val="0"/>
                </a:spcBef>
                <a:spcAft>
                  <a:spcPct val="0"/>
                </a:spcAft>
              </a:pPr>
              <a:r>
                <a:rPr lang="en-US" sz="1600" dirty="0">
                  <a:solidFill>
                    <a:srgbClr val="000000"/>
                  </a:solidFill>
                  <a:latin typeface="Arial" charset="0"/>
                  <a:ea typeface="ＭＳ Ｐゴシック" charset="0"/>
                  <a:cs typeface="Geneva" charset="0"/>
                </a:rPr>
                <a:t>20 kHz (0.1 MB/event)</a:t>
              </a:r>
            </a:p>
          </p:txBody>
        </p:sp>
        <p:sp>
          <p:nvSpPr>
            <p:cNvPr id="19" name="Rectangle 18"/>
            <p:cNvSpPr/>
            <p:nvPr/>
          </p:nvSpPr>
          <p:spPr>
            <a:xfrm>
              <a:off x="5943600" y="6172200"/>
              <a:ext cx="890238" cy="492443"/>
            </a:xfrm>
            <a:prstGeom prst="rect">
              <a:avLst/>
            </a:prstGeom>
          </p:spPr>
          <p:txBody>
            <a:bodyPr wrap="none">
              <a:spAutoFit/>
            </a:bodyPr>
            <a:lstStyle/>
            <a:p>
              <a:pPr defTabSz="914018" eaLnBrk="0" fontAlgn="base" hangingPunct="0">
                <a:spcBef>
                  <a:spcPct val="0"/>
                </a:spcBef>
                <a:spcAft>
                  <a:spcPct val="0"/>
                </a:spcAft>
              </a:pPr>
              <a:r>
                <a:rPr lang="en-US" dirty="0">
                  <a:solidFill>
                    <a:srgbClr val="000000"/>
                  </a:solidFill>
                  <a:latin typeface="Arial" charset="0"/>
                  <a:ea typeface="ＭＳ Ｐゴシック" charset="0"/>
                  <a:cs typeface="Geneva" charset="0"/>
                </a:rPr>
                <a:t>2</a:t>
              </a:r>
              <a:r>
                <a:rPr lang="en-US" dirty="0" smtClean="0">
                  <a:solidFill>
                    <a:srgbClr val="000000"/>
                  </a:solidFill>
                  <a:latin typeface="Arial" charset="0"/>
                  <a:ea typeface="ＭＳ Ｐゴシック" charset="0"/>
                  <a:cs typeface="Geneva" charset="0"/>
                </a:rPr>
                <a:t> GB/</a:t>
              </a:r>
              <a:r>
                <a:rPr lang="en-US" dirty="0">
                  <a:solidFill>
                    <a:srgbClr val="000000"/>
                  </a:solidFill>
                  <a:latin typeface="Arial" charset="0"/>
                  <a:ea typeface="ＭＳ Ｐゴシック" charset="0"/>
                  <a:cs typeface="Geneva" charset="0"/>
                </a:rPr>
                <a:t>s</a:t>
              </a:r>
            </a:p>
          </p:txBody>
        </p:sp>
      </p:grpSp>
      <p:grpSp>
        <p:nvGrpSpPr>
          <p:cNvPr id="21" name="Group 20"/>
          <p:cNvGrpSpPr/>
          <p:nvPr/>
        </p:nvGrpSpPr>
        <p:grpSpPr>
          <a:xfrm>
            <a:off x="5802563" y="857254"/>
            <a:ext cx="2198487" cy="4026934"/>
            <a:chOff x="1905000" y="1295400"/>
            <a:chExt cx="2198487" cy="5369243"/>
          </a:xfrm>
        </p:grpSpPr>
        <p:sp>
          <p:nvSpPr>
            <p:cNvPr id="6" name="Rectangle 5"/>
            <p:cNvSpPr/>
            <p:nvPr/>
          </p:nvSpPr>
          <p:spPr bwMode="auto">
            <a:xfrm>
              <a:off x="2133600" y="5498068"/>
              <a:ext cx="1371600" cy="609600"/>
            </a:xfrm>
            <a:prstGeom prst="rect">
              <a:avLst/>
            </a:prstGeom>
            <a:solidFill>
              <a:srgbClr val="FF00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defTabSz="914018" eaLnBrk="0" fontAlgn="base" hangingPunct="0">
                <a:spcBef>
                  <a:spcPct val="0"/>
                </a:spcBef>
                <a:spcAft>
                  <a:spcPct val="0"/>
                </a:spcAft>
              </a:pPr>
              <a:r>
                <a:rPr lang="en-US" sz="2000" dirty="0">
                  <a:solidFill>
                    <a:srgbClr val="000000"/>
                  </a:solidFill>
                  <a:latin typeface="Arial" charset="0"/>
                  <a:ea typeface="ＭＳ Ｐゴシック" charset="0"/>
                  <a:cs typeface="Geneva" charset="0"/>
                </a:rPr>
                <a:t>Storage</a:t>
              </a:r>
              <a:endParaRPr lang="en-US" sz="2400" dirty="0">
                <a:solidFill>
                  <a:srgbClr val="000000"/>
                </a:solidFill>
                <a:latin typeface="Arial" charset="0"/>
                <a:ea typeface="ＭＳ Ｐゴシック" charset="0"/>
                <a:cs typeface="Geneva" charset="0"/>
              </a:endParaRPr>
            </a:p>
          </p:txBody>
        </p:sp>
        <p:sp>
          <p:nvSpPr>
            <p:cNvPr id="9" name="Rectangle 8"/>
            <p:cNvSpPr/>
            <p:nvPr/>
          </p:nvSpPr>
          <p:spPr bwMode="auto">
            <a:xfrm>
              <a:off x="1905000" y="3821668"/>
              <a:ext cx="1905000" cy="990600"/>
            </a:xfrm>
            <a:prstGeom prst="rect">
              <a:avLst/>
            </a:prstGeom>
            <a:solidFill>
              <a:srgbClr val="FF66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defTabSz="914018" eaLnBrk="0" fontAlgn="base" hangingPunct="0">
                <a:spcBef>
                  <a:spcPct val="0"/>
                </a:spcBef>
                <a:spcAft>
                  <a:spcPct val="0"/>
                </a:spcAft>
              </a:pPr>
              <a:r>
                <a:rPr lang="en-US" sz="2000" dirty="0">
                  <a:solidFill>
                    <a:srgbClr val="000000"/>
                  </a:solidFill>
                  <a:latin typeface="Arial" charset="0"/>
                  <a:ea typeface="ＭＳ Ｐゴシック" charset="0"/>
                  <a:cs typeface="Geneva" charset="0"/>
                </a:rPr>
                <a:t>Reconstruction</a:t>
              </a:r>
            </a:p>
            <a:p>
              <a:pPr algn="ctr" defTabSz="914018" eaLnBrk="0" fontAlgn="base" hangingPunct="0">
                <a:spcBef>
                  <a:spcPct val="0"/>
                </a:spcBef>
                <a:spcAft>
                  <a:spcPct val="0"/>
                </a:spcAft>
              </a:pPr>
              <a:r>
                <a:rPr lang="en-US" sz="2000" dirty="0">
                  <a:solidFill>
                    <a:srgbClr val="000000"/>
                  </a:solidFill>
                  <a:latin typeface="Arial" charset="0"/>
                  <a:ea typeface="ＭＳ Ｐゴシック" charset="0"/>
                  <a:cs typeface="Geneva" charset="0"/>
                </a:rPr>
                <a:t>+</a:t>
              </a:r>
            </a:p>
            <a:p>
              <a:pPr algn="ctr" defTabSz="914018" eaLnBrk="0" fontAlgn="base" hangingPunct="0">
                <a:spcBef>
                  <a:spcPct val="0"/>
                </a:spcBef>
                <a:spcAft>
                  <a:spcPct val="0"/>
                </a:spcAft>
              </a:pPr>
              <a:r>
                <a:rPr lang="en-US" sz="2000" dirty="0">
                  <a:solidFill>
                    <a:srgbClr val="000000"/>
                  </a:solidFill>
                  <a:latin typeface="Arial" charset="0"/>
                  <a:ea typeface="ＭＳ Ｐゴシック" charset="0"/>
                  <a:cs typeface="Geneva" charset="0"/>
                </a:rPr>
                <a:t>Compression</a:t>
              </a:r>
              <a:endParaRPr lang="en-US" sz="2400" dirty="0">
                <a:solidFill>
                  <a:srgbClr val="000000"/>
                </a:solidFill>
                <a:latin typeface="Arial" charset="0"/>
                <a:ea typeface="ＭＳ Ｐゴシック" charset="0"/>
                <a:cs typeface="Geneva" charset="0"/>
              </a:endParaRPr>
            </a:p>
          </p:txBody>
        </p:sp>
        <p:sp>
          <p:nvSpPr>
            <p:cNvPr id="7" name="Down Arrow 6"/>
            <p:cNvSpPr/>
            <p:nvPr/>
          </p:nvSpPr>
          <p:spPr bwMode="auto">
            <a:xfrm>
              <a:off x="2667000" y="3124200"/>
              <a:ext cx="457200" cy="45720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defTabSz="914018" eaLnBrk="0" fontAlgn="base" hangingPunct="0">
                <a:spcBef>
                  <a:spcPct val="0"/>
                </a:spcBef>
                <a:spcAft>
                  <a:spcPct val="0"/>
                </a:spcAft>
              </a:pPr>
              <a:endParaRPr lang="en-US" sz="2400">
                <a:solidFill>
                  <a:srgbClr val="800040"/>
                </a:solidFill>
                <a:latin typeface="Arial" charset="0"/>
                <a:ea typeface="ＭＳ Ｐゴシック" charset="0"/>
                <a:cs typeface="Geneva" charset="0"/>
              </a:endParaRPr>
            </a:p>
          </p:txBody>
        </p:sp>
        <p:sp>
          <p:nvSpPr>
            <p:cNvPr id="10" name="Down Arrow 9"/>
            <p:cNvSpPr/>
            <p:nvPr/>
          </p:nvSpPr>
          <p:spPr bwMode="auto">
            <a:xfrm>
              <a:off x="2667000" y="4964668"/>
              <a:ext cx="457200" cy="45720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defTabSz="914018" eaLnBrk="0" fontAlgn="base" hangingPunct="0">
                <a:spcBef>
                  <a:spcPct val="0"/>
                </a:spcBef>
                <a:spcAft>
                  <a:spcPct val="0"/>
                </a:spcAft>
              </a:pPr>
              <a:endParaRPr lang="en-US" sz="2400">
                <a:solidFill>
                  <a:srgbClr val="800040"/>
                </a:solidFill>
                <a:latin typeface="Arial" charset="0"/>
                <a:ea typeface="ＭＳ Ｐゴシック" charset="0"/>
                <a:cs typeface="Geneva" charset="0"/>
              </a:endParaRPr>
            </a:p>
          </p:txBody>
        </p:sp>
        <p:sp>
          <p:nvSpPr>
            <p:cNvPr id="11" name="Rectangle 10"/>
            <p:cNvSpPr/>
            <p:nvPr/>
          </p:nvSpPr>
          <p:spPr>
            <a:xfrm>
              <a:off x="3200400" y="3124199"/>
              <a:ext cx="903087" cy="492443"/>
            </a:xfrm>
            <a:prstGeom prst="rect">
              <a:avLst/>
            </a:prstGeom>
          </p:spPr>
          <p:txBody>
            <a:bodyPr wrap="none">
              <a:spAutoFit/>
            </a:bodyPr>
            <a:lstStyle/>
            <a:p>
              <a:pPr defTabSz="914018" eaLnBrk="0" fontAlgn="base" hangingPunct="0">
                <a:spcBef>
                  <a:spcPct val="0"/>
                </a:spcBef>
                <a:spcAft>
                  <a:spcPct val="0"/>
                </a:spcAft>
              </a:pPr>
              <a:r>
                <a:rPr lang="en-US" dirty="0" smtClean="0">
                  <a:solidFill>
                    <a:srgbClr val="000000"/>
                  </a:solidFill>
                  <a:latin typeface="Arial" charset="0"/>
                  <a:ea typeface="ＭＳ Ｐゴシック" charset="0"/>
                  <a:cs typeface="Geneva" charset="0"/>
                </a:rPr>
                <a:t>50 kHz</a:t>
              </a:r>
              <a:endParaRPr lang="en-US" dirty="0">
                <a:solidFill>
                  <a:srgbClr val="000000"/>
                </a:solidFill>
                <a:latin typeface="Arial" charset="0"/>
                <a:ea typeface="ＭＳ Ｐゴシック" charset="0"/>
                <a:cs typeface="Geneva" charset="0"/>
              </a:endParaRPr>
            </a:p>
          </p:txBody>
        </p:sp>
        <p:sp>
          <p:nvSpPr>
            <p:cNvPr id="12" name="Rectangle 11"/>
            <p:cNvSpPr/>
            <p:nvPr/>
          </p:nvSpPr>
          <p:spPr>
            <a:xfrm>
              <a:off x="2514600" y="6172200"/>
              <a:ext cx="1018616" cy="492443"/>
            </a:xfrm>
            <a:prstGeom prst="rect">
              <a:avLst/>
            </a:prstGeom>
          </p:spPr>
          <p:txBody>
            <a:bodyPr wrap="none">
              <a:spAutoFit/>
            </a:bodyPr>
            <a:lstStyle/>
            <a:p>
              <a:pPr defTabSz="914018" eaLnBrk="0" fontAlgn="base" hangingPunct="0">
                <a:spcBef>
                  <a:spcPct val="0"/>
                </a:spcBef>
                <a:spcAft>
                  <a:spcPct val="0"/>
                </a:spcAft>
              </a:pPr>
              <a:r>
                <a:rPr lang="en-US" dirty="0" smtClean="0">
                  <a:solidFill>
                    <a:srgbClr val="000000"/>
                  </a:solidFill>
                  <a:latin typeface="Arial" charset="0"/>
                  <a:ea typeface="ＭＳ Ｐゴシック" charset="0"/>
                  <a:cs typeface="Geneva" charset="0"/>
                </a:rPr>
                <a:t>75 GB/</a:t>
              </a:r>
              <a:r>
                <a:rPr lang="en-US" dirty="0">
                  <a:solidFill>
                    <a:srgbClr val="000000"/>
                  </a:solidFill>
                  <a:latin typeface="Arial" charset="0"/>
                  <a:ea typeface="ＭＳ Ｐゴシック" charset="0"/>
                  <a:cs typeface="Geneva" charset="0"/>
                </a:rPr>
                <a:t>s</a:t>
              </a:r>
            </a:p>
          </p:txBody>
        </p:sp>
        <p:pic>
          <p:nvPicPr>
            <p:cNvPr id="20" name="Picture 19" descr="ALICE-disp-transparent.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905000" y="1295400"/>
              <a:ext cx="2146480" cy="1524000"/>
            </a:xfrm>
            <a:prstGeom prst="rect">
              <a:avLst/>
            </a:prstGeom>
          </p:spPr>
        </p:pic>
      </p:grpSp>
      <p:sp>
        <p:nvSpPr>
          <p:cNvPr id="22" name="TextBox 21"/>
          <p:cNvSpPr txBox="1"/>
          <p:nvPr/>
        </p:nvSpPr>
        <p:spPr>
          <a:xfrm>
            <a:off x="6932225" y="3651870"/>
            <a:ext cx="2209800" cy="338554"/>
          </a:xfrm>
          <a:prstGeom prst="rect">
            <a:avLst/>
          </a:prstGeom>
          <a:solidFill>
            <a:schemeClr val="bg1"/>
          </a:solidFill>
        </p:spPr>
        <p:txBody>
          <a:bodyPr wrap="square" lIns="91406" tIns="45703" rIns="91406" bIns="45703" rtlCol="0">
            <a:spAutoFit/>
          </a:bodyPr>
          <a:lstStyle/>
          <a:p>
            <a:pPr defTabSz="914018" eaLnBrk="0" fontAlgn="base" hangingPunct="0">
              <a:spcBef>
                <a:spcPct val="0"/>
              </a:spcBef>
              <a:spcAft>
                <a:spcPct val="0"/>
              </a:spcAft>
            </a:pPr>
            <a:r>
              <a:rPr lang="en-US" sz="1600" dirty="0">
                <a:solidFill>
                  <a:srgbClr val="000000"/>
                </a:solidFill>
                <a:latin typeface="Arial" charset="0"/>
                <a:ea typeface="ＭＳ Ｐゴシック" charset="0"/>
                <a:cs typeface="Geneva" charset="0"/>
              </a:rPr>
              <a:t>50 kHz (1.5 MB/event)</a:t>
            </a:r>
          </a:p>
        </p:txBody>
      </p:sp>
      <p:sp>
        <p:nvSpPr>
          <p:cNvPr id="4" name="TextBox 3"/>
          <p:cNvSpPr txBox="1"/>
          <p:nvPr/>
        </p:nvSpPr>
        <p:spPr>
          <a:xfrm>
            <a:off x="4126179" y="4572017"/>
            <a:ext cx="2094533" cy="311621"/>
          </a:xfrm>
          <a:prstGeom prst="rect">
            <a:avLst/>
          </a:prstGeom>
          <a:noFill/>
        </p:spPr>
        <p:txBody>
          <a:bodyPr wrap="none" lIns="91406" tIns="45703" rIns="91406" bIns="45703" rtlCol="0">
            <a:spAutoFit/>
          </a:bodyPr>
          <a:lstStyle/>
          <a:p>
            <a:pPr defTabSz="914018" eaLnBrk="0" fontAlgn="base" hangingPunct="0">
              <a:spcBef>
                <a:spcPct val="0"/>
              </a:spcBef>
              <a:spcAft>
                <a:spcPct val="0"/>
              </a:spcAft>
            </a:pPr>
            <a:r>
              <a:rPr lang="en-US" sz="1400" dirty="0">
                <a:solidFill>
                  <a:srgbClr val="000000"/>
                </a:solidFill>
                <a:latin typeface="Wingdings"/>
                <a:ea typeface="Wingdings"/>
                <a:cs typeface="Wingdings"/>
                <a:sym typeface="Wingdings"/>
              </a:rPr>
              <a:t> </a:t>
            </a:r>
            <a:r>
              <a:rPr lang="en-US" sz="1400" dirty="0">
                <a:solidFill>
                  <a:srgbClr val="000000"/>
                </a:solidFill>
                <a:latin typeface="Arial" charset="0"/>
                <a:ea typeface="ＭＳ Ｐゴシック" charset="0"/>
                <a:cs typeface="Geneva" charset="0"/>
              </a:rPr>
              <a:t>PEAK OUTPUT </a:t>
            </a:r>
            <a:r>
              <a:rPr lang="en-US" sz="1400" dirty="0">
                <a:solidFill>
                  <a:srgbClr val="000000"/>
                </a:solidFill>
                <a:latin typeface="Wingdings"/>
                <a:ea typeface="Wingdings"/>
                <a:cs typeface="Wingdings"/>
                <a:sym typeface="Wingdings"/>
              </a:rPr>
              <a:t></a:t>
            </a:r>
            <a:r>
              <a:rPr lang="en-US" sz="1400" dirty="0">
                <a:solidFill>
                  <a:srgbClr val="000000"/>
                </a:solidFill>
                <a:latin typeface="Arial" charset="0"/>
                <a:ea typeface="ＭＳ Ｐゴシック" charset="0"/>
                <a:cs typeface="Geneva" charset="0"/>
              </a:rPr>
              <a:t> </a:t>
            </a:r>
          </a:p>
        </p:txBody>
      </p:sp>
      <p:sp>
        <p:nvSpPr>
          <p:cNvPr id="23" name="TextBox 22"/>
          <p:cNvSpPr txBox="1"/>
          <p:nvPr/>
        </p:nvSpPr>
        <p:spPr>
          <a:xfrm>
            <a:off x="121456" y="2409734"/>
            <a:ext cx="2016224" cy="830997"/>
          </a:xfrm>
          <a:prstGeom prst="rect">
            <a:avLst/>
          </a:prstGeom>
          <a:noFill/>
        </p:spPr>
        <p:txBody>
          <a:bodyPr wrap="square" lIns="91406" tIns="45703" rIns="91406" bIns="45703" rtlCol="0">
            <a:spAutoFit/>
          </a:bodyPr>
          <a:lstStyle/>
          <a:p>
            <a:pPr defTabSz="456998"/>
            <a:r>
              <a:rPr lang="en-GB" sz="1600" b="1" dirty="0">
                <a:solidFill>
                  <a:srgbClr val="000090"/>
                </a:solidFill>
                <a:latin typeface="Arial"/>
                <a:ea typeface="ＭＳ Ｐゴシック"/>
              </a:rPr>
              <a:t>No Hardware trigger, all data into HLT  ! </a:t>
            </a:r>
          </a:p>
        </p:txBody>
      </p:sp>
      <p:sp>
        <p:nvSpPr>
          <p:cNvPr id="24" name="Title 1"/>
          <p:cNvSpPr txBox="1">
            <a:spLocks/>
          </p:cNvSpPr>
          <p:nvPr/>
        </p:nvSpPr>
        <p:spPr>
          <a:xfrm>
            <a:off x="266328" y="14653"/>
            <a:ext cx="8229600" cy="475562"/>
          </a:xfrm>
          <a:prstGeom prst="rect">
            <a:avLst/>
          </a:prstGeom>
        </p:spPr>
        <p:txBody>
          <a:bodyPr vert="horz" lIns="91406" tIns="45703" rIns="91406" bIns="45703" rtlCol="0" anchor="ctr">
            <a:normAutofit fontScale="67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b="1" dirty="0" smtClean="0">
                <a:solidFill>
                  <a:srgbClr val="FF0000"/>
                </a:solidFill>
                <a:latin typeface="Calibri"/>
              </a:rPr>
              <a:t>ALICE &amp; </a:t>
            </a:r>
            <a:r>
              <a:rPr lang="en-US" b="1" dirty="0" err="1" smtClean="0">
                <a:solidFill>
                  <a:srgbClr val="FF0000"/>
                </a:solidFill>
                <a:latin typeface="Calibri"/>
              </a:rPr>
              <a:t>LHCb</a:t>
            </a:r>
            <a:r>
              <a:rPr lang="en-US" b="1" dirty="0" smtClean="0">
                <a:solidFill>
                  <a:srgbClr val="FF0000"/>
                </a:solidFill>
                <a:latin typeface="Calibri"/>
              </a:rPr>
              <a:t> in LS2 (2019-2020)</a:t>
            </a:r>
            <a:endParaRPr lang="en-US" b="1" dirty="0">
              <a:solidFill>
                <a:srgbClr val="FF0000"/>
              </a:solidFill>
              <a:latin typeface="Calibri"/>
            </a:endParaRPr>
          </a:p>
        </p:txBody>
      </p:sp>
    </p:spTree>
    <p:extLst>
      <p:ext uri="{BB962C8B-B14F-4D97-AF65-F5344CB8AC3E}">
        <p14:creationId xmlns:p14="http://schemas.microsoft.com/office/powerpoint/2010/main" val="2440375165"/>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312964" y="537086"/>
            <a:ext cx="6042165" cy="369332"/>
          </a:xfrm>
          <a:prstGeom prst="rect">
            <a:avLst/>
          </a:prstGeom>
        </p:spPr>
        <p:txBody>
          <a:bodyPr wrap="square" lIns="91406" tIns="45703" rIns="91406" bIns="45703">
            <a:spAutoFit/>
          </a:bodyPr>
          <a:lstStyle/>
          <a:p>
            <a:pPr defTabSz="456998"/>
            <a:r>
              <a:rPr lang="de-DE" dirty="0" smtClean="0">
                <a:solidFill>
                  <a:srgbClr val="3366FF"/>
                </a:solidFill>
                <a:latin typeface="Calibri"/>
              </a:rPr>
              <a:t>http://</a:t>
            </a:r>
            <a:r>
              <a:rPr lang="de-DE" dirty="0" err="1" smtClean="0">
                <a:solidFill>
                  <a:srgbClr val="3366FF"/>
                </a:solidFill>
                <a:latin typeface="Calibri"/>
              </a:rPr>
              <a:t>www.livescience.com</a:t>
            </a:r>
            <a:r>
              <a:rPr lang="de-DE" dirty="0" smtClean="0">
                <a:solidFill>
                  <a:srgbClr val="3366FF"/>
                </a:solidFill>
                <a:latin typeface="Calibri"/>
              </a:rPr>
              <a:t>/23074-future-computers.html</a:t>
            </a:r>
            <a:endParaRPr lang="de-DE" dirty="0">
              <a:solidFill>
                <a:srgbClr val="3366FF"/>
              </a:solidFill>
              <a:latin typeface="Calibri"/>
            </a:endParaRPr>
          </a:p>
        </p:txBody>
      </p:sp>
      <p:sp>
        <p:nvSpPr>
          <p:cNvPr id="5" name="Rectangle 4"/>
          <p:cNvSpPr/>
          <p:nvPr/>
        </p:nvSpPr>
        <p:spPr>
          <a:xfrm>
            <a:off x="323528" y="1275608"/>
            <a:ext cx="8435280" cy="3354765"/>
          </a:xfrm>
          <a:prstGeom prst="rect">
            <a:avLst/>
          </a:prstGeom>
        </p:spPr>
        <p:txBody>
          <a:bodyPr wrap="square" lIns="91406" tIns="45703" rIns="91406" bIns="45703">
            <a:spAutoFit/>
          </a:bodyPr>
          <a:lstStyle/>
          <a:p>
            <a:pPr defTabSz="456998"/>
            <a:r>
              <a:rPr lang="en-GB" b="1" dirty="0" smtClean="0">
                <a:solidFill>
                  <a:srgbClr val="000090"/>
                </a:solidFill>
                <a:latin typeface="Calibri"/>
              </a:rPr>
              <a:t>“If the doubling of computing power every two years continues to hold, then by 2030 whatever technology we're using will be sufficiently small that we can fit all the computing power that's in a human brain into a physical volume the size of a brain”, </a:t>
            </a:r>
          </a:p>
          <a:p>
            <a:pPr defTabSz="456998"/>
            <a:endParaRPr lang="en-GB" b="1" dirty="0" smtClean="0">
              <a:solidFill>
                <a:srgbClr val="008000"/>
              </a:solidFill>
              <a:latin typeface="Calibri"/>
            </a:endParaRPr>
          </a:p>
          <a:p>
            <a:pPr defTabSz="456998"/>
            <a:r>
              <a:rPr lang="en-GB" b="1" dirty="0" smtClean="0">
                <a:solidFill>
                  <a:srgbClr val="008000"/>
                </a:solidFill>
                <a:latin typeface="Calibri"/>
              </a:rPr>
              <a:t>explained Peter Denning, distinguished professor of computer science at the Naval Postgraduate School and an expert on innovation in computing. </a:t>
            </a:r>
            <a:endParaRPr lang="en-GB" b="1" dirty="0" smtClean="0">
              <a:solidFill>
                <a:srgbClr val="000090"/>
              </a:solidFill>
              <a:latin typeface="Calibri"/>
            </a:endParaRPr>
          </a:p>
          <a:p>
            <a:pPr defTabSz="456998"/>
            <a:endParaRPr lang="en-GB" b="1" dirty="0" smtClean="0">
              <a:solidFill>
                <a:srgbClr val="000090"/>
              </a:solidFill>
              <a:latin typeface="Calibri"/>
            </a:endParaRPr>
          </a:p>
          <a:p>
            <a:pPr defTabSz="456998"/>
            <a:r>
              <a:rPr lang="en-GB" b="1" dirty="0" smtClean="0">
                <a:solidFill>
                  <a:srgbClr val="000090"/>
                </a:solidFill>
                <a:latin typeface="Calibri"/>
              </a:rPr>
              <a:t>"Futurists believe that's what you need for artificial intelligence. At that point, the computer starts thinking for itself.“</a:t>
            </a:r>
          </a:p>
          <a:p>
            <a:pPr defTabSz="456998"/>
            <a:endParaRPr lang="en-GB" sz="1600" dirty="0">
              <a:solidFill>
                <a:srgbClr val="000090"/>
              </a:solidFill>
              <a:latin typeface="Calibri"/>
              <a:sym typeface="Wingdings"/>
            </a:endParaRPr>
          </a:p>
          <a:p>
            <a:pPr marL="342749" indent="-342749" defTabSz="456998">
              <a:buFont typeface="Wingdings" charset="0"/>
              <a:buChar char="à"/>
            </a:pPr>
            <a:r>
              <a:rPr lang="en-GB" b="1" dirty="0" smtClean="0">
                <a:solidFill>
                  <a:srgbClr val="FF0000"/>
                </a:solidFill>
                <a:latin typeface="Calibri"/>
                <a:sym typeface="Wingdings"/>
              </a:rPr>
              <a:t>Computers will anyway by themselves figure out what to do with the data by 2035.</a:t>
            </a:r>
          </a:p>
          <a:p>
            <a:pPr marL="342749" indent="-342749" defTabSz="456998">
              <a:buFont typeface="Wingdings" charset="0"/>
              <a:buChar char="à"/>
            </a:pPr>
            <a:endParaRPr lang="en-GB" sz="1600" b="1" dirty="0">
              <a:solidFill>
                <a:srgbClr val="008000"/>
              </a:solidFill>
              <a:latin typeface="Calibri"/>
              <a:sym typeface="Wingdings"/>
            </a:endParaRPr>
          </a:p>
        </p:txBody>
      </p:sp>
      <p:sp>
        <p:nvSpPr>
          <p:cNvPr id="6" name="TextBox 5"/>
          <p:cNvSpPr txBox="1"/>
          <p:nvPr/>
        </p:nvSpPr>
        <p:spPr>
          <a:xfrm>
            <a:off x="2857528" y="11206"/>
            <a:ext cx="2930309" cy="707886"/>
          </a:xfrm>
          <a:prstGeom prst="rect">
            <a:avLst/>
          </a:prstGeom>
          <a:noFill/>
        </p:spPr>
        <p:txBody>
          <a:bodyPr wrap="none" lIns="91406" tIns="45703" rIns="91406" bIns="45703" rtlCol="0">
            <a:spAutoFit/>
          </a:bodyPr>
          <a:lstStyle/>
          <a:p>
            <a:pPr defTabSz="456998"/>
            <a:r>
              <a:rPr lang="de-DE" sz="4000" b="1" dirty="0" err="1">
                <a:solidFill>
                  <a:srgbClr val="FF0000"/>
                </a:solidFill>
                <a:latin typeface="Calibri"/>
              </a:rPr>
              <a:t>Moore‘s</a:t>
            </a:r>
            <a:r>
              <a:rPr lang="de-DE" sz="4000" b="1" dirty="0">
                <a:solidFill>
                  <a:srgbClr val="FF0000"/>
                </a:solidFill>
                <a:latin typeface="Calibri"/>
              </a:rPr>
              <a:t> Law</a:t>
            </a:r>
          </a:p>
        </p:txBody>
      </p:sp>
      <p:sp>
        <p:nvSpPr>
          <p:cNvPr id="2" name="Date Placeholder 1"/>
          <p:cNvSpPr>
            <a:spLocks noGrp="1"/>
          </p:cNvSpPr>
          <p:nvPr>
            <p:ph type="dt" sz="half" idx="10"/>
          </p:nvPr>
        </p:nvSpPr>
        <p:spPr/>
        <p:txBody>
          <a:bodyPr/>
          <a:lstStyle/>
          <a:p>
            <a:r>
              <a:rPr lang="en-GB" smtClean="0">
                <a:solidFill>
                  <a:prstClr val="black">
                    <a:tint val="75000"/>
                  </a:prstClr>
                </a:solidFill>
                <a:latin typeface="Calibri"/>
              </a:rPr>
              <a:t>14/02/2014</a:t>
            </a:r>
            <a:endParaRPr lang="de-DE">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r>
              <a:rPr lang="de-DE" smtClean="0">
                <a:solidFill>
                  <a:prstClr val="black">
                    <a:tint val="75000"/>
                  </a:prstClr>
                </a:solidFill>
                <a:latin typeface="Calibri"/>
              </a:rPr>
              <a:t>W. Riegler, CERN</a:t>
            </a:r>
            <a:endParaRPr lang="de-DE">
              <a:solidFill>
                <a:prstClr val="black">
                  <a:tint val="75000"/>
                </a:prstClr>
              </a:solidFill>
              <a:latin typeface="Calibri"/>
            </a:endParaRPr>
          </a:p>
        </p:txBody>
      </p:sp>
    </p:spTree>
    <p:extLst>
      <p:ext uri="{BB962C8B-B14F-4D97-AF65-F5344CB8AC3E}">
        <p14:creationId xmlns:p14="http://schemas.microsoft.com/office/powerpoint/2010/main" val="425834506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 y="9888"/>
            <a:ext cx="9142413" cy="461586"/>
          </a:xfrm>
          <a:prstGeom prst="rect">
            <a:avLst/>
          </a:prstGeom>
          <a:noFill/>
        </p:spPr>
        <p:txBody>
          <a:bodyPr wrap="square" lIns="91328" tIns="45664" rIns="91328" bIns="45664" rtlCol="0">
            <a:spAutoFit/>
          </a:bodyPr>
          <a:lstStyle/>
          <a:p>
            <a:pPr algn="ctr"/>
            <a:r>
              <a:rPr lang="en-GB" sz="2400" b="1" dirty="0">
                <a:solidFill>
                  <a:srgbClr val="FF0000"/>
                </a:solidFill>
              </a:rPr>
              <a:t>Strategic R&amp;D</a:t>
            </a:r>
            <a:endParaRPr lang="en-GB" sz="2400" baseline="30000" dirty="0">
              <a:solidFill>
                <a:srgbClr val="FF0000"/>
              </a:solidFill>
            </a:endParaRPr>
          </a:p>
        </p:txBody>
      </p:sp>
      <p:sp>
        <p:nvSpPr>
          <p:cNvPr id="3" name="TextBox 2"/>
          <p:cNvSpPr txBox="1"/>
          <p:nvPr/>
        </p:nvSpPr>
        <p:spPr>
          <a:xfrm>
            <a:off x="278684" y="582759"/>
            <a:ext cx="8181817" cy="4278018"/>
          </a:xfrm>
          <a:prstGeom prst="rect">
            <a:avLst/>
          </a:prstGeom>
          <a:noFill/>
        </p:spPr>
        <p:txBody>
          <a:bodyPr wrap="square" lIns="91330" tIns="45665" rIns="91330" bIns="45665" rtlCol="0">
            <a:spAutoFit/>
          </a:bodyPr>
          <a:lstStyle/>
          <a:p>
            <a:r>
              <a:rPr lang="en-GB" sz="1600" dirty="0">
                <a:solidFill>
                  <a:srgbClr val="000090"/>
                </a:solidFill>
              </a:rPr>
              <a:t>The ATLAS/CMS Phase2 TDRs are being prepared. R&amp;D for Phase2 is coming to an end.</a:t>
            </a:r>
          </a:p>
          <a:p>
            <a:endParaRPr lang="en-GB" sz="1600" dirty="0">
              <a:solidFill>
                <a:srgbClr val="008000"/>
              </a:solidFill>
            </a:endParaRPr>
          </a:p>
          <a:p>
            <a:r>
              <a:rPr lang="en-GB" sz="1600" dirty="0">
                <a:solidFill>
                  <a:srgbClr val="008000"/>
                </a:solidFill>
              </a:rPr>
              <a:t>The FCC CDR will be finished by end of 2018.</a:t>
            </a:r>
          </a:p>
          <a:p>
            <a:endParaRPr lang="en-GB" sz="1600" dirty="0">
              <a:solidFill>
                <a:srgbClr val="000090"/>
              </a:solidFill>
            </a:endParaRPr>
          </a:p>
          <a:p>
            <a:r>
              <a:rPr lang="en-GB" sz="1600" dirty="0">
                <a:solidFill>
                  <a:srgbClr val="000090"/>
                </a:solidFill>
              </a:rPr>
              <a:t>Strategic detector R&amp;D plans must be discussed now, and put in place by 2019, that push and develop technology towards the next step. </a:t>
            </a:r>
          </a:p>
          <a:p>
            <a:endParaRPr lang="en-GB" sz="1600" dirty="0">
              <a:solidFill>
                <a:srgbClr val="008000"/>
              </a:solidFill>
            </a:endParaRPr>
          </a:p>
          <a:p>
            <a:r>
              <a:rPr lang="en-GB" sz="1600" dirty="0">
                <a:solidFill>
                  <a:srgbClr val="008000"/>
                </a:solidFill>
              </a:rPr>
              <a:t>FCC-</a:t>
            </a:r>
            <a:r>
              <a:rPr lang="en-GB" sz="1600" dirty="0" err="1">
                <a:solidFill>
                  <a:srgbClr val="008000"/>
                </a:solidFill>
              </a:rPr>
              <a:t>hh</a:t>
            </a:r>
            <a:r>
              <a:rPr lang="en-GB" sz="1600" dirty="0">
                <a:solidFill>
                  <a:srgbClr val="008000"/>
                </a:solidFill>
              </a:rPr>
              <a:t> and HE-LHC have very similar detector technology requirements in terms of resolution and radiation hardness.</a:t>
            </a:r>
          </a:p>
          <a:p>
            <a:endParaRPr lang="en-GB" sz="1600" dirty="0">
              <a:solidFill>
                <a:srgbClr val="000090"/>
              </a:solidFill>
            </a:endParaRPr>
          </a:p>
          <a:p>
            <a:r>
              <a:rPr lang="en-GB" sz="1600" dirty="0">
                <a:solidFill>
                  <a:srgbClr val="000090"/>
                </a:solidFill>
              </a:rPr>
              <a:t>FCC-</a:t>
            </a:r>
            <a:r>
              <a:rPr lang="en-GB" sz="1600" dirty="0" err="1">
                <a:solidFill>
                  <a:srgbClr val="000090"/>
                </a:solidFill>
              </a:rPr>
              <a:t>hh</a:t>
            </a:r>
            <a:r>
              <a:rPr lang="en-GB" sz="1600" dirty="0">
                <a:solidFill>
                  <a:srgbClr val="000090"/>
                </a:solidFill>
              </a:rPr>
              <a:t>, FCC-</a:t>
            </a:r>
            <a:r>
              <a:rPr lang="en-GB" sz="1600" dirty="0" err="1">
                <a:solidFill>
                  <a:srgbClr val="000090"/>
                </a:solidFill>
              </a:rPr>
              <a:t>ee</a:t>
            </a:r>
            <a:r>
              <a:rPr lang="en-GB" sz="1600" dirty="0">
                <a:solidFill>
                  <a:srgbClr val="000090"/>
                </a:solidFill>
              </a:rPr>
              <a:t>, FCC-eh have similar sensor technology requirements in terms of resolution and material budget.</a:t>
            </a:r>
          </a:p>
          <a:p>
            <a:endParaRPr lang="en-GB" sz="1600" dirty="0">
              <a:solidFill>
                <a:srgbClr val="008000"/>
              </a:solidFill>
            </a:endParaRPr>
          </a:p>
          <a:p>
            <a:r>
              <a:rPr lang="en-GB" sz="1600" dirty="0">
                <a:solidFill>
                  <a:srgbClr val="008000"/>
                </a:solidFill>
              </a:rPr>
              <a:t>Key technologies are radiation hard silicon sensors, radiation hard Monolithic Active Pixel Sensors (MAPS), Large scale integrated CMOS sensors, high speed low power optical links, radiation hard </a:t>
            </a:r>
            <a:r>
              <a:rPr lang="en-GB" sz="1600" dirty="0" err="1">
                <a:solidFill>
                  <a:srgbClr val="008000"/>
                </a:solidFill>
              </a:rPr>
              <a:t>calorimetry</a:t>
            </a:r>
            <a:r>
              <a:rPr lang="en-GB" sz="1600" dirty="0">
                <a:solidFill>
                  <a:srgbClr val="008000"/>
                </a:solidFill>
              </a:rPr>
              <a:t>, high precision timing detectors, large scale </a:t>
            </a:r>
            <a:r>
              <a:rPr lang="en-GB" sz="1600" dirty="0" err="1">
                <a:solidFill>
                  <a:srgbClr val="008000"/>
                </a:solidFill>
              </a:rPr>
              <a:t>muon</a:t>
            </a:r>
            <a:r>
              <a:rPr lang="en-GB" sz="1600" dirty="0">
                <a:solidFill>
                  <a:srgbClr val="008000"/>
                </a:solidFill>
              </a:rPr>
              <a:t> systems, and related electronics etc.</a:t>
            </a:r>
          </a:p>
        </p:txBody>
      </p:sp>
    </p:spTree>
    <p:extLst>
      <p:ext uri="{BB962C8B-B14F-4D97-AF65-F5344CB8AC3E}">
        <p14:creationId xmlns:p14="http://schemas.microsoft.com/office/powerpoint/2010/main" val="99777645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E9AE129B-AADE-4D42-A5CD-D33420D126B1" descr="7E832775-FA4B-45D5-A24A-50916B9E2716"/>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169655" y="42320"/>
            <a:ext cx="1525351" cy="6379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Title 1"/>
          <p:cNvSpPr txBox="1">
            <a:spLocks/>
          </p:cNvSpPr>
          <p:nvPr/>
        </p:nvSpPr>
        <p:spPr>
          <a:xfrm>
            <a:off x="0" y="0"/>
            <a:ext cx="9144000" cy="756084"/>
          </a:xfrm>
          <a:prstGeom prst="rect">
            <a:avLst/>
          </a:prstGeom>
          <a:solidFill>
            <a:srgbClr val="0C377B"/>
          </a:solidFill>
        </p:spPr>
        <p:txBody>
          <a:bodyPr lIns="68553" tIns="0" rIns="68553"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a:defRPr/>
            </a:pPr>
            <a:r>
              <a:rPr lang="en-US" kern="0" dirty="0" smtClean="0"/>
              <a:t>    Draft </a:t>
            </a:r>
            <a:r>
              <a:rPr lang="en-US" kern="0" dirty="0"/>
              <a:t>Schedule Considerations</a:t>
            </a:r>
          </a:p>
        </p:txBody>
      </p:sp>
      <p:pic>
        <p:nvPicPr>
          <p:cNvPr id="8" name="E9AE129B-AADE-4D42-A5CD-D33420D126B1" descr="7E832775-FA4B-45D5-A24A-50916B9E2716"/>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3686" y="63688"/>
            <a:ext cx="1525351" cy="6379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3" name="Group 2"/>
          <p:cNvGrpSpPr/>
          <p:nvPr/>
        </p:nvGrpSpPr>
        <p:grpSpPr>
          <a:xfrm>
            <a:off x="600781" y="1326514"/>
            <a:ext cx="8169846" cy="3133886"/>
            <a:chOff x="871215" y="1428000"/>
            <a:chExt cx="10893128" cy="4626754"/>
          </a:xfrm>
        </p:grpSpPr>
        <p:cxnSp>
          <p:nvCxnSpPr>
            <p:cNvPr id="295" name="Straight Connector 294"/>
            <p:cNvCxnSpPr/>
            <p:nvPr/>
          </p:nvCxnSpPr>
          <p:spPr>
            <a:xfrm>
              <a:off x="871215" y="1445276"/>
              <a:ext cx="0" cy="4608000"/>
            </a:xfrm>
            <a:prstGeom prst="line">
              <a:avLst/>
            </a:prstGeom>
            <a:noFill/>
            <a:ln w="19050" cap="flat" cmpd="sng" algn="ctr">
              <a:solidFill>
                <a:srgbClr val="0C377B"/>
              </a:solidFill>
              <a:prstDash val="solid"/>
            </a:ln>
            <a:effectLst>
              <a:glow rad="63500">
                <a:srgbClr val="0C377B">
                  <a:tint val="30000"/>
                  <a:shade val="95000"/>
                  <a:satMod val="300000"/>
                  <a:alpha val="50000"/>
                </a:srgbClr>
              </a:glow>
            </a:effectLst>
          </p:spPr>
        </p:cxnSp>
        <p:cxnSp>
          <p:nvCxnSpPr>
            <p:cNvPr id="296" name="Straight Connector 295"/>
            <p:cNvCxnSpPr/>
            <p:nvPr/>
          </p:nvCxnSpPr>
          <p:spPr>
            <a:xfrm>
              <a:off x="1345864" y="1445276"/>
              <a:ext cx="0" cy="4608000"/>
            </a:xfrm>
            <a:prstGeom prst="line">
              <a:avLst/>
            </a:prstGeom>
            <a:noFill/>
            <a:ln w="19050" cap="flat" cmpd="sng" algn="ctr">
              <a:solidFill>
                <a:srgbClr val="0C377B"/>
              </a:solidFill>
              <a:prstDash val="solid"/>
            </a:ln>
            <a:effectLst>
              <a:glow rad="63500">
                <a:srgbClr val="0C377B">
                  <a:tint val="30000"/>
                  <a:shade val="95000"/>
                  <a:satMod val="300000"/>
                  <a:alpha val="50000"/>
                </a:srgbClr>
              </a:glow>
            </a:effectLst>
          </p:spPr>
        </p:cxnSp>
        <p:cxnSp>
          <p:nvCxnSpPr>
            <p:cNvPr id="297" name="Straight Connector 296"/>
            <p:cNvCxnSpPr/>
            <p:nvPr/>
          </p:nvCxnSpPr>
          <p:spPr>
            <a:xfrm>
              <a:off x="1820512" y="1445276"/>
              <a:ext cx="0" cy="4608000"/>
            </a:xfrm>
            <a:prstGeom prst="line">
              <a:avLst/>
            </a:prstGeom>
            <a:noFill/>
            <a:ln w="19050" cap="flat" cmpd="sng" algn="ctr">
              <a:solidFill>
                <a:srgbClr val="0C377B"/>
              </a:solidFill>
              <a:prstDash val="solid"/>
            </a:ln>
            <a:effectLst>
              <a:glow rad="63500">
                <a:srgbClr val="0C377B">
                  <a:tint val="30000"/>
                  <a:shade val="95000"/>
                  <a:satMod val="300000"/>
                  <a:alpha val="50000"/>
                </a:srgbClr>
              </a:glow>
            </a:effectLst>
          </p:spPr>
        </p:cxnSp>
        <p:cxnSp>
          <p:nvCxnSpPr>
            <p:cNvPr id="298" name="Straight Connector 297"/>
            <p:cNvCxnSpPr/>
            <p:nvPr/>
          </p:nvCxnSpPr>
          <p:spPr>
            <a:xfrm>
              <a:off x="2295161" y="1445276"/>
              <a:ext cx="0" cy="4608000"/>
            </a:xfrm>
            <a:prstGeom prst="line">
              <a:avLst/>
            </a:prstGeom>
            <a:noFill/>
            <a:ln w="19050" cap="flat" cmpd="sng" algn="ctr">
              <a:solidFill>
                <a:srgbClr val="0C377B"/>
              </a:solidFill>
              <a:prstDash val="solid"/>
            </a:ln>
            <a:effectLst>
              <a:glow rad="63500">
                <a:srgbClr val="0C377B">
                  <a:tint val="30000"/>
                  <a:shade val="95000"/>
                  <a:satMod val="300000"/>
                  <a:alpha val="50000"/>
                </a:srgbClr>
              </a:glow>
            </a:effectLst>
          </p:spPr>
        </p:cxnSp>
        <p:cxnSp>
          <p:nvCxnSpPr>
            <p:cNvPr id="299" name="Straight Connector 298"/>
            <p:cNvCxnSpPr/>
            <p:nvPr/>
          </p:nvCxnSpPr>
          <p:spPr>
            <a:xfrm>
              <a:off x="2769810" y="1445276"/>
              <a:ext cx="0" cy="4608000"/>
            </a:xfrm>
            <a:prstGeom prst="line">
              <a:avLst/>
            </a:prstGeom>
            <a:noFill/>
            <a:ln w="19050" cap="flat" cmpd="sng" algn="ctr">
              <a:solidFill>
                <a:srgbClr val="0C377B"/>
              </a:solidFill>
              <a:prstDash val="solid"/>
            </a:ln>
            <a:effectLst>
              <a:glow rad="63500">
                <a:srgbClr val="0C377B">
                  <a:tint val="30000"/>
                  <a:shade val="95000"/>
                  <a:satMod val="300000"/>
                  <a:alpha val="50000"/>
                </a:srgbClr>
              </a:glow>
            </a:effectLst>
          </p:spPr>
        </p:cxnSp>
        <p:cxnSp>
          <p:nvCxnSpPr>
            <p:cNvPr id="300" name="Straight Connector 299"/>
            <p:cNvCxnSpPr/>
            <p:nvPr/>
          </p:nvCxnSpPr>
          <p:spPr>
            <a:xfrm>
              <a:off x="3244458" y="1445276"/>
              <a:ext cx="0" cy="4608000"/>
            </a:xfrm>
            <a:prstGeom prst="line">
              <a:avLst/>
            </a:prstGeom>
            <a:noFill/>
            <a:ln w="19050" cap="flat" cmpd="sng" algn="ctr">
              <a:solidFill>
                <a:srgbClr val="0C377B"/>
              </a:solidFill>
              <a:prstDash val="solid"/>
            </a:ln>
            <a:effectLst>
              <a:glow rad="63500">
                <a:srgbClr val="0C377B">
                  <a:tint val="30000"/>
                  <a:shade val="95000"/>
                  <a:satMod val="300000"/>
                  <a:alpha val="50000"/>
                </a:srgbClr>
              </a:glow>
            </a:effectLst>
          </p:spPr>
        </p:cxnSp>
        <p:cxnSp>
          <p:nvCxnSpPr>
            <p:cNvPr id="301" name="Straight Connector 300"/>
            <p:cNvCxnSpPr/>
            <p:nvPr/>
          </p:nvCxnSpPr>
          <p:spPr>
            <a:xfrm>
              <a:off x="3719107" y="1445276"/>
              <a:ext cx="0" cy="4608000"/>
            </a:xfrm>
            <a:prstGeom prst="line">
              <a:avLst/>
            </a:prstGeom>
            <a:noFill/>
            <a:ln w="19050" cap="flat" cmpd="sng" algn="ctr">
              <a:solidFill>
                <a:srgbClr val="0C377B"/>
              </a:solidFill>
              <a:prstDash val="solid"/>
            </a:ln>
            <a:effectLst>
              <a:glow rad="63500">
                <a:srgbClr val="0C377B">
                  <a:tint val="30000"/>
                  <a:shade val="95000"/>
                  <a:satMod val="300000"/>
                  <a:alpha val="50000"/>
                </a:srgbClr>
              </a:glow>
            </a:effectLst>
          </p:spPr>
        </p:cxnSp>
        <p:cxnSp>
          <p:nvCxnSpPr>
            <p:cNvPr id="302" name="Straight Connector 301"/>
            <p:cNvCxnSpPr/>
            <p:nvPr/>
          </p:nvCxnSpPr>
          <p:spPr>
            <a:xfrm>
              <a:off x="4193756" y="1445276"/>
              <a:ext cx="0" cy="4608000"/>
            </a:xfrm>
            <a:prstGeom prst="line">
              <a:avLst/>
            </a:prstGeom>
            <a:noFill/>
            <a:ln w="19050" cap="flat" cmpd="sng" algn="ctr">
              <a:solidFill>
                <a:srgbClr val="0C377B"/>
              </a:solidFill>
              <a:prstDash val="solid"/>
            </a:ln>
            <a:effectLst>
              <a:glow rad="63500">
                <a:srgbClr val="0C377B">
                  <a:tint val="30000"/>
                  <a:shade val="95000"/>
                  <a:satMod val="300000"/>
                  <a:alpha val="50000"/>
                </a:srgbClr>
              </a:glow>
            </a:effectLst>
          </p:spPr>
        </p:cxnSp>
        <p:cxnSp>
          <p:nvCxnSpPr>
            <p:cNvPr id="303" name="Straight Connector 302"/>
            <p:cNvCxnSpPr/>
            <p:nvPr/>
          </p:nvCxnSpPr>
          <p:spPr>
            <a:xfrm>
              <a:off x="4668405" y="1445276"/>
              <a:ext cx="0" cy="4608000"/>
            </a:xfrm>
            <a:prstGeom prst="line">
              <a:avLst/>
            </a:prstGeom>
            <a:noFill/>
            <a:ln w="19050" cap="flat" cmpd="sng" algn="ctr">
              <a:solidFill>
                <a:srgbClr val="0C377B"/>
              </a:solidFill>
              <a:prstDash val="solid"/>
            </a:ln>
            <a:effectLst>
              <a:glow rad="63500">
                <a:srgbClr val="0C377B">
                  <a:tint val="30000"/>
                  <a:shade val="95000"/>
                  <a:satMod val="300000"/>
                  <a:alpha val="50000"/>
                </a:srgbClr>
              </a:glow>
            </a:effectLst>
          </p:spPr>
        </p:cxnSp>
        <p:cxnSp>
          <p:nvCxnSpPr>
            <p:cNvPr id="304" name="Straight Connector 303"/>
            <p:cNvCxnSpPr/>
            <p:nvPr/>
          </p:nvCxnSpPr>
          <p:spPr>
            <a:xfrm>
              <a:off x="5143053" y="1445276"/>
              <a:ext cx="0" cy="4608000"/>
            </a:xfrm>
            <a:prstGeom prst="line">
              <a:avLst/>
            </a:prstGeom>
            <a:noFill/>
            <a:ln w="19050" cap="flat" cmpd="sng" algn="ctr">
              <a:solidFill>
                <a:srgbClr val="0C377B"/>
              </a:solidFill>
              <a:prstDash val="solid"/>
            </a:ln>
            <a:effectLst>
              <a:glow rad="63500">
                <a:srgbClr val="0C377B">
                  <a:tint val="30000"/>
                  <a:shade val="95000"/>
                  <a:satMod val="300000"/>
                  <a:alpha val="50000"/>
                </a:srgbClr>
              </a:glow>
            </a:effectLst>
          </p:spPr>
        </p:cxnSp>
        <p:cxnSp>
          <p:nvCxnSpPr>
            <p:cNvPr id="305" name="Straight Connector 304"/>
            <p:cNvCxnSpPr/>
            <p:nvPr/>
          </p:nvCxnSpPr>
          <p:spPr>
            <a:xfrm>
              <a:off x="5617702" y="1428000"/>
              <a:ext cx="0" cy="4608000"/>
            </a:xfrm>
            <a:prstGeom prst="line">
              <a:avLst/>
            </a:prstGeom>
            <a:noFill/>
            <a:ln w="19050" cap="flat" cmpd="sng" algn="ctr">
              <a:solidFill>
                <a:srgbClr val="0C377B"/>
              </a:solidFill>
              <a:prstDash val="solid"/>
            </a:ln>
            <a:effectLst>
              <a:glow rad="63500">
                <a:srgbClr val="0C377B">
                  <a:tint val="30000"/>
                  <a:shade val="95000"/>
                  <a:satMod val="300000"/>
                  <a:alpha val="50000"/>
                </a:srgbClr>
              </a:glow>
            </a:effectLst>
          </p:spPr>
        </p:cxnSp>
        <p:cxnSp>
          <p:nvCxnSpPr>
            <p:cNvPr id="306" name="Straight Connector 305"/>
            <p:cNvCxnSpPr/>
            <p:nvPr/>
          </p:nvCxnSpPr>
          <p:spPr>
            <a:xfrm>
              <a:off x="6092351" y="1445276"/>
              <a:ext cx="0" cy="4608000"/>
            </a:xfrm>
            <a:prstGeom prst="line">
              <a:avLst/>
            </a:prstGeom>
            <a:noFill/>
            <a:ln w="19050" cap="flat" cmpd="sng" algn="ctr">
              <a:solidFill>
                <a:srgbClr val="0C377B"/>
              </a:solidFill>
              <a:prstDash val="solid"/>
            </a:ln>
            <a:effectLst>
              <a:glow rad="63500">
                <a:srgbClr val="0C377B">
                  <a:tint val="30000"/>
                  <a:shade val="95000"/>
                  <a:satMod val="300000"/>
                  <a:alpha val="50000"/>
                </a:srgbClr>
              </a:glow>
            </a:effectLst>
          </p:spPr>
        </p:cxnSp>
        <p:cxnSp>
          <p:nvCxnSpPr>
            <p:cNvPr id="307" name="Straight Connector 306"/>
            <p:cNvCxnSpPr/>
            <p:nvPr/>
          </p:nvCxnSpPr>
          <p:spPr>
            <a:xfrm>
              <a:off x="6566999" y="1445276"/>
              <a:ext cx="0" cy="4608000"/>
            </a:xfrm>
            <a:prstGeom prst="line">
              <a:avLst/>
            </a:prstGeom>
            <a:noFill/>
            <a:ln w="19050" cap="flat" cmpd="sng" algn="ctr">
              <a:solidFill>
                <a:srgbClr val="0C377B"/>
              </a:solidFill>
              <a:prstDash val="solid"/>
            </a:ln>
            <a:effectLst>
              <a:glow rad="63500">
                <a:srgbClr val="0C377B">
                  <a:tint val="30000"/>
                  <a:shade val="95000"/>
                  <a:satMod val="300000"/>
                  <a:alpha val="50000"/>
                </a:srgbClr>
              </a:glow>
            </a:effectLst>
          </p:spPr>
        </p:cxnSp>
        <p:cxnSp>
          <p:nvCxnSpPr>
            <p:cNvPr id="308" name="Straight Connector 307"/>
            <p:cNvCxnSpPr/>
            <p:nvPr/>
          </p:nvCxnSpPr>
          <p:spPr>
            <a:xfrm>
              <a:off x="7010125" y="1445276"/>
              <a:ext cx="0" cy="4608000"/>
            </a:xfrm>
            <a:prstGeom prst="line">
              <a:avLst/>
            </a:prstGeom>
            <a:noFill/>
            <a:ln w="19050" cap="flat" cmpd="sng" algn="ctr">
              <a:solidFill>
                <a:srgbClr val="0C377B"/>
              </a:solidFill>
              <a:prstDash val="solid"/>
            </a:ln>
            <a:effectLst>
              <a:glow rad="63500">
                <a:srgbClr val="0C377B">
                  <a:tint val="30000"/>
                  <a:shade val="95000"/>
                  <a:satMod val="300000"/>
                  <a:alpha val="50000"/>
                </a:srgbClr>
              </a:glow>
            </a:effectLst>
          </p:spPr>
        </p:cxnSp>
        <p:cxnSp>
          <p:nvCxnSpPr>
            <p:cNvPr id="309" name="Straight Connector 308"/>
            <p:cNvCxnSpPr/>
            <p:nvPr/>
          </p:nvCxnSpPr>
          <p:spPr>
            <a:xfrm>
              <a:off x="7484774" y="1445276"/>
              <a:ext cx="0" cy="4608000"/>
            </a:xfrm>
            <a:prstGeom prst="line">
              <a:avLst/>
            </a:prstGeom>
            <a:noFill/>
            <a:ln w="19050" cap="flat" cmpd="sng" algn="ctr">
              <a:solidFill>
                <a:srgbClr val="0C377B"/>
              </a:solidFill>
              <a:prstDash val="solid"/>
            </a:ln>
            <a:effectLst>
              <a:glow rad="63500">
                <a:srgbClr val="0C377B">
                  <a:tint val="30000"/>
                  <a:shade val="95000"/>
                  <a:satMod val="300000"/>
                  <a:alpha val="50000"/>
                </a:srgbClr>
              </a:glow>
            </a:effectLst>
          </p:spPr>
        </p:cxnSp>
        <p:cxnSp>
          <p:nvCxnSpPr>
            <p:cNvPr id="310" name="Straight Connector 309"/>
            <p:cNvCxnSpPr/>
            <p:nvPr/>
          </p:nvCxnSpPr>
          <p:spPr>
            <a:xfrm>
              <a:off x="7959423" y="1445276"/>
              <a:ext cx="0" cy="4608000"/>
            </a:xfrm>
            <a:prstGeom prst="line">
              <a:avLst/>
            </a:prstGeom>
            <a:noFill/>
            <a:ln w="19050" cap="flat" cmpd="sng" algn="ctr">
              <a:solidFill>
                <a:srgbClr val="0C377B"/>
              </a:solidFill>
              <a:prstDash val="solid"/>
            </a:ln>
            <a:effectLst>
              <a:glow rad="63500">
                <a:srgbClr val="0C377B">
                  <a:tint val="30000"/>
                  <a:shade val="95000"/>
                  <a:satMod val="300000"/>
                  <a:alpha val="50000"/>
                </a:srgbClr>
              </a:glow>
            </a:effectLst>
          </p:spPr>
        </p:cxnSp>
        <p:cxnSp>
          <p:nvCxnSpPr>
            <p:cNvPr id="311" name="Straight Connector 310"/>
            <p:cNvCxnSpPr/>
            <p:nvPr/>
          </p:nvCxnSpPr>
          <p:spPr>
            <a:xfrm>
              <a:off x="8434072" y="1445276"/>
              <a:ext cx="0" cy="4608000"/>
            </a:xfrm>
            <a:prstGeom prst="line">
              <a:avLst/>
            </a:prstGeom>
            <a:noFill/>
            <a:ln w="19050" cap="flat" cmpd="sng" algn="ctr">
              <a:solidFill>
                <a:srgbClr val="0C377B"/>
              </a:solidFill>
              <a:prstDash val="solid"/>
            </a:ln>
            <a:effectLst>
              <a:glow rad="63500">
                <a:srgbClr val="0C377B">
                  <a:tint val="30000"/>
                  <a:shade val="95000"/>
                  <a:satMod val="300000"/>
                  <a:alpha val="50000"/>
                </a:srgbClr>
              </a:glow>
            </a:effectLst>
          </p:spPr>
        </p:cxnSp>
        <p:cxnSp>
          <p:nvCxnSpPr>
            <p:cNvPr id="312" name="Straight Connector 311"/>
            <p:cNvCxnSpPr/>
            <p:nvPr/>
          </p:nvCxnSpPr>
          <p:spPr>
            <a:xfrm>
              <a:off x="8908720" y="1445276"/>
              <a:ext cx="0" cy="4608000"/>
            </a:xfrm>
            <a:prstGeom prst="line">
              <a:avLst/>
            </a:prstGeom>
            <a:noFill/>
            <a:ln w="19050" cap="flat" cmpd="sng" algn="ctr">
              <a:solidFill>
                <a:srgbClr val="0C377B"/>
              </a:solidFill>
              <a:prstDash val="solid"/>
            </a:ln>
            <a:effectLst>
              <a:glow rad="63500">
                <a:srgbClr val="0C377B">
                  <a:tint val="30000"/>
                  <a:shade val="95000"/>
                  <a:satMod val="300000"/>
                  <a:alpha val="50000"/>
                </a:srgbClr>
              </a:glow>
            </a:effectLst>
          </p:spPr>
        </p:cxnSp>
        <p:cxnSp>
          <p:nvCxnSpPr>
            <p:cNvPr id="313" name="Straight Connector 312"/>
            <p:cNvCxnSpPr/>
            <p:nvPr/>
          </p:nvCxnSpPr>
          <p:spPr>
            <a:xfrm>
              <a:off x="9383369" y="1445276"/>
              <a:ext cx="0" cy="4608000"/>
            </a:xfrm>
            <a:prstGeom prst="line">
              <a:avLst/>
            </a:prstGeom>
            <a:noFill/>
            <a:ln w="19050" cap="flat" cmpd="sng" algn="ctr">
              <a:solidFill>
                <a:srgbClr val="0C377B"/>
              </a:solidFill>
              <a:prstDash val="solid"/>
            </a:ln>
            <a:effectLst>
              <a:glow rad="63500">
                <a:srgbClr val="0C377B">
                  <a:tint val="30000"/>
                  <a:shade val="95000"/>
                  <a:satMod val="300000"/>
                  <a:alpha val="50000"/>
                </a:srgbClr>
              </a:glow>
            </a:effectLst>
          </p:spPr>
        </p:cxnSp>
        <p:cxnSp>
          <p:nvCxnSpPr>
            <p:cNvPr id="314" name="Straight Connector 313"/>
            <p:cNvCxnSpPr/>
            <p:nvPr/>
          </p:nvCxnSpPr>
          <p:spPr>
            <a:xfrm>
              <a:off x="9858018" y="1445276"/>
              <a:ext cx="0" cy="4608000"/>
            </a:xfrm>
            <a:prstGeom prst="line">
              <a:avLst/>
            </a:prstGeom>
            <a:noFill/>
            <a:ln w="19050" cap="flat" cmpd="sng" algn="ctr">
              <a:solidFill>
                <a:srgbClr val="0C377B"/>
              </a:solidFill>
              <a:prstDash val="solid"/>
            </a:ln>
            <a:effectLst>
              <a:glow rad="63500">
                <a:srgbClr val="0C377B">
                  <a:tint val="30000"/>
                  <a:shade val="95000"/>
                  <a:satMod val="300000"/>
                  <a:alpha val="50000"/>
                </a:srgbClr>
              </a:glow>
            </a:effectLst>
          </p:spPr>
        </p:cxnSp>
        <p:cxnSp>
          <p:nvCxnSpPr>
            <p:cNvPr id="315" name="Straight Connector 314"/>
            <p:cNvCxnSpPr/>
            <p:nvPr/>
          </p:nvCxnSpPr>
          <p:spPr>
            <a:xfrm>
              <a:off x="10332666" y="1445276"/>
              <a:ext cx="0" cy="4608000"/>
            </a:xfrm>
            <a:prstGeom prst="line">
              <a:avLst/>
            </a:prstGeom>
            <a:noFill/>
            <a:ln w="19050" cap="flat" cmpd="sng" algn="ctr">
              <a:solidFill>
                <a:srgbClr val="0C377B"/>
              </a:solidFill>
              <a:prstDash val="solid"/>
            </a:ln>
            <a:effectLst>
              <a:glow rad="63500">
                <a:srgbClr val="0C377B">
                  <a:tint val="30000"/>
                  <a:shade val="95000"/>
                  <a:satMod val="300000"/>
                  <a:alpha val="50000"/>
                </a:srgbClr>
              </a:glow>
            </a:effectLst>
          </p:spPr>
        </p:cxnSp>
        <p:cxnSp>
          <p:nvCxnSpPr>
            <p:cNvPr id="360" name="Straight Connector 359"/>
            <p:cNvCxnSpPr/>
            <p:nvPr/>
          </p:nvCxnSpPr>
          <p:spPr>
            <a:xfrm>
              <a:off x="10815046" y="1446754"/>
              <a:ext cx="0" cy="4608000"/>
            </a:xfrm>
            <a:prstGeom prst="line">
              <a:avLst/>
            </a:prstGeom>
            <a:noFill/>
            <a:ln w="19050" cap="flat" cmpd="sng" algn="ctr">
              <a:solidFill>
                <a:srgbClr val="0C377B"/>
              </a:solidFill>
              <a:prstDash val="solid"/>
            </a:ln>
            <a:effectLst>
              <a:glow rad="63500">
                <a:srgbClr val="0C377B">
                  <a:tint val="30000"/>
                  <a:shade val="95000"/>
                  <a:satMod val="300000"/>
                  <a:alpha val="50000"/>
                </a:srgbClr>
              </a:glow>
            </a:effectLst>
          </p:spPr>
        </p:cxnSp>
        <p:cxnSp>
          <p:nvCxnSpPr>
            <p:cNvPr id="361" name="Straight Connector 360"/>
            <p:cNvCxnSpPr/>
            <p:nvPr/>
          </p:nvCxnSpPr>
          <p:spPr>
            <a:xfrm>
              <a:off x="11289694" y="1446754"/>
              <a:ext cx="0" cy="4608000"/>
            </a:xfrm>
            <a:prstGeom prst="line">
              <a:avLst/>
            </a:prstGeom>
            <a:noFill/>
            <a:ln w="19050" cap="flat" cmpd="sng" algn="ctr">
              <a:solidFill>
                <a:srgbClr val="0C377B"/>
              </a:solidFill>
              <a:prstDash val="solid"/>
            </a:ln>
            <a:effectLst>
              <a:glow rad="63500">
                <a:srgbClr val="0C377B">
                  <a:tint val="30000"/>
                  <a:shade val="95000"/>
                  <a:satMod val="300000"/>
                  <a:alpha val="50000"/>
                </a:srgbClr>
              </a:glow>
            </a:effectLst>
          </p:spPr>
        </p:cxnSp>
        <p:cxnSp>
          <p:nvCxnSpPr>
            <p:cNvPr id="362" name="Straight Connector 361"/>
            <p:cNvCxnSpPr/>
            <p:nvPr/>
          </p:nvCxnSpPr>
          <p:spPr>
            <a:xfrm>
              <a:off x="11764343" y="1446754"/>
              <a:ext cx="0" cy="4608000"/>
            </a:xfrm>
            <a:prstGeom prst="line">
              <a:avLst/>
            </a:prstGeom>
            <a:noFill/>
            <a:ln w="19050" cap="flat" cmpd="sng" algn="ctr">
              <a:solidFill>
                <a:srgbClr val="0C377B"/>
              </a:solidFill>
              <a:prstDash val="solid"/>
            </a:ln>
            <a:effectLst>
              <a:glow rad="63500">
                <a:srgbClr val="0C377B">
                  <a:tint val="30000"/>
                  <a:shade val="95000"/>
                  <a:satMod val="300000"/>
                  <a:alpha val="50000"/>
                </a:srgbClr>
              </a:glow>
            </a:effectLst>
          </p:spPr>
        </p:cxnSp>
      </p:grpSp>
      <p:sp>
        <p:nvSpPr>
          <p:cNvPr id="294" name="Rectangle 293"/>
          <p:cNvSpPr/>
          <p:nvPr/>
        </p:nvSpPr>
        <p:spPr>
          <a:xfrm>
            <a:off x="412576" y="938728"/>
            <a:ext cx="8389255" cy="282872"/>
          </a:xfrm>
          <a:prstGeom prst="rect">
            <a:avLst/>
          </a:prstGeom>
          <a:gradFill rotWithShape="1">
            <a:gsLst>
              <a:gs pos="0">
                <a:srgbClr val="0C377B">
                  <a:tint val="73000"/>
                  <a:satMod val="150000"/>
                </a:srgbClr>
              </a:gs>
              <a:gs pos="25000">
                <a:srgbClr val="0C377B">
                  <a:tint val="96000"/>
                  <a:shade val="80000"/>
                  <a:satMod val="105000"/>
                </a:srgbClr>
              </a:gs>
              <a:gs pos="38000">
                <a:srgbClr val="0C377B">
                  <a:tint val="96000"/>
                  <a:shade val="59000"/>
                  <a:satMod val="120000"/>
                </a:srgbClr>
              </a:gs>
              <a:gs pos="55000">
                <a:srgbClr val="0C377B">
                  <a:shade val="57000"/>
                  <a:satMod val="120000"/>
                </a:srgbClr>
              </a:gs>
              <a:gs pos="80000">
                <a:srgbClr val="0C377B">
                  <a:shade val="56000"/>
                  <a:satMod val="145000"/>
                </a:srgbClr>
              </a:gs>
              <a:gs pos="88000">
                <a:srgbClr val="0C377B">
                  <a:shade val="63000"/>
                  <a:satMod val="160000"/>
                </a:srgbClr>
              </a:gs>
              <a:gs pos="100000">
                <a:srgbClr val="0C377B">
                  <a:tint val="99555"/>
                  <a:satMod val="155000"/>
                </a:srgbClr>
              </a:gs>
            </a:gsLst>
            <a:lin ang="5400000" scaled="1"/>
          </a:gradFill>
          <a:ln w="9525" cap="flat" cmpd="sng" algn="ctr">
            <a:solidFill>
              <a:srgbClr val="0C377B">
                <a:shade val="60000"/>
                <a:satMod val="300000"/>
              </a:srgbClr>
            </a:solidFill>
            <a:prstDash val="solid"/>
          </a:ln>
          <a:effectLst>
            <a:glow rad="70000">
              <a:srgbClr val="0C377B">
                <a:tint val="30000"/>
                <a:shade val="95000"/>
                <a:satMod val="300000"/>
                <a:alpha val="50000"/>
              </a:srgbClr>
            </a:glow>
          </a:effectLst>
        </p:spPr>
        <p:txBody>
          <a:bodyPr lIns="68553" tIns="34289" rIns="68553" bIns="34289" rtlCol="0" anchor="ctr"/>
          <a:lstStyle/>
          <a:p>
            <a:pPr algn="ctr" defTabSz="685494">
              <a:defRPr/>
            </a:pPr>
            <a:endParaRPr lang="en-US" sz="1000" b="1" kern="0">
              <a:solidFill>
                <a:srgbClr val="FFFFFF"/>
              </a:solidFill>
              <a:latin typeface="Arial"/>
            </a:endParaRPr>
          </a:p>
        </p:txBody>
      </p:sp>
      <p:sp>
        <p:nvSpPr>
          <p:cNvPr id="316" name="TextBox 315"/>
          <p:cNvSpPr txBox="1"/>
          <p:nvPr/>
        </p:nvSpPr>
        <p:spPr>
          <a:xfrm>
            <a:off x="435756" y="948754"/>
            <a:ext cx="281140" cy="223136"/>
          </a:xfrm>
          <a:prstGeom prst="rect">
            <a:avLst/>
          </a:prstGeom>
          <a:noFill/>
        </p:spPr>
        <p:txBody>
          <a:bodyPr wrap="none" lIns="68553" tIns="34289" rIns="68553" bIns="34289" rtlCol="0">
            <a:spAutoFit/>
          </a:bodyPr>
          <a:lstStyle/>
          <a:p>
            <a:pPr defTabSz="685494">
              <a:defRPr/>
            </a:pPr>
            <a:r>
              <a:rPr lang="en-US" sz="1000" b="1" kern="0">
                <a:solidFill>
                  <a:srgbClr val="FFFFFF"/>
                </a:solidFill>
              </a:rPr>
              <a:t>20</a:t>
            </a:r>
          </a:p>
        </p:txBody>
      </p:sp>
      <p:sp>
        <p:nvSpPr>
          <p:cNvPr id="317" name="TextBox 316"/>
          <p:cNvSpPr txBox="1"/>
          <p:nvPr/>
        </p:nvSpPr>
        <p:spPr>
          <a:xfrm>
            <a:off x="1137069" y="948754"/>
            <a:ext cx="281140" cy="223136"/>
          </a:xfrm>
          <a:prstGeom prst="rect">
            <a:avLst/>
          </a:prstGeom>
          <a:noFill/>
        </p:spPr>
        <p:txBody>
          <a:bodyPr wrap="none" lIns="68553" tIns="34289" rIns="68553" bIns="34289" rtlCol="0">
            <a:spAutoFit/>
          </a:bodyPr>
          <a:lstStyle/>
          <a:p>
            <a:pPr defTabSz="685494">
              <a:defRPr/>
            </a:pPr>
            <a:r>
              <a:rPr lang="en-US" sz="1000" b="1" kern="0" dirty="0">
                <a:solidFill>
                  <a:srgbClr val="FFFFFF"/>
                </a:solidFill>
              </a:rPr>
              <a:t>22</a:t>
            </a:r>
          </a:p>
        </p:txBody>
      </p:sp>
      <p:sp>
        <p:nvSpPr>
          <p:cNvPr id="318" name="TextBox 317"/>
          <p:cNvSpPr txBox="1"/>
          <p:nvPr/>
        </p:nvSpPr>
        <p:spPr>
          <a:xfrm>
            <a:off x="1848567" y="948754"/>
            <a:ext cx="281140" cy="223136"/>
          </a:xfrm>
          <a:prstGeom prst="rect">
            <a:avLst/>
          </a:prstGeom>
          <a:noFill/>
        </p:spPr>
        <p:txBody>
          <a:bodyPr wrap="none" lIns="68553" tIns="34289" rIns="68553" bIns="34289" rtlCol="0">
            <a:spAutoFit/>
          </a:bodyPr>
          <a:lstStyle/>
          <a:p>
            <a:pPr defTabSz="685494">
              <a:defRPr/>
            </a:pPr>
            <a:r>
              <a:rPr lang="en-US" sz="1000" b="1" kern="0" dirty="0">
                <a:solidFill>
                  <a:srgbClr val="FFFFFF"/>
                </a:solidFill>
              </a:rPr>
              <a:t>24</a:t>
            </a:r>
          </a:p>
        </p:txBody>
      </p:sp>
      <p:sp>
        <p:nvSpPr>
          <p:cNvPr id="319" name="TextBox 318"/>
          <p:cNvSpPr txBox="1"/>
          <p:nvPr/>
        </p:nvSpPr>
        <p:spPr>
          <a:xfrm>
            <a:off x="2557791" y="948754"/>
            <a:ext cx="281140" cy="223136"/>
          </a:xfrm>
          <a:prstGeom prst="rect">
            <a:avLst/>
          </a:prstGeom>
          <a:noFill/>
        </p:spPr>
        <p:txBody>
          <a:bodyPr wrap="none" lIns="68553" tIns="34289" rIns="68553" bIns="34289" rtlCol="0">
            <a:spAutoFit/>
          </a:bodyPr>
          <a:lstStyle/>
          <a:p>
            <a:pPr defTabSz="685494">
              <a:defRPr/>
            </a:pPr>
            <a:r>
              <a:rPr lang="en-US" sz="1000" b="1" kern="0" dirty="0">
                <a:solidFill>
                  <a:srgbClr val="FFFFFF"/>
                </a:solidFill>
              </a:rPr>
              <a:t>26</a:t>
            </a:r>
          </a:p>
        </p:txBody>
      </p:sp>
      <p:sp>
        <p:nvSpPr>
          <p:cNvPr id="320" name="TextBox 319"/>
          <p:cNvSpPr txBox="1"/>
          <p:nvPr/>
        </p:nvSpPr>
        <p:spPr>
          <a:xfrm>
            <a:off x="3267012" y="948754"/>
            <a:ext cx="281140" cy="223136"/>
          </a:xfrm>
          <a:prstGeom prst="rect">
            <a:avLst/>
          </a:prstGeom>
          <a:noFill/>
        </p:spPr>
        <p:txBody>
          <a:bodyPr wrap="none" lIns="68553" tIns="34289" rIns="68553" bIns="34289" rtlCol="0">
            <a:spAutoFit/>
          </a:bodyPr>
          <a:lstStyle/>
          <a:p>
            <a:pPr defTabSz="685494">
              <a:defRPr/>
            </a:pPr>
            <a:r>
              <a:rPr lang="en-US" sz="1000" b="1" kern="0" dirty="0">
                <a:solidFill>
                  <a:srgbClr val="FFFFFF"/>
                </a:solidFill>
              </a:rPr>
              <a:t>28</a:t>
            </a:r>
          </a:p>
        </p:txBody>
      </p:sp>
      <p:sp>
        <p:nvSpPr>
          <p:cNvPr id="321" name="TextBox 320"/>
          <p:cNvSpPr txBox="1"/>
          <p:nvPr/>
        </p:nvSpPr>
        <p:spPr>
          <a:xfrm>
            <a:off x="3986124" y="948754"/>
            <a:ext cx="281140" cy="223136"/>
          </a:xfrm>
          <a:prstGeom prst="rect">
            <a:avLst/>
          </a:prstGeom>
          <a:noFill/>
        </p:spPr>
        <p:txBody>
          <a:bodyPr wrap="none" lIns="68553" tIns="34289" rIns="68553" bIns="34289" rtlCol="0">
            <a:spAutoFit/>
          </a:bodyPr>
          <a:lstStyle/>
          <a:p>
            <a:pPr defTabSz="685494">
              <a:defRPr/>
            </a:pPr>
            <a:r>
              <a:rPr lang="en-US" sz="1000" b="1" kern="0" dirty="0">
                <a:solidFill>
                  <a:srgbClr val="FFFFFF"/>
                </a:solidFill>
              </a:rPr>
              <a:t>30</a:t>
            </a:r>
          </a:p>
        </p:txBody>
      </p:sp>
      <p:sp>
        <p:nvSpPr>
          <p:cNvPr id="322" name="TextBox 321"/>
          <p:cNvSpPr txBox="1"/>
          <p:nvPr/>
        </p:nvSpPr>
        <p:spPr>
          <a:xfrm>
            <a:off x="4706694" y="948754"/>
            <a:ext cx="281140" cy="223136"/>
          </a:xfrm>
          <a:prstGeom prst="rect">
            <a:avLst/>
          </a:prstGeom>
          <a:noFill/>
        </p:spPr>
        <p:txBody>
          <a:bodyPr wrap="none" lIns="68553" tIns="34289" rIns="68553" bIns="34289" rtlCol="0">
            <a:spAutoFit/>
          </a:bodyPr>
          <a:lstStyle/>
          <a:p>
            <a:pPr defTabSz="685494">
              <a:defRPr/>
            </a:pPr>
            <a:r>
              <a:rPr lang="en-US" sz="1000" b="1" kern="0" dirty="0">
                <a:solidFill>
                  <a:srgbClr val="FFFFFF"/>
                </a:solidFill>
              </a:rPr>
              <a:t>32</a:t>
            </a:r>
          </a:p>
        </p:txBody>
      </p:sp>
      <p:sp>
        <p:nvSpPr>
          <p:cNvPr id="323" name="TextBox 322"/>
          <p:cNvSpPr txBox="1"/>
          <p:nvPr/>
        </p:nvSpPr>
        <p:spPr>
          <a:xfrm>
            <a:off x="5420619" y="948754"/>
            <a:ext cx="281140" cy="223136"/>
          </a:xfrm>
          <a:prstGeom prst="rect">
            <a:avLst/>
          </a:prstGeom>
          <a:noFill/>
        </p:spPr>
        <p:txBody>
          <a:bodyPr wrap="none" lIns="68553" tIns="34289" rIns="68553" bIns="34289" rtlCol="0">
            <a:spAutoFit/>
          </a:bodyPr>
          <a:lstStyle/>
          <a:p>
            <a:pPr defTabSz="685494">
              <a:defRPr/>
            </a:pPr>
            <a:r>
              <a:rPr lang="en-US" sz="1000" b="1" kern="0" dirty="0">
                <a:solidFill>
                  <a:srgbClr val="FFFFFF"/>
                </a:solidFill>
              </a:rPr>
              <a:t>34</a:t>
            </a:r>
          </a:p>
        </p:txBody>
      </p:sp>
      <p:sp>
        <p:nvSpPr>
          <p:cNvPr id="325" name="TextBox 324"/>
          <p:cNvSpPr txBox="1"/>
          <p:nvPr/>
        </p:nvSpPr>
        <p:spPr>
          <a:xfrm>
            <a:off x="6835251" y="948754"/>
            <a:ext cx="281140" cy="223136"/>
          </a:xfrm>
          <a:prstGeom prst="rect">
            <a:avLst/>
          </a:prstGeom>
          <a:noFill/>
        </p:spPr>
        <p:txBody>
          <a:bodyPr wrap="none" lIns="68553" tIns="34289" rIns="68553" bIns="34289" rtlCol="0">
            <a:spAutoFit/>
          </a:bodyPr>
          <a:lstStyle/>
          <a:p>
            <a:pPr defTabSz="685494">
              <a:defRPr/>
            </a:pPr>
            <a:r>
              <a:rPr lang="en-US" sz="1000" b="1" kern="0" dirty="0">
                <a:solidFill>
                  <a:srgbClr val="FFFFFF"/>
                </a:solidFill>
              </a:rPr>
              <a:t>38</a:t>
            </a:r>
          </a:p>
        </p:txBody>
      </p:sp>
      <p:sp>
        <p:nvSpPr>
          <p:cNvPr id="326" name="TextBox 325"/>
          <p:cNvSpPr txBox="1"/>
          <p:nvPr/>
        </p:nvSpPr>
        <p:spPr>
          <a:xfrm>
            <a:off x="7555572" y="948754"/>
            <a:ext cx="281140" cy="223136"/>
          </a:xfrm>
          <a:prstGeom prst="rect">
            <a:avLst/>
          </a:prstGeom>
          <a:noFill/>
        </p:spPr>
        <p:txBody>
          <a:bodyPr wrap="none" lIns="68553" tIns="34289" rIns="68553" bIns="34289" rtlCol="0">
            <a:spAutoFit/>
          </a:bodyPr>
          <a:lstStyle/>
          <a:p>
            <a:pPr defTabSz="685494">
              <a:defRPr/>
            </a:pPr>
            <a:r>
              <a:rPr lang="en-US" sz="1000" b="1" kern="0">
                <a:solidFill>
                  <a:srgbClr val="FFFFFF"/>
                </a:solidFill>
              </a:rPr>
              <a:t>40</a:t>
            </a:r>
          </a:p>
        </p:txBody>
      </p:sp>
      <p:sp>
        <p:nvSpPr>
          <p:cNvPr id="327" name="Rectangle 326"/>
          <p:cNvSpPr/>
          <p:nvPr/>
        </p:nvSpPr>
        <p:spPr>
          <a:xfrm>
            <a:off x="3450797" y="2635280"/>
            <a:ext cx="2466153" cy="180243"/>
          </a:xfrm>
          <a:prstGeom prst="rect">
            <a:avLst/>
          </a:prstGeom>
          <a:gradFill rotWithShape="1">
            <a:gsLst>
              <a:gs pos="0">
                <a:srgbClr val="4F9A06">
                  <a:tint val="73000"/>
                  <a:satMod val="150000"/>
                </a:srgbClr>
              </a:gs>
              <a:gs pos="25000">
                <a:srgbClr val="4F9A06">
                  <a:tint val="96000"/>
                  <a:shade val="80000"/>
                  <a:satMod val="105000"/>
                </a:srgbClr>
              </a:gs>
              <a:gs pos="38000">
                <a:srgbClr val="4F9A06">
                  <a:tint val="96000"/>
                  <a:shade val="59000"/>
                  <a:satMod val="120000"/>
                </a:srgbClr>
              </a:gs>
              <a:gs pos="55000">
                <a:srgbClr val="4F9A06">
                  <a:shade val="57000"/>
                  <a:satMod val="120000"/>
                </a:srgbClr>
              </a:gs>
              <a:gs pos="80000">
                <a:srgbClr val="4F9A06">
                  <a:shade val="56000"/>
                  <a:satMod val="145000"/>
                </a:srgbClr>
              </a:gs>
              <a:gs pos="88000">
                <a:srgbClr val="4F9A06">
                  <a:shade val="63000"/>
                  <a:satMod val="160000"/>
                </a:srgbClr>
              </a:gs>
              <a:gs pos="100000">
                <a:srgbClr val="4F9A06">
                  <a:tint val="99555"/>
                  <a:satMod val="155000"/>
                </a:srgbClr>
              </a:gs>
            </a:gsLst>
            <a:lin ang="5400000" scaled="1"/>
          </a:gradFill>
          <a:ln w="9525" cap="flat" cmpd="sng" algn="ctr">
            <a:solidFill>
              <a:srgbClr val="4F9A06">
                <a:shade val="60000"/>
                <a:satMod val="300000"/>
              </a:srgbClr>
            </a:solidFill>
            <a:prstDash val="solid"/>
          </a:ln>
          <a:effectLst>
            <a:glow rad="70000">
              <a:srgbClr val="4F9A06">
                <a:tint val="30000"/>
                <a:shade val="95000"/>
                <a:satMod val="300000"/>
                <a:alpha val="50000"/>
              </a:srgbClr>
            </a:glow>
          </a:effectLst>
        </p:spPr>
        <p:txBody>
          <a:bodyPr lIns="68553" tIns="34289" rIns="68553" bIns="34289" rtlCol="0" anchor="ctr"/>
          <a:lstStyle/>
          <a:p>
            <a:pPr algn="ctr" defTabSz="685494">
              <a:defRPr/>
            </a:pPr>
            <a:r>
              <a:rPr lang="en-US" sz="1000" b="1" kern="0" dirty="0">
                <a:solidFill>
                  <a:srgbClr val="FFFFFF"/>
                </a:solidFill>
                <a:latin typeface="Arial"/>
              </a:rPr>
              <a:t>Civil Engineering FCC-</a:t>
            </a:r>
            <a:r>
              <a:rPr lang="en-US" sz="1000" b="1" kern="0" dirty="0" err="1">
                <a:solidFill>
                  <a:srgbClr val="FFFFFF"/>
                </a:solidFill>
                <a:latin typeface="Arial"/>
              </a:rPr>
              <a:t>hh</a:t>
            </a:r>
            <a:r>
              <a:rPr lang="en-US" sz="1000" b="1" kern="0" dirty="0">
                <a:solidFill>
                  <a:srgbClr val="FFFFFF"/>
                </a:solidFill>
                <a:latin typeface="Arial"/>
              </a:rPr>
              <a:t> ring</a:t>
            </a:r>
          </a:p>
        </p:txBody>
      </p:sp>
      <p:sp>
        <p:nvSpPr>
          <p:cNvPr id="329" name="Rectangle 328"/>
          <p:cNvSpPr/>
          <p:nvPr/>
        </p:nvSpPr>
        <p:spPr>
          <a:xfrm>
            <a:off x="378406" y="1651769"/>
            <a:ext cx="1641629" cy="170579"/>
          </a:xfrm>
          <a:prstGeom prst="rect">
            <a:avLst/>
          </a:prstGeom>
          <a:gradFill rotWithShape="1">
            <a:gsLst>
              <a:gs pos="0">
                <a:srgbClr val="A40000">
                  <a:tint val="73000"/>
                  <a:satMod val="150000"/>
                </a:srgbClr>
              </a:gs>
              <a:gs pos="25000">
                <a:srgbClr val="A40000">
                  <a:tint val="96000"/>
                  <a:shade val="80000"/>
                  <a:satMod val="105000"/>
                </a:srgbClr>
              </a:gs>
              <a:gs pos="38000">
                <a:srgbClr val="A40000">
                  <a:tint val="96000"/>
                  <a:shade val="59000"/>
                  <a:satMod val="120000"/>
                </a:srgbClr>
              </a:gs>
              <a:gs pos="55000">
                <a:srgbClr val="A40000">
                  <a:shade val="57000"/>
                  <a:satMod val="120000"/>
                </a:srgbClr>
              </a:gs>
              <a:gs pos="80000">
                <a:srgbClr val="A40000">
                  <a:shade val="56000"/>
                  <a:satMod val="145000"/>
                </a:srgbClr>
              </a:gs>
              <a:gs pos="88000">
                <a:srgbClr val="A40000">
                  <a:shade val="63000"/>
                  <a:satMod val="160000"/>
                </a:srgbClr>
              </a:gs>
              <a:gs pos="100000">
                <a:srgbClr val="A40000">
                  <a:tint val="99555"/>
                  <a:satMod val="155000"/>
                </a:srgbClr>
              </a:gs>
            </a:gsLst>
            <a:lin ang="5400000" scaled="1"/>
          </a:gradFill>
          <a:ln w="9525" cap="flat" cmpd="sng" algn="ctr">
            <a:solidFill>
              <a:srgbClr val="A40000">
                <a:shade val="60000"/>
                <a:satMod val="300000"/>
              </a:srgbClr>
            </a:solidFill>
            <a:prstDash val="solid"/>
          </a:ln>
          <a:effectLst>
            <a:glow rad="70000">
              <a:srgbClr val="A40000">
                <a:tint val="30000"/>
                <a:shade val="95000"/>
                <a:satMod val="300000"/>
                <a:alpha val="50000"/>
              </a:srgbClr>
            </a:glow>
          </a:effectLst>
        </p:spPr>
        <p:txBody>
          <a:bodyPr lIns="68553" tIns="34289" rIns="68553" bIns="34289" rtlCol="0" anchor="ctr"/>
          <a:lstStyle/>
          <a:p>
            <a:pPr algn="ctr" defTabSz="685494">
              <a:defRPr/>
            </a:pPr>
            <a:r>
              <a:rPr lang="en-US" sz="1000" b="1" kern="0" dirty="0">
                <a:solidFill>
                  <a:srgbClr val="FFFFFF"/>
                </a:solidFill>
                <a:ea typeface="Arial Narrow" charset="0"/>
                <a:cs typeface="Arial Narrow" charset="0"/>
              </a:rPr>
              <a:t>Dipole short models</a:t>
            </a:r>
          </a:p>
        </p:txBody>
      </p:sp>
      <p:sp>
        <p:nvSpPr>
          <p:cNvPr id="330" name="Rectangle 329"/>
          <p:cNvSpPr/>
          <p:nvPr/>
        </p:nvSpPr>
        <p:spPr>
          <a:xfrm>
            <a:off x="2933831" y="2025536"/>
            <a:ext cx="1927471" cy="170579"/>
          </a:xfrm>
          <a:prstGeom prst="rect">
            <a:avLst/>
          </a:prstGeom>
          <a:gradFill rotWithShape="1">
            <a:gsLst>
              <a:gs pos="0">
                <a:srgbClr val="A40000">
                  <a:tint val="73000"/>
                  <a:satMod val="150000"/>
                </a:srgbClr>
              </a:gs>
              <a:gs pos="25000">
                <a:srgbClr val="A40000">
                  <a:tint val="96000"/>
                  <a:shade val="80000"/>
                  <a:satMod val="105000"/>
                </a:srgbClr>
              </a:gs>
              <a:gs pos="38000">
                <a:srgbClr val="A40000">
                  <a:tint val="96000"/>
                  <a:shade val="59000"/>
                  <a:satMod val="120000"/>
                </a:srgbClr>
              </a:gs>
              <a:gs pos="55000">
                <a:srgbClr val="A40000">
                  <a:shade val="57000"/>
                  <a:satMod val="120000"/>
                </a:srgbClr>
              </a:gs>
              <a:gs pos="80000">
                <a:srgbClr val="A40000">
                  <a:shade val="56000"/>
                  <a:satMod val="145000"/>
                </a:srgbClr>
              </a:gs>
              <a:gs pos="88000">
                <a:srgbClr val="A40000">
                  <a:shade val="63000"/>
                  <a:satMod val="160000"/>
                </a:srgbClr>
              </a:gs>
              <a:gs pos="100000">
                <a:srgbClr val="A40000">
                  <a:tint val="99555"/>
                  <a:satMod val="155000"/>
                </a:srgbClr>
              </a:gs>
            </a:gsLst>
            <a:lin ang="5400000" scaled="1"/>
          </a:gradFill>
          <a:ln w="9525" cap="flat" cmpd="sng" algn="ctr">
            <a:solidFill>
              <a:srgbClr val="A40000">
                <a:shade val="60000"/>
                <a:satMod val="300000"/>
              </a:srgbClr>
            </a:solidFill>
            <a:prstDash val="solid"/>
          </a:ln>
          <a:effectLst>
            <a:glow rad="70000">
              <a:srgbClr val="A40000">
                <a:tint val="30000"/>
                <a:shade val="95000"/>
                <a:satMod val="300000"/>
                <a:alpha val="50000"/>
              </a:srgbClr>
            </a:glow>
          </a:effectLst>
        </p:spPr>
        <p:txBody>
          <a:bodyPr lIns="68553" tIns="34289" rIns="68553" bIns="34289" rtlCol="0" anchor="ctr"/>
          <a:lstStyle/>
          <a:p>
            <a:pPr algn="ctr" defTabSz="685494">
              <a:defRPr/>
            </a:pPr>
            <a:r>
              <a:rPr lang="en-US" sz="1000" b="1" kern="0" dirty="0">
                <a:solidFill>
                  <a:srgbClr val="FFFFFF"/>
                </a:solidFill>
                <a:ea typeface="Arial Narrow" charset="0"/>
                <a:cs typeface="Arial Narrow" charset="0"/>
              </a:rPr>
              <a:t>16 T dipole </a:t>
            </a:r>
            <a:r>
              <a:rPr lang="en-US" sz="1000" b="1" kern="0" dirty="0" err="1">
                <a:solidFill>
                  <a:srgbClr val="FFFFFF"/>
                </a:solidFill>
                <a:ea typeface="Arial Narrow" charset="0"/>
                <a:cs typeface="Arial Narrow" charset="0"/>
              </a:rPr>
              <a:t>indust</a:t>
            </a:r>
            <a:r>
              <a:rPr lang="en-US" sz="1000" b="1" kern="0" dirty="0">
                <a:solidFill>
                  <a:srgbClr val="FFFFFF"/>
                </a:solidFill>
                <a:ea typeface="Arial Narrow" charset="0"/>
                <a:cs typeface="Arial Narrow" charset="0"/>
              </a:rPr>
              <a:t>. prototypes</a:t>
            </a:r>
          </a:p>
        </p:txBody>
      </p:sp>
      <p:sp>
        <p:nvSpPr>
          <p:cNvPr id="331" name="Rectangle 330"/>
          <p:cNvSpPr/>
          <p:nvPr/>
        </p:nvSpPr>
        <p:spPr>
          <a:xfrm>
            <a:off x="4872269" y="2207383"/>
            <a:ext cx="1393836" cy="174026"/>
          </a:xfrm>
          <a:prstGeom prst="rect">
            <a:avLst/>
          </a:prstGeom>
          <a:gradFill rotWithShape="1">
            <a:gsLst>
              <a:gs pos="0">
                <a:srgbClr val="A40000">
                  <a:tint val="73000"/>
                  <a:satMod val="150000"/>
                </a:srgbClr>
              </a:gs>
              <a:gs pos="25000">
                <a:srgbClr val="A40000">
                  <a:tint val="96000"/>
                  <a:shade val="80000"/>
                  <a:satMod val="105000"/>
                </a:srgbClr>
              </a:gs>
              <a:gs pos="38000">
                <a:srgbClr val="A40000">
                  <a:tint val="96000"/>
                  <a:shade val="59000"/>
                  <a:satMod val="120000"/>
                </a:srgbClr>
              </a:gs>
              <a:gs pos="55000">
                <a:srgbClr val="A40000">
                  <a:shade val="57000"/>
                  <a:satMod val="120000"/>
                </a:srgbClr>
              </a:gs>
              <a:gs pos="80000">
                <a:srgbClr val="A40000">
                  <a:shade val="56000"/>
                  <a:satMod val="145000"/>
                </a:srgbClr>
              </a:gs>
              <a:gs pos="88000">
                <a:srgbClr val="A40000">
                  <a:shade val="63000"/>
                  <a:satMod val="160000"/>
                </a:srgbClr>
              </a:gs>
              <a:gs pos="100000">
                <a:srgbClr val="A40000">
                  <a:tint val="99555"/>
                  <a:satMod val="155000"/>
                </a:srgbClr>
              </a:gs>
            </a:gsLst>
            <a:lin ang="5400000" scaled="1"/>
          </a:gradFill>
          <a:ln w="9525" cap="flat" cmpd="sng" algn="ctr">
            <a:solidFill>
              <a:srgbClr val="A40000">
                <a:shade val="60000"/>
                <a:satMod val="300000"/>
              </a:srgbClr>
            </a:solidFill>
            <a:prstDash val="solid"/>
          </a:ln>
          <a:effectLst>
            <a:glow rad="70000">
              <a:srgbClr val="A40000">
                <a:tint val="30000"/>
                <a:shade val="95000"/>
                <a:satMod val="300000"/>
                <a:alpha val="50000"/>
              </a:srgbClr>
            </a:glow>
          </a:effectLst>
        </p:spPr>
        <p:txBody>
          <a:bodyPr lIns="26999" tIns="34289" rIns="26999" bIns="34289" rtlCol="0" anchor="ctr"/>
          <a:lstStyle/>
          <a:p>
            <a:pPr algn="ctr" defTabSz="685494">
              <a:defRPr/>
            </a:pPr>
            <a:r>
              <a:rPr lang="en-US" sz="1000" b="1" kern="0" dirty="0">
                <a:solidFill>
                  <a:srgbClr val="FFFFFF"/>
                </a:solidFill>
                <a:ea typeface="Arial Narrow" charset="0"/>
                <a:cs typeface="Arial Narrow" charset="0"/>
              </a:rPr>
              <a:t>16 T dipoles </a:t>
            </a:r>
            <a:r>
              <a:rPr lang="en-US" sz="1000" b="1" kern="0" dirty="0" err="1">
                <a:solidFill>
                  <a:srgbClr val="FFFFFF"/>
                </a:solidFill>
                <a:ea typeface="Arial Narrow" charset="0"/>
                <a:cs typeface="Arial Narrow" charset="0"/>
              </a:rPr>
              <a:t>preseries</a:t>
            </a:r>
            <a:endParaRPr lang="en-US" sz="1000" b="1" kern="0" dirty="0">
              <a:solidFill>
                <a:srgbClr val="FFFFFF"/>
              </a:solidFill>
              <a:ea typeface="Arial Narrow" charset="0"/>
              <a:cs typeface="Arial Narrow" charset="0"/>
            </a:endParaRPr>
          </a:p>
        </p:txBody>
      </p:sp>
      <p:sp>
        <p:nvSpPr>
          <p:cNvPr id="332" name="Rectangle 331"/>
          <p:cNvSpPr/>
          <p:nvPr/>
        </p:nvSpPr>
        <p:spPr>
          <a:xfrm>
            <a:off x="6278164" y="2395138"/>
            <a:ext cx="1764722" cy="172795"/>
          </a:xfrm>
          <a:prstGeom prst="rect">
            <a:avLst/>
          </a:prstGeom>
          <a:gradFill rotWithShape="1">
            <a:gsLst>
              <a:gs pos="0">
                <a:srgbClr val="A40000">
                  <a:tint val="73000"/>
                  <a:satMod val="150000"/>
                </a:srgbClr>
              </a:gs>
              <a:gs pos="25000">
                <a:srgbClr val="A40000">
                  <a:tint val="96000"/>
                  <a:shade val="80000"/>
                  <a:satMod val="105000"/>
                </a:srgbClr>
              </a:gs>
              <a:gs pos="38000">
                <a:srgbClr val="A40000">
                  <a:tint val="96000"/>
                  <a:shade val="59000"/>
                  <a:satMod val="120000"/>
                </a:srgbClr>
              </a:gs>
              <a:gs pos="55000">
                <a:srgbClr val="A40000">
                  <a:shade val="57000"/>
                  <a:satMod val="120000"/>
                </a:srgbClr>
              </a:gs>
              <a:gs pos="80000">
                <a:srgbClr val="A40000">
                  <a:shade val="56000"/>
                  <a:satMod val="145000"/>
                </a:srgbClr>
              </a:gs>
              <a:gs pos="88000">
                <a:srgbClr val="A40000">
                  <a:shade val="63000"/>
                  <a:satMod val="160000"/>
                </a:srgbClr>
              </a:gs>
              <a:gs pos="100000">
                <a:srgbClr val="A40000">
                  <a:tint val="99555"/>
                  <a:satMod val="155000"/>
                </a:srgbClr>
              </a:gs>
            </a:gsLst>
            <a:lin ang="5400000" scaled="1"/>
          </a:gradFill>
          <a:ln w="9525" cap="flat" cmpd="sng" algn="ctr">
            <a:solidFill>
              <a:srgbClr val="A40000">
                <a:shade val="60000"/>
                <a:satMod val="300000"/>
              </a:srgbClr>
            </a:solidFill>
            <a:prstDash val="solid"/>
          </a:ln>
          <a:effectLst>
            <a:glow rad="70000">
              <a:srgbClr val="A40000">
                <a:tint val="30000"/>
                <a:shade val="95000"/>
                <a:satMod val="300000"/>
                <a:alpha val="50000"/>
              </a:srgbClr>
            </a:glow>
          </a:effectLst>
        </p:spPr>
        <p:txBody>
          <a:bodyPr lIns="26999" tIns="34289" rIns="26999" bIns="34289" rtlCol="0" anchor="ctr"/>
          <a:lstStyle/>
          <a:p>
            <a:pPr algn="ctr" defTabSz="685494">
              <a:defRPr/>
            </a:pPr>
            <a:r>
              <a:rPr lang="en-US" sz="1000" b="1" kern="0" dirty="0">
                <a:solidFill>
                  <a:srgbClr val="FFFFFF"/>
                </a:solidFill>
                <a:ea typeface="Arial Narrow" charset="0"/>
                <a:cs typeface="Arial Narrow" charset="0"/>
              </a:rPr>
              <a:t>16 T series production</a:t>
            </a:r>
          </a:p>
        </p:txBody>
      </p:sp>
      <p:sp>
        <p:nvSpPr>
          <p:cNvPr id="333" name="TextBox 332"/>
          <p:cNvSpPr txBox="1"/>
          <p:nvPr/>
        </p:nvSpPr>
        <p:spPr>
          <a:xfrm rot="16200000">
            <a:off x="-82216" y="2082486"/>
            <a:ext cx="886765" cy="223138"/>
          </a:xfrm>
          <a:prstGeom prst="rect">
            <a:avLst/>
          </a:prstGeom>
          <a:noFill/>
        </p:spPr>
        <p:txBody>
          <a:bodyPr wrap="square" lIns="68553" tIns="34289" rIns="68553" bIns="34289" rtlCol="0">
            <a:spAutoFit/>
          </a:bodyPr>
          <a:lstStyle/>
          <a:p>
            <a:r>
              <a:rPr lang="en-US" sz="1000" b="1" dirty="0">
                <a:solidFill>
                  <a:srgbClr val="C00000"/>
                </a:solidFill>
                <a:latin typeface="Arial Narrow" charset="0"/>
                <a:ea typeface="Arial Narrow" charset="0"/>
                <a:cs typeface="Arial Narrow" charset="0"/>
              </a:rPr>
              <a:t>SC Magnets</a:t>
            </a:r>
          </a:p>
        </p:txBody>
      </p:sp>
      <p:sp>
        <p:nvSpPr>
          <p:cNvPr id="337" name="Rectangle 336"/>
          <p:cNvSpPr/>
          <p:nvPr/>
        </p:nvSpPr>
        <p:spPr>
          <a:xfrm>
            <a:off x="3478570" y="3305861"/>
            <a:ext cx="2488604" cy="201831"/>
          </a:xfrm>
          <a:prstGeom prst="rect">
            <a:avLst/>
          </a:prstGeom>
          <a:gradFill rotWithShape="1">
            <a:gsLst>
              <a:gs pos="0">
                <a:srgbClr val="0C377B">
                  <a:tint val="73000"/>
                  <a:satMod val="150000"/>
                </a:srgbClr>
              </a:gs>
              <a:gs pos="25000">
                <a:srgbClr val="0C377B">
                  <a:tint val="96000"/>
                  <a:shade val="80000"/>
                  <a:satMod val="105000"/>
                </a:srgbClr>
              </a:gs>
              <a:gs pos="38000">
                <a:srgbClr val="0C377B">
                  <a:tint val="96000"/>
                  <a:shade val="59000"/>
                  <a:satMod val="120000"/>
                </a:srgbClr>
              </a:gs>
              <a:gs pos="55000">
                <a:srgbClr val="0C377B">
                  <a:shade val="57000"/>
                  <a:satMod val="120000"/>
                </a:srgbClr>
              </a:gs>
              <a:gs pos="80000">
                <a:srgbClr val="0C377B">
                  <a:shade val="56000"/>
                  <a:satMod val="145000"/>
                </a:srgbClr>
              </a:gs>
              <a:gs pos="88000">
                <a:srgbClr val="0C377B">
                  <a:shade val="63000"/>
                  <a:satMod val="160000"/>
                </a:srgbClr>
              </a:gs>
              <a:gs pos="100000">
                <a:srgbClr val="0C377B">
                  <a:tint val="99555"/>
                  <a:satMod val="155000"/>
                </a:srgbClr>
              </a:gs>
            </a:gsLst>
            <a:lin ang="5400000" scaled="1"/>
          </a:gradFill>
          <a:ln>
            <a:noFill/>
          </a:ln>
          <a:effectLst>
            <a:glow rad="76200">
              <a:srgbClr val="0C377B">
                <a:tint val="30000"/>
                <a:shade val="95000"/>
                <a:satMod val="300000"/>
                <a:alpha val="50000"/>
              </a:srgbClr>
            </a:glow>
          </a:effectLst>
          <a:scene3d>
            <a:camera prst="orthographicFront" fov="0">
              <a:rot lat="0" lon="0" rev="0"/>
            </a:camera>
            <a:lightRig rig="harsh" dir="t">
              <a:rot lat="6000000" lon="6000000" rev="0"/>
            </a:lightRig>
          </a:scene3d>
          <a:sp3d contourW="10000" prstMaterial="metal">
            <a:bevelT w="20000" h="9000" prst="softRound"/>
            <a:contourClr>
              <a:srgbClr val="0C377B">
                <a:shade val="30000"/>
                <a:satMod val="200000"/>
              </a:srgbClr>
            </a:contourClr>
          </a:sp3d>
        </p:spPr>
        <p:txBody>
          <a:bodyPr lIns="68553" tIns="34289" rIns="68553" bIns="34289" rtlCol="0" anchor="ctr"/>
          <a:lstStyle/>
          <a:p>
            <a:pPr algn="ctr" defTabSz="685494">
              <a:defRPr/>
            </a:pPr>
            <a:r>
              <a:rPr lang="en-US" sz="1000" b="1" kern="0" dirty="0">
                <a:solidFill>
                  <a:srgbClr val="FFFFFF"/>
                </a:solidFill>
                <a:latin typeface="Arial"/>
              </a:rPr>
              <a:t>CE FCC-</a:t>
            </a:r>
            <a:r>
              <a:rPr lang="en-US" sz="1000" b="1" kern="0" dirty="0" err="1">
                <a:solidFill>
                  <a:srgbClr val="FFFFFF"/>
                </a:solidFill>
                <a:latin typeface="Arial"/>
              </a:rPr>
              <a:t>ee</a:t>
            </a:r>
            <a:r>
              <a:rPr lang="en-US" sz="1000" b="1" kern="0" dirty="0">
                <a:solidFill>
                  <a:srgbClr val="FFFFFF"/>
                </a:solidFill>
                <a:latin typeface="Arial"/>
              </a:rPr>
              <a:t> ring + injector</a:t>
            </a:r>
          </a:p>
        </p:txBody>
      </p:sp>
      <p:cxnSp>
        <p:nvCxnSpPr>
          <p:cNvPr id="338" name="Straight Connector 337"/>
          <p:cNvCxnSpPr/>
          <p:nvPr/>
        </p:nvCxnSpPr>
        <p:spPr>
          <a:xfrm flipH="1">
            <a:off x="381585" y="2590598"/>
            <a:ext cx="8423088" cy="0"/>
          </a:xfrm>
          <a:prstGeom prst="line">
            <a:avLst/>
          </a:prstGeom>
          <a:noFill/>
          <a:ln w="19050" cap="flat" cmpd="sng" algn="ctr">
            <a:solidFill>
              <a:srgbClr val="0C377B"/>
            </a:solidFill>
            <a:prstDash val="solid"/>
          </a:ln>
          <a:effectLst>
            <a:glow rad="63500">
              <a:srgbClr val="0C377B">
                <a:tint val="30000"/>
                <a:shade val="95000"/>
                <a:satMod val="300000"/>
                <a:alpha val="50000"/>
              </a:srgbClr>
            </a:glow>
          </a:effectLst>
        </p:spPr>
      </p:cxnSp>
      <p:cxnSp>
        <p:nvCxnSpPr>
          <p:cNvPr id="339" name="Straight Connector 338"/>
          <p:cNvCxnSpPr/>
          <p:nvPr/>
        </p:nvCxnSpPr>
        <p:spPr>
          <a:xfrm flipH="1">
            <a:off x="381585" y="3284074"/>
            <a:ext cx="8423088" cy="0"/>
          </a:xfrm>
          <a:prstGeom prst="line">
            <a:avLst/>
          </a:prstGeom>
          <a:noFill/>
          <a:ln w="19050" cap="flat" cmpd="sng" algn="ctr">
            <a:solidFill>
              <a:srgbClr val="0C377B"/>
            </a:solidFill>
            <a:prstDash val="solid"/>
          </a:ln>
          <a:effectLst>
            <a:glow rad="63500">
              <a:srgbClr val="0C377B">
                <a:tint val="30000"/>
                <a:shade val="95000"/>
                <a:satMod val="300000"/>
                <a:alpha val="50000"/>
              </a:srgbClr>
            </a:glow>
          </a:effectLst>
        </p:spPr>
      </p:cxnSp>
      <p:cxnSp>
        <p:nvCxnSpPr>
          <p:cNvPr id="340" name="Straight Connector 339"/>
          <p:cNvCxnSpPr/>
          <p:nvPr/>
        </p:nvCxnSpPr>
        <p:spPr>
          <a:xfrm flipH="1">
            <a:off x="381585" y="3961967"/>
            <a:ext cx="8423088" cy="0"/>
          </a:xfrm>
          <a:prstGeom prst="line">
            <a:avLst/>
          </a:prstGeom>
          <a:noFill/>
          <a:ln w="19050" cap="flat" cmpd="sng" algn="ctr">
            <a:solidFill>
              <a:srgbClr val="0C377B"/>
            </a:solidFill>
            <a:prstDash val="solid"/>
          </a:ln>
          <a:effectLst>
            <a:glow rad="63500">
              <a:srgbClr val="0C377B">
                <a:tint val="30000"/>
                <a:shade val="95000"/>
                <a:satMod val="300000"/>
                <a:alpha val="50000"/>
              </a:srgbClr>
            </a:glow>
          </a:effectLst>
        </p:spPr>
      </p:cxnSp>
      <p:cxnSp>
        <p:nvCxnSpPr>
          <p:cNvPr id="341" name="Straight Connector 340"/>
          <p:cNvCxnSpPr/>
          <p:nvPr/>
        </p:nvCxnSpPr>
        <p:spPr>
          <a:xfrm flipH="1">
            <a:off x="381585" y="4461960"/>
            <a:ext cx="8423088" cy="0"/>
          </a:xfrm>
          <a:prstGeom prst="line">
            <a:avLst/>
          </a:prstGeom>
          <a:noFill/>
          <a:ln w="19050" cap="flat" cmpd="sng" algn="ctr">
            <a:solidFill>
              <a:srgbClr val="0C377B"/>
            </a:solidFill>
            <a:prstDash val="solid"/>
          </a:ln>
          <a:effectLst>
            <a:glow rad="63500">
              <a:srgbClr val="0C377B">
                <a:tint val="30000"/>
                <a:shade val="95000"/>
                <a:satMod val="300000"/>
                <a:alpha val="50000"/>
              </a:srgbClr>
            </a:glow>
          </a:effectLst>
        </p:spPr>
      </p:cxnSp>
      <p:cxnSp>
        <p:nvCxnSpPr>
          <p:cNvPr id="342" name="Straight Connector 341"/>
          <p:cNvCxnSpPr/>
          <p:nvPr/>
        </p:nvCxnSpPr>
        <p:spPr>
          <a:xfrm flipH="1">
            <a:off x="378374" y="1630699"/>
            <a:ext cx="8423088" cy="0"/>
          </a:xfrm>
          <a:prstGeom prst="line">
            <a:avLst/>
          </a:prstGeom>
          <a:noFill/>
          <a:ln w="19050" cap="flat" cmpd="sng" algn="ctr">
            <a:solidFill>
              <a:srgbClr val="0C377B"/>
            </a:solidFill>
            <a:prstDash val="solid"/>
          </a:ln>
          <a:effectLst>
            <a:glow rad="63500">
              <a:srgbClr val="0C377B">
                <a:tint val="30000"/>
                <a:shade val="95000"/>
                <a:satMod val="300000"/>
                <a:alpha val="50000"/>
              </a:srgbClr>
            </a:glow>
          </a:effectLst>
        </p:spPr>
      </p:cxnSp>
      <p:sp>
        <p:nvSpPr>
          <p:cNvPr id="343" name="TextBox 342"/>
          <p:cNvSpPr txBox="1"/>
          <p:nvPr/>
        </p:nvSpPr>
        <p:spPr>
          <a:xfrm rot="16200000">
            <a:off x="99559" y="2845105"/>
            <a:ext cx="523218" cy="223136"/>
          </a:xfrm>
          <a:prstGeom prst="rect">
            <a:avLst/>
          </a:prstGeom>
          <a:noFill/>
        </p:spPr>
        <p:txBody>
          <a:bodyPr wrap="none" lIns="68553" tIns="34289" rIns="68553" bIns="34289" rtlCol="0">
            <a:spAutoFit/>
          </a:bodyPr>
          <a:lstStyle/>
          <a:p>
            <a:r>
              <a:rPr lang="en-US" sz="1000" b="1" dirty="0">
                <a:solidFill>
                  <a:srgbClr val="4F9A06"/>
                </a:solidFill>
                <a:latin typeface="Arial Narrow" charset="0"/>
                <a:ea typeface="Arial Narrow" charset="0"/>
                <a:cs typeface="Arial Narrow" charset="0"/>
              </a:rPr>
              <a:t>FCC-</a:t>
            </a:r>
            <a:r>
              <a:rPr lang="en-US" sz="1000" b="1" dirty="0" err="1">
                <a:solidFill>
                  <a:srgbClr val="4F9A06"/>
                </a:solidFill>
                <a:latin typeface="Arial Narrow" charset="0"/>
                <a:ea typeface="Arial Narrow" charset="0"/>
                <a:cs typeface="Arial Narrow" charset="0"/>
              </a:rPr>
              <a:t>hh</a:t>
            </a:r>
            <a:endParaRPr lang="en-US" sz="1000" b="1" dirty="0">
              <a:solidFill>
                <a:srgbClr val="4F9A06"/>
              </a:solidFill>
              <a:latin typeface="Arial Narrow" charset="0"/>
              <a:ea typeface="Arial Narrow" charset="0"/>
              <a:cs typeface="Arial Narrow" charset="0"/>
            </a:endParaRPr>
          </a:p>
        </p:txBody>
      </p:sp>
      <p:sp>
        <p:nvSpPr>
          <p:cNvPr id="344" name="TextBox 343"/>
          <p:cNvSpPr txBox="1"/>
          <p:nvPr/>
        </p:nvSpPr>
        <p:spPr>
          <a:xfrm rot="16200000">
            <a:off x="107927" y="3408796"/>
            <a:ext cx="506499" cy="223136"/>
          </a:xfrm>
          <a:prstGeom prst="rect">
            <a:avLst/>
          </a:prstGeom>
          <a:noFill/>
        </p:spPr>
        <p:txBody>
          <a:bodyPr wrap="none" lIns="68553" tIns="34289" rIns="68553" bIns="34289" rtlCol="0">
            <a:spAutoFit/>
          </a:bodyPr>
          <a:lstStyle/>
          <a:p>
            <a:r>
              <a:rPr lang="en-US" sz="1000" b="1" dirty="0">
                <a:solidFill>
                  <a:srgbClr val="0C377B"/>
                </a:solidFill>
                <a:latin typeface="Arial Narrow" charset="0"/>
                <a:ea typeface="Arial Narrow" charset="0"/>
                <a:cs typeface="Arial Narrow" charset="0"/>
              </a:rPr>
              <a:t>FCC-</a:t>
            </a:r>
            <a:r>
              <a:rPr lang="en-US" sz="1000" b="1" dirty="0" err="1">
                <a:solidFill>
                  <a:srgbClr val="0C377B"/>
                </a:solidFill>
                <a:latin typeface="Arial Narrow" charset="0"/>
                <a:ea typeface="Arial Narrow" charset="0"/>
                <a:cs typeface="Arial Narrow" charset="0"/>
              </a:rPr>
              <a:t>ee</a:t>
            </a:r>
            <a:endParaRPr lang="en-US" sz="1000" b="1" dirty="0">
              <a:solidFill>
                <a:srgbClr val="0C377B"/>
              </a:solidFill>
              <a:latin typeface="Arial Narrow" charset="0"/>
              <a:ea typeface="Arial Narrow" charset="0"/>
              <a:cs typeface="Arial Narrow" charset="0"/>
            </a:endParaRPr>
          </a:p>
        </p:txBody>
      </p:sp>
      <p:sp>
        <p:nvSpPr>
          <p:cNvPr id="345" name="TextBox 344"/>
          <p:cNvSpPr txBox="1"/>
          <p:nvPr/>
        </p:nvSpPr>
        <p:spPr>
          <a:xfrm rot="16200000">
            <a:off x="93391" y="4099042"/>
            <a:ext cx="535554" cy="223136"/>
          </a:xfrm>
          <a:prstGeom prst="rect">
            <a:avLst/>
          </a:prstGeom>
          <a:noFill/>
        </p:spPr>
        <p:txBody>
          <a:bodyPr wrap="none" lIns="68553" tIns="34289" rIns="68553" bIns="34289" rtlCol="0">
            <a:spAutoFit/>
          </a:bodyPr>
          <a:lstStyle/>
          <a:p>
            <a:r>
              <a:rPr lang="en-US" sz="1000" b="1" dirty="0">
                <a:solidFill>
                  <a:srgbClr val="0070C0"/>
                </a:solidFill>
                <a:latin typeface="Arial Narrow" charset="0"/>
                <a:ea typeface="Arial Narrow" charset="0"/>
                <a:cs typeface="Arial Narrow" charset="0"/>
              </a:rPr>
              <a:t>HE-LHC</a:t>
            </a:r>
          </a:p>
        </p:txBody>
      </p:sp>
      <p:sp>
        <p:nvSpPr>
          <p:cNvPr id="347" name="Diamond 346"/>
          <p:cNvSpPr/>
          <p:nvPr/>
        </p:nvSpPr>
        <p:spPr>
          <a:xfrm>
            <a:off x="654826" y="1394448"/>
            <a:ext cx="172556" cy="141437"/>
          </a:xfrm>
          <a:prstGeom prst="diamond">
            <a:avLst/>
          </a:prstGeom>
          <a:gradFill rotWithShape="1">
            <a:gsLst>
              <a:gs pos="0">
                <a:srgbClr val="EF2929">
                  <a:tint val="73000"/>
                  <a:satMod val="150000"/>
                </a:srgbClr>
              </a:gs>
              <a:gs pos="25000">
                <a:srgbClr val="EF2929">
                  <a:tint val="96000"/>
                  <a:shade val="80000"/>
                  <a:satMod val="105000"/>
                </a:srgbClr>
              </a:gs>
              <a:gs pos="38000">
                <a:srgbClr val="EF2929">
                  <a:tint val="96000"/>
                  <a:shade val="59000"/>
                  <a:satMod val="120000"/>
                </a:srgbClr>
              </a:gs>
              <a:gs pos="55000">
                <a:srgbClr val="EF2929">
                  <a:shade val="57000"/>
                  <a:satMod val="120000"/>
                </a:srgbClr>
              </a:gs>
              <a:gs pos="80000">
                <a:srgbClr val="EF2929">
                  <a:shade val="56000"/>
                  <a:satMod val="145000"/>
                </a:srgbClr>
              </a:gs>
              <a:gs pos="88000">
                <a:srgbClr val="EF2929">
                  <a:shade val="63000"/>
                  <a:satMod val="160000"/>
                </a:srgbClr>
              </a:gs>
              <a:gs pos="100000">
                <a:srgbClr val="EF2929">
                  <a:tint val="99555"/>
                  <a:satMod val="155000"/>
                </a:srgbClr>
              </a:gs>
            </a:gsLst>
            <a:lin ang="5400000" scaled="1"/>
          </a:gradFill>
          <a:ln>
            <a:noFill/>
          </a:ln>
          <a:effectLst>
            <a:glow rad="76200">
              <a:srgbClr val="EF2929">
                <a:tint val="30000"/>
                <a:shade val="95000"/>
                <a:satMod val="300000"/>
                <a:alpha val="50000"/>
              </a:srgbClr>
            </a:glow>
          </a:effectLst>
          <a:scene3d>
            <a:camera prst="orthographicFront" fov="0">
              <a:rot lat="0" lon="0" rev="0"/>
            </a:camera>
            <a:lightRig rig="harsh" dir="t">
              <a:rot lat="6000000" lon="6000000" rev="0"/>
            </a:lightRig>
          </a:scene3d>
          <a:sp3d contourW="10000" prstMaterial="metal">
            <a:bevelT w="20000" h="9000" prst="softRound"/>
            <a:contourClr>
              <a:srgbClr val="EF2929">
                <a:shade val="30000"/>
                <a:satMod val="200000"/>
              </a:srgbClr>
            </a:contourClr>
          </a:sp3d>
        </p:spPr>
        <p:txBody>
          <a:bodyPr lIns="68553" tIns="34289" rIns="68553" bIns="34289" rtlCol="0" anchor="ctr"/>
          <a:lstStyle/>
          <a:p>
            <a:pPr algn="ctr" defTabSz="685494">
              <a:defRPr/>
            </a:pPr>
            <a:endParaRPr lang="en-US" sz="1000" b="1" kern="0">
              <a:solidFill>
                <a:srgbClr val="FFFFFF"/>
              </a:solidFill>
              <a:latin typeface="Arial"/>
            </a:endParaRPr>
          </a:p>
        </p:txBody>
      </p:sp>
      <p:sp>
        <p:nvSpPr>
          <p:cNvPr id="351" name="Diamond 350"/>
          <p:cNvSpPr/>
          <p:nvPr/>
        </p:nvSpPr>
        <p:spPr>
          <a:xfrm>
            <a:off x="2702083" y="1380663"/>
            <a:ext cx="172556" cy="141437"/>
          </a:xfrm>
          <a:prstGeom prst="diamond">
            <a:avLst/>
          </a:prstGeom>
          <a:gradFill rotWithShape="1">
            <a:gsLst>
              <a:gs pos="0">
                <a:srgbClr val="EF2929">
                  <a:tint val="73000"/>
                  <a:satMod val="150000"/>
                </a:srgbClr>
              </a:gs>
              <a:gs pos="25000">
                <a:srgbClr val="EF2929">
                  <a:tint val="96000"/>
                  <a:shade val="80000"/>
                  <a:satMod val="105000"/>
                </a:srgbClr>
              </a:gs>
              <a:gs pos="38000">
                <a:srgbClr val="EF2929">
                  <a:tint val="96000"/>
                  <a:shade val="59000"/>
                  <a:satMod val="120000"/>
                </a:srgbClr>
              </a:gs>
              <a:gs pos="55000">
                <a:srgbClr val="EF2929">
                  <a:shade val="57000"/>
                  <a:satMod val="120000"/>
                </a:srgbClr>
              </a:gs>
              <a:gs pos="80000">
                <a:srgbClr val="EF2929">
                  <a:shade val="56000"/>
                  <a:satMod val="145000"/>
                </a:srgbClr>
              </a:gs>
              <a:gs pos="88000">
                <a:srgbClr val="EF2929">
                  <a:shade val="63000"/>
                  <a:satMod val="160000"/>
                </a:srgbClr>
              </a:gs>
              <a:gs pos="100000">
                <a:srgbClr val="EF2929">
                  <a:tint val="99555"/>
                  <a:satMod val="155000"/>
                </a:srgbClr>
              </a:gs>
            </a:gsLst>
            <a:lin ang="5400000" scaled="1"/>
          </a:gradFill>
          <a:ln>
            <a:noFill/>
          </a:ln>
          <a:effectLst>
            <a:glow rad="76200">
              <a:srgbClr val="EF2929">
                <a:tint val="30000"/>
                <a:shade val="95000"/>
                <a:satMod val="300000"/>
                <a:alpha val="50000"/>
              </a:srgbClr>
            </a:glow>
          </a:effectLst>
          <a:scene3d>
            <a:camera prst="orthographicFront" fov="0">
              <a:rot lat="0" lon="0" rev="0"/>
            </a:camera>
            <a:lightRig rig="harsh" dir="t">
              <a:rot lat="6000000" lon="6000000" rev="0"/>
            </a:lightRig>
          </a:scene3d>
          <a:sp3d contourW="10000" prstMaterial="metal">
            <a:bevelT w="20000" h="9000" prst="softRound"/>
            <a:contourClr>
              <a:srgbClr val="EF2929">
                <a:shade val="30000"/>
                <a:satMod val="200000"/>
              </a:srgbClr>
            </a:contourClr>
          </a:sp3d>
        </p:spPr>
        <p:txBody>
          <a:bodyPr lIns="68553" tIns="34289" rIns="68553" bIns="34289" rtlCol="0" anchor="ctr"/>
          <a:lstStyle/>
          <a:p>
            <a:pPr algn="ctr" defTabSz="685494">
              <a:defRPr/>
            </a:pPr>
            <a:endParaRPr lang="en-US" sz="1000" b="1" kern="0">
              <a:solidFill>
                <a:srgbClr val="FFFFFF"/>
              </a:solidFill>
              <a:latin typeface="Arial"/>
            </a:endParaRPr>
          </a:p>
        </p:txBody>
      </p:sp>
      <p:sp>
        <p:nvSpPr>
          <p:cNvPr id="354" name="TextBox 353"/>
          <p:cNvSpPr txBox="1"/>
          <p:nvPr/>
        </p:nvSpPr>
        <p:spPr>
          <a:xfrm>
            <a:off x="2968155" y="1371480"/>
            <a:ext cx="3645989" cy="153888"/>
          </a:xfrm>
          <a:prstGeom prst="rect">
            <a:avLst/>
          </a:prstGeom>
          <a:solidFill>
            <a:srgbClr val="FFFFFF"/>
          </a:solidFill>
        </p:spPr>
        <p:txBody>
          <a:bodyPr wrap="square" lIns="0" tIns="0" rIns="0" bIns="0" rtlCol="0">
            <a:spAutoFit/>
          </a:bodyPr>
          <a:lstStyle/>
          <a:p>
            <a:pPr defTabSz="685494">
              <a:defRPr/>
            </a:pPr>
            <a:r>
              <a:rPr lang="en-US" sz="1000" b="1" kern="0" dirty="0">
                <a:solidFill>
                  <a:srgbClr val="FF0000"/>
                </a:solidFill>
              </a:rPr>
              <a:t>Strategy Update 2026 – assumed project decision</a:t>
            </a:r>
          </a:p>
        </p:txBody>
      </p:sp>
      <p:sp>
        <p:nvSpPr>
          <p:cNvPr id="356" name="Rectangle 355"/>
          <p:cNvSpPr/>
          <p:nvPr/>
        </p:nvSpPr>
        <p:spPr>
          <a:xfrm>
            <a:off x="5925571" y="4230481"/>
            <a:ext cx="1771298" cy="212309"/>
          </a:xfrm>
          <a:prstGeom prst="rect">
            <a:avLst/>
          </a:prstGeom>
          <a:gradFill rotWithShape="1">
            <a:gsLst>
              <a:gs pos="0">
                <a:srgbClr val="5197CC">
                  <a:tint val="73000"/>
                  <a:satMod val="150000"/>
                </a:srgbClr>
              </a:gs>
              <a:gs pos="25000">
                <a:srgbClr val="5197CC">
                  <a:tint val="96000"/>
                  <a:shade val="80000"/>
                  <a:satMod val="105000"/>
                </a:srgbClr>
              </a:gs>
              <a:gs pos="38000">
                <a:srgbClr val="5197CC">
                  <a:tint val="96000"/>
                  <a:shade val="59000"/>
                  <a:satMod val="120000"/>
                </a:srgbClr>
              </a:gs>
              <a:gs pos="55000">
                <a:srgbClr val="5197CC">
                  <a:shade val="57000"/>
                  <a:satMod val="120000"/>
                </a:srgbClr>
              </a:gs>
              <a:gs pos="80000">
                <a:srgbClr val="5197CC">
                  <a:shade val="56000"/>
                  <a:satMod val="145000"/>
                </a:srgbClr>
              </a:gs>
              <a:gs pos="88000">
                <a:srgbClr val="5197CC">
                  <a:shade val="63000"/>
                  <a:satMod val="160000"/>
                </a:srgbClr>
              </a:gs>
              <a:gs pos="100000">
                <a:srgbClr val="5197CC">
                  <a:tint val="99555"/>
                  <a:satMod val="155000"/>
                </a:srgbClr>
              </a:gs>
            </a:gsLst>
            <a:lin ang="5400000" scaled="1"/>
          </a:gradFill>
          <a:ln>
            <a:noFill/>
          </a:ln>
          <a:effectLst>
            <a:glow rad="76200">
              <a:srgbClr val="5197CC">
                <a:tint val="30000"/>
                <a:shade val="95000"/>
                <a:satMod val="300000"/>
                <a:alpha val="50000"/>
              </a:srgbClr>
            </a:glow>
          </a:effectLst>
          <a:scene3d>
            <a:camera prst="orthographicFront" fov="0">
              <a:rot lat="0" lon="0" rev="0"/>
            </a:camera>
            <a:lightRig rig="harsh" dir="t">
              <a:rot lat="6000000" lon="6000000" rev="0"/>
            </a:lightRig>
          </a:scene3d>
          <a:sp3d contourW="10000" prstMaterial="metal">
            <a:bevelT w="20000" h="9000" prst="softRound"/>
            <a:contourClr>
              <a:srgbClr val="5197CC">
                <a:shade val="30000"/>
                <a:satMod val="200000"/>
              </a:srgbClr>
            </a:contourClr>
          </a:sp3d>
        </p:spPr>
        <p:txBody>
          <a:bodyPr lIns="26999" tIns="34289" rIns="26999" bIns="34289" rtlCol="0" anchor="ctr"/>
          <a:lstStyle/>
          <a:p>
            <a:pPr algn="ctr" defTabSz="685494">
              <a:defRPr/>
            </a:pPr>
            <a:r>
              <a:rPr lang="en-US" sz="1000" b="1" kern="0" dirty="0">
                <a:solidFill>
                  <a:srgbClr val="FFFFFF"/>
                </a:solidFill>
                <a:latin typeface="Arial"/>
              </a:rPr>
              <a:t>    Installation HE-LHC</a:t>
            </a:r>
          </a:p>
        </p:txBody>
      </p:sp>
      <p:sp>
        <p:nvSpPr>
          <p:cNvPr id="359" name="Rectangle 358"/>
          <p:cNvSpPr/>
          <p:nvPr/>
        </p:nvSpPr>
        <p:spPr>
          <a:xfrm>
            <a:off x="6635728" y="2855487"/>
            <a:ext cx="1422926" cy="185728"/>
          </a:xfrm>
          <a:prstGeom prst="rect">
            <a:avLst/>
          </a:prstGeom>
          <a:gradFill rotWithShape="1">
            <a:gsLst>
              <a:gs pos="0">
                <a:srgbClr val="4F9A06">
                  <a:tint val="73000"/>
                  <a:satMod val="150000"/>
                </a:srgbClr>
              </a:gs>
              <a:gs pos="25000">
                <a:srgbClr val="4F9A06">
                  <a:tint val="96000"/>
                  <a:shade val="80000"/>
                  <a:satMod val="105000"/>
                </a:srgbClr>
              </a:gs>
              <a:gs pos="38000">
                <a:srgbClr val="4F9A06">
                  <a:tint val="96000"/>
                  <a:shade val="59000"/>
                  <a:satMod val="120000"/>
                </a:srgbClr>
              </a:gs>
              <a:gs pos="55000">
                <a:srgbClr val="4F9A06">
                  <a:shade val="57000"/>
                  <a:satMod val="120000"/>
                </a:srgbClr>
              </a:gs>
              <a:gs pos="80000">
                <a:srgbClr val="4F9A06">
                  <a:shade val="56000"/>
                  <a:satMod val="145000"/>
                </a:srgbClr>
              </a:gs>
              <a:gs pos="88000">
                <a:srgbClr val="4F9A06">
                  <a:shade val="63000"/>
                  <a:satMod val="160000"/>
                </a:srgbClr>
              </a:gs>
              <a:gs pos="100000">
                <a:srgbClr val="4F9A06">
                  <a:tint val="99555"/>
                  <a:satMod val="155000"/>
                </a:srgbClr>
              </a:gs>
            </a:gsLst>
            <a:lin ang="5400000" scaled="1"/>
          </a:gradFill>
          <a:ln w="9525" cap="flat" cmpd="sng" algn="ctr">
            <a:solidFill>
              <a:srgbClr val="4F9A06">
                <a:shade val="60000"/>
                <a:satMod val="300000"/>
              </a:srgbClr>
            </a:solidFill>
            <a:prstDash val="solid"/>
          </a:ln>
          <a:effectLst>
            <a:glow rad="70000">
              <a:srgbClr val="4F9A06">
                <a:tint val="30000"/>
                <a:shade val="95000"/>
                <a:satMod val="300000"/>
                <a:alpha val="50000"/>
              </a:srgbClr>
            </a:glow>
          </a:effectLst>
        </p:spPr>
        <p:txBody>
          <a:bodyPr lIns="68553" tIns="34289" rIns="68553" bIns="34289" rtlCol="0" anchor="ctr"/>
          <a:lstStyle/>
          <a:p>
            <a:pPr algn="ctr" defTabSz="685494">
              <a:defRPr/>
            </a:pPr>
            <a:r>
              <a:rPr lang="en-US" sz="1000" b="1" kern="0" dirty="0">
                <a:solidFill>
                  <a:srgbClr val="FFFFFF"/>
                </a:solidFill>
                <a:latin typeface="Arial"/>
              </a:rPr>
              <a:t>LHC Modification</a:t>
            </a:r>
          </a:p>
        </p:txBody>
      </p:sp>
      <p:sp>
        <p:nvSpPr>
          <p:cNvPr id="363" name="TextBox 362"/>
          <p:cNvSpPr txBox="1"/>
          <p:nvPr/>
        </p:nvSpPr>
        <p:spPr>
          <a:xfrm>
            <a:off x="8257941" y="949915"/>
            <a:ext cx="281140" cy="223136"/>
          </a:xfrm>
          <a:prstGeom prst="rect">
            <a:avLst/>
          </a:prstGeom>
          <a:noFill/>
        </p:spPr>
        <p:txBody>
          <a:bodyPr wrap="none" lIns="68553" tIns="34289" rIns="68553" bIns="34289" rtlCol="0">
            <a:spAutoFit/>
          </a:bodyPr>
          <a:lstStyle/>
          <a:p>
            <a:pPr defTabSz="685494">
              <a:defRPr/>
            </a:pPr>
            <a:r>
              <a:rPr lang="en-US" sz="1000" b="1" kern="0" dirty="0">
                <a:solidFill>
                  <a:srgbClr val="FFFFFF"/>
                </a:solidFill>
              </a:rPr>
              <a:t>42</a:t>
            </a:r>
          </a:p>
        </p:txBody>
      </p:sp>
      <p:sp>
        <p:nvSpPr>
          <p:cNvPr id="364" name="Rectangle 363"/>
          <p:cNvSpPr/>
          <p:nvPr/>
        </p:nvSpPr>
        <p:spPr>
          <a:xfrm>
            <a:off x="900968" y="1377930"/>
            <a:ext cx="1744254" cy="170579"/>
          </a:xfrm>
          <a:prstGeom prst="rect">
            <a:avLst/>
          </a:prstGeom>
          <a:solidFill>
            <a:schemeClr val="accent3">
              <a:lumMod val="75000"/>
            </a:schemeClr>
          </a:solidFill>
          <a:ln w="9525" cap="flat" cmpd="sng" algn="ctr">
            <a:noFill/>
            <a:prstDash val="solid"/>
          </a:ln>
          <a:effectLst>
            <a:glow rad="70000">
              <a:srgbClr val="A40000">
                <a:tint val="30000"/>
                <a:shade val="95000"/>
                <a:satMod val="300000"/>
                <a:alpha val="50000"/>
              </a:srgbClr>
            </a:glow>
          </a:effectLst>
        </p:spPr>
        <p:txBody>
          <a:bodyPr lIns="68553" tIns="34289" rIns="68553" bIns="34289" rtlCol="0" anchor="ctr"/>
          <a:lstStyle/>
          <a:p>
            <a:pPr algn="ctr" defTabSz="685494">
              <a:defRPr/>
            </a:pPr>
            <a:r>
              <a:rPr lang="en-US" sz="1000" b="1" kern="0" dirty="0">
                <a:solidFill>
                  <a:srgbClr val="FFFFFF"/>
                </a:solidFill>
                <a:ea typeface="Arial Narrow" charset="0"/>
                <a:cs typeface="Arial Narrow" charset="0"/>
              </a:rPr>
              <a:t>Technical Design Phase</a:t>
            </a:r>
          </a:p>
        </p:txBody>
      </p:sp>
      <p:sp>
        <p:nvSpPr>
          <p:cNvPr id="79" name="Down Arrow 78"/>
          <p:cNvSpPr/>
          <p:nvPr/>
        </p:nvSpPr>
        <p:spPr>
          <a:xfrm>
            <a:off x="6188728" y="2582171"/>
            <a:ext cx="91016" cy="1717773"/>
          </a:xfrm>
          <a:prstGeom prst="downArrow">
            <a:avLst/>
          </a:prstGeom>
          <a:solidFill>
            <a:srgbClr val="FF9900"/>
          </a:solidFill>
          <a:ln>
            <a:solidFill>
              <a:srgbClr val="FF9900"/>
            </a:solidFill>
          </a:ln>
        </p:spPr>
        <p:style>
          <a:lnRef idx="1">
            <a:schemeClr val="accent1"/>
          </a:lnRef>
          <a:fillRef idx="3">
            <a:schemeClr val="accent1"/>
          </a:fillRef>
          <a:effectRef idx="2">
            <a:schemeClr val="accent1"/>
          </a:effectRef>
          <a:fontRef idx="minor">
            <a:schemeClr val="lt1"/>
          </a:fontRef>
        </p:style>
        <p:txBody>
          <a:bodyPr lIns="68553" tIns="34289" rIns="68553" bIns="34289" rtlCol="0" anchor="ctr"/>
          <a:lstStyle/>
          <a:p>
            <a:pPr algn="ctr"/>
            <a:endParaRPr lang="en-GB"/>
          </a:p>
        </p:txBody>
      </p:sp>
      <p:sp>
        <p:nvSpPr>
          <p:cNvPr id="324" name="TextBox 323"/>
          <p:cNvSpPr txBox="1"/>
          <p:nvPr/>
        </p:nvSpPr>
        <p:spPr>
          <a:xfrm>
            <a:off x="6124551" y="948751"/>
            <a:ext cx="276504" cy="223136"/>
          </a:xfrm>
          <a:prstGeom prst="rect">
            <a:avLst/>
          </a:prstGeom>
          <a:noFill/>
        </p:spPr>
        <p:txBody>
          <a:bodyPr wrap="square" lIns="68553" tIns="34289" rIns="68553" bIns="34289" rtlCol="0">
            <a:spAutoFit/>
          </a:bodyPr>
          <a:lstStyle/>
          <a:p>
            <a:pPr defTabSz="685494">
              <a:defRPr/>
            </a:pPr>
            <a:r>
              <a:rPr lang="en-US" sz="1000" b="1" kern="0" dirty="0">
                <a:solidFill>
                  <a:srgbClr val="FFFFFF"/>
                </a:solidFill>
              </a:rPr>
              <a:t>36</a:t>
            </a:r>
          </a:p>
        </p:txBody>
      </p:sp>
      <p:sp>
        <p:nvSpPr>
          <p:cNvPr id="334" name="Rectangle 333"/>
          <p:cNvSpPr/>
          <p:nvPr/>
        </p:nvSpPr>
        <p:spPr>
          <a:xfrm>
            <a:off x="5058953" y="3756789"/>
            <a:ext cx="2280459" cy="189560"/>
          </a:xfrm>
          <a:prstGeom prst="rect">
            <a:avLst/>
          </a:prstGeom>
          <a:gradFill rotWithShape="1">
            <a:gsLst>
              <a:gs pos="0">
                <a:srgbClr val="0C377B">
                  <a:tint val="73000"/>
                  <a:satMod val="150000"/>
                </a:srgbClr>
              </a:gs>
              <a:gs pos="25000">
                <a:srgbClr val="0C377B">
                  <a:tint val="96000"/>
                  <a:shade val="80000"/>
                  <a:satMod val="105000"/>
                </a:srgbClr>
              </a:gs>
              <a:gs pos="38000">
                <a:srgbClr val="0C377B">
                  <a:tint val="96000"/>
                  <a:shade val="59000"/>
                  <a:satMod val="120000"/>
                </a:srgbClr>
              </a:gs>
              <a:gs pos="55000">
                <a:srgbClr val="0C377B">
                  <a:shade val="57000"/>
                  <a:satMod val="120000"/>
                </a:srgbClr>
              </a:gs>
              <a:gs pos="80000">
                <a:srgbClr val="0C377B">
                  <a:shade val="56000"/>
                  <a:satMod val="145000"/>
                </a:srgbClr>
              </a:gs>
              <a:gs pos="88000">
                <a:srgbClr val="0C377B">
                  <a:shade val="63000"/>
                  <a:satMod val="160000"/>
                </a:srgbClr>
              </a:gs>
              <a:gs pos="100000">
                <a:srgbClr val="0C377B">
                  <a:tint val="99555"/>
                  <a:satMod val="155000"/>
                </a:srgbClr>
              </a:gs>
            </a:gsLst>
            <a:lin ang="5400000" scaled="1"/>
          </a:gradFill>
          <a:ln>
            <a:noFill/>
          </a:ln>
          <a:effectLst>
            <a:glow rad="76200">
              <a:srgbClr val="0C377B">
                <a:tint val="30000"/>
                <a:shade val="95000"/>
                <a:satMod val="300000"/>
                <a:alpha val="50000"/>
              </a:srgbClr>
            </a:glow>
          </a:effectLst>
          <a:scene3d>
            <a:camera prst="orthographicFront" fov="0">
              <a:rot lat="0" lon="0" rev="0"/>
            </a:camera>
            <a:lightRig rig="harsh" dir="t">
              <a:rot lat="6000000" lon="6000000" rev="0"/>
            </a:lightRig>
          </a:scene3d>
          <a:sp3d contourW="10000" prstMaterial="metal">
            <a:bevelT w="20000" h="9000" prst="softRound"/>
            <a:contourClr>
              <a:srgbClr val="0C377B">
                <a:shade val="30000"/>
                <a:satMod val="200000"/>
              </a:srgbClr>
            </a:contourClr>
          </a:sp3d>
        </p:spPr>
        <p:txBody>
          <a:bodyPr lIns="68553" tIns="34289" rIns="68553" bIns="34289" rtlCol="0" anchor="ctr"/>
          <a:lstStyle/>
          <a:p>
            <a:pPr algn="ctr" defTabSz="685494">
              <a:defRPr/>
            </a:pPr>
            <a:r>
              <a:rPr lang="en-US" sz="1000" b="1" kern="0" dirty="0">
                <a:solidFill>
                  <a:srgbClr val="FFFFFF"/>
                </a:solidFill>
                <a:latin typeface="Arial"/>
              </a:rPr>
              <a:t>Installation + test FCC-ee</a:t>
            </a:r>
          </a:p>
        </p:txBody>
      </p:sp>
      <p:sp>
        <p:nvSpPr>
          <p:cNvPr id="328" name="Rectangle 327"/>
          <p:cNvSpPr/>
          <p:nvPr/>
        </p:nvSpPr>
        <p:spPr>
          <a:xfrm>
            <a:off x="5043055" y="3072705"/>
            <a:ext cx="3727595" cy="185728"/>
          </a:xfrm>
          <a:prstGeom prst="rect">
            <a:avLst/>
          </a:prstGeom>
          <a:gradFill rotWithShape="1">
            <a:gsLst>
              <a:gs pos="0">
                <a:srgbClr val="4F9A06">
                  <a:tint val="73000"/>
                  <a:satMod val="150000"/>
                </a:srgbClr>
              </a:gs>
              <a:gs pos="25000">
                <a:srgbClr val="4F9A06">
                  <a:tint val="96000"/>
                  <a:shade val="80000"/>
                  <a:satMod val="105000"/>
                </a:srgbClr>
              </a:gs>
              <a:gs pos="38000">
                <a:srgbClr val="4F9A06">
                  <a:tint val="96000"/>
                  <a:shade val="59000"/>
                  <a:satMod val="120000"/>
                </a:srgbClr>
              </a:gs>
              <a:gs pos="55000">
                <a:srgbClr val="4F9A06">
                  <a:shade val="57000"/>
                  <a:satMod val="120000"/>
                </a:srgbClr>
              </a:gs>
              <a:gs pos="80000">
                <a:srgbClr val="4F9A06">
                  <a:shade val="56000"/>
                  <a:satMod val="145000"/>
                </a:srgbClr>
              </a:gs>
              <a:gs pos="88000">
                <a:srgbClr val="4F9A06">
                  <a:shade val="63000"/>
                  <a:satMod val="160000"/>
                </a:srgbClr>
              </a:gs>
              <a:gs pos="100000">
                <a:srgbClr val="4F9A06">
                  <a:tint val="99555"/>
                  <a:satMod val="155000"/>
                </a:srgbClr>
              </a:gs>
            </a:gsLst>
            <a:lin ang="5400000" scaled="1"/>
          </a:gradFill>
          <a:ln w="9525" cap="flat" cmpd="sng" algn="ctr">
            <a:solidFill>
              <a:srgbClr val="4F9A06">
                <a:shade val="60000"/>
                <a:satMod val="300000"/>
              </a:srgbClr>
            </a:solidFill>
            <a:prstDash val="solid"/>
          </a:ln>
          <a:effectLst>
            <a:glow rad="70000">
              <a:srgbClr val="4F9A06">
                <a:tint val="30000"/>
                <a:shade val="95000"/>
                <a:satMod val="300000"/>
                <a:alpha val="50000"/>
              </a:srgbClr>
            </a:glow>
          </a:effectLst>
        </p:spPr>
        <p:txBody>
          <a:bodyPr lIns="68553" tIns="34289" rIns="68553" bIns="34289" rtlCol="0" anchor="ctr"/>
          <a:lstStyle/>
          <a:p>
            <a:pPr algn="ctr" defTabSz="685494">
              <a:defRPr/>
            </a:pPr>
            <a:r>
              <a:rPr lang="en-US" sz="1000" b="1" kern="0" dirty="0">
                <a:solidFill>
                  <a:srgbClr val="FFFFFF"/>
                </a:solidFill>
                <a:latin typeface="Arial"/>
              </a:rPr>
              <a:t>Installation + test FCC-</a:t>
            </a:r>
            <a:r>
              <a:rPr lang="en-US" sz="1000" b="1" kern="0" dirty="0" err="1">
                <a:solidFill>
                  <a:srgbClr val="FFFFFF"/>
                </a:solidFill>
                <a:latin typeface="Arial"/>
              </a:rPr>
              <a:t>hh</a:t>
            </a:r>
            <a:endParaRPr lang="en-US" sz="1000" b="1" kern="0" dirty="0">
              <a:solidFill>
                <a:srgbClr val="FFFFFF"/>
              </a:solidFill>
              <a:latin typeface="Arial"/>
            </a:endParaRPr>
          </a:p>
        </p:txBody>
      </p:sp>
      <p:sp>
        <p:nvSpPr>
          <p:cNvPr id="80" name="Down Arrow 79"/>
          <p:cNvSpPr/>
          <p:nvPr/>
        </p:nvSpPr>
        <p:spPr>
          <a:xfrm>
            <a:off x="6276298" y="2588943"/>
            <a:ext cx="83786" cy="542784"/>
          </a:xfrm>
          <a:prstGeom prst="downArrow">
            <a:avLst/>
          </a:prstGeom>
          <a:solidFill>
            <a:srgbClr val="FF9900"/>
          </a:solidFill>
          <a:ln>
            <a:solidFill>
              <a:srgbClr val="FF9900"/>
            </a:solidFill>
          </a:ln>
        </p:spPr>
        <p:style>
          <a:lnRef idx="1">
            <a:schemeClr val="accent1"/>
          </a:lnRef>
          <a:fillRef idx="3">
            <a:schemeClr val="accent1"/>
          </a:fillRef>
          <a:effectRef idx="2">
            <a:schemeClr val="accent1"/>
          </a:effectRef>
          <a:fontRef idx="minor">
            <a:schemeClr val="lt1"/>
          </a:fontRef>
        </p:style>
        <p:txBody>
          <a:bodyPr lIns="68553" tIns="34289" rIns="68553" bIns="34289" rtlCol="0" anchor="ctr"/>
          <a:lstStyle/>
          <a:p>
            <a:pPr algn="ctr"/>
            <a:endParaRPr lang="en-GB"/>
          </a:p>
        </p:txBody>
      </p:sp>
      <p:sp>
        <p:nvSpPr>
          <p:cNvPr id="358" name="Rectangle 357"/>
          <p:cNvSpPr/>
          <p:nvPr/>
        </p:nvSpPr>
        <p:spPr>
          <a:xfrm>
            <a:off x="5210765" y="2855382"/>
            <a:ext cx="1407087" cy="185728"/>
          </a:xfrm>
          <a:prstGeom prst="rect">
            <a:avLst/>
          </a:prstGeom>
          <a:gradFill rotWithShape="1">
            <a:gsLst>
              <a:gs pos="0">
                <a:srgbClr val="4F9A06">
                  <a:tint val="73000"/>
                  <a:satMod val="150000"/>
                </a:srgbClr>
              </a:gs>
              <a:gs pos="25000">
                <a:srgbClr val="4F9A06">
                  <a:tint val="96000"/>
                  <a:shade val="80000"/>
                  <a:satMod val="105000"/>
                </a:srgbClr>
              </a:gs>
              <a:gs pos="38000">
                <a:srgbClr val="4F9A06">
                  <a:tint val="96000"/>
                  <a:shade val="59000"/>
                  <a:satMod val="120000"/>
                </a:srgbClr>
              </a:gs>
              <a:gs pos="55000">
                <a:srgbClr val="4F9A06">
                  <a:shade val="57000"/>
                  <a:satMod val="120000"/>
                </a:srgbClr>
              </a:gs>
              <a:gs pos="80000">
                <a:srgbClr val="4F9A06">
                  <a:shade val="56000"/>
                  <a:satMod val="145000"/>
                </a:srgbClr>
              </a:gs>
              <a:gs pos="88000">
                <a:srgbClr val="4F9A06">
                  <a:shade val="63000"/>
                  <a:satMod val="160000"/>
                </a:srgbClr>
              </a:gs>
              <a:gs pos="100000">
                <a:srgbClr val="4F9A06">
                  <a:tint val="99555"/>
                  <a:satMod val="155000"/>
                </a:srgbClr>
              </a:gs>
            </a:gsLst>
            <a:lin ang="5400000" scaled="1"/>
          </a:gradFill>
          <a:ln w="9525" cap="flat" cmpd="sng" algn="ctr">
            <a:solidFill>
              <a:srgbClr val="4F9A06">
                <a:shade val="60000"/>
                <a:satMod val="300000"/>
              </a:srgbClr>
            </a:solidFill>
            <a:prstDash val="solid"/>
          </a:ln>
          <a:effectLst>
            <a:glow rad="70000">
              <a:srgbClr val="4F9A06">
                <a:tint val="30000"/>
                <a:shade val="95000"/>
                <a:satMod val="300000"/>
                <a:alpha val="50000"/>
              </a:srgbClr>
            </a:glow>
          </a:effectLst>
        </p:spPr>
        <p:txBody>
          <a:bodyPr lIns="68553" tIns="34289" rIns="68553" bIns="34289" rtlCol="0" anchor="ctr"/>
          <a:lstStyle/>
          <a:p>
            <a:pPr algn="ctr" defTabSz="685494">
              <a:defRPr/>
            </a:pPr>
            <a:r>
              <a:rPr lang="en-US" sz="1000" b="1" kern="0" dirty="0">
                <a:solidFill>
                  <a:srgbClr val="FFFFFF"/>
                </a:solidFill>
                <a:latin typeface="Arial"/>
              </a:rPr>
              <a:t>CE TL to LHC        </a:t>
            </a:r>
          </a:p>
        </p:txBody>
      </p:sp>
      <p:sp>
        <p:nvSpPr>
          <p:cNvPr id="335" name="Rectangle 334"/>
          <p:cNvSpPr/>
          <p:nvPr/>
        </p:nvSpPr>
        <p:spPr>
          <a:xfrm>
            <a:off x="5570172" y="3999861"/>
            <a:ext cx="1025525" cy="205927"/>
          </a:xfrm>
          <a:prstGeom prst="rect">
            <a:avLst/>
          </a:prstGeom>
          <a:gradFill rotWithShape="1">
            <a:gsLst>
              <a:gs pos="0">
                <a:srgbClr val="5197CC">
                  <a:tint val="73000"/>
                  <a:satMod val="150000"/>
                </a:srgbClr>
              </a:gs>
              <a:gs pos="25000">
                <a:srgbClr val="5197CC">
                  <a:tint val="96000"/>
                  <a:shade val="80000"/>
                  <a:satMod val="105000"/>
                </a:srgbClr>
              </a:gs>
              <a:gs pos="38000">
                <a:srgbClr val="5197CC">
                  <a:tint val="96000"/>
                  <a:shade val="59000"/>
                  <a:satMod val="120000"/>
                </a:srgbClr>
              </a:gs>
              <a:gs pos="55000">
                <a:srgbClr val="5197CC">
                  <a:shade val="57000"/>
                  <a:satMod val="120000"/>
                </a:srgbClr>
              </a:gs>
              <a:gs pos="80000">
                <a:srgbClr val="5197CC">
                  <a:shade val="56000"/>
                  <a:satMod val="145000"/>
                </a:srgbClr>
              </a:gs>
              <a:gs pos="88000">
                <a:srgbClr val="5197CC">
                  <a:shade val="63000"/>
                  <a:satMod val="160000"/>
                </a:srgbClr>
              </a:gs>
              <a:gs pos="100000">
                <a:srgbClr val="5197CC">
                  <a:tint val="99555"/>
                  <a:satMod val="155000"/>
                </a:srgbClr>
              </a:gs>
            </a:gsLst>
            <a:lin ang="5400000" scaled="1"/>
          </a:gradFill>
          <a:ln>
            <a:noFill/>
          </a:ln>
          <a:effectLst>
            <a:glow rad="76200">
              <a:srgbClr val="5197CC">
                <a:tint val="30000"/>
                <a:shade val="95000"/>
                <a:satMod val="300000"/>
                <a:alpha val="50000"/>
              </a:srgbClr>
            </a:glow>
          </a:effectLst>
          <a:scene3d>
            <a:camera prst="orthographicFront" fov="0">
              <a:rot lat="0" lon="0" rev="0"/>
            </a:camera>
            <a:lightRig rig="harsh" dir="t">
              <a:rot lat="6000000" lon="6000000" rev="0"/>
            </a:lightRig>
          </a:scene3d>
          <a:sp3d contourW="10000" prstMaterial="metal">
            <a:bevelT w="20000" h="9000" prst="softRound"/>
            <a:contourClr>
              <a:srgbClr val="5197CC">
                <a:shade val="30000"/>
                <a:satMod val="200000"/>
              </a:srgbClr>
            </a:contourClr>
          </a:sp3d>
        </p:spPr>
        <p:txBody>
          <a:bodyPr lIns="26999" tIns="34289" rIns="26999" bIns="34289" rtlCol="0" anchor="ctr"/>
          <a:lstStyle/>
          <a:p>
            <a:pPr algn="ctr" defTabSz="685494">
              <a:defRPr/>
            </a:pPr>
            <a:r>
              <a:rPr lang="en-US" sz="1000" b="1" kern="0" dirty="0">
                <a:solidFill>
                  <a:srgbClr val="FFFFFF"/>
                </a:solidFill>
                <a:latin typeface="Arial"/>
              </a:rPr>
              <a:t>LHC Removal</a:t>
            </a:r>
          </a:p>
        </p:txBody>
      </p:sp>
      <p:sp>
        <p:nvSpPr>
          <p:cNvPr id="9" name="Bent-Up Arrow 8"/>
          <p:cNvSpPr/>
          <p:nvPr/>
        </p:nvSpPr>
        <p:spPr>
          <a:xfrm rot="5400000">
            <a:off x="2492791" y="1834967"/>
            <a:ext cx="1235174" cy="658871"/>
          </a:xfrm>
          <a:prstGeom prst="bentUpArrow">
            <a:avLst>
              <a:gd name="adj1" fmla="val 4930"/>
              <a:gd name="adj2" fmla="val 4626"/>
              <a:gd name="adj3" fmla="val 25000"/>
            </a:avLst>
          </a:prstGeom>
          <a:solidFill>
            <a:srgbClr val="FF9900"/>
          </a:solidFill>
          <a:ln>
            <a:solidFill>
              <a:srgbClr val="FF9900"/>
            </a:solidFill>
          </a:ln>
        </p:spPr>
        <p:style>
          <a:lnRef idx="1">
            <a:schemeClr val="accent1"/>
          </a:lnRef>
          <a:fillRef idx="3">
            <a:schemeClr val="accent1"/>
          </a:fillRef>
          <a:effectRef idx="2">
            <a:schemeClr val="accent1"/>
          </a:effectRef>
          <a:fontRef idx="minor">
            <a:schemeClr val="lt1"/>
          </a:fontRef>
        </p:style>
        <p:txBody>
          <a:bodyPr lIns="68553" tIns="34289" rIns="68553" bIns="34289" rtlCol="0" anchor="ctr"/>
          <a:lstStyle/>
          <a:p>
            <a:pPr algn="ctr"/>
            <a:endParaRPr lang="en-GB"/>
          </a:p>
        </p:txBody>
      </p:sp>
      <p:sp>
        <p:nvSpPr>
          <p:cNvPr id="82" name="Bent-Up Arrow 81"/>
          <p:cNvSpPr/>
          <p:nvPr/>
        </p:nvSpPr>
        <p:spPr>
          <a:xfrm rot="5400000">
            <a:off x="2132827" y="2133362"/>
            <a:ext cx="1890210" cy="714809"/>
          </a:xfrm>
          <a:prstGeom prst="bentUpArrow">
            <a:avLst>
              <a:gd name="adj1" fmla="val 4930"/>
              <a:gd name="adj2" fmla="val 4626"/>
              <a:gd name="adj3" fmla="val 25000"/>
            </a:avLst>
          </a:prstGeom>
          <a:solidFill>
            <a:srgbClr val="FF9900"/>
          </a:solidFill>
          <a:ln>
            <a:solidFill>
              <a:srgbClr val="FF9900"/>
            </a:solidFill>
          </a:ln>
        </p:spPr>
        <p:style>
          <a:lnRef idx="1">
            <a:schemeClr val="accent1"/>
          </a:lnRef>
          <a:fillRef idx="3">
            <a:schemeClr val="accent1"/>
          </a:fillRef>
          <a:effectRef idx="2">
            <a:schemeClr val="accent1"/>
          </a:effectRef>
          <a:fontRef idx="minor">
            <a:schemeClr val="lt1"/>
          </a:fontRef>
        </p:style>
        <p:txBody>
          <a:bodyPr lIns="68553" tIns="34289" rIns="68553" bIns="34289" rtlCol="0" anchor="ctr"/>
          <a:lstStyle/>
          <a:p>
            <a:pPr algn="ctr"/>
            <a:endParaRPr lang="en-GB"/>
          </a:p>
        </p:txBody>
      </p:sp>
      <p:sp>
        <p:nvSpPr>
          <p:cNvPr id="83" name="Bent-Up Arrow 82"/>
          <p:cNvSpPr/>
          <p:nvPr/>
        </p:nvSpPr>
        <p:spPr>
          <a:xfrm rot="5400000">
            <a:off x="2608968" y="1780532"/>
            <a:ext cx="594065" cy="124325"/>
          </a:xfrm>
          <a:prstGeom prst="bentUpArrow">
            <a:avLst>
              <a:gd name="adj1" fmla="val 22590"/>
              <a:gd name="adj2" fmla="val 22956"/>
              <a:gd name="adj3" fmla="val 47442"/>
            </a:avLst>
          </a:prstGeom>
          <a:solidFill>
            <a:srgbClr val="FF9900"/>
          </a:solidFill>
          <a:ln>
            <a:solidFill>
              <a:srgbClr val="FF9900"/>
            </a:solidFill>
          </a:ln>
        </p:spPr>
        <p:style>
          <a:lnRef idx="1">
            <a:schemeClr val="accent1"/>
          </a:lnRef>
          <a:fillRef idx="3">
            <a:schemeClr val="accent1"/>
          </a:fillRef>
          <a:effectRef idx="2">
            <a:schemeClr val="accent1"/>
          </a:effectRef>
          <a:fontRef idx="minor">
            <a:schemeClr val="lt1"/>
          </a:fontRef>
        </p:style>
        <p:txBody>
          <a:bodyPr lIns="68553" tIns="34289" rIns="68553" bIns="34289" rtlCol="0" anchor="ctr"/>
          <a:lstStyle/>
          <a:p>
            <a:pPr algn="ctr"/>
            <a:endParaRPr lang="en-GB"/>
          </a:p>
        </p:txBody>
      </p:sp>
      <p:sp>
        <p:nvSpPr>
          <p:cNvPr id="357" name="Rectangle 356"/>
          <p:cNvSpPr/>
          <p:nvPr/>
        </p:nvSpPr>
        <p:spPr>
          <a:xfrm>
            <a:off x="1668443" y="1840271"/>
            <a:ext cx="1423947" cy="170579"/>
          </a:xfrm>
          <a:prstGeom prst="rect">
            <a:avLst/>
          </a:prstGeom>
          <a:gradFill rotWithShape="1">
            <a:gsLst>
              <a:gs pos="0">
                <a:srgbClr val="A40000">
                  <a:tint val="73000"/>
                  <a:satMod val="150000"/>
                </a:srgbClr>
              </a:gs>
              <a:gs pos="25000">
                <a:srgbClr val="A40000">
                  <a:tint val="96000"/>
                  <a:shade val="80000"/>
                  <a:satMod val="105000"/>
                </a:srgbClr>
              </a:gs>
              <a:gs pos="38000">
                <a:srgbClr val="A40000">
                  <a:tint val="96000"/>
                  <a:shade val="59000"/>
                  <a:satMod val="120000"/>
                </a:srgbClr>
              </a:gs>
              <a:gs pos="55000">
                <a:srgbClr val="A40000">
                  <a:shade val="57000"/>
                  <a:satMod val="120000"/>
                </a:srgbClr>
              </a:gs>
              <a:gs pos="80000">
                <a:srgbClr val="A40000">
                  <a:shade val="56000"/>
                  <a:satMod val="145000"/>
                </a:srgbClr>
              </a:gs>
              <a:gs pos="88000">
                <a:srgbClr val="A40000">
                  <a:shade val="63000"/>
                  <a:satMod val="160000"/>
                </a:srgbClr>
              </a:gs>
              <a:gs pos="100000">
                <a:srgbClr val="A40000">
                  <a:tint val="99555"/>
                  <a:satMod val="155000"/>
                </a:srgbClr>
              </a:gs>
            </a:gsLst>
            <a:lin ang="5400000" scaled="1"/>
          </a:gradFill>
          <a:ln w="9525" cap="flat" cmpd="sng" algn="ctr">
            <a:solidFill>
              <a:srgbClr val="A40000">
                <a:shade val="60000"/>
                <a:satMod val="300000"/>
              </a:srgbClr>
            </a:solidFill>
            <a:prstDash val="solid"/>
          </a:ln>
          <a:effectLst>
            <a:glow rad="70000">
              <a:srgbClr val="A40000">
                <a:tint val="30000"/>
                <a:shade val="95000"/>
                <a:satMod val="300000"/>
                <a:alpha val="50000"/>
              </a:srgbClr>
            </a:glow>
          </a:effectLst>
        </p:spPr>
        <p:txBody>
          <a:bodyPr lIns="68553" tIns="34289" rIns="68553" bIns="34289" rtlCol="0" anchor="ctr"/>
          <a:lstStyle/>
          <a:p>
            <a:pPr algn="ctr" defTabSz="685494">
              <a:defRPr/>
            </a:pPr>
            <a:r>
              <a:rPr lang="en-US" sz="1000" b="1" kern="0" dirty="0">
                <a:solidFill>
                  <a:srgbClr val="FFFFFF"/>
                </a:solidFill>
                <a:ea typeface="Arial Narrow" charset="0"/>
                <a:cs typeface="Arial Narrow" charset="0"/>
              </a:rPr>
              <a:t>Dipole long models</a:t>
            </a:r>
          </a:p>
        </p:txBody>
      </p:sp>
      <p:sp>
        <p:nvSpPr>
          <p:cNvPr id="85" name="Bent-Up Arrow 84"/>
          <p:cNvSpPr/>
          <p:nvPr/>
        </p:nvSpPr>
        <p:spPr>
          <a:xfrm rot="5400000">
            <a:off x="4850247" y="2919474"/>
            <a:ext cx="399322" cy="124325"/>
          </a:xfrm>
          <a:prstGeom prst="bentUpArrow">
            <a:avLst>
              <a:gd name="adj1" fmla="val 22590"/>
              <a:gd name="adj2" fmla="val 22956"/>
              <a:gd name="adj3" fmla="val 47442"/>
            </a:avLst>
          </a:prstGeom>
          <a:solidFill>
            <a:srgbClr val="FF9900"/>
          </a:solidFill>
          <a:ln>
            <a:solidFill>
              <a:srgbClr val="FF9900"/>
            </a:solidFill>
          </a:ln>
        </p:spPr>
        <p:style>
          <a:lnRef idx="1">
            <a:schemeClr val="accent1"/>
          </a:lnRef>
          <a:fillRef idx="3">
            <a:schemeClr val="accent1"/>
          </a:fillRef>
          <a:effectRef idx="2">
            <a:schemeClr val="accent1"/>
          </a:effectRef>
          <a:fontRef idx="minor">
            <a:schemeClr val="lt1"/>
          </a:fontRef>
        </p:style>
        <p:txBody>
          <a:bodyPr lIns="68553" tIns="34289" rIns="68553" bIns="34289" rtlCol="0" anchor="ctr"/>
          <a:lstStyle/>
          <a:p>
            <a:pPr algn="ctr"/>
            <a:endParaRPr lang="en-GB"/>
          </a:p>
        </p:txBody>
      </p:sp>
      <p:sp>
        <p:nvSpPr>
          <p:cNvPr id="86" name="Bent-Up Arrow 85"/>
          <p:cNvSpPr/>
          <p:nvPr/>
        </p:nvSpPr>
        <p:spPr>
          <a:xfrm rot="5400000">
            <a:off x="4863138" y="3613831"/>
            <a:ext cx="399322" cy="124325"/>
          </a:xfrm>
          <a:prstGeom prst="bentUpArrow">
            <a:avLst>
              <a:gd name="adj1" fmla="val 22590"/>
              <a:gd name="adj2" fmla="val 22956"/>
              <a:gd name="adj3" fmla="val 47442"/>
            </a:avLst>
          </a:prstGeom>
          <a:solidFill>
            <a:srgbClr val="FF9900"/>
          </a:solidFill>
          <a:ln>
            <a:solidFill>
              <a:srgbClr val="FF9900"/>
            </a:solidFill>
          </a:ln>
        </p:spPr>
        <p:style>
          <a:lnRef idx="1">
            <a:schemeClr val="accent1"/>
          </a:lnRef>
          <a:fillRef idx="3">
            <a:schemeClr val="accent1"/>
          </a:fillRef>
          <a:effectRef idx="2">
            <a:schemeClr val="accent1"/>
          </a:effectRef>
          <a:fontRef idx="minor">
            <a:schemeClr val="lt1"/>
          </a:fontRef>
        </p:style>
        <p:txBody>
          <a:bodyPr lIns="68553" tIns="34289" rIns="68553" bIns="34289" rtlCol="0" anchor="ctr"/>
          <a:lstStyle/>
          <a:p>
            <a:pPr algn="ctr"/>
            <a:endParaRPr lang="en-GB"/>
          </a:p>
        </p:txBody>
      </p:sp>
      <p:sp>
        <p:nvSpPr>
          <p:cNvPr id="336" name="Rectangle 335"/>
          <p:cNvSpPr/>
          <p:nvPr/>
        </p:nvSpPr>
        <p:spPr>
          <a:xfrm>
            <a:off x="4160647" y="3534443"/>
            <a:ext cx="2465054" cy="189885"/>
          </a:xfrm>
          <a:prstGeom prst="rect">
            <a:avLst/>
          </a:prstGeom>
          <a:gradFill rotWithShape="1">
            <a:gsLst>
              <a:gs pos="0">
                <a:srgbClr val="0C377B">
                  <a:tint val="73000"/>
                  <a:satMod val="150000"/>
                </a:srgbClr>
              </a:gs>
              <a:gs pos="25000">
                <a:srgbClr val="0C377B">
                  <a:tint val="96000"/>
                  <a:shade val="80000"/>
                  <a:satMod val="105000"/>
                </a:srgbClr>
              </a:gs>
              <a:gs pos="38000">
                <a:srgbClr val="0C377B">
                  <a:tint val="96000"/>
                  <a:shade val="59000"/>
                  <a:satMod val="120000"/>
                </a:srgbClr>
              </a:gs>
              <a:gs pos="55000">
                <a:srgbClr val="0C377B">
                  <a:shade val="57000"/>
                  <a:satMod val="120000"/>
                </a:srgbClr>
              </a:gs>
              <a:gs pos="80000">
                <a:srgbClr val="0C377B">
                  <a:shade val="56000"/>
                  <a:satMod val="145000"/>
                </a:srgbClr>
              </a:gs>
              <a:gs pos="88000">
                <a:srgbClr val="0C377B">
                  <a:shade val="63000"/>
                  <a:satMod val="160000"/>
                </a:srgbClr>
              </a:gs>
              <a:gs pos="100000">
                <a:srgbClr val="0C377B">
                  <a:tint val="99555"/>
                  <a:satMod val="155000"/>
                </a:srgbClr>
              </a:gs>
            </a:gsLst>
            <a:lin ang="5400000" scaled="1"/>
          </a:gradFill>
          <a:ln>
            <a:noFill/>
          </a:ln>
          <a:effectLst>
            <a:glow rad="76200">
              <a:srgbClr val="0C377B">
                <a:tint val="30000"/>
                <a:shade val="95000"/>
                <a:satMod val="300000"/>
                <a:alpha val="50000"/>
              </a:srgbClr>
            </a:glow>
          </a:effectLst>
          <a:scene3d>
            <a:camera prst="orthographicFront" fov="0">
              <a:rot lat="0" lon="0" rev="0"/>
            </a:camera>
            <a:lightRig rig="harsh" dir="t">
              <a:rot lat="6000000" lon="6000000" rev="0"/>
            </a:lightRig>
          </a:scene3d>
          <a:sp3d contourW="10000" prstMaterial="metal">
            <a:bevelT w="20000" h="9000" prst="softRound"/>
            <a:contourClr>
              <a:srgbClr val="0C377B">
                <a:shade val="30000"/>
                <a:satMod val="200000"/>
              </a:srgbClr>
            </a:contourClr>
          </a:sp3d>
        </p:spPr>
        <p:txBody>
          <a:bodyPr lIns="68553" tIns="34289" rIns="68553" bIns="34289" rtlCol="0" anchor="ctr"/>
          <a:lstStyle/>
          <a:p>
            <a:pPr algn="ctr" defTabSz="685494">
              <a:defRPr/>
            </a:pPr>
            <a:r>
              <a:rPr lang="en-US" sz="1000" b="1" kern="0" dirty="0">
                <a:solidFill>
                  <a:srgbClr val="FFFFFF"/>
                </a:solidFill>
                <a:latin typeface="Arial"/>
              </a:rPr>
              <a:t>Injector</a:t>
            </a:r>
          </a:p>
        </p:txBody>
      </p:sp>
    </p:spTree>
    <p:extLst>
      <p:ext uri="{BB962C8B-B14F-4D97-AF65-F5344CB8AC3E}">
        <p14:creationId xmlns:p14="http://schemas.microsoft.com/office/powerpoint/2010/main" val="1047547757"/>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843558"/>
            <a:ext cx="8568952" cy="3457245"/>
          </a:xfrm>
          <a:prstGeom prst="rect">
            <a:avLst/>
          </a:prstGeom>
          <a:noFill/>
        </p:spPr>
        <p:txBody>
          <a:bodyPr wrap="square" lIns="91330" tIns="45665" rIns="91330" bIns="45665" rtlCol="0">
            <a:spAutoFit/>
          </a:bodyPr>
          <a:lstStyle/>
          <a:p>
            <a:r>
              <a:rPr lang="en-GB" sz="1600" dirty="0">
                <a:solidFill>
                  <a:srgbClr val="000090"/>
                </a:solidFill>
              </a:rPr>
              <a:t>A 100TeV hadron collider with 100km circumference and 16T dipoles is being studied as the next machine to push the energy frontier. </a:t>
            </a:r>
          </a:p>
          <a:p>
            <a:endParaRPr lang="en-GB" sz="1600" dirty="0">
              <a:solidFill>
                <a:srgbClr val="000090"/>
              </a:solidFill>
            </a:endParaRPr>
          </a:p>
          <a:p>
            <a:r>
              <a:rPr lang="en-GB" sz="1600" dirty="0">
                <a:solidFill>
                  <a:srgbClr val="008000"/>
                </a:solidFill>
              </a:rPr>
              <a:t>A peak luminosity of 30x10</a:t>
            </a:r>
            <a:r>
              <a:rPr lang="en-GB" sz="1600" baseline="30000" dirty="0">
                <a:solidFill>
                  <a:srgbClr val="008000"/>
                </a:solidFill>
              </a:rPr>
              <a:t>34 </a:t>
            </a:r>
            <a:r>
              <a:rPr lang="en-GB" sz="1600" dirty="0">
                <a:solidFill>
                  <a:srgbClr val="008000"/>
                </a:solidFill>
              </a:rPr>
              <a:t>cm</a:t>
            </a:r>
            <a:r>
              <a:rPr lang="en-GB" sz="1600" baseline="30000" dirty="0">
                <a:solidFill>
                  <a:srgbClr val="008000"/>
                </a:solidFill>
              </a:rPr>
              <a:t>-2</a:t>
            </a:r>
            <a:r>
              <a:rPr lang="en-GB" sz="1600" dirty="0">
                <a:solidFill>
                  <a:srgbClr val="008000"/>
                </a:solidFill>
              </a:rPr>
              <a:t>s</a:t>
            </a:r>
            <a:r>
              <a:rPr lang="en-GB" sz="1600" baseline="30000" dirty="0">
                <a:solidFill>
                  <a:srgbClr val="008000"/>
                </a:solidFill>
              </a:rPr>
              <a:t>-1 </a:t>
            </a:r>
            <a:r>
              <a:rPr lang="en-GB" sz="1600" dirty="0">
                <a:solidFill>
                  <a:srgbClr val="008000"/>
                </a:solidFill>
              </a:rPr>
              <a:t> at 25ns </a:t>
            </a:r>
            <a:r>
              <a:rPr lang="en-GB" sz="1600" dirty="0" err="1">
                <a:solidFill>
                  <a:srgbClr val="008000"/>
                </a:solidFill>
              </a:rPr>
              <a:t>bunchcrossing</a:t>
            </a:r>
            <a:r>
              <a:rPr lang="en-GB" sz="1600" dirty="0">
                <a:solidFill>
                  <a:srgbClr val="008000"/>
                </a:solidFill>
              </a:rPr>
              <a:t> results in a pileup of ≈ 1000.</a:t>
            </a:r>
          </a:p>
          <a:p>
            <a:endParaRPr lang="en-GB" sz="1600" baseline="30000" dirty="0">
              <a:solidFill>
                <a:srgbClr val="000090"/>
              </a:solidFill>
            </a:endParaRPr>
          </a:p>
          <a:p>
            <a:r>
              <a:rPr lang="en-GB" sz="1600" dirty="0">
                <a:solidFill>
                  <a:srgbClr val="000090"/>
                </a:solidFill>
              </a:rPr>
              <a:t>An integrated luminosity of 20-30 ab</a:t>
            </a:r>
            <a:r>
              <a:rPr lang="en-GB" sz="1600" baseline="30000" dirty="0">
                <a:solidFill>
                  <a:srgbClr val="000090"/>
                </a:solidFill>
              </a:rPr>
              <a:t>-1 </a:t>
            </a:r>
            <a:r>
              <a:rPr lang="en-GB" sz="1600" dirty="0">
                <a:solidFill>
                  <a:srgbClr val="000090"/>
                </a:solidFill>
              </a:rPr>
              <a:t>results in a </a:t>
            </a:r>
            <a:r>
              <a:rPr lang="en-GB" sz="1600" dirty="0" err="1">
                <a:solidFill>
                  <a:srgbClr val="000090"/>
                </a:solidFill>
              </a:rPr>
              <a:t>fluence</a:t>
            </a:r>
            <a:r>
              <a:rPr lang="en-GB" sz="1600" dirty="0">
                <a:solidFill>
                  <a:srgbClr val="000090"/>
                </a:solidFill>
              </a:rPr>
              <a:t> of ≈ 10</a:t>
            </a:r>
            <a:r>
              <a:rPr lang="en-GB" sz="1600" baseline="30000" dirty="0">
                <a:solidFill>
                  <a:srgbClr val="000090"/>
                </a:solidFill>
              </a:rPr>
              <a:t>16</a:t>
            </a:r>
            <a:r>
              <a:rPr lang="en-GB" sz="1600" dirty="0">
                <a:solidFill>
                  <a:srgbClr val="000090"/>
                </a:solidFill>
              </a:rPr>
              <a:t>-10</a:t>
            </a:r>
            <a:r>
              <a:rPr lang="en-GB" sz="1600" baseline="30000" dirty="0">
                <a:solidFill>
                  <a:srgbClr val="000090"/>
                </a:solidFill>
              </a:rPr>
              <a:t>18 </a:t>
            </a:r>
            <a:r>
              <a:rPr lang="en-GB" sz="1600" dirty="0">
                <a:solidFill>
                  <a:srgbClr val="000090"/>
                </a:solidFill>
              </a:rPr>
              <a:t>1MeVneq/cm</a:t>
            </a:r>
            <a:r>
              <a:rPr lang="en-GB" sz="1600" baseline="30000" dirty="0">
                <a:solidFill>
                  <a:srgbClr val="000090"/>
                </a:solidFill>
              </a:rPr>
              <a:t>2</a:t>
            </a:r>
            <a:r>
              <a:rPr lang="en-GB" sz="1600" dirty="0">
                <a:solidFill>
                  <a:srgbClr val="000090"/>
                </a:solidFill>
              </a:rPr>
              <a:t> in the tracker volume and the forward calorimeters.</a:t>
            </a:r>
          </a:p>
          <a:p>
            <a:endParaRPr lang="en-GB" baseline="30000" dirty="0">
              <a:solidFill>
                <a:srgbClr val="000090"/>
              </a:solidFill>
            </a:endParaRPr>
          </a:p>
          <a:p>
            <a:r>
              <a:rPr lang="en-GB" sz="1600" dirty="0">
                <a:solidFill>
                  <a:srgbClr val="008000"/>
                </a:solidFill>
              </a:rPr>
              <a:t>A general purpose reference detector is being studied to set the scale of the challenges for performing experiments at this machine.</a:t>
            </a:r>
          </a:p>
          <a:p>
            <a:endParaRPr lang="en-GB" sz="1600" dirty="0">
              <a:solidFill>
                <a:srgbClr val="008000"/>
              </a:solidFill>
            </a:endParaRPr>
          </a:p>
          <a:p>
            <a:r>
              <a:rPr lang="en-GB" sz="1600" dirty="0" smtClean="0">
                <a:solidFill>
                  <a:srgbClr val="000090"/>
                </a:solidFill>
              </a:rPr>
              <a:t>We think that </a:t>
            </a:r>
            <a:r>
              <a:rPr lang="en-GB" sz="1600" dirty="0">
                <a:solidFill>
                  <a:srgbClr val="000090"/>
                </a:solidFill>
              </a:rPr>
              <a:t>detectors can be built that can extract all the physics potential from such a machine, but a high profile </a:t>
            </a:r>
            <a:r>
              <a:rPr lang="en-GB" sz="1600" dirty="0" smtClean="0">
                <a:solidFill>
                  <a:srgbClr val="000090"/>
                </a:solidFill>
              </a:rPr>
              <a:t>R</a:t>
            </a:r>
            <a:r>
              <a:rPr lang="en-GB" sz="1600" dirty="0">
                <a:solidFill>
                  <a:srgbClr val="000090"/>
                </a:solidFill>
              </a:rPr>
              <a:t>&amp;D programme </a:t>
            </a:r>
            <a:r>
              <a:rPr lang="en-GB" sz="1600" dirty="0" smtClean="0">
                <a:solidFill>
                  <a:srgbClr val="000090"/>
                </a:solidFill>
              </a:rPr>
              <a:t>for detectors and electronics  </a:t>
            </a:r>
            <a:r>
              <a:rPr lang="en-GB" sz="1600" dirty="0">
                <a:solidFill>
                  <a:srgbClr val="000090"/>
                </a:solidFill>
              </a:rPr>
              <a:t>technologies has to be conducted.</a:t>
            </a:r>
            <a:endParaRPr lang="en-GB" dirty="0" smtClean="0">
              <a:solidFill>
                <a:srgbClr val="000090"/>
              </a:solidFill>
            </a:endParaRPr>
          </a:p>
          <a:p>
            <a:endParaRPr lang="en-GB" dirty="0">
              <a:solidFill>
                <a:srgbClr val="000090"/>
              </a:solidFill>
            </a:endParaRPr>
          </a:p>
        </p:txBody>
      </p:sp>
      <p:sp>
        <p:nvSpPr>
          <p:cNvPr id="3" name="TextBox 2"/>
          <p:cNvSpPr txBox="1"/>
          <p:nvPr/>
        </p:nvSpPr>
        <p:spPr>
          <a:xfrm>
            <a:off x="-1" y="9890"/>
            <a:ext cx="9142413" cy="584697"/>
          </a:xfrm>
          <a:prstGeom prst="rect">
            <a:avLst/>
          </a:prstGeom>
          <a:noFill/>
        </p:spPr>
        <p:txBody>
          <a:bodyPr wrap="square" lIns="91328" tIns="45664" rIns="91328" bIns="45664" rtlCol="0">
            <a:spAutoFit/>
          </a:bodyPr>
          <a:lstStyle/>
          <a:p>
            <a:pPr algn="ctr"/>
            <a:r>
              <a:rPr lang="en-GB" sz="3200" b="1" dirty="0">
                <a:solidFill>
                  <a:srgbClr val="FF0000"/>
                </a:solidFill>
              </a:rPr>
              <a:t>Summary</a:t>
            </a:r>
            <a:endParaRPr lang="en-GB" sz="3200" baseline="30000" dirty="0">
              <a:solidFill>
                <a:srgbClr val="FF0000"/>
              </a:solidFill>
            </a:endParaRPr>
          </a:p>
        </p:txBody>
      </p:sp>
    </p:spTree>
    <p:extLst>
      <p:ext uri="{BB962C8B-B14F-4D97-AF65-F5344CB8AC3E}">
        <p14:creationId xmlns:p14="http://schemas.microsoft.com/office/powerpoint/2010/main" val="12280203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cdsweb.cern.ch/record/1367121/files/20090324_253.JP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rot="5400000">
            <a:off x="258114" y="1341019"/>
            <a:ext cx="4313035" cy="2886063"/>
          </a:xfrm>
          <a:prstGeom prst="rect">
            <a:avLst/>
          </a:prstGeom>
          <a:noFill/>
        </p:spPr>
      </p:pic>
      <p:pic>
        <p:nvPicPr>
          <p:cNvPr id="6147" name="Picture 3" descr="C:\X\lectures\ars_electronica\lhcb_photo.jp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4758236" y="627534"/>
            <a:ext cx="2870148" cy="4313035"/>
          </a:xfrm>
          <a:prstGeom prst="rect">
            <a:avLst/>
          </a:prstGeom>
          <a:noFill/>
        </p:spPr>
      </p:pic>
      <p:sp>
        <p:nvSpPr>
          <p:cNvPr id="4" name="Rectangle 4"/>
          <p:cNvSpPr>
            <a:spLocks noChangeArrowheads="1"/>
          </p:cNvSpPr>
          <p:nvPr/>
        </p:nvSpPr>
        <p:spPr bwMode="auto">
          <a:xfrm>
            <a:off x="1314450" y="0"/>
            <a:ext cx="6457950" cy="514350"/>
          </a:xfrm>
          <a:prstGeom prst="rect">
            <a:avLst/>
          </a:prstGeom>
          <a:noFill/>
          <a:ln w="9525">
            <a:noFill/>
            <a:miter lim="800000"/>
            <a:headEnd/>
            <a:tailEnd/>
          </a:ln>
        </p:spPr>
        <p:txBody>
          <a:bodyPr anchor="ctr"/>
          <a:lstStyle/>
          <a:p>
            <a:pPr algn="ctr"/>
            <a:r>
              <a:rPr lang="en-US" sz="3300" b="1" dirty="0">
                <a:solidFill>
                  <a:srgbClr val="FF0000"/>
                </a:solidFill>
              </a:rPr>
              <a:t>CMS, </a:t>
            </a:r>
            <a:r>
              <a:rPr lang="en-US" sz="3300" b="1" dirty="0" err="1">
                <a:solidFill>
                  <a:srgbClr val="FF0000"/>
                </a:solidFill>
              </a:rPr>
              <a:t>LHCb</a:t>
            </a:r>
            <a:endParaRPr lang="en-US" sz="3300" b="1" dirty="0">
              <a:solidFill>
                <a:srgbClr val="FF0000"/>
              </a:solidFill>
            </a:endParaRPr>
          </a:p>
        </p:txBody>
      </p:sp>
    </p:spTree>
    <p:extLst>
      <p:ext uri="{BB962C8B-B14F-4D97-AF65-F5344CB8AC3E}">
        <p14:creationId xmlns:p14="http://schemas.microsoft.com/office/powerpoint/2010/main" val="8833222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701472" y="914400"/>
            <a:ext cx="4158560" cy="1885950"/>
          </a:xfrm>
          <a:prstGeom prst="rect">
            <a:avLst/>
          </a:prstGeom>
        </p:spPr>
      </p:pic>
      <p:pic>
        <p:nvPicPr>
          <p:cNvPr id="3" name="Picture 2"/>
          <p:cNvPicPr>
            <a:picLocks noChangeAspect="1"/>
          </p:cNvPicPr>
          <p:nvPr/>
        </p:nvPicPr>
        <p:blipFill>
          <a:blip r:embed="rId3"/>
          <a:stretch>
            <a:fillRect/>
          </a:stretch>
        </p:blipFill>
        <p:spPr>
          <a:xfrm>
            <a:off x="3829050" y="2933041"/>
            <a:ext cx="4057650" cy="1963086"/>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372100" y="971550"/>
            <a:ext cx="2482951" cy="1657350"/>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793360" y="3086100"/>
            <a:ext cx="2514600" cy="1676919"/>
          </a:xfrm>
          <a:prstGeom prst="rect">
            <a:avLst/>
          </a:prstGeom>
        </p:spPr>
      </p:pic>
      <p:sp>
        <p:nvSpPr>
          <p:cNvPr id="7" name="Rectangle 6"/>
          <p:cNvSpPr/>
          <p:nvPr/>
        </p:nvSpPr>
        <p:spPr>
          <a:xfrm>
            <a:off x="1155396" y="57150"/>
            <a:ext cx="6856810" cy="461665"/>
          </a:xfrm>
          <a:prstGeom prst="rect">
            <a:avLst/>
          </a:prstGeom>
        </p:spPr>
        <p:txBody>
          <a:bodyPr wrap="square">
            <a:spAutoFit/>
          </a:bodyPr>
          <a:lstStyle/>
          <a:p>
            <a:pPr algn="ctr"/>
            <a:r>
              <a:rPr lang="en-US" sz="2400" b="1" dirty="0">
                <a:solidFill>
                  <a:srgbClr val="FF0000"/>
                </a:solidFill>
              </a:rPr>
              <a:t>July 4</a:t>
            </a:r>
            <a:r>
              <a:rPr lang="en-US" sz="2400" b="1" baseline="30000" dirty="0">
                <a:solidFill>
                  <a:srgbClr val="FF0000"/>
                </a:solidFill>
              </a:rPr>
              <a:t>th</a:t>
            </a:r>
            <a:r>
              <a:rPr lang="en-US" sz="2400" b="1" dirty="0">
                <a:solidFill>
                  <a:srgbClr val="FF0000"/>
                </a:solidFill>
              </a:rPr>
              <a:t> 2012</a:t>
            </a:r>
          </a:p>
        </p:txBody>
      </p:sp>
    </p:spTree>
    <p:extLst>
      <p:ext uri="{BB962C8B-B14F-4D97-AF65-F5344CB8AC3E}">
        <p14:creationId xmlns:p14="http://schemas.microsoft.com/office/powerpoint/2010/main" val="4421838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89205" y="563463"/>
            <a:ext cx="1708255" cy="1634518"/>
          </a:xfrm>
          <a:prstGeom prst="rect">
            <a:avLst/>
          </a:prstGeom>
        </p:spPr>
      </p:pic>
      <p:pic>
        <p:nvPicPr>
          <p:cNvPr id="3" name="Picture 2"/>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15250" y="2452463"/>
            <a:ext cx="1563301" cy="1565461"/>
          </a:xfrm>
          <a:prstGeom prst="rect">
            <a:avLst/>
          </a:prstGeom>
        </p:spPr>
      </p:pic>
      <p:sp>
        <p:nvSpPr>
          <p:cNvPr id="6" name="Rectangle 5"/>
          <p:cNvSpPr/>
          <p:nvPr/>
        </p:nvSpPr>
        <p:spPr>
          <a:xfrm>
            <a:off x="1127495" y="40838"/>
            <a:ext cx="6856810" cy="461665"/>
          </a:xfrm>
          <a:prstGeom prst="rect">
            <a:avLst/>
          </a:prstGeom>
        </p:spPr>
        <p:txBody>
          <a:bodyPr wrap="square">
            <a:spAutoFit/>
          </a:bodyPr>
          <a:lstStyle/>
          <a:p>
            <a:pPr algn="ctr"/>
            <a:r>
              <a:rPr lang="en-US" sz="2400" b="1" dirty="0" smtClean="0">
                <a:solidFill>
                  <a:srgbClr val="FF0000"/>
                </a:solidFill>
              </a:rPr>
              <a:t>The Standard Model of Particle Physics</a:t>
            </a:r>
            <a:endParaRPr lang="en-US" sz="2400" b="1" dirty="0">
              <a:solidFill>
                <a:srgbClr val="FF0000"/>
              </a:solidFill>
            </a:endParaRPr>
          </a:p>
        </p:txBody>
      </p:sp>
      <p:pic>
        <p:nvPicPr>
          <p:cNvPr id="7" name="Picture 6"/>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5174258" y="843558"/>
            <a:ext cx="3640006" cy="3534767"/>
          </a:xfrm>
          <a:prstGeom prst="rect">
            <a:avLst/>
          </a:prstGeom>
        </p:spPr>
      </p:pic>
      <p:pic>
        <p:nvPicPr>
          <p:cNvPr id="9" name="Picture 8"/>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2494910" y="930937"/>
            <a:ext cx="2251111" cy="2304256"/>
          </a:xfrm>
          <a:prstGeom prst="rect">
            <a:avLst/>
          </a:prstGeom>
        </p:spPr>
      </p:pic>
      <p:pic>
        <p:nvPicPr>
          <p:cNvPr id="13" name="Picture 12"/>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254665" y="4299942"/>
            <a:ext cx="2139923" cy="492024"/>
          </a:xfrm>
          <a:prstGeom prst="rect">
            <a:avLst/>
          </a:prstGeom>
        </p:spPr>
      </p:pic>
      <p:pic>
        <p:nvPicPr>
          <p:cNvPr id="14" name="Picture 13"/>
          <p:cNvPicPr>
            <a:picLocks noChangeAspect="1"/>
          </p:cNvPicPr>
          <p:nvPr/>
        </p:nvPicPr>
        <p:blipFill>
          <a:blip r:embed="rId7"/>
          <a:stretch>
            <a:fillRect/>
          </a:stretch>
        </p:blipFill>
        <p:spPr>
          <a:xfrm>
            <a:off x="2843808" y="3867894"/>
            <a:ext cx="1712092" cy="1109980"/>
          </a:xfrm>
          <a:prstGeom prst="rect">
            <a:avLst/>
          </a:prstGeom>
        </p:spPr>
      </p:pic>
    </p:spTree>
    <p:extLst>
      <p:ext uri="{BB962C8B-B14F-4D97-AF65-F5344CB8AC3E}">
        <p14:creationId xmlns:p14="http://schemas.microsoft.com/office/powerpoint/2010/main" val="14907836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95536" y="771550"/>
            <a:ext cx="7272808" cy="3065455"/>
          </a:xfrm>
          <a:prstGeom prst="rect">
            <a:avLst/>
          </a:prstGeom>
        </p:spPr>
        <p:txBody>
          <a:bodyPr wrap="square">
            <a:spAutoFit/>
          </a:bodyPr>
          <a:lstStyle/>
          <a:p>
            <a:pPr>
              <a:lnSpc>
                <a:spcPct val="115000"/>
              </a:lnSpc>
            </a:pPr>
            <a:r>
              <a:rPr lang="en-US" sz="1400" b="1" dirty="0">
                <a:solidFill>
                  <a:srgbClr val="C00000"/>
                </a:solidFill>
                <a:latin typeface="Arial" charset="0"/>
                <a:ea typeface="Times New Roman" charset="0"/>
                <a:cs typeface="Times New Roman" charset="0"/>
              </a:rPr>
              <a:t>91 Persons got Nobel Prices related to the development of the Standard Model</a:t>
            </a:r>
            <a:endParaRPr lang="en-GB" sz="1400" dirty="0">
              <a:solidFill>
                <a:prstClr val="black"/>
              </a:solidFill>
              <a:ea typeface="Calibri" charset="0"/>
              <a:cs typeface="Times New Roman" charset="0"/>
            </a:endParaRPr>
          </a:p>
          <a:p>
            <a:pPr>
              <a:lnSpc>
                <a:spcPct val="115000"/>
              </a:lnSpc>
            </a:pPr>
            <a:r>
              <a:rPr lang="en-US" sz="1400" b="1" dirty="0">
                <a:solidFill>
                  <a:srgbClr val="C00000"/>
                </a:solidFill>
                <a:latin typeface="Arial" charset="0"/>
                <a:ea typeface="Times New Roman" charset="0"/>
                <a:cs typeface="Times New Roman" charset="0"/>
              </a:rPr>
              <a:t> </a:t>
            </a:r>
            <a:endParaRPr lang="en-GB" sz="1400" dirty="0">
              <a:solidFill>
                <a:prstClr val="black"/>
              </a:solidFill>
              <a:ea typeface="Calibri" charset="0"/>
              <a:cs typeface="Times New Roman" charset="0"/>
            </a:endParaRPr>
          </a:p>
          <a:p>
            <a:pPr>
              <a:lnSpc>
                <a:spcPct val="115000"/>
              </a:lnSpc>
            </a:pPr>
            <a:r>
              <a:rPr lang="en-US" sz="1400" b="1" dirty="0">
                <a:solidFill>
                  <a:srgbClr val="4F6228"/>
                </a:solidFill>
                <a:latin typeface="Arial" charset="0"/>
                <a:ea typeface="Times New Roman" charset="0"/>
                <a:cs typeface="Times New Roman" charset="0"/>
              </a:rPr>
              <a:t>59 </a:t>
            </a:r>
            <a:r>
              <a:rPr lang="en-US" sz="1400" b="1" dirty="0" smtClean="0">
                <a:solidFill>
                  <a:srgbClr val="4F6228"/>
                </a:solidFill>
                <a:latin typeface="Arial" charset="0"/>
                <a:ea typeface="Times New Roman" charset="0"/>
                <a:cs typeface="Times New Roman" charset="0"/>
              </a:rPr>
              <a:t>Experiment</a:t>
            </a:r>
            <a:endParaRPr lang="en-US" sz="1400" b="1" dirty="0" smtClean="0">
              <a:solidFill>
                <a:srgbClr val="002060"/>
              </a:solidFill>
              <a:latin typeface="Arial" charset="0"/>
              <a:ea typeface="Times New Roman" charset="0"/>
              <a:cs typeface="Times New Roman" charset="0"/>
            </a:endParaRPr>
          </a:p>
          <a:p>
            <a:pPr>
              <a:lnSpc>
                <a:spcPct val="115000"/>
              </a:lnSpc>
            </a:pPr>
            <a:r>
              <a:rPr lang="en-US" sz="1400" b="1" dirty="0" smtClean="0">
                <a:solidFill>
                  <a:srgbClr val="002060"/>
                </a:solidFill>
                <a:latin typeface="Arial" charset="0"/>
                <a:ea typeface="Times New Roman" charset="0"/>
                <a:cs typeface="Times New Roman" charset="0"/>
              </a:rPr>
              <a:t>33 </a:t>
            </a:r>
            <a:r>
              <a:rPr lang="en-US" sz="1400" b="1" dirty="0">
                <a:solidFill>
                  <a:srgbClr val="002060"/>
                </a:solidFill>
                <a:latin typeface="Arial" charset="0"/>
                <a:ea typeface="Times New Roman" charset="0"/>
                <a:cs typeface="Times New Roman" charset="0"/>
              </a:rPr>
              <a:t>for Standard Model Experiments</a:t>
            </a:r>
            <a:endParaRPr lang="en-GB" sz="1400" dirty="0">
              <a:solidFill>
                <a:prstClr val="black"/>
              </a:solidFill>
              <a:ea typeface="Calibri" charset="0"/>
              <a:cs typeface="Times New Roman" charset="0"/>
            </a:endParaRPr>
          </a:p>
          <a:p>
            <a:pPr>
              <a:lnSpc>
                <a:spcPct val="115000"/>
              </a:lnSpc>
            </a:pPr>
            <a:r>
              <a:rPr lang="en-US" sz="1400" b="1" dirty="0">
                <a:solidFill>
                  <a:srgbClr val="002060"/>
                </a:solidFill>
                <a:latin typeface="Arial" charset="0"/>
                <a:ea typeface="Times New Roman" charset="0"/>
                <a:cs typeface="Times New Roman" charset="0"/>
              </a:rPr>
              <a:t>13 for Standard Model Instrumentation and Experiments</a:t>
            </a:r>
            <a:endParaRPr lang="en-GB" sz="1400" dirty="0">
              <a:solidFill>
                <a:prstClr val="black"/>
              </a:solidFill>
              <a:ea typeface="Calibri" charset="0"/>
              <a:cs typeface="Times New Roman" charset="0"/>
            </a:endParaRPr>
          </a:p>
          <a:p>
            <a:pPr>
              <a:lnSpc>
                <a:spcPct val="115000"/>
              </a:lnSpc>
            </a:pPr>
            <a:r>
              <a:rPr lang="en-US" sz="1400" b="1" dirty="0">
                <a:solidFill>
                  <a:srgbClr val="002060"/>
                </a:solidFill>
                <a:latin typeface="Arial" charset="0"/>
                <a:ea typeface="Times New Roman" charset="0"/>
                <a:cs typeface="Times New Roman" charset="0"/>
              </a:rPr>
              <a:t>3 for Particle Physics Instrumentation</a:t>
            </a:r>
            <a:endParaRPr lang="en-GB" sz="1400" dirty="0">
              <a:solidFill>
                <a:prstClr val="black"/>
              </a:solidFill>
              <a:ea typeface="Calibri" charset="0"/>
              <a:cs typeface="Times New Roman" charset="0"/>
            </a:endParaRPr>
          </a:p>
          <a:p>
            <a:pPr>
              <a:lnSpc>
                <a:spcPct val="115000"/>
              </a:lnSpc>
            </a:pPr>
            <a:r>
              <a:rPr lang="en-US" sz="1400" b="1" dirty="0">
                <a:solidFill>
                  <a:srgbClr val="002060"/>
                </a:solidFill>
                <a:latin typeface="Arial" charset="0"/>
                <a:ea typeface="Times New Roman" charset="0"/>
                <a:cs typeface="Times New Roman" charset="0"/>
              </a:rPr>
              <a:t>1 for Relativity </a:t>
            </a:r>
            <a:r>
              <a:rPr lang="en-US" sz="1400" b="1" dirty="0" smtClean="0">
                <a:solidFill>
                  <a:srgbClr val="002060"/>
                </a:solidFill>
                <a:latin typeface="Arial" charset="0"/>
                <a:ea typeface="Times New Roman" charset="0"/>
                <a:cs typeface="Times New Roman" charset="0"/>
              </a:rPr>
              <a:t>Experiment </a:t>
            </a:r>
            <a:r>
              <a:rPr lang="en-US" sz="1400" b="1" dirty="0">
                <a:solidFill>
                  <a:srgbClr val="002060"/>
                </a:solidFill>
                <a:latin typeface="Arial" charset="0"/>
                <a:ea typeface="Times New Roman" charset="0"/>
                <a:cs typeface="Times New Roman" charset="0"/>
              </a:rPr>
              <a:t>(Michelson) </a:t>
            </a:r>
            <a:endParaRPr lang="en-GB" sz="1400" dirty="0">
              <a:solidFill>
                <a:prstClr val="black"/>
              </a:solidFill>
              <a:ea typeface="Calibri" charset="0"/>
              <a:cs typeface="Times New Roman" charset="0"/>
            </a:endParaRPr>
          </a:p>
          <a:p>
            <a:pPr>
              <a:lnSpc>
                <a:spcPct val="115000"/>
              </a:lnSpc>
            </a:pPr>
            <a:r>
              <a:rPr lang="en-US" sz="1400" b="1" dirty="0">
                <a:solidFill>
                  <a:srgbClr val="002060"/>
                </a:solidFill>
                <a:latin typeface="Arial" charset="0"/>
                <a:ea typeface="Times New Roman" charset="0"/>
                <a:cs typeface="Times New Roman" charset="0"/>
              </a:rPr>
              <a:t>9 for Quantum Mechanics Experiments</a:t>
            </a:r>
            <a:endParaRPr lang="en-GB" sz="1400" dirty="0">
              <a:solidFill>
                <a:prstClr val="black"/>
              </a:solidFill>
              <a:ea typeface="Calibri" charset="0"/>
              <a:cs typeface="Times New Roman" charset="0"/>
            </a:endParaRPr>
          </a:p>
          <a:p>
            <a:pPr>
              <a:lnSpc>
                <a:spcPct val="115000"/>
              </a:lnSpc>
            </a:pPr>
            <a:r>
              <a:rPr lang="en-US" sz="1400" b="1" dirty="0">
                <a:solidFill>
                  <a:srgbClr val="002060"/>
                </a:solidFill>
                <a:latin typeface="Arial" charset="0"/>
                <a:ea typeface="Times New Roman" charset="0"/>
                <a:cs typeface="Times New Roman" charset="0"/>
              </a:rPr>
              <a:t> </a:t>
            </a:r>
            <a:endParaRPr lang="en-GB" sz="1400" dirty="0">
              <a:solidFill>
                <a:prstClr val="black"/>
              </a:solidFill>
              <a:ea typeface="Calibri" charset="0"/>
              <a:cs typeface="Times New Roman" charset="0"/>
            </a:endParaRPr>
          </a:p>
          <a:p>
            <a:pPr>
              <a:lnSpc>
                <a:spcPct val="115000"/>
              </a:lnSpc>
            </a:pPr>
            <a:r>
              <a:rPr lang="en-US" sz="1400" b="1" dirty="0">
                <a:solidFill>
                  <a:srgbClr val="4F6228"/>
                </a:solidFill>
                <a:latin typeface="Arial" charset="0"/>
                <a:ea typeface="Times New Roman" charset="0"/>
                <a:cs typeface="Times New Roman" charset="0"/>
              </a:rPr>
              <a:t>32 </a:t>
            </a:r>
            <a:r>
              <a:rPr lang="en-US" sz="1400" b="1" dirty="0" smtClean="0">
                <a:solidFill>
                  <a:srgbClr val="4F6228"/>
                </a:solidFill>
                <a:latin typeface="Arial" charset="0"/>
                <a:ea typeface="Times New Roman" charset="0"/>
                <a:cs typeface="Times New Roman" charset="0"/>
              </a:rPr>
              <a:t>Theory</a:t>
            </a:r>
            <a:endParaRPr lang="en-US" sz="1400" b="1" dirty="0" smtClean="0">
              <a:solidFill>
                <a:srgbClr val="002060"/>
              </a:solidFill>
              <a:latin typeface="Arial" charset="0"/>
              <a:ea typeface="Times New Roman" charset="0"/>
              <a:cs typeface="Times New Roman" charset="0"/>
            </a:endParaRPr>
          </a:p>
          <a:p>
            <a:pPr>
              <a:lnSpc>
                <a:spcPct val="115000"/>
              </a:lnSpc>
            </a:pPr>
            <a:r>
              <a:rPr lang="en-US" sz="1400" b="1" dirty="0" smtClean="0">
                <a:solidFill>
                  <a:srgbClr val="002060"/>
                </a:solidFill>
                <a:latin typeface="Arial" charset="0"/>
                <a:ea typeface="Times New Roman" charset="0"/>
                <a:cs typeface="Times New Roman" charset="0"/>
              </a:rPr>
              <a:t>23 </a:t>
            </a:r>
            <a:r>
              <a:rPr lang="en-US" sz="1400" b="1" dirty="0">
                <a:solidFill>
                  <a:srgbClr val="002060"/>
                </a:solidFill>
                <a:latin typeface="Arial" charset="0"/>
                <a:ea typeface="Times New Roman" charset="0"/>
                <a:cs typeface="Times New Roman" charset="0"/>
              </a:rPr>
              <a:t>for Standard Model Theory</a:t>
            </a:r>
            <a:endParaRPr lang="en-GB" sz="1400" dirty="0">
              <a:solidFill>
                <a:prstClr val="black"/>
              </a:solidFill>
              <a:ea typeface="Calibri" charset="0"/>
              <a:cs typeface="Times New Roman" charset="0"/>
            </a:endParaRPr>
          </a:p>
          <a:p>
            <a:pPr>
              <a:lnSpc>
                <a:spcPct val="115000"/>
              </a:lnSpc>
            </a:pPr>
            <a:r>
              <a:rPr lang="en-US" sz="1400" b="1" dirty="0">
                <a:solidFill>
                  <a:srgbClr val="002060"/>
                </a:solidFill>
                <a:latin typeface="Arial" charset="0"/>
                <a:ea typeface="Times New Roman" charset="0"/>
                <a:cs typeface="Times New Roman" charset="0"/>
              </a:rPr>
              <a:t>9 for Quantum Mechanics </a:t>
            </a:r>
            <a:r>
              <a:rPr lang="en-US" sz="1400" b="1" dirty="0" smtClean="0">
                <a:solidFill>
                  <a:srgbClr val="002060"/>
                </a:solidFill>
                <a:latin typeface="Arial" charset="0"/>
                <a:ea typeface="Times New Roman" charset="0"/>
                <a:cs typeface="Times New Roman" charset="0"/>
              </a:rPr>
              <a:t>Theory</a:t>
            </a:r>
            <a:endParaRPr lang="en-GB" sz="1400" dirty="0">
              <a:solidFill>
                <a:prstClr val="black"/>
              </a:solidFill>
              <a:ea typeface="Calibri" charset="0"/>
              <a:cs typeface="Times New Roman" charset="0"/>
            </a:endParaRPr>
          </a:p>
        </p:txBody>
      </p:sp>
      <p:sp>
        <p:nvSpPr>
          <p:cNvPr id="5" name="Rectangle 4"/>
          <p:cNvSpPr/>
          <p:nvPr/>
        </p:nvSpPr>
        <p:spPr>
          <a:xfrm>
            <a:off x="1127495" y="40838"/>
            <a:ext cx="6856810" cy="461665"/>
          </a:xfrm>
          <a:prstGeom prst="rect">
            <a:avLst/>
          </a:prstGeom>
        </p:spPr>
        <p:txBody>
          <a:bodyPr wrap="square">
            <a:spAutoFit/>
          </a:bodyPr>
          <a:lstStyle/>
          <a:p>
            <a:pPr algn="ctr"/>
            <a:r>
              <a:rPr lang="en-US" sz="2400" b="1" dirty="0" smtClean="0">
                <a:solidFill>
                  <a:srgbClr val="FF0000"/>
                </a:solidFill>
              </a:rPr>
              <a:t>Some very biased statistics from an experimentalist</a:t>
            </a:r>
            <a:endParaRPr lang="en-US" sz="2400" b="1" dirty="0">
              <a:solidFill>
                <a:srgbClr val="FF0000"/>
              </a:solidFill>
            </a:endParaRPr>
          </a:p>
        </p:txBody>
      </p:sp>
      <p:pic>
        <p:nvPicPr>
          <p:cNvPr id="6" name="Picture 5"/>
          <p:cNvPicPr>
            <a:picLocks noChangeAspect="1"/>
          </p:cNvPicPr>
          <p:nvPr/>
        </p:nvPicPr>
        <p:blipFill>
          <a:blip r:embed="rId2"/>
          <a:stretch>
            <a:fillRect/>
          </a:stretch>
        </p:blipFill>
        <p:spPr>
          <a:xfrm>
            <a:off x="5940152" y="2211710"/>
            <a:ext cx="2404193" cy="2404193"/>
          </a:xfrm>
          <a:prstGeom prst="rect">
            <a:avLst/>
          </a:prstGeom>
        </p:spPr>
      </p:pic>
    </p:spTree>
    <p:extLst>
      <p:ext uri="{BB962C8B-B14F-4D97-AF65-F5344CB8AC3E}">
        <p14:creationId xmlns:p14="http://schemas.microsoft.com/office/powerpoint/2010/main" val="90872624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0.xml><?xml version="1.0" encoding="utf-8"?>
<a:theme xmlns:a="http://schemas.openxmlformats.org/drawingml/2006/main" name="3_Theme1">
  <a:themeElements>
    <a:clrScheme name="">
      <a:dk1>
        <a:srgbClr val="000000"/>
      </a:dk1>
      <a:lt1>
        <a:srgbClr val="FFFFFF"/>
      </a:lt1>
      <a:dk2>
        <a:srgbClr val="0033CC"/>
      </a:dk2>
      <a:lt2>
        <a:srgbClr val="5F5F5F"/>
      </a:lt2>
      <a:accent1>
        <a:srgbClr val="CCECFF"/>
      </a:accent1>
      <a:accent2>
        <a:srgbClr val="FFFFCC"/>
      </a:accent2>
      <a:accent3>
        <a:srgbClr val="FFFFFF"/>
      </a:accent3>
      <a:accent4>
        <a:srgbClr val="000000"/>
      </a:accent4>
      <a:accent5>
        <a:srgbClr val="E2F4FF"/>
      </a:accent5>
      <a:accent6>
        <a:srgbClr val="E7E7B9"/>
      </a:accent6>
      <a:hlink>
        <a:srgbClr val="FF9966"/>
      </a:hlink>
      <a:folHlink>
        <a:srgbClr val="FFFFCC"/>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Generic (Standard) 1">
        <a:dk1>
          <a:srgbClr val="009999"/>
        </a:dk1>
        <a:lt1>
          <a:srgbClr val="FFFFFF"/>
        </a:lt1>
        <a:dk2>
          <a:srgbClr val="336699"/>
        </a:dk2>
        <a:lt2>
          <a:srgbClr val="010000"/>
        </a:lt2>
        <a:accent1>
          <a:srgbClr val="CCECFF"/>
        </a:accent1>
        <a:accent2>
          <a:srgbClr val="FFFFCC"/>
        </a:accent2>
        <a:accent3>
          <a:srgbClr val="FFFFFF"/>
        </a:accent3>
        <a:accent4>
          <a:srgbClr val="008282"/>
        </a:accent4>
        <a:accent5>
          <a:srgbClr val="E2F4FF"/>
        </a:accent5>
        <a:accent6>
          <a:srgbClr val="E7E7B9"/>
        </a:accent6>
        <a:hlink>
          <a:srgbClr val="FF9966"/>
        </a:hlink>
        <a:folHlink>
          <a:srgbClr val="FFFFCC"/>
        </a:folHlink>
      </a:clrScheme>
      <a:clrMap bg1="lt1" tx1="dk1" bg2="lt2" tx2="dk2" accent1="accent1" accent2="accent2" accent3="accent3" accent4="accent4" accent5="accent5" accent6="accent6" hlink="hlink" folHlink="folHlink"/>
    </a:extraClrScheme>
    <a:extraClrScheme>
      <a:clrScheme name="Generic (Standard) 2">
        <a:dk1>
          <a:srgbClr val="800000"/>
        </a:dk1>
        <a:lt1>
          <a:srgbClr val="FFFFFF"/>
        </a:lt1>
        <a:dk2>
          <a:srgbClr val="000000"/>
        </a:dk2>
        <a:lt2>
          <a:srgbClr val="FFFFCC"/>
        </a:lt2>
        <a:accent1>
          <a:srgbClr val="000000"/>
        </a:accent1>
        <a:accent2>
          <a:srgbClr val="000099"/>
        </a:accent2>
        <a:accent3>
          <a:srgbClr val="AAAAAA"/>
        </a:accent3>
        <a:accent4>
          <a:srgbClr val="DADADA"/>
        </a:accent4>
        <a:accent5>
          <a:srgbClr val="AAAAAA"/>
        </a:accent5>
        <a:accent6>
          <a:srgbClr val="00008A"/>
        </a:accent6>
        <a:hlink>
          <a:srgbClr val="800000"/>
        </a:hlink>
        <a:folHlink>
          <a:srgbClr val="000000"/>
        </a:folHlink>
      </a:clrScheme>
      <a:clrMap bg1="dk2" tx1="lt1" bg2="dk1" tx2="lt2" accent1="accent1" accent2="accent2" accent3="accent3" accent4="accent4" accent5="accent5" accent6="accent6" hlink="hlink" folHlink="folHlink"/>
    </a:extraClrScheme>
    <a:extraClrScheme>
      <a:clrScheme name="Generic (Standard) 3">
        <a:dk1>
          <a:srgbClr val="000000"/>
        </a:dk1>
        <a:lt1>
          <a:srgbClr val="FFFFFF"/>
        </a:lt1>
        <a:dk2>
          <a:srgbClr val="000000"/>
        </a:dk2>
        <a:lt2>
          <a:srgbClr val="CBCBCB"/>
        </a:lt2>
        <a:accent1>
          <a:srgbClr val="C0C0C0"/>
        </a:accent1>
        <a:accent2>
          <a:srgbClr val="DDDDDD"/>
        </a:accent2>
        <a:accent3>
          <a:srgbClr val="FFFFFF"/>
        </a:accent3>
        <a:accent4>
          <a:srgbClr val="000000"/>
        </a:accent4>
        <a:accent5>
          <a:srgbClr val="DCDCDC"/>
        </a:accent5>
        <a:accent6>
          <a:srgbClr val="C8C8C8"/>
        </a:accent6>
        <a:hlink>
          <a:srgbClr val="5F5F5F"/>
        </a:hlink>
        <a:folHlink>
          <a:srgbClr val="DDDDDD"/>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1_FC5643-CERN3027 - Scale of contributions">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2_Theme1">
  <a:themeElements>
    <a:clrScheme name="">
      <a:dk1>
        <a:srgbClr val="000000"/>
      </a:dk1>
      <a:lt1>
        <a:srgbClr val="FFFFFF"/>
      </a:lt1>
      <a:dk2>
        <a:srgbClr val="0033CC"/>
      </a:dk2>
      <a:lt2>
        <a:srgbClr val="5F5F5F"/>
      </a:lt2>
      <a:accent1>
        <a:srgbClr val="CCECFF"/>
      </a:accent1>
      <a:accent2>
        <a:srgbClr val="FFFFCC"/>
      </a:accent2>
      <a:accent3>
        <a:srgbClr val="FFFFFF"/>
      </a:accent3>
      <a:accent4>
        <a:srgbClr val="000000"/>
      </a:accent4>
      <a:accent5>
        <a:srgbClr val="E2F4FF"/>
      </a:accent5>
      <a:accent6>
        <a:srgbClr val="E7E7B9"/>
      </a:accent6>
      <a:hlink>
        <a:srgbClr val="FF9966"/>
      </a:hlink>
      <a:folHlink>
        <a:srgbClr val="FFFFCC"/>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Generic (Standard) 1">
        <a:dk1>
          <a:srgbClr val="009999"/>
        </a:dk1>
        <a:lt1>
          <a:srgbClr val="FFFFFF"/>
        </a:lt1>
        <a:dk2>
          <a:srgbClr val="336699"/>
        </a:dk2>
        <a:lt2>
          <a:srgbClr val="010000"/>
        </a:lt2>
        <a:accent1>
          <a:srgbClr val="CCECFF"/>
        </a:accent1>
        <a:accent2>
          <a:srgbClr val="FFFFCC"/>
        </a:accent2>
        <a:accent3>
          <a:srgbClr val="FFFFFF"/>
        </a:accent3>
        <a:accent4>
          <a:srgbClr val="008282"/>
        </a:accent4>
        <a:accent5>
          <a:srgbClr val="E2F4FF"/>
        </a:accent5>
        <a:accent6>
          <a:srgbClr val="E7E7B9"/>
        </a:accent6>
        <a:hlink>
          <a:srgbClr val="FF9966"/>
        </a:hlink>
        <a:folHlink>
          <a:srgbClr val="FFFFCC"/>
        </a:folHlink>
      </a:clrScheme>
      <a:clrMap bg1="lt1" tx1="dk1" bg2="lt2" tx2="dk2" accent1="accent1" accent2="accent2" accent3="accent3" accent4="accent4" accent5="accent5" accent6="accent6" hlink="hlink" folHlink="folHlink"/>
    </a:extraClrScheme>
    <a:extraClrScheme>
      <a:clrScheme name="Generic (Standard) 2">
        <a:dk1>
          <a:srgbClr val="800000"/>
        </a:dk1>
        <a:lt1>
          <a:srgbClr val="FFFFFF"/>
        </a:lt1>
        <a:dk2>
          <a:srgbClr val="000000"/>
        </a:dk2>
        <a:lt2>
          <a:srgbClr val="FFFFCC"/>
        </a:lt2>
        <a:accent1>
          <a:srgbClr val="000000"/>
        </a:accent1>
        <a:accent2>
          <a:srgbClr val="000099"/>
        </a:accent2>
        <a:accent3>
          <a:srgbClr val="AAAAAA"/>
        </a:accent3>
        <a:accent4>
          <a:srgbClr val="DADADA"/>
        </a:accent4>
        <a:accent5>
          <a:srgbClr val="AAAAAA"/>
        </a:accent5>
        <a:accent6>
          <a:srgbClr val="00008A"/>
        </a:accent6>
        <a:hlink>
          <a:srgbClr val="800000"/>
        </a:hlink>
        <a:folHlink>
          <a:srgbClr val="000000"/>
        </a:folHlink>
      </a:clrScheme>
      <a:clrMap bg1="dk2" tx1="lt1" bg2="dk1" tx2="lt2" accent1="accent1" accent2="accent2" accent3="accent3" accent4="accent4" accent5="accent5" accent6="accent6" hlink="hlink" folHlink="folHlink"/>
    </a:extraClrScheme>
    <a:extraClrScheme>
      <a:clrScheme name="Generic (Standard) 3">
        <a:dk1>
          <a:srgbClr val="000000"/>
        </a:dk1>
        <a:lt1>
          <a:srgbClr val="FFFFFF"/>
        </a:lt1>
        <a:dk2>
          <a:srgbClr val="000000"/>
        </a:dk2>
        <a:lt2>
          <a:srgbClr val="CBCBCB"/>
        </a:lt2>
        <a:accent1>
          <a:srgbClr val="C0C0C0"/>
        </a:accent1>
        <a:accent2>
          <a:srgbClr val="DDDDDD"/>
        </a:accent2>
        <a:accent3>
          <a:srgbClr val="FFFFFF"/>
        </a:accent3>
        <a:accent4>
          <a:srgbClr val="000000"/>
        </a:accent4>
        <a:accent5>
          <a:srgbClr val="DCDCDC"/>
        </a:accent5>
        <a:accent6>
          <a:srgbClr val="C8C8C8"/>
        </a:accent6>
        <a:hlink>
          <a:srgbClr val="5F5F5F"/>
        </a:hlink>
        <a:folHlink>
          <a:srgbClr val="DDDDDD"/>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Theme1">
  <a:themeElements>
    <a:clrScheme name="">
      <a:dk1>
        <a:srgbClr val="000000"/>
      </a:dk1>
      <a:lt1>
        <a:srgbClr val="FFFFFF"/>
      </a:lt1>
      <a:dk2>
        <a:srgbClr val="0033CC"/>
      </a:dk2>
      <a:lt2>
        <a:srgbClr val="5F5F5F"/>
      </a:lt2>
      <a:accent1>
        <a:srgbClr val="CCECFF"/>
      </a:accent1>
      <a:accent2>
        <a:srgbClr val="FFFFCC"/>
      </a:accent2>
      <a:accent3>
        <a:srgbClr val="FFFFFF"/>
      </a:accent3>
      <a:accent4>
        <a:srgbClr val="000000"/>
      </a:accent4>
      <a:accent5>
        <a:srgbClr val="E2F4FF"/>
      </a:accent5>
      <a:accent6>
        <a:srgbClr val="E7E7B9"/>
      </a:accent6>
      <a:hlink>
        <a:srgbClr val="FF9966"/>
      </a:hlink>
      <a:folHlink>
        <a:srgbClr val="FFFFCC"/>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Generic (Standard) 1">
        <a:dk1>
          <a:srgbClr val="009999"/>
        </a:dk1>
        <a:lt1>
          <a:srgbClr val="FFFFFF"/>
        </a:lt1>
        <a:dk2>
          <a:srgbClr val="336699"/>
        </a:dk2>
        <a:lt2>
          <a:srgbClr val="010000"/>
        </a:lt2>
        <a:accent1>
          <a:srgbClr val="CCECFF"/>
        </a:accent1>
        <a:accent2>
          <a:srgbClr val="FFFFCC"/>
        </a:accent2>
        <a:accent3>
          <a:srgbClr val="FFFFFF"/>
        </a:accent3>
        <a:accent4>
          <a:srgbClr val="008282"/>
        </a:accent4>
        <a:accent5>
          <a:srgbClr val="E2F4FF"/>
        </a:accent5>
        <a:accent6>
          <a:srgbClr val="E7E7B9"/>
        </a:accent6>
        <a:hlink>
          <a:srgbClr val="FF9966"/>
        </a:hlink>
        <a:folHlink>
          <a:srgbClr val="FFFFCC"/>
        </a:folHlink>
      </a:clrScheme>
      <a:clrMap bg1="lt1" tx1="dk1" bg2="lt2" tx2="dk2" accent1="accent1" accent2="accent2" accent3="accent3" accent4="accent4" accent5="accent5" accent6="accent6" hlink="hlink" folHlink="folHlink"/>
    </a:extraClrScheme>
    <a:extraClrScheme>
      <a:clrScheme name="Generic (Standard) 2">
        <a:dk1>
          <a:srgbClr val="800000"/>
        </a:dk1>
        <a:lt1>
          <a:srgbClr val="FFFFFF"/>
        </a:lt1>
        <a:dk2>
          <a:srgbClr val="000000"/>
        </a:dk2>
        <a:lt2>
          <a:srgbClr val="FFFFCC"/>
        </a:lt2>
        <a:accent1>
          <a:srgbClr val="000000"/>
        </a:accent1>
        <a:accent2>
          <a:srgbClr val="000099"/>
        </a:accent2>
        <a:accent3>
          <a:srgbClr val="AAAAAA"/>
        </a:accent3>
        <a:accent4>
          <a:srgbClr val="DADADA"/>
        </a:accent4>
        <a:accent5>
          <a:srgbClr val="AAAAAA"/>
        </a:accent5>
        <a:accent6>
          <a:srgbClr val="00008A"/>
        </a:accent6>
        <a:hlink>
          <a:srgbClr val="800000"/>
        </a:hlink>
        <a:folHlink>
          <a:srgbClr val="000000"/>
        </a:folHlink>
      </a:clrScheme>
      <a:clrMap bg1="dk2" tx1="lt1" bg2="dk1" tx2="lt2" accent1="accent1" accent2="accent2" accent3="accent3" accent4="accent4" accent5="accent5" accent6="accent6" hlink="hlink" folHlink="folHlink"/>
    </a:extraClrScheme>
    <a:extraClrScheme>
      <a:clrScheme name="Generic (Standard) 3">
        <a:dk1>
          <a:srgbClr val="000000"/>
        </a:dk1>
        <a:lt1>
          <a:srgbClr val="FFFFFF"/>
        </a:lt1>
        <a:dk2>
          <a:srgbClr val="000000"/>
        </a:dk2>
        <a:lt2>
          <a:srgbClr val="CBCBCB"/>
        </a:lt2>
        <a:accent1>
          <a:srgbClr val="C0C0C0"/>
        </a:accent1>
        <a:accent2>
          <a:srgbClr val="DDDDDD"/>
        </a:accent2>
        <a:accent3>
          <a:srgbClr val="FFFFFF"/>
        </a:accent3>
        <a:accent4>
          <a:srgbClr val="000000"/>
        </a:accent4>
        <a:accent5>
          <a:srgbClr val="DCDCDC"/>
        </a:accent5>
        <a:accent6>
          <a:srgbClr val="C8C8C8"/>
        </a:accent6>
        <a:hlink>
          <a:srgbClr val="5F5F5F"/>
        </a:hlink>
        <a:folHlink>
          <a:srgbClr val="DDDDDD"/>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7136</TotalTime>
  <Words>2139</Words>
  <Application>Microsoft Macintosh PowerPoint</Application>
  <PresentationFormat>On-screen Show (16:9)</PresentationFormat>
  <Paragraphs>435</Paragraphs>
  <Slides>57</Slides>
  <Notes>3</Notes>
  <HiddenSlides>0</HiddenSlides>
  <MMClips>0</MMClips>
  <ScaleCrop>false</ScaleCrop>
  <HeadingPairs>
    <vt:vector size="6" baseType="variant">
      <vt:variant>
        <vt:lpstr>Fonts Used</vt:lpstr>
      </vt:variant>
      <vt:variant>
        <vt:i4>15</vt:i4>
      </vt:variant>
      <vt:variant>
        <vt:lpstr>Theme</vt:lpstr>
      </vt:variant>
      <vt:variant>
        <vt:i4>11</vt:i4>
      </vt:variant>
      <vt:variant>
        <vt:lpstr>Slide Titles</vt:lpstr>
      </vt:variant>
      <vt:variant>
        <vt:i4>57</vt:i4>
      </vt:variant>
    </vt:vector>
  </HeadingPairs>
  <TitlesOfParts>
    <vt:vector size="83" baseType="lpstr">
      <vt:lpstr>Arial Narrow</vt:lpstr>
      <vt:lpstr>Calibri</vt:lpstr>
      <vt:lpstr>Century Gothic</vt:lpstr>
      <vt:lpstr>Comic Sans MS</vt:lpstr>
      <vt:lpstr>Corbel</vt:lpstr>
      <vt:lpstr>Courier New</vt:lpstr>
      <vt:lpstr>FG Deanna's Hand</vt:lpstr>
      <vt:lpstr>Geneva</vt:lpstr>
      <vt:lpstr>ＭＳ Ｐゴシック</vt:lpstr>
      <vt:lpstr>Palatino</vt:lpstr>
      <vt:lpstr>Symbol</vt:lpstr>
      <vt:lpstr>Times New Roman</vt:lpstr>
      <vt:lpstr>Wingdings</vt:lpstr>
      <vt:lpstr>Zapf Dingbats</vt:lpstr>
      <vt:lpstr>Arial</vt:lpstr>
      <vt:lpstr>Office Theme</vt:lpstr>
      <vt:lpstr>1_Office Theme</vt:lpstr>
      <vt:lpstr>4_Office Theme</vt:lpstr>
      <vt:lpstr>1_FC5643-CERN3027 - Scale of contributions</vt:lpstr>
      <vt:lpstr>2_Office Theme</vt:lpstr>
      <vt:lpstr>3_Office Theme</vt:lpstr>
      <vt:lpstr>Default Design</vt:lpstr>
      <vt:lpstr>2_Theme1</vt:lpstr>
      <vt:lpstr>Theme1</vt:lpstr>
      <vt:lpstr>3_Theme1</vt:lpstr>
      <vt:lpstr>5_Office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Same home for ee and hh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Constraints for e+e- detectors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ATLAS &amp; CMS @ HL-LHC (2025-2026)</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15.0037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Werner Riegler</dc:creator>
  <cp:lastModifiedBy>Microsoft Office User</cp:lastModifiedBy>
  <cp:revision>528</cp:revision>
  <dcterms:created xsi:type="dcterms:W3CDTF">2017-05-25T15:02:39Z</dcterms:created>
  <dcterms:modified xsi:type="dcterms:W3CDTF">2018-09-18T12:59:32Z</dcterms:modified>
</cp:coreProperties>
</file>