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81" r:id="rId2"/>
    <p:sldId id="318" r:id="rId3"/>
    <p:sldId id="295" r:id="rId4"/>
    <p:sldId id="317" r:id="rId5"/>
    <p:sldId id="320" r:id="rId6"/>
    <p:sldId id="315" r:id="rId7"/>
    <p:sldId id="290" r:id="rId8"/>
    <p:sldId id="321" r:id="rId9"/>
    <p:sldId id="296" r:id="rId10"/>
    <p:sldId id="271" r:id="rId11"/>
    <p:sldId id="269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A491"/>
    <a:srgbClr val="19AF9B"/>
    <a:srgbClr val="2A7DBF"/>
    <a:srgbClr val="03CF78"/>
    <a:srgbClr val="F28F3B"/>
    <a:srgbClr val="CF334B"/>
    <a:srgbClr val="393E91"/>
    <a:srgbClr val="EA5C33"/>
    <a:srgbClr val="18A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884" autoAdjust="0"/>
    <p:restoredTop sz="50000" autoAdjust="0"/>
  </p:normalViewPr>
  <p:slideViewPr>
    <p:cSldViewPr snapToGrid="0" snapToObjects="1">
      <p:cViewPr>
        <p:scale>
          <a:sx n="82" d="100"/>
          <a:sy n="82" d="100"/>
        </p:scale>
        <p:origin x="80" y="-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2" Type="http://schemas.microsoft.com/office/2016/11/relationships/changesInfo" Target="changesInfos/changesInfo1.xml"/><Relationship Id="rId10" Type="http://schemas.openxmlformats.org/officeDocument/2006/relationships/slide" Target="slides/slide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berto Di Meglio" userId="d7605418547838f6" providerId="LiveId" clId="{C85FE1A3-0176-40BA-9294-4AC45032F0B1}"/>
    <pc:docChg chg="undo custSel addSld modSld">
      <pc:chgData name="Alberto Di Meglio" userId="d7605418547838f6" providerId="LiveId" clId="{C85FE1A3-0176-40BA-9294-4AC45032F0B1}" dt="2017-10-05T18:40:32.823" v="62" actId="20577"/>
      <pc:docMkLst>
        <pc:docMk/>
      </pc:docMkLst>
      <pc:sldChg chg="modTransition">
        <pc:chgData name="Alberto Di Meglio" userId="d7605418547838f6" providerId="LiveId" clId="{C85FE1A3-0176-40BA-9294-4AC45032F0B1}" dt="2017-10-05T18:36:02.165" v="53"/>
        <pc:sldMkLst>
          <pc:docMk/>
          <pc:sldMk cId="1049186556" sldId="259"/>
        </pc:sldMkLst>
      </pc:sldChg>
      <pc:sldChg chg="modTransition">
        <pc:chgData name="Alberto Di Meglio" userId="d7605418547838f6" providerId="LiveId" clId="{C85FE1A3-0176-40BA-9294-4AC45032F0B1}" dt="2017-10-05T18:36:02.165" v="53"/>
        <pc:sldMkLst>
          <pc:docMk/>
          <pc:sldMk cId="1893925257" sldId="269"/>
        </pc:sldMkLst>
      </pc:sldChg>
      <pc:sldChg chg="modTransition">
        <pc:chgData name="Alberto Di Meglio" userId="d7605418547838f6" providerId="LiveId" clId="{C85FE1A3-0176-40BA-9294-4AC45032F0B1}" dt="2017-10-05T18:36:02.165" v="53"/>
        <pc:sldMkLst>
          <pc:docMk/>
          <pc:sldMk cId="108359318" sldId="271"/>
        </pc:sldMkLst>
      </pc:sldChg>
      <pc:sldChg chg="modTransition">
        <pc:chgData name="Alberto Di Meglio" userId="d7605418547838f6" providerId="LiveId" clId="{C85FE1A3-0176-40BA-9294-4AC45032F0B1}" dt="2017-10-05T18:36:02.165" v="53"/>
        <pc:sldMkLst>
          <pc:docMk/>
          <pc:sldMk cId="2876083158" sldId="281"/>
        </pc:sldMkLst>
      </pc:sldChg>
      <pc:sldChg chg="modTransition">
        <pc:chgData name="Alberto Di Meglio" userId="d7605418547838f6" providerId="LiveId" clId="{C85FE1A3-0176-40BA-9294-4AC45032F0B1}" dt="2017-10-05T18:36:02.165" v="53"/>
        <pc:sldMkLst>
          <pc:docMk/>
          <pc:sldMk cId="939778852" sldId="290"/>
        </pc:sldMkLst>
      </pc:sldChg>
      <pc:sldChg chg="modTransition">
        <pc:chgData name="Alberto Di Meglio" userId="d7605418547838f6" providerId="LiveId" clId="{C85FE1A3-0176-40BA-9294-4AC45032F0B1}" dt="2017-10-05T18:36:02.165" v="53"/>
        <pc:sldMkLst>
          <pc:docMk/>
          <pc:sldMk cId="3292456658" sldId="295"/>
        </pc:sldMkLst>
      </pc:sldChg>
      <pc:sldChg chg="modTransition">
        <pc:chgData name="Alberto Di Meglio" userId="d7605418547838f6" providerId="LiveId" clId="{C85FE1A3-0176-40BA-9294-4AC45032F0B1}" dt="2017-10-05T18:36:02.165" v="53"/>
        <pc:sldMkLst>
          <pc:docMk/>
          <pc:sldMk cId="988446815" sldId="296"/>
        </pc:sldMkLst>
      </pc:sldChg>
      <pc:sldChg chg="modTransition">
        <pc:chgData name="Alberto Di Meglio" userId="d7605418547838f6" providerId="LiveId" clId="{C85FE1A3-0176-40BA-9294-4AC45032F0B1}" dt="2017-10-05T18:36:02.165" v="53"/>
        <pc:sldMkLst>
          <pc:docMk/>
          <pc:sldMk cId="3675022727" sldId="298"/>
        </pc:sldMkLst>
      </pc:sldChg>
      <pc:sldChg chg="modTransition">
        <pc:chgData name="Alberto Di Meglio" userId="d7605418547838f6" providerId="LiveId" clId="{C85FE1A3-0176-40BA-9294-4AC45032F0B1}" dt="2017-10-05T18:36:02.165" v="53"/>
        <pc:sldMkLst>
          <pc:docMk/>
          <pc:sldMk cId="3683649554" sldId="299"/>
        </pc:sldMkLst>
      </pc:sldChg>
      <pc:sldChg chg="modSp modTransition">
        <pc:chgData name="Alberto Di Meglio" userId="d7605418547838f6" providerId="LiveId" clId="{C85FE1A3-0176-40BA-9294-4AC45032F0B1}" dt="2017-10-05T18:40:32.823" v="62" actId="20577"/>
        <pc:sldMkLst>
          <pc:docMk/>
          <pc:sldMk cId="2162641897" sldId="300"/>
        </pc:sldMkLst>
        <pc:spChg chg="mod">
          <ac:chgData name="Alberto Di Meglio" userId="d7605418547838f6" providerId="LiveId" clId="{C85FE1A3-0176-40BA-9294-4AC45032F0B1}" dt="2017-10-05T18:40:32.823" v="62" actId="20577"/>
          <ac:spMkLst>
            <pc:docMk/>
            <pc:sldMk cId="2162641897" sldId="300"/>
            <ac:spMk id="9" creationId="{00000000-0000-0000-0000-000000000000}"/>
          </ac:spMkLst>
        </pc:spChg>
      </pc:sldChg>
      <pc:sldChg chg="modTransition">
        <pc:chgData name="Alberto Di Meglio" userId="d7605418547838f6" providerId="LiveId" clId="{C85FE1A3-0176-40BA-9294-4AC45032F0B1}" dt="2017-10-05T18:36:02.165" v="53"/>
        <pc:sldMkLst>
          <pc:docMk/>
          <pc:sldMk cId="2401641731" sldId="301"/>
        </pc:sldMkLst>
      </pc:sldChg>
      <pc:sldChg chg="modTransition">
        <pc:chgData name="Alberto Di Meglio" userId="d7605418547838f6" providerId="LiveId" clId="{C85FE1A3-0176-40BA-9294-4AC45032F0B1}" dt="2017-10-05T18:36:02.165" v="53"/>
        <pc:sldMkLst>
          <pc:docMk/>
          <pc:sldMk cId="2108159992" sldId="302"/>
        </pc:sldMkLst>
      </pc:sldChg>
      <pc:sldChg chg="modTransition">
        <pc:chgData name="Alberto Di Meglio" userId="d7605418547838f6" providerId="LiveId" clId="{C85FE1A3-0176-40BA-9294-4AC45032F0B1}" dt="2017-10-05T18:36:02.165" v="53"/>
        <pc:sldMkLst>
          <pc:docMk/>
          <pc:sldMk cId="3111405491" sldId="304"/>
        </pc:sldMkLst>
      </pc:sldChg>
      <pc:sldChg chg="modTransition">
        <pc:chgData name="Alberto Di Meglio" userId="d7605418547838f6" providerId="LiveId" clId="{C85FE1A3-0176-40BA-9294-4AC45032F0B1}" dt="2017-10-05T18:36:02.165" v="53"/>
        <pc:sldMkLst>
          <pc:docMk/>
          <pc:sldMk cId="1905625506" sldId="305"/>
        </pc:sldMkLst>
      </pc:sldChg>
      <pc:sldChg chg="modTransition">
        <pc:chgData name="Alberto Di Meglio" userId="d7605418547838f6" providerId="LiveId" clId="{C85FE1A3-0176-40BA-9294-4AC45032F0B1}" dt="2017-10-05T18:36:02.165" v="53"/>
        <pc:sldMkLst>
          <pc:docMk/>
          <pc:sldMk cId="1316911663" sldId="306"/>
        </pc:sldMkLst>
      </pc:sldChg>
      <pc:sldChg chg="modTransition">
        <pc:chgData name="Alberto Di Meglio" userId="d7605418547838f6" providerId="LiveId" clId="{C85FE1A3-0176-40BA-9294-4AC45032F0B1}" dt="2017-10-05T18:36:02.165" v="53"/>
        <pc:sldMkLst>
          <pc:docMk/>
          <pc:sldMk cId="931156931" sldId="307"/>
        </pc:sldMkLst>
      </pc:sldChg>
      <pc:sldChg chg="addSp delSp modSp add modTransition">
        <pc:chgData name="Alberto Di Meglio" userId="d7605418547838f6" providerId="LiveId" clId="{C85FE1A3-0176-40BA-9294-4AC45032F0B1}" dt="2017-10-05T18:36:02.165" v="53"/>
        <pc:sldMkLst>
          <pc:docMk/>
          <pc:sldMk cId="1748401798" sldId="308"/>
        </pc:sldMkLst>
        <pc:spChg chg="del">
          <ac:chgData name="Alberto Di Meglio" userId="d7605418547838f6" providerId="LiveId" clId="{C85FE1A3-0176-40BA-9294-4AC45032F0B1}" dt="2017-10-05T18:29:43.910" v="1"/>
          <ac:spMkLst>
            <pc:docMk/>
            <pc:sldMk cId="1748401798" sldId="308"/>
            <ac:spMk id="2" creationId="{44E6D348-E71F-4698-9BB4-1804A17D436E}"/>
          </ac:spMkLst>
        </pc:spChg>
        <pc:spChg chg="del">
          <ac:chgData name="Alberto Di Meglio" userId="d7605418547838f6" providerId="LiveId" clId="{C85FE1A3-0176-40BA-9294-4AC45032F0B1}" dt="2017-10-05T18:29:43.910" v="1"/>
          <ac:spMkLst>
            <pc:docMk/>
            <pc:sldMk cId="1748401798" sldId="308"/>
            <ac:spMk id="3" creationId="{7EC09865-FA0A-4B82-8FA7-0353FB2EB19C}"/>
          </ac:spMkLst>
        </pc:spChg>
        <pc:spChg chg="del">
          <ac:chgData name="Alberto Di Meglio" userId="d7605418547838f6" providerId="LiveId" clId="{C85FE1A3-0176-40BA-9294-4AC45032F0B1}" dt="2017-10-05T18:29:43.910" v="1"/>
          <ac:spMkLst>
            <pc:docMk/>
            <pc:sldMk cId="1748401798" sldId="308"/>
            <ac:spMk id="4" creationId="{7110E82E-2020-4796-A7D3-0111158FF743}"/>
          </ac:spMkLst>
        </pc:spChg>
        <pc:spChg chg="del">
          <ac:chgData name="Alberto Di Meglio" userId="d7605418547838f6" providerId="LiveId" clId="{C85FE1A3-0176-40BA-9294-4AC45032F0B1}" dt="2017-10-05T18:29:43.910" v="1"/>
          <ac:spMkLst>
            <pc:docMk/>
            <pc:sldMk cId="1748401798" sldId="308"/>
            <ac:spMk id="5" creationId="{595EDD65-AB11-40A6-8E3B-96E85D16B6D2}"/>
          </ac:spMkLst>
        </pc:spChg>
        <pc:spChg chg="del">
          <ac:chgData name="Alberto Di Meglio" userId="d7605418547838f6" providerId="LiveId" clId="{C85FE1A3-0176-40BA-9294-4AC45032F0B1}" dt="2017-10-05T18:29:43.910" v="1"/>
          <ac:spMkLst>
            <pc:docMk/>
            <pc:sldMk cId="1748401798" sldId="308"/>
            <ac:spMk id="8" creationId="{8FC1A360-0622-4920-BF17-BDB9DCAF93FB}"/>
          </ac:spMkLst>
        </pc:spChg>
        <pc:spChg chg="del">
          <ac:chgData name="Alberto Di Meglio" userId="d7605418547838f6" providerId="LiveId" clId="{C85FE1A3-0176-40BA-9294-4AC45032F0B1}" dt="2017-10-05T18:29:43.910" v="1"/>
          <ac:spMkLst>
            <pc:docMk/>
            <pc:sldMk cId="1748401798" sldId="308"/>
            <ac:spMk id="9" creationId="{EF60142B-E24D-4F84-9CA9-3FEDF75B3256}"/>
          </ac:spMkLst>
        </pc:spChg>
        <pc:spChg chg="add mod">
          <ac:chgData name="Alberto Di Meglio" userId="d7605418547838f6" providerId="LiveId" clId="{C85FE1A3-0176-40BA-9294-4AC45032F0B1}" dt="2017-10-05T18:34:14.250" v="50" actId="14100"/>
          <ac:spMkLst>
            <pc:docMk/>
            <pc:sldMk cId="1748401798" sldId="308"/>
            <ac:spMk id="10" creationId="{E7E3D23B-3E21-4A68-919B-2E8E2D4BA740}"/>
          </ac:spMkLst>
        </pc:spChg>
        <pc:spChg chg="add del mod">
          <ac:chgData name="Alberto Di Meglio" userId="d7605418547838f6" providerId="LiveId" clId="{C85FE1A3-0176-40BA-9294-4AC45032F0B1}" dt="2017-10-05T18:34:01.080" v="48"/>
          <ac:spMkLst>
            <pc:docMk/>
            <pc:sldMk cId="1748401798" sldId="308"/>
            <ac:spMk id="11" creationId="{42AB13F0-0AFA-4847-9476-29432D942149}"/>
          </ac:spMkLst>
        </pc:spChg>
        <pc:spChg chg="add del mod">
          <ac:chgData name="Alberto Di Meglio" userId="d7605418547838f6" providerId="LiveId" clId="{C85FE1A3-0176-40BA-9294-4AC45032F0B1}" dt="2017-10-05T18:31:32.240" v="7" actId="478"/>
          <ac:spMkLst>
            <pc:docMk/>
            <pc:sldMk cId="1748401798" sldId="308"/>
            <ac:spMk id="12" creationId="{CB7F9D39-0902-49C5-80B3-00BDBB7586EC}"/>
          </ac:spMkLst>
        </pc:spChg>
        <pc:picChg chg="add del mod">
          <ac:chgData name="Alberto Di Meglio" userId="d7605418547838f6" providerId="LiveId" clId="{C85FE1A3-0176-40BA-9294-4AC45032F0B1}" dt="2017-10-05T18:31:26.773" v="6" actId="931"/>
          <ac:picMkLst>
            <pc:docMk/>
            <pc:sldMk cId="1748401798" sldId="308"/>
            <ac:picMk id="14" creationId="{FF97143B-1606-4948-9DF7-9A4AEAE553F3}"/>
          </ac:picMkLst>
        </pc:picChg>
        <pc:picChg chg="add mod ord">
          <ac:chgData name="Alberto Di Meglio" userId="d7605418547838f6" providerId="LiveId" clId="{C85FE1A3-0176-40BA-9294-4AC45032F0B1}" dt="2017-10-05T18:32:48.475" v="13" actId="167"/>
          <ac:picMkLst>
            <pc:docMk/>
            <pc:sldMk cId="1748401798" sldId="308"/>
            <ac:picMk id="16" creationId="{88DFC946-4C06-4E6F-BB77-779FC325B583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190367-1CB9-45D3-97AA-909A1C022544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EBDCD9-BD08-4110-8D53-8E1C66626683}">
      <dgm:prSet phldrT="[Text]" phldr="1" custT="1"/>
      <dgm:spPr>
        <a:solidFill>
          <a:schemeClr val="bg1"/>
        </a:solidFill>
      </dgm:spPr>
      <dgm:t>
        <a:bodyPr/>
        <a:lstStyle/>
        <a:p>
          <a:endParaRPr lang="en-US" sz="3600"/>
        </a:p>
      </dgm:t>
    </dgm:pt>
    <dgm:pt modelId="{42E0BA08-C0B6-483A-AB1A-872437F9DBB9}" type="parTrans" cxnId="{CFDFDFFA-12D8-4E16-9290-0E915C2A8AA7}">
      <dgm:prSet/>
      <dgm:spPr/>
      <dgm:t>
        <a:bodyPr/>
        <a:lstStyle/>
        <a:p>
          <a:endParaRPr lang="en-US" sz="2800"/>
        </a:p>
      </dgm:t>
    </dgm:pt>
    <dgm:pt modelId="{32450B74-7CE0-47FD-A20C-36C887384893}" type="sibTrans" cxnId="{CFDFDFFA-12D8-4E16-9290-0E915C2A8AA7}">
      <dgm:prSet/>
      <dgm:spPr/>
      <dgm:t>
        <a:bodyPr/>
        <a:lstStyle/>
        <a:p>
          <a:endParaRPr lang="en-US" sz="2800"/>
        </a:p>
      </dgm:t>
    </dgm:pt>
    <dgm:pt modelId="{399C8428-EE5C-447A-A554-2AA011B68322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Data Acquisition (</a:t>
          </a:r>
          <a:r>
            <a:rPr lang="en-US" sz="1200" dirty="0" err="1"/>
            <a:t>LHCb</a:t>
          </a:r>
          <a:r>
            <a:rPr lang="en-US" sz="1200" dirty="0"/>
            <a:t>, IT-CF)</a:t>
          </a:r>
        </a:p>
      </dgm:t>
    </dgm:pt>
    <dgm:pt modelId="{B4CEA20D-95CE-4ECD-BAA8-BD94DB736581}" type="parTrans" cxnId="{45A51616-EFBA-4C3F-B710-D92F9A4A3EE5}">
      <dgm:prSet custT="1"/>
      <dgm:spPr/>
      <dgm:t>
        <a:bodyPr/>
        <a:lstStyle/>
        <a:p>
          <a:endParaRPr lang="en-US" sz="1200"/>
        </a:p>
      </dgm:t>
    </dgm:pt>
    <dgm:pt modelId="{C0EC51F0-9055-4F2E-82AB-D0494D123077}" type="sibTrans" cxnId="{45A51616-EFBA-4C3F-B710-D92F9A4A3EE5}">
      <dgm:prSet/>
      <dgm:spPr/>
      <dgm:t>
        <a:bodyPr/>
        <a:lstStyle/>
        <a:p>
          <a:endParaRPr lang="en-US" sz="2800"/>
        </a:p>
      </dgm:t>
    </dgm:pt>
    <dgm:pt modelId="{2C50F148-14A2-48F0-A0CD-F58A90254EF3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Code modernization (EP-SFT, IT-CF)</a:t>
          </a:r>
        </a:p>
      </dgm:t>
    </dgm:pt>
    <dgm:pt modelId="{DC20B605-D8DF-43E3-AF1B-E20D8B9734BC}" type="parTrans" cxnId="{0E5AC0FE-25F6-4F77-9927-F34D05A200A0}">
      <dgm:prSet custT="1"/>
      <dgm:spPr/>
      <dgm:t>
        <a:bodyPr/>
        <a:lstStyle/>
        <a:p>
          <a:endParaRPr lang="en-US" sz="1200"/>
        </a:p>
      </dgm:t>
    </dgm:pt>
    <dgm:pt modelId="{F0B46CF9-4CF4-4040-A9DE-18FEF1D7119F}" type="sibTrans" cxnId="{0E5AC0FE-25F6-4F77-9927-F34D05A200A0}">
      <dgm:prSet/>
      <dgm:spPr/>
      <dgm:t>
        <a:bodyPr/>
        <a:lstStyle/>
        <a:p>
          <a:endParaRPr lang="en-US" sz="2800"/>
        </a:p>
      </dgm:t>
    </dgm:pt>
    <dgm:pt modelId="{181EC41E-44B3-402D-B54E-E233E2028F2B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Cloud infra (IT-CM)</a:t>
          </a:r>
        </a:p>
      </dgm:t>
    </dgm:pt>
    <dgm:pt modelId="{BE35DF78-E237-494A-A050-0CAEEB7853A9}" type="parTrans" cxnId="{67755B03-0353-4DE7-B398-083069156735}">
      <dgm:prSet custT="1"/>
      <dgm:spPr/>
      <dgm:t>
        <a:bodyPr/>
        <a:lstStyle/>
        <a:p>
          <a:endParaRPr lang="en-US" sz="1200"/>
        </a:p>
      </dgm:t>
    </dgm:pt>
    <dgm:pt modelId="{7F593829-9551-42AC-B167-362FFD6F4644}" type="sibTrans" cxnId="{67755B03-0353-4DE7-B398-083069156735}">
      <dgm:prSet/>
      <dgm:spPr/>
      <dgm:t>
        <a:bodyPr/>
        <a:lstStyle/>
        <a:p>
          <a:endParaRPr lang="en-US" sz="2800"/>
        </a:p>
      </dgm:t>
    </dgm:pt>
    <dgm:pt modelId="{655E1517-9CD8-4BC2-B842-5777140C9DA3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Data Storage (IT-ST, IT-DB)</a:t>
          </a:r>
        </a:p>
      </dgm:t>
    </dgm:pt>
    <dgm:pt modelId="{0B262137-9C52-4D20-9081-EB8B5EF63565}" type="parTrans" cxnId="{7AF3DDE9-F582-48A4-94BF-ED05DA7342D6}">
      <dgm:prSet custT="1"/>
      <dgm:spPr/>
      <dgm:t>
        <a:bodyPr/>
        <a:lstStyle/>
        <a:p>
          <a:endParaRPr lang="en-US" sz="1200"/>
        </a:p>
      </dgm:t>
    </dgm:pt>
    <dgm:pt modelId="{D8F2AB71-BCEA-4D4B-8BA0-A2BEABF0B45F}" type="sibTrans" cxnId="{7AF3DDE9-F582-48A4-94BF-ED05DA7342D6}">
      <dgm:prSet/>
      <dgm:spPr/>
      <dgm:t>
        <a:bodyPr/>
        <a:lstStyle/>
        <a:p>
          <a:endParaRPr lang="en-US" sz="2800"/>
        </a:p>
      </dgm:t>
    </dgm:pt>
    <dgm:pt modelId="{CF1C8C3F-AF27-4062-A3E4-FC7C2A812008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Data Analytics, Machine Learning (many)</a:t>
          </a:r>
        </a:p>
      </dgm:t>
    </dgm:pt>
    <dgm:pt modelId="{AC28B09C-4751-4969-AC27-824DC114111F}" type="parTrans" cxnId="{CDA0E5F8-217C-4CC6-B564-4799CE964074}">
      <dgm:prSet custT="1"/>
      <dgm:spPr/>
      <dgm:t>
        <a:bodyPr/>
        <a:lstStyle/>
        <a:p>
          <a:endParaRPr lang="en-US" sz="1200"/>
        </a:p>
      </dgm:t>
    </dgm:pt>
    <dgm:pt modelId="{07CE9F6A-7ED5-4B2D-91E0-BF0EA2FC4287}" type="sibTrans" cxnId="{CDA0E5F8-217C-4CC6-B564-4799CE964074}">
      <dgm:prSet/>
      <dgm:spPr/>
      <dgm:t>
        <a:bodyPr/>
        <a:lstStyle/>
        <a:p>
          <a:endParaRPr lang="en-US" sz="2800"/>
        </a:p>
      </dgm:t>
    </dgm:pt>
    <dgm:pt modelId="{C1F48CA1-D352-46DD-9C21-287DBAB84613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Networks (IT-CS)</a:t>
          </a:r>
        </a:p>
      </dgm:t>
    </dgm:pt>
    <dgm:pt modelId="{E58502D4-A729-4827-83AC-D6113391ADCB}" type="parTrans" cxnId="{15ABB276-2294-4D63-8D80-F4316533E70A}">
      <dgm:prSet custT="1"/>
      <dgm:spPr/>
      <dgm:t>
        <a:bodyPr/>
        <a:lstStyle/>
        <a:p>
          <a:endParaRPr lang="en-US" sz="1200"/>
        </a:p>
      </dgm:t>
    </dgm:pt>
    <dgm:pt modelId="{A0DDD0B7-8E91-4E7A-A9CE-8605DB5956C7}" type="sibTrans" cxnId="{15ABB276-2294-4D63-8D80-F4316533E70A}">
      <dgm:prSet/>
      <dgm:spPr/>
      <dgm:t>
        <a:bodyPr/>
        <a:lstStyle/>
        <a:p>
          <a:endParaRPr lang="en-US" sz="2800"/>
        </a:p>
      </dgm:t>
    </dgm:pt>
    <dgm:pt modelId="{0DEE1ADA-2A88-43E4-A911-96A82AC1A42D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Control Systems</a:t>
          </a:r>
          <a:br>
            <a:rPr lang="en-US" sz="1200" dirty="0"/>
          </a:br>
          <a:r>
            <a:rPr lang="en-US" sz="1200" dirty="0"/>
            <a:t>(BE-ICS)</a:t>
          </a:r>
        </a:p>
      </dgm:t>
    </dgm:pt>
    <dgm:pt modelId="{0C52E153-8424-449A-ADE0-E8D9F53476EB}" type="parTrans" cxnId="{031F7AF6-7D2C-49D6-A6E4-4DEBC13AE8B2}">
      <dgm:prSet custT="1"/>
      <dgm:spPr/>
      <dgm:t>
        <a:bodyPr/>
        <a:lstStyle/>
        <a:p>
          <a:endParaRPr lang="en-US" sz="1200"/>
        </a:p>
      </dgm:t>
    </dgm:pt>
    <dgm:pt modelId="{A5EE3E94-F60C-46A1-8DE2-A5A64830F42A}" type="sibTrans" cxnId="{031F7AF6-7D2C-49D6-A6E4-4DEBC13AE8B2}">
      <dgm:prSet/>
      <dgm:spPr/>
      <dgm:t>
        <a:bodyPr/>
        <a:lstStyle/>
        <a:p>
          <a:endParaRPr lang="en-US" sz="2800"/>
        </a:p>
      </dgm:t>
    </dgm:pt>
    <dgm:pt modelId="{A9B375AE-54B4-4AE2-9CE4-7BE9AF583BFC}" type="pres">
      <dgm:prSet presAssocID="{3B190367-1CB9-45D3-97AA-909A1C02254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7E177F-0CB0-46D7-92C5-E5970AE1E376}" type="pres">
      <dgm:prSet presAssocID="{2EEBDCD9-BD08-4110-8D53-8E1C66626683}" presName="centerShape" presStyleLbl="node0" presStyleIdx="0" presStyleCnt="1"/>
      <dgm:spPr/>
      <dgm:t>
        <a:bodyPr/>
        <a:lstStyle/>
        <a:p>
          <a:endParaRPr lang="en-US"/>
        </a:p>
      </dgm:t>
    </dgm:pt>
    <dgm:pt modelId="{515220D2-DDED-4267-B516-DD07E82B92D5}" type="pres">
      <dgm:prSet presAssocID="{B4CEA20D-95CE-4ECD-BAA8-BD94DB736581}" presName="parTrans" presStyleLbl="sibTrans2D1" presStyleIdx="0" presStyleCnt="7"/>
      <dgm:spPr/>
      <dgm:t>
        <a:bodyPr/>
        <a:lstStyle/>
        <a:p>
          <a:endParaRPr lang="en-US"/>
        </a:p>
      </dgm:t>
    </dgm:pt>
    <dgm:pt modelId="{2038D6F3-BB3F-45AC-ACD3-065C3526EB08}" type="pres">
      <dgm:prSet presAssocID="{B4CEA20D-95CE-4ECD-BAA8-BD94DB736581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5954951B-C9CC-48C0-9639-824E9D0B5399}" type="pres">
      <dgm:prSet presAssocID="{399C8428-EE5C-447A-A554-2AA011B68322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57E51C-6F44-439A-B022-92881A171684}" type="pres">
      <dgm:prSet presAssocID="{DC20B605-D8DF-43E3-AF1B-E20D8B9734BC}" presName="parTrans" presStyleLbl="sibTrans2D1" presStyleIdx="1" presStyleCnt="7"/>
      <dgm:spPr/>
      <dgm:t>
        <a:bodyPr/>
        <a:lstStyle/>
        <a:p>
          <a:endParaRPr lang="en-US"/>
        </a:p>
      </dgm:t>
    </dgm:pt>
    <dgm:pt modelId="{1F93857F-7054-4D15-8473-531EB1664675}" type="pres">
      <dgm:prSet presAssocID="{DC20B605-D8DF-43E3-AF1B-E20D8B9734BC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0FBBF18C-881E-45AC-9D17-78ECDD72FAC9}" type="pres">
      <dgm:prSet presAssocID="{2C50F148-14A2-48F0-A0CD-F58A90254EF3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25F289-F7B4-4DA6-A5B6-B980B7008FD8}" type="pres">
      <dgm:prSet presAssocID="{BE35DF78-E237-494A-A050-0CAEEB7853A9}" presName="parTrans" presStyleLbl="sibTrans2D1" presStyleIdx="2" presStyleCnt="7"/>
      <dgm:spPr/>
      <dgm:t>
        <a:bodyPr/>
        <a:lstStyle/>
        <a:p>
          <a:endParaRPr lang="en-US"/>
        </a:p>
      </dgm:t>
    </dgm:pt>
    <dgm:pt modelId="{1E8FAD0C-A321-4377-84A1-F1317110C8A2}" type="pres">
      <dgm:prSet presAssocID="{BE35DF78-E237-494A-A050-0CAEEB7853A9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EF34F308-9DCE-4E37-AB38-2DAAB425E000}" type="pres">
      <dgm:prSet presAssocID="{181EC41E-44B3-402D-B54E-E233E2028F2B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8E3DB1-1B67-4D4F-BD91-0EA9241ED3FA}" type="pres">
      <dgm:prSet presAssocID="{0B262137-9C52-4D20-9081-EB8B5EF63565}" presName="parTrans" presStyleLbl="sibTrans2D1" presStyleIdx="3" presStyleCnt="7"/>
      <dgm:spPr/>
      <dgm:t>
        <a:bodyPr/>
        <a:lstStyle/>
        <a:p>
          <a:endParaRPr lang="en-US"/>
        </a:p>
      </dgm:t>
    </dgm:pt>
    <dgm:pt modelId="{4ED2CDA7-0507-431F-BBA1-396CABFB234F}" type="pres">
      <dgm:prSet presAssocID="{0B262137-9C52-4D20-9081-EB8B5EF63565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6F49F4B9-2276-4691-96B9-0B312B91A3CF}" type="pres">
      <dgm:prSet presAssocID="{655E1517-9CD8-4BC2-B842-5777140C9DA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D590CD-AE86-4398-9977-535EE391B0EF}" type="pres">
      <dgm:prSet presAssocID="{E58502D4-A729-4827-83AC-D6113391ADCB}" presName="parTrans" presStyleLbl="sibTrans2D1" presStyleIdx="4" presStyleCnt="7"/>
      <dgm:spPr/>
      <dgm:t>
        <a:bodyPr/>
        <a:lstStyle/>
        <a:p>
          <a:endParaRPr lang="en-US"/>
        </a:p>
      </dgm:t>
    </dgm:pt>
    <dgm:pt modelId="{0F6236BB-495A-470B-A11E-40A2B38EBBFA}" type="pres">
      <dgm:prSet presAssocID="{E58502D4-A729-4827-83AC-D6113391ADCB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104E16F0-24F9-4731-BDD6-F4326F431738}" type="pres">
      <dgm:prSet presAssocID="{C1F48CA1-D352-46DD-9C21-287DBAB84613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5F5711-2DA3-42D3-B5F9-03D6D5B9DBBD}" type="pres">
      <dgm:prSet presAssocID="{0C52E153-8424-449A-ADE0-E8D9F53476EB}" presName="parTrans" presStyleLbl="sibTrans2D1" presStyleIdx="5" presStyleCnt="7"/>
      <dgm:spPr/>
      <dgm:t>
        <a:bodyPr/>
        <a:lstStyle/>
        <a:p>
          <a:endParaRPr lang="en-US"/>
        </a:p>
      </dgm:t>
    </dgm:pt>
    <dgm:pt modelId="{8A099700-0B9B-4E8C-AD16-FA7C8CACB02E}" type="pres">
      <dgm:prSet presAssocID="{0C52E153-8424-449A-ADE0-E8D9F53476EB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1A916C15-FEAE-4FFD-9E50-F52323E70E33}" type="pres">
      <dgm:prSet presAssocID="{0DEE1ADA-2A88-43E4-A911-96A82AC1A42D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2807E2-C3A8-46A9-9CEE-A076261EBDCC}" type="pres">
      <dgm:prSet presAssocID="{AC28B09C-4751-4969-AC27-824DC114111F}" presName="parTrans" presStyleLbl="sibTrans2D1" presStyleIdx="6" presStyleCnt="7"/>
      <dgm:spPr/>
      <dgm:t>
        <a:bodyPr/>
        <a:lstStyle/>
        <a:p>
          <a:endParaRPr lang="en-US"/>
        </a:p>
      </dgm:t>
    </dgm:pt>
    <dgm:pt modelId="{9234B6F2-055D-47F1-85B6-29D3098961FD}" type="pres">
      <dgm:prSet presAssocID="{AC28B09C-4751-4969-AC27-824DC114111F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8EEC16ED-0ABC-41BE-8280-C8FBCB37CF16}" type="pres">
      <dgm:prSet presAssocID="{CF1C8C3F-AF27-4062-A3E4-FC7C2A812008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FAE25B-3C96-4539-90B1-EA9B54182280}" type="presOf" srcId="{AC28B09C-4751-4969-AC27-824DC114111F}" destId="{9234B6F2-055D-47F1-85B6-29D3098961FD}" srcOrd="1" destOrd="0" presId="urn:microsoft.com/office/officeart/2005/8/layout/radial5"/>
    <dgm:cxn modelId="{085F9366-1E1B-4DFA-BB6B-FED6B6B4F3F1}" type="presOf" srcId="{0C52E153-8424-449A-ADE0-E8D9F53476EB}" destId="{8A099700-0B9B-4E8C-AD16-FA7C8CACB02E}" srcOrd="1" destOrd="0" presId="urn:microsoft.com/office/officeart/2005/8/layout/radial5"/>
    <dgm:cxn modelId="{7AF3DDE9-F582-48A4-94BF-ED05DA7342D6}" srcId="{2EEBDCD9-BD08-4110-8D53-8E1C66626683}" destId="{655E1517-9CD8-4BC2-B842-5777140C9DA3}" srcOrd="3" destOrd="0" parTransId="{0B262137-9C52-4D20-9081-EB8B5EF63565}" sibTransId="{D8F2AB71-BCEA-4D4B-8BA0-A2BEABF0B45F}"/>
    <dgm:cxn modelId="{BA237C6F-E8AA-4E1C-9265-C2271C2DC76F}" type="presOf" srcId="{0B262137-9C52-4D20-9081-EB8B5EF63565}" destId="{4ED2CDA7-0507-431F-BBA1-396CABFB234F}" srcOrd="1" destOrd="0" presId="urn:microsoft.com/office/officeart/2005/8/layout/radial5"/>
    <dgm:cxn modelId="{D96A6CD1-559A-427E-9872-539BD70085C5}" type="presOf" srcId="{BE35DF78-E237-494A-A050-0CAEEB7853A9}" destId="{D125F289-F7B4-4DA6-A5B6-B980B7008FD8}" srcOrd="0" destOrd="0" presId="urn:microsoft.com/office/officeart/2005/8/layout/radial5"/>
    <dgm:cxn modelId="{0E5AC0FE-25F6-4F77-9927-F34D05A200A0}" srcId="{2EEBDCD9-BD08-4110-8D53-8E1C66626683}" destId="{2C50F148-14A2-48F0-A0CD-F58A90254EF3}" srcOrd="1" destOrd="0" parTransId="{DC20B605-D8DF-43E3-AF1B-E20D8B9734BC}" sibTransId="{F0B46CF9-4CF4-4040-A9DE-18FEF1D7119F}"/>
    <dgm:cxn modelId="{CFDFDFFA-12D8-4E16-9290-0E915C2A8AA7}" srcId="{3B190367-1CB9-45D3-97AA-909A1C022544}" destId="{2EEBDCD9-BD08-4110-8D53-8E1C66626683}" srcOrd="0" destOrd="0" parTransId="{42E0BA08-C0B6-483A-AB1A-872437F9DBB9}" sibTransId="{32450B74-7CE0-47FD-A20C-36C887384893}"/>
    <dgm:cxn modelId="{031F7AF6-7D2C-49D6-A6E4-4DEBC13AE8B2}" srcId="{2EEBDCD9-BD08-4110-8D53-8E1C66626683}" destId="{0DEE1ADA-2A88-43E4-A911-96A82AC1A42D}" srcOrd="5" destOrd="0" parTransId="{0C52E153-8424-449A-ADE0-E8D9F53476EB}" sibTransId="{A5EE3E94-F60C-46A1-8DE2-A5A64830F42A}"/>
    <dgm:cxn modelId="{EA685172-7D89-41D3-9D61-DEAED13FE544}" type="presOf" srcId="{0DEE1ADA-2A88-43E4-A911-96A82AC1A42D}" destId="{1A916C15-FEAE-4FFD-9E50-F52323E70E33}" srcOrd="0" destOrd="0" presId="urn:microsoft.com/office/officeart/2005/8/layout/radial5"/>
    <dgm:cxn modelId="{A935AAD3-6B28-4626-8465-F2054C7BA208}" type="presOf" srcId="{2C50F148-14A2-48F0-A0CD-F58A90254EF3}" destId="{0FBBF18C-881E-45AC-9D17-78ECDD72FAC9}" srcOrd="0" destOrd="0" presId="urn:microsoft.com/office/officeart/2005/8/layout/radial5"/>
    <dgm:cxn modelId="{67755B03-0353-4DE7-B398-083069156735}" srcId="{2EEBDCD9-BD08-4110-8D53-8E1C66626683}" destId="{181EC41E-44B3-402D-B54E-E233E2028F2B}" srcOrd="2" destOrd="0" parTransId="{BE35DF78-E237-494A-A050-0CAEEB7853A9}" sibTransId="{7F593829-9551-42AC-B167-362FFD6F4644}"/>
    <dgm:cxn modelId="{3B046E13-320A-43D7-9C9E-17AE39B3F2E9}" type="presOf" srcId="{0C52E153-8424-449A-ADE0-E8D9F53476EB}" destId="{DF5F5711-2DA3-42D3-B5F9-03D6D5B9DBBD}" srcOrd="0" destOrd="0" presId="urn:microsoft.com/office/officeart/2005/8/layout/radial5"/>
    <dgm:cxn modelId="{6286C74F-CB09-487C-85BF-436ED1541ADA}" type="presOf" srcId="{DC20B605-D8DF-43E3-AF1B-E20D8B9734BC}" destId="{1F93857F-7054-4D15-8473-531EB1664675}" srcOrd="1" destOrd="0" presId="urn:microsoft.com/office/officeart/2005/8/layout/radial5"/>
    <dgm:cxn modelId="{CDA0E5F8-217C-4CC6-B564-4799CE964074}" srcId="{2EEBDCD9-BD08-4110-8D53-8E1C66626683}" destId="{CF1C8C3F-AF27-4062-A3E4-FC7C2A812008}" srcOrd="6" destOrd="0" parTransId="{AC28B09C-4751-4969-AC27-824DC114111F}" sibTransId="{07CE9F6A-7ED5-4B2D-91E0-BF0EA2FC4287}"/>
    <dgm:cxn modelId="{282E683C-E318-412E-9C5A-1BD4A76392B6}" type="presOf" srcId="{B4CEA20D-95CE-4ECD-BAA8-BD94DB736581}" destId="{515220D2-DDED-4267-B516-DD07E82B92D5}" srcOrd="0" destOrd="0" presId="urn:microsoft.com/office/officeart/2005/8/layout/radial5"/>
    <dgm:cxn modelId="{8A51D5EF-AA84-42B6-800C-DCC3973EBD12}" type="presOf" srcId="{181EC41E-44B3-402D-B54E-E233E2028F2B}" destId="{EF34F308-9DCE-4E37-AB38-2DAAB425E000}" srcOrd="0" destOrd="0" presId="urn:microsoft.com/office/officeart/2005/8/layout/radial5"/>
    <dgm:cxn modelId="{A33D3F78-B480-49E9-99C0-EC6FD67781A3}" type="presOf" srcId="{CF1C8C3F-AF27-4062-A3E4-FC7C2A812008}" destId="{8EEC16ED-0ABC-41BE-8280-C8FBCB37CF16}" srcOrd="0" destOrd="0" presId="urn:microsoft.com/office/officeart/2005/8/layout/radial5"/>
    <dgm:cxn modelId="{D51AFA9F-C541-4693-9096-02D256738EE5}" type="presOf" srcId="{C1F48CA1-D352-46DD-9C21-287DBAB84613}" destId="{104E16F0-24F9-4731-BDD6-F4326F431738}" srcOrd="0" destOrd="0" presId="urn:microsoft.com/office/officeart/2005/8/layout/radial5"/>
    <dgm:cxn modelId="{A614C6F2-E690-4F98-962D-2D2212F97328}" type="presOf" srcId="{BE35DF78-E237-494A-A050-0CAEEB7853A9}" destId="{1E8FAD0C-A321-4377-84A1-F1317110C8A2}" srcOrd="1" destOrd="0" presId="urn:microsoft.com/office/officeart/2005/8/layout/radial5"/>
    <dgm:cxn modelId="{F83E090A-1ABA-429E-88B5-2B196D2FE9EF}" type="presOf" srcId="{DC20B605-D8DF-43E3-AF1B-E20D8B9734BC}" destId="{1957E51C-6F44-439A-B022-92881A171684}" srcOrd="0" destOrd="0" presId="urn:microsoft.com/office/officeart/2005/8/layout/radial5"/>
    <dgm:cxn modelId="{15ABB276-2294-4D63-8D80-F4316533E70A}" srcId="{2EEBDCD9-BD08-4110-8D53-8E1C66626683}" destId="{C1F48CA1-D352-46DD-9C21-287DBAB84613}" srcOrd="4" destOrd="0" parTransId="{E58502D4-A729-4827-83AC-D6113391ADCB}" sibTransId="{A0DDD0B7-8E91-4E7A-A9CE-8605DB5956C7}"/>
    <dgm:cxn modelId="{B848A5FD-0F27-43F9-A0F8-3F718863C861}" type="presOf" srcId="{E58502D4-A729-4827-83AC-D6113391ADCB}" destId="{0F6236BB-495A-470B-A11E-40A2B38EBBFA}" srcOrd="1" destOrd="0" presId="urn:microsoft.com/office/officeart/2005/8/layout/radial5"/>
    <dgm:cxn modelId="{0F6B226A-1551-4A59-B659-470935D74342}" type="presOf" srcId="{AC28B09C-4751-4969-AC27-824DC114111F}" destId="{4B2807E2-C3A8-46A9-9CEE-A076261EBDCC}" srcOrd="0" destOrd="0" presId="urn:microsoft.com/office/officeart/2005/8/layout/radial5"/>
    <dgm:cxn modelId="{F7DA7972-96B9-4605-A4F7-8866FE22A800}" type="presOf" srcId="{399C8428-EE5C-447A-A554-2AA011B68322}" destId="{5954951B-C9CC-48C0-9639-824E9D0B5399}" srcOrd="0" destOrd="0" presId="urn:microsoft.com/office/officeart/2005/8/layout/radial5"/>
    <dgm:cxn modelId="{49EC0DF1-11AE-4589-ACE6-73B765F58D04}" type="presOf" srcId="{E58502D4-A729-4827-83AC-D6113391ADCB}" destId="{12D590CD-AE86-4398-9977-535EE391B0EF}" srcOrd="0" destOrd="0" presId="urn:microsoft.com/office/officeart/2005/8/layout/radial5"/>
    <dgm:cxn modelId="{1EDB1C53-6F1E-4D52-9AA1-B25C2FB9C2F5}" type="presOf" srcId="{3B190367-1CB9-45D3-97AA-909A1C022544}" destId="{A9B375AE-54B4-4AE2-9CE4-7BE9AF583BFC}" srcOrd="0" destOrd="0" presId="urn:microsoft.com/office/officeart/2005/8/layout/radial5"/>
    <dgm:cxn modelId="{73D935BE-AB24-48A4-BE85-0295561DB9AB}" type="presOf" srcId="{655E1517-9CD8-4BC2-B842-5777140C9DA3}" destId="{6F49F4B9-2276-4691-96B9-0B312B91A3CF}" srcOrd="0" destOrd="0" presId="urn:microsoft.com/office/officeart/2005/8/layout/radial5"/>
    <dgm:cxn modelId="{165C9157-CA11-4760-A5F8-296C4216AEF9}" type="presOf" srcId="{2EEBDCD9-BD08-4110-8D53-8E1C66626683}" destId="{F97E177F-0CB0-46D7-92C5-E5970AE1E376}" srcOrd="0" destOrd="0" presId="urn:microsoft.com/office/officeart/2005/8/layout/radial5"/>
    <dgm:cxn modelId="{BF479CF2-0734-4704-B9B0-C4CF2AFCDD78}" type="presOf" srcId="{0B262137-9C52-4D20-9081-EB8B5EF63565}" destId="{698E3DB1-1B67-4D4F-BD91-0EA9241ED3FA}" srcOrd="0" destOrd="0" presId="urn:microsoft.com/office/officeart/2005/8/layout/radial5"/>
    <dgm:cxn modelId="{B50217D8-DE91-4B69-BCC5-C17032EE89BF}" type="presOf" srcId="{B4CEA20D-95CE-4ECD-BAA8-BD94DB736581}" destId="{2038D6F3-BB3F-45AC-ACD3-065C3526EB08}" srcOrd="1" destOrd="0" presId="urn:microsoft.com/office/officeart/2005/8/layout/radial5"/>
    <dgm:cxn modelId="{45A51616-EFBA-4C3F-B710-D92F9A4A3EE5}" srcId="{2EEBDCD9-BD08-4110-8D53-8E1C66626683}" destId="{399C8428-EE5C-447A-A554-2AA011B68322}" srcOrd="0" destOrd="0" parTransId="{B4CEA20D-95CE-4ECD-BAA8-BD94DB736581}" sibTransId="{C0EC51F0-9055-4F2E-82AB-D0494D123077}"/>
    <dgm:cxn modelId="{3D0B0439-1559-4F63-B8E2-80F67C25ADEA}" type="presParOf" srcId="{A9B375AE-54B4-4AE2-9CE4-7BE9AF583BFC}" destId="{F97E177F-0CB0-46D7-92C5-E5970AE1E376}" srcOrd="0" destOrd="0" presId="urn:microsoft.com/office/officeart/2005/8/layout/radial5"/>
    <dgm:cxn modelId="{09315481-382D-4AB7-A995-9B2261EBF56E}" type="presParOf" srcId="{A9B375AE-54B4-4AE2-9CE4-7BE9AF583BFC}" destId="{515220D2-DDED-4267-B516-DD07E82B92D5}" srcOrd="1" destOrd="0" presId="urn:microsoft.com/office/officeart/2005/8/layout/radial5"/>
    <dgm:cxn modelId="{F6FB86AC-05A1-4F80-9EE3-BD0F87051FFF}" type="presParOf" srcId="{515220D2-DDED-4267-B516-DD07E82B92D5}" destId="{2038D6F3-BB3F-45AC-ACD3-065C3526EB08}" srcOrd="0" destOrd="0" presId="urn:microsoft.com/office/officeart/2005/8/layout/radial5"/>
    <dgm:cxn modelId="{1758827F-8686-4E53-B15C-A69B9A6D13C7}" type="presParOf" srcId="{A9B375AE-54B4-4AE2-9CE4-7BE9AF583BFC}" destId="{5954951B-C9CC-48C0-9639-824E9D0B5399}" srcOrd="2" destOrd="0" presId="urn:microsoft.com/office/officeart/2005/8/layout/radial5"/>
    <dgm:cxn modelId="{F060CDAE-1470-43F9-82CB-1A8D09E78DCA}" type="presParOf" srcId="{A9B375AE-54B4-4AE2-9CE4-7BE9AF583BFC}" destId="{1957E51C-6F44-439A-B022-92881A171684}" srcOrd="3" destOrd="0" presId="urn:microsoft.com/office/officeart/2005/8/layout/radial5"/>
    <dgm:cxn modelId="{7ABEFE8B-91E1-45C7-9413-27F510C44086}" type="presParOf" srcId="{1957E51C-6F44-439A-B022-92881A171684}" destId="{1F93857F-7054-4D15-8473-531EB1664675}" srcOrd="0" destOrd="0" presId="urn:microsoft.com/office/officeart/2005/8/layout/radial5"/>
    <dgm:cxn modelId="{DA2FAADA-CDF2-4633-A174-76AB1AA934D7}" type="presParOf" srcId="{A9B375AE-54B4-4AE2-9CE4-7BE9AF583BFC}" destId="{0FBBF18C-881E-45AC-9D17-78ECDD72FAC9}" srcOrd="4" destOrd="0" presId="urn:microsoft.com/office/officeart/2005/8/layout/radial5"/>
    <dgm:cxn modelId="{B5D5920F-5FC0-41BB-A621-38BC20EDE759}" type="presParOf" srcId="{A9B375AE-54B4-4AE2-9CE4-7BE9AF583BFC}" destId="{D125F289-F7B4-4DA6-A5B6-B980B7008FD8}" srcOrd="5" destOrd="0" presId="urn:microsoft.com/office/officeart/2005/8/layout/radial5"/>
    <dgm:cxn modelId="{32941FC8-66BF-498C-95EE-B5F174112C7E}" type="presParOf" srcId="{D125F289-F7B4-4DA6-A5B6-B980B7008FD8}" destId="{1E8FAD0C-A321-4377-84A1-F1317110C8A2}" srcOrd="0" destOrd="0" presId="urn:microsoft.com/office/officeart/2005/8/layout/radial5"/>
    <dgm:cxn modelId="{7BDA87D0-DBF4-4F6D-A212-6E343BAB04E3}" type="presParOf" srcId="{A9B375AE-54B4-4AE2-9CE4-7BE9AF583BFC}" destId="{EF34F308-9DCE-4E37-AB38-2DAAB425E000}" srcOrd="6" destOrd="0" presId="urn:microsoft.com/office/officeart/2005/8/layout/radial5"/>
    <dgm:cxn modelId="{021B98B8-8764-4F9F-99C5-BECC618CC1FC}" type="presParOf" srcId="{A9B375AE-54B4-4AE2-9CE4-7BE9AF583BFC}" destId="{698E3DB1-1B67-4D4F-BD91-0EA9241ED3FA}" srcOrd="7" destOrd="0" presId="urn:microsoft.com/office/officeart/2005/8/layout/radial5"/>
    <dgm:cxn modelId="{646774F9-A4BB-474D-A475-367F1D4286CC}" type="presParOf" srcId="{698E3DB1-1B67-4D4F-BD91-0EA9241ED3FA}" destId="{4ED2CDA7-0507-431F-BBA1-396CABFB234F}" srcOrd="0" destOrd="0" presId="urn:microsoft.com/office/officeart/2005/8/layout/radial5"/>
    <dgm:cxn modelId="{8B612B4D-9A0C-4391-9637-3B8F6C656E4B}" type="presParOf" srcId="{A9B375AE-54B4-4AE2-9CE4-7BE9AF583BFC}" destId="{6F49F4B9-2276-4691-96B9-0B312B91A3CF}" srcOrd="8" destOrd="0" presId="urn:microsoft.com/office/officeart/2005/8/layout/radial5"/>
    <dgm:cxn modelId="{CA71094D-0628-44C6-87B3-D2BFB96733E6}" type="presParOf" srcId="{A9B375AE-54B4-4AE2-9CE4-7BE9AF583BFC}" destId="{12D590CD-AE86-4398-9977-535EE391B0EF}" srcOrd="9" destOrd="0" presId="urn:microsoft.com/office/officeart/2005/8/layout/radial5"/>
    <dgm:cxn modelId="{F9168400-0C9D-4AC6-BEBD-86F60D76FFAB}" type="presParOf" srcId="{12D590CD-AE86-4398-9977-535EE391B0EF}" destId="{0F6236BB-495A-470B-A11E-40A2B38EBBFA}" srcOrd="0" destOrd="0" presId="urn:microsoft.com/office/officeart/2005/8/layout/radial5"/>
    <dgm:cxn modelId="{1A8F2E8D-846B-4FF1-A3E4-E72B15557595}" type="presParOf" srcId="{A9B375AE-54B4-4AE2-9CE4-7BE9AF583BFC}" destId="{104E16F0-24F9-4731-BDD6-F4326F431738}" srcOrd="10" destOrd="0" presId="urn:microsoft.com/office/officeart/2005/8/layout/radial5"/>
    <dgm:cxn modelId="{854F03D3-8C4B-4D09-BADD-5C8F1B67F95C}" type="presParOf" srcId="{A9B375AE-54B4-4AE2-9CE4-7BE9AF583BFC}" destId="{DF5F5711-2DA3-42D3-B5F9-03D6D5B9DBBD}" srcOrd="11" destOrd="0" presId="urn:microsoft.com/office/officeart/2005/8/layout/radial5"/>
    <dgm:cxn modelId="{66171CE2-61A0-4DC3-B115-DBEF5D35D185}" type="presParOf" srcId="{DF5F5711-2DA3-42D3-B5F9-03D6D5B9DBBD}" destId="{8A099700-0B9B-4E8C-AD16-FA7C8CACB02E}" srcOrd="0" destOrd="0" presId="urn:microsoft.com/office/officeart/2005/8/layout/radial5"/>
    <dgm:cxn modelId="{99E84F6D-0C16-4993-8B83-2974B6D61F49}" type="presParOf" srcId="{A9B375AE-54B4-4AE2-9CE4-7BE9AF583BFC}" destId="{1A916C15-FEAE-4FFD-9E50-F52323E70E33}" srcOrd="12" destOrd="0" presId="urn:microsoft.com/office/officeart/2005/8/layout/radial5"/>
    <dgm:cxn modelId="{A41EE3D9-EE75-41EB-86AD-A8CC9EFF9CDD}" type="presParOf" srcId="{A9B375AE-54B4-4AE2-9CE4-7BE9AF583BFC}" destId="{4B2807E2-C3A8-46A9-9CEE-A076261EBDCC}" srcOrd="13" destOrd="0" presId="urn:microsoft.com/office/officeart/2005/8/layout/radial5"/>
    <dgm:cxn modelId="{0FBE632A-8938-4111-9DAD-5A40DA0C19C8}" type="presParOf" srcId="{4B2807E2-C3A8-46A9-9CEE-A076261EBDCC}" destId="{9234B6F2-055D-47F1-85B6-29D3098961FD}" srcOrd="0" destOrd="0" presId="urn:microsoft.com/office/officeart/2005/8/layout/radial5"/>
    <dgm:cxn modelId="{EA5BFB67-5025-44AB-8395-B6A9828C1241}" type="presParOf" srcId="{A9B375AE-54B4-4AE2-9CE4-7BE9AF583BFC}" destId="{8EEC16ED-0ABC-41BE-8280-C8FBCB37CF16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7E177F-0CB0-46D7-92C5-E5970AE1E376}">
      <dsp:nvSpPr>
        <dsp:cNvPr id="0" name=""/>
        <dsp:cNvSpPr/>
      </dsp:nvSpPr>
      <dsp:spPr>
        <a:xfrm>
          <a:off x="2683556" y="1697581"/>
          <a:ext cx="1302697" cy="1302697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2874332" y="1888357"/>
        <a:ext cx="921145" cy="921145"/>
      </dsp:txXfrm>
    </dsp:sp>
    <dsp:sp modelId="{515220D2-DDED-4267-B516-DD07E82B92D5}">
      <dsp:nvSpPr>
        <dsp:cNvPr id="0" name=""/>
        <dsp:cNvSpPr/>
      </dsp:nvSpPr>
      <dsp:spPr>
        <a:xfrm rot="16200000">
          <a:off x="3196518" y="1222849"/>
          <a:ext cx="276773" cy="442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238034" y="1352948"/>
        <a:ext cx="193741" cy="265751"/>
      </dsp:txXfrm>
    </dsp:sp>
    <dsp:sp modelId="{5954951B-C9CC-48C0-9639-824E9D0B5399}">
      <dsp:nvSpPr>
        <dsp:cNvPr id="0" name=""/>
        <dsp:cNvSpPr/>
      </dsp:nvSpPr>
      <dsp:spPr>
        <a:xfrm>
          <a:off x="2748691" y="2940"/>
          <a:ext cx="1172427" cy="1172427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Data Acquisition (</a:t>
          </a:r>
          <a:r>
            <a:rPr lang="en-US" sz="1200" kern="1200" dirty="0" err="1"/>
            <a:t>LHCb</a:t>
          </a:r>
          <a:r>
            <a:rPr lang="en-US" sz="1200" kern="1200" dirty="0"/>
            <a:t>, IT-CF)</a:t>
          </a:r>
        </a:p>
      </dsp:txBody>
      <dsp:txXfrm>
        <a:off x="2920389" y="174638"/>
        <a:ext cx="829031" cy="829031"/>
      </dsp:txXfrm>
    </dsp:sp>
    <dsp:sp modelId="{1957E51C-6F44-439A-B022-92881A171684}">
      <dsp:nvSpPr>
        <dsp:cNvPr id="0" name=""/>
        <dsp:cNvSpPr/>
      </dsp:nvSpPr>
      <dsp:spPr>
        <a:xfrm rot="19285714">
          <a:off x="3903780" y="1563448"/>
          <a:ext cx="276773" cy="442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912837" y="1677916"/>
        <a:ext cx="193741" cy="265751"/>
      </dsp:txXfrm>
    </dsp:sp>
    <dsp:sp modelId="{0FBBF18C-881E-45AC-9D17-78ECDD72FAC9}">
      <dsp:nvSpPr>
        <dsp:cNvPr id="0" name=""/>
        <dsp:cNvSpPr/>
      </dsp:nvSpPr>
      <dsp:spPr>
        <a:xfrm>
          <a:off x="4124539" y="665513"/>
          <a:ext cx="1172427" cy="1172427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Code modernization (EP-SFT, IT-CF)</a:t>
          </a:r>
        </a:p>
      </dsp:txBody>
      <dsp:txXfrm>
        <a:off x="4296237" y="837211"/>
        <a:ext cx="829031" cy="829031"/>
      </dsp:txXfrm>
    </dsp:sp>
    <dsp:sp modelId="{D125F289-F7B4-4DA6-A5B6-B980B7008FD8}">
      <dsp:nvSpPr>
        <dsp:cNvPr id="0" name=""/>
        <dsp:cNvSpPr/>
      </dsp:nvSpPr>
      <dsp:spPr>
        <a:xfrm rot="771429">
          <a:off x="4078459" y="2328768"/>
          <a:ext cx="276773" cy="442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079500" y="2408113"/>
        <a:ext cx="193741" cy="265751"/>
      </dsp:txXfrm>
    </dsp:sp>
    <dsp:sp modelId="{EF34F308-9DCE-4E37-AB38-2DAAB425E000}">
      <dsp:nvSpPr>
        <dsp:cNvPr id="0" name=""/>
        <dsp:cNvSpPr/>
      </dsp:nvSpPr>
      <dsp:spPr>
        <a:xfrm>
          <a:off x="4464345" y="2154303"/>
          <a:ext cx="1172427" cy="1172427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Cloud infra (IT-CM)</a:t>
          </a:r>
        </a:p>
      </dsp:txBody>
      <dsp:txXfrm>
        <a:off x="4636043" y="2326001"/>
        <a:ext cx="829031" cy="829031"/>
      </dsp:txXfrm>
    </dsp:sp>
    <dsp:sp modelId="{698E3DB1-1B67-4D4F-BD91-0EA9241ED3FA}">
      <dsp:nvSpPr>
        <dsp:cNvPr id="0" name=""/>
        <dsp:cNvSpPr/>
      </dsp:nvSpPr>
      <dsp:spPr>
        <a:xfrm rot="3857143">
          <a:off x="3589019" y="2942507"/>
          <a:ext cx="276773" cy="442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612522" y="2993685"/>
        <a:ext cx="193741" cy="265751"/>
      </dsp:txXfrm>
    </dsp:sp>
    <dsp:sp modelId="{6F49F4B9-2276-4691-96B9-0B312B91A3CF}">
      <dsp:nvSpPr>
        <dsp:cNvPr id="0" name=""/>
        <dsp:cNvSpPr/>
      </dsp:nvSpPr>
      <dsp:spPr>
        <a:xfrm>
          <a:off x="3512229" y="3348219"/>
          <a:ext cx="1172427" cy="1172427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Data Storage (IT-ST, IT-DB)</a:t>
          </a:r>
        </a:p>
      </dsp:txBody>
      <dsp:txXfrm>
        <a:off x="3683927" y="3519917"/>
        <a:ext cx="829031" cy="829031"/>
      </dsp:txXfrm>
    </dsp:sp>
    <dsp:sp modelId="{12D590CD-AE86-4398-9977-535EE391B0EF}">
      <dsp:nvSpPr>
        <dsp:cNvPr id="0" name=""/>
        <dsp:cNvSpPr/>
      </dsp:nvSpPr>
      <dsp:spPr>
        <a:xfrm rot="6942857">
          <a:off x="2804017" y="2942507"/>
          <a:ext cx="276773" cy="442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2863546" y="2993685"/>
        <a:ext cx="193741" cy="265751"/>
      </dsp:txXfrm>
    </dsp:sp>
    <dsp:sp modelId="{104E16F0-24F9-4731-BDD6-F4326F431738}">
      <dsp:nvSpPr>
        <dsp:cNvPr id="0" name=""/>
        <dsp:cNvSpPr/>
      </dsp:nvSpPr>
      <dsp:spPr>
        <a:xfrm>
          <a:off x="1985153" y="3348219"/>
          <a:ext cx="1172427" cy="1172427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Networks (IT-CS)</a:t>
          </a:r>
        </a:p>
      </dsp:txBody>
      <dsp:txXfrm>
        <a:off x="2156851" y="3519917"/>
        <a:ext cx="829031" cy="829031"/>
      </dsp:txXfrm>
    </dsp:sp>
    <dsp:sp modelId="{DF5F5711-2DA3-42D3-B5F9-03D6D5B9DBBD}">
      <dsp:nvSpPr>
        <dsp:cNvPr id="0" name=""/>
        <dsp:cNvSpPr/>
      </dsp:nvSpPr>
      <dsp:spPr>
        <a:xfrm rot="10028571">
          <a:off x="2314576" y="2328768"/>
          <a:ext cx="276773" cy="442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2396567" y="2408113"/>
        <a:ext cx="193741" cy="265751"/>
      </dsp:txXfrm>
    </dsp:sp>
    <dsp:sp modelId="{1A916C15-FEAE-4FFD-9E50-F52323E70E33}">
      <dsp:nvSpPr>
        <dsp:cNvPr id="0" name=""/>
        <dsp:cNvSpPr/>
      </dsp:nvSpPr>
      <dsp:spPr>
        <a:xfrm>
          <a:off x="1033036" y="2154303"/>
          <a:ext cx="1172427" cy="1172427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Control Systems</a:t>
          </a:r>
          <a:br>
            <a:rPr lang="en-US" sz="1200" kern="1200" dirty="0"/>
          </a:br>
          <a:r>
            <a:rPr lang="en-US" sz="1200" kern="1200" dirty="0"/>
            <a:t>(BE-ICS)</a:t>
          </a:r>
        </a:p>
      </dsp:txBody>
      <dsp:txXfrm>
        <a:off x="1204734" y="2326001"/>
        <a:ext cx="829031" cy="829031"/>
      </dsp:txXfrm>
    </dsp:sp>
    <dsp:sp modelId="{4B2807E2-C3A8-46A9-9CEE-A076261EBDCC}">
      <dsp:nvSpPr>
        <dsp:cNvPr id="0" name=""/>
        <dsp:cNvSpPr/>
      </dsp:nvSpPr>
      <dsp:spPr>
        <a:xfrm rot="13114286">
          <a:off x="2489256" y="1563448"/>
          <a:ext cx="276773" cy="442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2563231" y="1677916"/>
        <a:ext cx="193741" cy="265751"/>
      </dsp:txXfrm>
    </dsp:sp>
    <dsp:sp modelId="{8EEC16ED-0ABC-41BE-8280-C8FBCB37CF16}">
      <dsp:nvSpPr>
        <dsp:cNvPr id="0" name=""/>
        <dsp:cNvSpPr/>
      </dsp:nvSpPr>
      <dsp:spPr>
        <a:xfrm>
          <a:off x="1372842" y="665513"/>
          <a:ext cx="1172427" cy="1172427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Data Analytics, Machine Learning (many)</a:t>
          </a:r>
        </a:p>
      </dsp:txBody>
      <dsp:txXfrm>
        <a:off x="1544540" y="837211"/>
        <a:ext cx="829031" cy="8290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11/01/18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 - OpenWorld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64606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 - OpenWorld 2017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1710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 - OpenWorld 2017</a:t>
            </a:r>
            <a:endParaRPr lang="en-GB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3252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3821206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4"/>
          </p:nvPr>
        </p:nvSpPr>
        <p:spPr>
          <a:xfrm>
            <a:off x="4948238" y="1735138"/>
            <a:ext cx="6405562" cy="442098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8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 - OpenWorld 2017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19347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513512" y="1654549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6513512" y="4072310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8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1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US"/>
              <a:t>CERN openlab Overview - OpenWorld 2017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1043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6612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6"/>
          </p:nvPr>
        </p:nvSpPr>
        <p:spPr>
          <a:xfrm>
            <a:off x="62499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7" name="Espace réservé pour une image  12"/>
          <p:cNvSpPr>
            <a:spLocks noGrp="1"/>
          </p:cNvSpPr>
          <p:nvPr>
            <p:ph type="pic" sz="quarter" idx="17"/>
          </p:nvPr>
        </p:nvSpPr>
        <p:spPr>
          <a:xfrm>
            <a:off x="6249988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3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4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US"/>
              <a:t>CERN openlab Overview - OpenWorld 2017</a:t>
            </a:r>
            <a:endParaRPr lang="en-GB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923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2750127"/>
            <a:ext cx="9144000" cy="1351506"/>
          </a:xfrm>
        </p:spPr>
        <p:txBody>
          <a:bodyPr anchor="b"/>
          <a:lstStyle>
            <a:lvl1pPr algn="ctr">
              <a:defRPr sz="600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3708"/>
            <a:ext cx="9144000" cy="558401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CONFERENCE NAME / MEETING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033858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0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DD / MM / YYYY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067129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First and Last Name</a:t>
            </a:r>
          </a:p>
        </p:txBody>
      </p:sp>
      <p:pic>
        <p:nvPicPr>
          <p:cNvPr id="9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57" y="758650"/>
            <a:ext cx="6054912" cy="249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7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806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openlab Overview - OpenWorld 2017</a:t>
            </a:r>
            <a:endParaRPr lang="en-GB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EE3D9-8D13-4984-BB83-25C3368A53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142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CERN </a:t>
            </a:r>
            <a:r>
              <a:rPr lang="fr-FR" dirty="0" err="1"/>
              <a:t>openlab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Below are slides that may be useful in creating your presentation. They can be used to give a brief overview CERN </a:t>
            </a:r>
            <a:r>
              <a:rPr lang="en-GB" noProof="0" dirty="0" err="1"/>
              <a:t>openlab</a:t>
            </a:r>
            <a:r>
              <a:rPr lang="en-GB" noProof="0" dirty="0"/>
              <a:t> and its work. Feel free to include as many or as few of these slides as you see fit.</a:t>
            </a:r>
          </a:p>
          <a:p>
            <a:pPr lvl="0"/>
            <a:r>
              <a:rPr lang="en-GB" noProof="0" dirty="0"/>
              <a:t>Add new slides (of various layouts, but all with the CERN </a:t>
            </a:r>
            <a:r>
              <a:rPr lang="en-GB" noProof="0" dirty="0" err="1"/>
              <a:t>openlab</a:t>
            </a:r>
            <a:r>
              <a:rPr lang="en-GB" noProof="0" dirty="0"/>
              <a:t> formatting), by clicking the drop-down arrow alongside ‘add new slide’.</a:t>
            </a:r>
          </a:p>
          <a:p>
            <a:pPr lvl="0"/>
            <a:r>
              <a:rPr lang="en-GB" noProof="0" dirty="0"/>
              <a:t>If you are unsure about how to use these slides, or would like any guidance about presenting CERN </a:t>
            </a:r>
            <a:r>
              <a:rPr lang="en-GB" noProof="0" dirty="0" err="1"/>
              <a:t>openlab’s</a:t>
            </a:r>
            <a:r>
              <a:rPr lang="en-GB" noProof="0" dirty="0"/>
              <a:t> work, please contact Andrew Purcell.</a:t>
            </a:r>
          </a:p>
          <a:p>
            <a:pPr lvl="0"/>
            <a:r>
              <a:rPr lang="en-GB" noProof="0" dirty="0"/>
              <a:t>These slides are continuously updated by the CERN </a:t>
            </a:r>
            <a:r>
              <a:rPr lang="en-GB" noProof="0" dirty="0" err="1"/>
              <a:t>openlab</a:t>
            </a:r>
            <a:r>
              <a:rPr lang="en-GB" noProof="0" dirty="0"/>
              <a:t> communications team. The latest versions (4:3 and 16:9) are available at http://www.cern.ch/openlab/templates.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CERN openlab Overview - OpenWorld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2" r:id="rId3"/>
    <p:sldLayoutId id="2147483656" r:id="rId4"/>
    <p:sldLayoutId id="2147483653" r:id="rId5"/>
    <p:sldLayoutId id="2147483655" r:id="rId6"/>
    <p:sldLayoutId id="2147483657" r:id="rId7"/>
    <p:sldLayoutId id="2147483659" r:id="rId8"/>
    <p:sldLayoutId id="2147483660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maria.girone@cern.ch" TargetMode="External"/><Relationship Id="rId4" Type="http://schemas.openxmlformats.org/officeDocument/2006/relationships/hyperlink" Target="mailto:fons.rademakers@cern.ch" TargetMode="External"/><Relationship Id="rId5" Type="http://schemas.openxmlformats.org/officeDocument/2006/relationships/hyperlink" Target="mailto:andrew.purcell@cern.ch" TargetMode="External"/><Relationship Id="rId6" Type="http://schemas.openxmlformats.org/officeDocument/2006/relationships/hyperlink" Target="mailto:kristina.gunne@cern.ch" TargetMode="External"/><Relationship Id="rId7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alberto.di.meglio@cern.ch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hyperlink" Target="http://cern.ch/go/NlQ8" TargetMode="Externa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20" Type="http://schemas.openxmlformats.org/officeDocument/2006/relationships/image" Target="../media/image27.jpg"/><Relationship Id="rId21" Type="http://schemas.openxmlformats.org/officeDocument/2006/relationships/image" Target="../media/image28.jp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4" Type="http://schemas.openxmlformats.org/officeDocument/2006/relationships/image" Target="../media/image21.png"/><Relationship Id="rId15" Type="http://schemas.openxmlformats.org/officeDocument/2006/relationships/image" Target="../media/image22.png"/><Relationship Id="rId16" Type="http://schemas.openxmlformats.org/officeDocument/2006/relationships/image" Target="../media/image23.png"/><Relationship Id="rId17" Type="http://schemas.openxmlformats.org/officeDocument/2006/relationships/image" Target="../media/image24.jpg"/><Relationship Id="rId18" Type="http://schemas.openxmlformats.org/officeDocument/2006/relationships/image" Target="../media/image25.jpg"/><Relationship Id="rId19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jp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20" Type="http://schemas.openxmlformats.org/officeDocument/2006/relationships/image" Target="../media/image33.png"/><Relationship Id="rId21" Type="http://schemas.openxmlformats.org/officeDocument/2006/relationships/image" Target="../media/image34.png"/><Relationship Id="rId10" Type="http://schemas.openxmlformats.org/officeDocument/2006/relationships/image" Target="../media/image13.png"/><Relationship Id="rId11" Type="http://schemas.openxmlformats.org/officeDocument/2006/relationships/image" Target="../media/image29.png"/><Relationship Id="rId12" Type="http://schemas.openxmlformats.org/officeDocument/2006/relationships/image" Target="../media/image30.png"/><Relationship Id="rId13" Type="http://schemas.openxmlformats.org/officeDocument/2006/relationships/image" Target="../media/image21.png"/><Relationship Id="rId14" Type="http://schemas.openxmlformats.org/officeDocument/2006/relationships/image" Target="../media/image22.png"/><Relationship Id="rId15" Type="http://schemas.openxmlformats.org/officeDocument/2006/relationships/image" Target="../media/image18.png"/><Relationship Id="rId16" Type="http://schemas.openxmlformats.org/officeDocument/2006/relationships/image" Target="../media/image17.png"/><Relationship Id="rId17" Type="http://schemas.openxmlformats.org/officeDocument/2006/relationships/image" Target="../media/image20.png"/><Relationship Id="rId18" Type="http://schemas.openxmlformats.org/officeDocument/2006/relationships/image" Target="../media/image31.png"/><Relationship Id="rId19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3.emf"/><Relationship Id="rId8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hyperlink" Target="http://cern.ch/go/NlQ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210477"/>
            <a:ext cx="9144000" cy="13515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2018 CERN </a:t>
            </a:r>
            <a:r>
              <a:rPr lang="en-US" dirty="0" err="1" smtClean="0"/>
              <a:t>openlab</a:t>
            </a:r>
            <a:r>
              <a:rPr lang="en-US" dirty="0" smtClean="0"/>
              <a:t> Technical Workshop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54058"/>
            <a:ext cx="9144000" cy="558401"/>
          </a:xfrm>
        </p:spPr>
        <p:txBody>
          <a:bodyPr/>
          <a:lstStyle/>
          <a:p>
            <a:r>
              <a:rPr lang="en-GB" dirty="0" smtClean="0"/>
              <a:t>CERN, 11</a:t>
            </a:r>
            <a:r>
              <a:rPr lang="en-GB" baseline="30000" dirty="0" smtClean="0"/>
              <a:t>th</a:t>
            </a:r>
            <a:r>
              <a:rPr lang="en-GB" dirty="0" smtClean="0"/>
              <a:t> and 12</a:t>
            </a:r>
            <a:r>
              <a:rPr lang="en-GB" baseline="30000" dirty="0" smtClean="0"/>
              <a:t>th</a:t>
            </a:r>
            <a:r>
              <a:rPr lang="en-GB" dirty="0" smtClean="0"/>
              <a:t> January 2018 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539679" y="5527479"/>
            <a:ext cx="9144000" cy="222624"/>
          </a:xfrm>
        </p:spPr>
        <p:txBody>
          <a:bodyPr/>
          <a:lstStyle/>
          <a:p>
            <a:r>
              <a:rPr lang="en-US" dirty="0" smtClean="0"/>
              <a:t>Maria Girone – </a:t>
            </a:r>
            <a:r>
              <a:rPr lang="en-US" dirty="0"/>
              <a:t>CERN </a:t>
            </a:r>
            <a:r>
              <a:rPr lang="en-US" dirty="0" err="1"/>
              <a:t>openlab</a:t>
            </a:r>
            <a:r>
              <a:rPr lang="en-US" dirty="0"/>
              <a:t> </a:t>
            </a:r>
            <a:r>
              <a:rPr lang="en-US" dirty="0" smtClean="0"/>
              <a:t>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083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fr-FR" dirty="0"/>
              <a:t>CONTACTS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530036" y="1530376"/>
            <a:ext cx="3092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ALBERTO DI MEGLIO 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fr-FR" dirty="0" err="1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 Head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  <a:hlinkClick r:id="rId2"/>
              </a:rPr>
              <a:t>alberto.di.meglio@cern.ch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530036" y="2924609"/>
            <a:ext cx="28880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MARIA GIRONE 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fr-FR" dirty="0" err="1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 CTO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  <a:hlinkClick r:id="rId3"/>
              </a:rPr>
              <a:t>maria.girone@cern.ch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fr-FR" sz="3200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b="1" i="1" dirty="0">
                <a:solidFill>
                  <a:srgbClr val="EA5C33"/>
                </a:solidFill>
                <a:latin typeface="Arial" charset="0"/>
                <a:ea typeface="Arial" charset="0"/>
                <a:cs typeface="Arial" charset="0"/>
              </a:rPr>
              <a:t>FONS RADEMAKERS 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fr-FR" dirty="0" err="1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 CRO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  <a:hlinkClick r:id="rId4"/>
              </a:rPr>
              <a:t>fons.rademakers@cern.ch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197658" y="1524087"/>
            <a:ext cx="4367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rPr>
              <a:t>ANDREW PURCELL 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fr-FR" dirty="0" err="1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 Communications </a:t>
            </a:r>
            <a:r>
              <a:rPr lang="fr-FR" dirty="0" err="1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Officer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  <a:hlinkClick r:id="rId5"/>
              </a:rPr>
              <a:t>andrew.purcell@cern.ch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197658" y="2845280"/>
            <a:ext cx="4922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KRISTINA GUNNE </a:t>
            </a: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fr-FR" dirty="0" err="1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 Administration/Finance </a:t>
            </a:r>
            <a:r>
              <a:rPr lang="fr-FR" dirty="0" err="1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Officer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dirty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  <a:hlinkClick r:id="rId6"/>
              </a:rPr>
              <a:t>kristina.gunne@</a:t>
            </a:r>
            <a:r>
              <a:rPr lang="fr-FR" dirty="0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  <a:hlinkClick r:id="rId6"/>
              </a:rPr>
              <a:t>cern.ch</a:t>
            </a:r>
            <a:r>
              <a:rPr lang="fr-FR" dirty="0" smtClean="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endParaRPr lang="fr-FR" dirty="0">
              <a:solidFill>
                <a:srgbClr val="393E9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412871" y="5459045"/>
            <a:ext cx="5650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i="1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www.cern.ch</a:t>
            </a:r>
            <a:r>
              <a:rPr lang="fr-FR" sz="3200" b="1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/</a:t>
            </a:r>
            <a:r>
              <a:rPr lang="fr-FR" sz="3200" b="1" i="1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endParaRPr lang="fr-FR" sz="3200" b="1" i="1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270" y="4370952"/>
            <a:ext cx="1126625" cy="11152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2" name="Footer Placeholder 6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US" dirty="0" smtClean="0"/>
              <a:t>Maria Girone </a:t>
            </a:r>
            <a:r>
              <a:rPr lang="mr-IN" dirty="0" smtClean="0"/>
              <a:t>–</a:t>
            </a:r>
            <a:r>
              <a:rPr lang="en-US" dirty="0" smtClean="0"/>
              <a:t> CERN </a:t>
            </a:r>
            <a:r>
              <a:rPr lang="en-US" dirty="0" err="1" smtClean="0"/>
              <a:t>openlab</a:t>
            </a:r>
            <a:r>
              <a:rPr lang="en-US" dirty="0" smtClean="0"/>
              <a:t>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359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86545" y="2541964"/>
            <a:ext cx="6069881" cy="812968"/>
          </a:xfrm>
        </p:spPr>
        <p:txBody>
          <a:bodyPr>
            <a:noAutofit/>
          </a:bodyPr>
          <a:lstStyle/>
          <a:p>
            <a:pPr algn="ctr"/>
            <a:r>
              <a:rPr lang="fr-FR" sz="6000" dirty="0" err="1"/>
              <a:t>Thanks</a:t>
            </a:r>
            <a:r>
              <a:rPr lang="fr-FR" sz="6000" dirty="0"/>
              <a:t>!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48492" y="4082671"/>
            <a:ext cx="12143508" cy="490538"/>
          </a:xfrm>
        </p:spPr>
        <p:txBody>
          <a:bodyPr>
            <a:noAutofit/>
          </a:bodyPr>
          <a:lstStyle/>
          <a:p>
            <a:pPr algn="ctr"/>
            <a:r>
              <a:rPr lang="fr-FR" sz="3600" dirty="0" err="1" smtClean="0"/>
              <a:t>Maria.Girone@</a:t>
            </a:r>
            <a:r>
              <a:rPr lang="fr-FR" sz="3600" dirty="0" err="1"/>
              <a:t>cern.ch</a:t>
            </a:r>
            <a:endParaRPr lang="fr-FR" sz="36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047" y="1295407"/>
            <a:ext cx="1171074" cy="117107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US" dirty="0" smtClean="0"/>
              <a:t>Maria Girone </a:t>
            </a:r>
            <a:r>
              <a:rPr lang="mr-IN" dirty="0" smtClean="0"/>
              <a:t>–</a:t>
            </a:r>
            <a:r>
              <a:rPr lang="en-US" dirty="0" smtClean="0"/>
              <a:t> CERN </a:t>
            </a:r>
            <a:r>
              <a:rPr lang="en-US" dirty="0" err="1" smtClean="0"/>
              <a:t>openlab</a:t>
            </a:r>
            <a:r>
              <a:rPr lang="en-US" dirty="0" smtClean="0"/>
              <a:t>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925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smtClean="0"/>
              <a:t>Maria Girone </a:t>
            </a:r>
            <a:r>
              <a:rPr lang="mr-IN" dirty="0" smtClean="0"/>
              <a:t>–</a:t>
            </a:r>
            <a:r>
              <a:rPr lang="en-US" dirty="0" smtClean="0"/>
              <a:t> CERN </a:t>
            </a:r>
            <a:r>
              <a:rPr lang="en-US" dirty="0" err="1" smtClean="0"/>
              <a:t>openlab</a:t>
            </a:r>
            <a:r>
              <a:rPr lang="en-US" dirty="0" smtClean="0"/>
              <a:t> CTO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420" y="275171"/>
            <a:ext cx="9051913" cy="627395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410088" y="2089812"/>
            <a:ext cx="44994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HAPPY 2018!!</a:t>
            </a:r>
          </a:p>
        </p:txBody>
      </p:sp>
    </p:spTree>
    <p:extLst>
      <p:ext uri="{BB962C8B-B14F-4D97-AF65-F5344CB8AC3E}">
        <p14:creationId xmlns:p14="http://schemas.microsoft.com/office/powerpoint/2010/main" val="3090437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r>
              <a:rPr lang="fr-FR" sz="4000" dirty="0" smtClean="0"/>
              <a:t>ENTERING OUR SIXTH THREE-YEAR PHASE </a:t>
            </a:r>
            <a:endParaRPr lang="fr-FR" sz="4000" dirty="0"/>
          </a:p>
        </p:txBody>
      </p:sp>
      <p:sp>
        <p:nvSpPr>
          <p:cNvPr id="13" name="ZoneTexte 12"/>
          <p:cNvSpPr txBox="1"/>
          <p:nvPr/>
        </p:nvSpPr>
        <p:spPr>
          <a:xfrm>
            <a:off x="838200" y="6010835"/>
            <a:ext cx="32631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CERN </a:t>
            </a:r>
            <a:r>
              <a:rPr lang="fr-FR" sz="1100" i="1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fr-FR" sz="11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Collaboration </a:t>
            </a:r>
            <a:r>
              <a:rPr lang="fr-FR" sz="1100" i="1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Board</a:t>
            </a:r>
            <a:r>
              <a:rPr lang="fr-FR" sz="11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2017</a:t>
            </a:r>
            <a:endParaRPr lang="fr-FR" sz="11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Espace réservé pour une image  5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1"/>
          <a:stretch/>
        </p:blipFill>
        <p:spPr>
          <a:xfrm>
            <a:off x="836612" y="3667139"/>
            <a:ext cx="5106988" cy="2343696"/>
          </a:xfrm>
        </p:spPr>
      </p:pic>
      <p:pic>
        <p:nvPicPr>
          <p:cNvPr id="14" name="Espace réservé pour une image  13"/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"/>
          <a:stretch/>
        </p:blipFill>
        <p:spPr>
          <a:xfrm>
            <a:off x="6249988" y="3667139"/>
            <a:ext cx="5106988" cy="2343696"/>
          </a:xfr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026" y="1395302"/>
            <a:ext cx="11763280" cy="1951755"/>
          </a:xfrm>
          <a:prstGeom prst="rect">
            <a:avLst/>
          </a:prstGeom>
        </p:spPr>
      </p:pic>
      <p:sp>
        <p:nvSpPr>
          <p:cNvPr id="17" name="Footer Placeholder 16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 smtClean="0"/>
              <a:t>Maria Girone </a:t>
            </a:r>
            <a:r>
              <a:rPr lang="mr-IN" dirty="0" smtClean="0"/>
              <a:t>–</a:t>
            </a:r>
            <a:r>
              <a:rPr lang="en-US" dirty="0" smtClean="0"/>
              <a:t> CERN </a:t>
            </a:r>
            <a:r>
              <a:rPr lang="en-US" dirty="0" err="1" smtClean="0"/>
              <a:t>openlab</a:t>
            </a:r>
            <a:r>
              <a:rPr lang="en-US" dirty="0" smtClean="0"/>
              <a:t> CTO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2456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WORKSHOP GOALS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" y="1295401"/>
            <a:ext cx="11252199" cy="5054600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sz="3200" dirty="0" smtClean="0"/>
              <a:t>Review the CERN </a:t>
            </a:r>
            <a:r>
              <a:rPr lang="en-US" sz="3200" dirty="0" err="1" smtClean="0"/>
              <a:t>openlab</a:t>
            </a:r>
            <a:r>
              <a:rPr lang="en-US" sz="3200" dirty="0" smtClean="0"/>
              <a:t> projects carried out in our CERN </a:t>
            </a:r>
            <a:r>
              <a:rPr lang="en-US" sz="3200" dirty="0" err="1" smtClean="0"/>
              <a:t>openlab</a:t>
            </a:r>
            <a:r>
              <a:rPr lang="en-US" sz="3200" dirty="0" smtClean="0"/>
              <a:t> PHASE V (2015-2017)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/>
              <a:t>T</a:t>
            </a:r>
            <a:r>
              <a:rPr lang="en-US" sz="2800" dirty="0" smtClean="0"/>
              <a:t>alks &amp; Poster Sessions </a:t>
            </a:r>
          </a:p>
          <a:p>
            <a:pPr marL="342900" indent="-342900">
              <a:buFont typeface="Arial"/>
              <a:buChar char="•"/>
            </a:pPr>
            <a:endParaRPr lang="en-US" sz="3200" dirty="0" smtClean="0"/>
          </a:p>
          <a:p>
            <a:pPr marL="342900" indent="-342900">
              <a:buFont typeface="Arial"/>
              <a:buChar char="•"/>
            </a:pPr>
            <a:r>
              <a:rPr lang="en-US" sz="3200" dirty="0" smtClean="0"/>
              <a:t>Look forward to our future collaboration in CERN </a:t>
            </a:r>
            <a:r>
              <a:rPr lang="en-US" sz="3200" dirty="0" err="1" smtClean="0"/>
              <a:t>openlab</a:t>
            </a:r>
            <a:r>
              <a:rPr lang="en-US" sz="3200" dirty="0" smtClean="0"/>
              <a:t> PHASE VI (2018-2020) with talks from our</a:t>
            </a:r>
            <a:r>
              <a:rPr lang="en-US" sz="3200" b="1" dirty="0" smtClean="0"/>
              <a:t> community and industry </a:t>
            </a:r>
          </a:p>
          <a:p>
            <a:pPr marL="971550" lvl="1" indent="-514350">
              <a:buFont typeface="+mj-ea"/>
              <a:buAutoNum type="circleNumDbPlain"/>
            </a:pPr>
            <a:r>
              <a:rPr lang="en-US" sz="2800" dirty="0" smtClean="0"/>
              <a:t>Data Centre Technologies and Infrastructure R&amp;D</a:t>
            </a:r>
          </a:p>
          <a:p>
            <a:pPr marL="971550" lvl="1" indent="-514350">
              <a:buFont typeface="+mj-ea"/>
              <a:buAutoNum type="circleNumDbPlain"/>
            </a:pPr>
            <a:r>
              <a:rPr lang="en-US" sz="2800" dirty="0" smtClean="0"/>
              <a:t>Computing Performance and Software </a:t>
            </a:r>
          </a:p>
          <a:p>
            <a:pPr marL="971550" lvl="1" indent="-514350">
              <a:buFont typeface="+mj-ea"/>
              <a:buAutoNum type="circleNumDbPlain"/>
            </a:pPr>
            <a:r>
              <a:rPr lang="en-US" sz="2800" dirty="0" smtClean="0"/>
              <a:t>Machine Learning and Data Analytics </a:t>
            </a:r>
          </a:p>
          <a:p>
            <a:pPr marL="971550" lvl="1" indent="-514350">
              <a:buFont typeface="+mj-ea"/>
              <a:buAutoNum type="circleNumDbPlain"/>
            </a:pPr>
            <a:r>
              <a:rPr lang="en-US" sz="2800" dirty="0" smtClean="0"/>
              <a:t>Applications in Other Sciences </a:t>
            </a:r>
          </a:p>
          <a:p>
            <a:pPr marL="971550" lvl="1" indent="-514350">
              <a:buFont typeface="+mj-ea"/>
              <a:buAutoNum type="circleNumDbPlain"/>
            </a:pPr>
            <a:endParaRPr lang="en-US" sz="2800" dirty="0" smtClean="0"/>
          </a:p>
          <a:p>
            <a:pPr marL="342900" indent="-342900">
              <a:buFont typeface="Arial"/>
              <a:buChar char="•"/>
            </a:pPr>
            <a:r>
              <a:rPr lang="en-US" sz="3200" dirty="0" smtClean="0"/>
              <a:t>Networking opportunities at coffee breaks, this evening’s cocktail  and tomorrow’s lunch </a:t>
            </a:r>
          </a:p>
          <a:p>
            <a:pPr marL="514350" indent="-514350">
              <a:buFont typeface="Arial"/>
              <a:buChar char="•"/>
            </a:pPr>
            <a:endParaRPr lang="en-US" sz="3200" dirty="0" smtClean="0"/>
          </a:p>
          <a:p>
            <a:pPr marL="342900" indent="-342900">
              <a:buFont typeface="Arial"/>
              <a:buChar char="•"/>
            </a:pPr>
            <a:endParaRPr lang="en-US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F4E8687-D6B5-41A5-A544-7C6EB078E7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005" y="3253621"/>
            <a:ext cx="1275590" cy="1904140"/>
          </a:xfrm>
          <a:prstGeom prst="rect">
            <a:avLst/>
          </a:prstGeom>
          <a:ln>
            <a:solidFill>
              <a:srgbClr val="2A7DBF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10378671" y="5106140"/>
            <a:ext cx="1813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u="sng" dirty="0">
                <a:hlinkClick r:id="rId3"/>
              </a:rPr>
              <a:t>cern.ch/go/NlQ8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US" dirty="0" smtClean="0"/>
              <a:t>Maria Girone </a:t>
            </a:r>
            <a:r>
              <a:rPr lang="mr-IN" dirty="0" smtClean="0"/>
              <a:t>–</a:t>
            </a:r>
            <a:r>
              <a:rPr lang="en-US" dirty="0" smtClean="0"/>
              <a:t> CERN </a:t>
            </a:r>
            <a:r>
              <a:rPr lang="en-US" dirty="0" err="1" smtClean="0"/>
              <a:t>openlab</a:t>
            </a:r>
            <a:r>
              <a:rPr lang="en-US" dirty="0" smtClean="0"/>
              <a:t>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1343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r>
              <a:rPr lang="fr-FR" sz="4000" dirty="0" smtClean="0"/>
              <a:t>Collaboration </a:t>
            </a:r>
            <a:r>
              <a:rPr lang="fr-FR" sz="4000" dirty="0" err="1" smtClean="0"/>
              <a:t>members</a:t>
            </a:r>
            <a:endParaRPr lang="fr-FR" sz="400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764" y="1662022"/>
            <a:ext cx="9296399" cy="433229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121" y="4561569"/>
            <a:ext cx="734166" cy="7341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5957" y="4896229"/>
            <a:ext cx="725642" cy="16770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508" y="2497580"/>
            <a:ext cx="690084" cy="68471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150" y="2508223"/>
            <a:ext cx="1320997" cy="28440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4501" y="4123126"/>
            <a:ext cx="807098" cy="25019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59" y="4826290"/>
            <a:ext cx="643420" cy="20472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483" y="2455452"/>
            <a:ext cx="613501" cy="38995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1591" y="2510464"/>
            <a:ext cx="576829" cy="43926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201" y="4133161"/>
            <a:ext cx="901737" cy="31719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058" y="2717520"/>
            <a:ext cx="1290718" cy="28153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842" y="3429217"/>
            <a:ext cx="1009258" cy="38018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623" y="4650650"/>
            <a:ext cx="1209719" cy="120971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12" y="3578686"/>
            <a:ext cx="922483" cy="3638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969" y="4510829"/>
            <a:ext cx="1217263" cy="2796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608" y="3555389"/>
            <a:ext cx="795983" cy="5253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762" y="4980081"/>
            <a:ext cx="1219309" cy="3792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221" y="3491268"/>
            <a:ext cx="845718" cy="159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839" y="3429217"/>
            <a:ext cx="910659" cy="3346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028" y="4159578"/>
            <a:ext cx="557590" cy="54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691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65126"/>
            <a:ext cx="11107882" cy="6635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WORKSHOP AGENDA (PART 1) 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38200" y="1328271"/>
            <a:ext cx="10304318" cy="19991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WRAP-UP OF PHASE V</a:t>
            </a:r>
          </a:p>
          <a:p>
            <a:pPr algn="ctr"/>
            <a:endParaRPr lang="en-US" sz="4400" dirty="0" smtClean="0"/>
          </a:p>
          <a:p>
            <a:pPr algn="ctr"/>
            <a:r>
              <a:rPr lang="en-US" sz="2800" dirty="0" smtClean="0"/>
              <a:t>Thursday 11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14:15 </a:t>
            </a:r>
            <a:r>
              <a:rPr lang="mr-IN" sz="2800" dirty="0" smtClean="0"/>
              <a:t>–</a:t>
            </a:r>
            <a:r>
              <a:rPr lang="en-US" sz="2800" dirty="0" smtClean="0"/>
              <a:t> 15:45 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838200" y="3538707"/>
            <a:ext cx="10304318" cy="260809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POSTER SESSION  </a:t>
            </a:r>
            <a:r>
              <a:rPr lang="en-US" sz="2800" dirty="0" smtClean="0"/>
              <a:t>@ coffee break s and networking cocktail  </a:t>
            </a:r>
            <a:endParaRPr lang="en-US" sz="2400" dirty="0" smtClean="0"/>
          </a:p>
          <a:p>
            <a:pPr algn="ctr"/>
            <a:r>
              <a:rPr lang="en-US" sz="3600" dirty="0" smtClean="0"/>
              <a:t>(includes voting for best posters!)</a:t>
            </a:r>
          </a:p>
          <a:p>
            <a:pPr algn="ctr"/>
            <a:endParaRPr lang="en-US" sz="3600" dirty="0" smtClean="0"/>
          </a:p>
          <a:p>
            <a:pPr algn="ctr"/>
            <a:r>
              <a:rPr lang="en-US" sz="2800" dirty="0" smtClean="0"/>
              <a:t>Thursday 11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15:</a:t>
            </a:r>
            <a:r>
              <a:rPr lang="en-US" sz="2800" dirty="0"/>
              <a:t>4</a:t>
            </a:r>
            <a:r>
              <a:rPr lang="en-US" sz="2800" dirty="0" smtClean="0"/>
              <a:t>5 </a:t>
            </a:r>
            <a:r>
              <a:rPr lang="mr-IN" sz="2800" dirty="0" smtClean="0"/>
              <a:t>–</a:t>
            </a:r>
            <a:r>
              <a:rPr lang="en-US" sz="2800" dirty="0" smtClean="0"/>
              <a:t> 65:15  &amp; 17:20 </a:t>
            </a:r>
            <a:r>
              <a:rPr lang="mr-IN" sz="2800" dirty="0" smtClean="0"/>
              <a:t>–</a:t>
            </a:r>
            <a:r>
              <a:rPr lang="en-US" sz="2800" dirty="0" smtClean="0"/>
              <a:t> 18:20 </a:t>
            </a:r>
          </a:p>
          <a:p>
            <a:pPr algn="ctr"/>
            <a:r>
              <a:rPr lang="en-US" sz="2800" dirty="0"/>
              <a:t>Friday 12</a:t>
            </a:r>
            <a:r>
              <a:rPr lang="en-US" sz="2800" baseline="30000" dirty="0"/>
              <a:t>th</a:t>
            </a:r>
            <a:r>
              <a:rPr lang="en-US" sz="2800" dirty="0"/>
              <a:t> 11:10 </a:t>
            </a:r>
            <a:r>
              <a:rPr lang="mr-IN" sz="2800" dirty="0"/>
              <a:t>–</a:t>
            </a:r>
            <a:r>
              <a:rPr lang="en-US" sz="2800" dirty="0"/>
              <a:t> 11:40 </a:t>
            </a:r>
          </a:p>
          <a:p>
            <a:pPr algn="ctr"/>
            <a:endParaRPr lang="en-US" sz="24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US" dirty="0" smtClean="0"/>
              <a:t>Maria Girone </a:t>
            </a:r>
            <a:r>
              <a:rPr lang="mr-IN" dirty="0" smtClean="0"/>
              <a:t>–</a:t>
            </a:r>
            <a:r>
              <a:rPr lang="en-US" dirty="0" smtClean="0"/>
              <a:t> CERN </a:t>
            </a:r>
            <a:r>
              <a:rPr lang="en-US" dirty="0" err="1" smtClean="0"/>
              <a:t>openlab</a:t>
            </a:r>
            <a:r>
              <a:rPr lang="en-US" dirty="0" smtClean="0"/>
              <a:t>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764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E36A1BB7-6686-44DD-8040-B81CABDBA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all" dirty="0" smtClean="0"/>
              <a:t>PHASE V </a:t>
            </a:r>
            <a:r>
              <a:rPr lang="en-US" cap="all" dirty="0"/>
              <a:t>R&amp;D Projects</a:t>
            </a:r>
            <a:endParaRPr lang="en-GB" cap="all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="" xmlns:a16="http://schemas.microsoft.com/office/drawing/2014/main" id="{29A47381-67AB-48C2-9949-FD497FB53F3A}"/>
              </a:ext>
            </a:extLst>
          </p:cNvPr>
          <p:cNvGraphicFramePr/>
          <p:nvPr>
            <p:extLst/>
          </p:nvPr>
        </p:nvGraphicFramePr>
        <p:xfrm>
          <a:off x="2698634" y="1750371"/>
          <a:ext cx="6669810" cy="4523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5BE3BB41-8F9D-4D05-94C8-212483921F9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3718"/>
          <a:stretch/>
        </p:blipFill>
        <p:spPr>
          <a:xfrm>
            <a:off x="5336771" y="3382951"/>
            <a:ext cx="1261391" cy="14301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991E67C-61DB-4823-A4CD-39A0D71CB14A}"/>
              </a:ext>
            </a:extLst>
          </p:cNvPr>
          <p:cNvSpPr txBox="1"/>
          <p:nvPr/>
        </p:nvSpPr>
        <p:spPr>
          <a:xfrm>
            <a:off x="4670251" y="1165596"/>
            <a:ext cx="2726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High-bandwidth fabrics, accelerated platforms</a:t>
            </a:r>
            <a:endParaRPr lang="en-GB" sz="16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D808A535-7FAB-4E5C-B3A3-AFA4F276B263}"/>
              </a:ext>
            </a:extLst>
          </p:cNvPr>
          <p:cNvSpPr txBox="1"/>
          <p:nvPr/>
        </p:nvSpPr>
        <p:spPr>
          <a:xfrm>
            <a:off x="8065043" y="2481779"/>
            <a:ext cx="1778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Simulation, HPC on the Cloud,</a:t>
            </a:r>
          </a:p>
          <a:p>
            <a:pPr algn="ctr"/>
            <a:r>
              <a:rPr lang="en-US" sz="16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benchmarking</a:t>
            </a:r>
            <a:endParaRPr lang="en-GB" sz="16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B64FE806-4BDE-4215-A843-82DEEF4DF5A6}"/>
              </a:ext>
            </a:extLst>
          </p:cNvPr>
          <p:cNvSpPr txBox="1"/>
          <p:nvPr/>
        </p:nvSpPr>
        <p:spPr>
          <a:xfrm>
            <a:off x="8361854" y="4382737"/>
            <a:ext cx="2335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Cloud federations, containers, scalability</a:t>
            </a:r>
            <a:endParaRPr lang="en-GB" sz="16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288DBAE6-5E1C-42D3-85E3-F55D826670BF}"/>
              </a:ext>
            </a:extLst>
          </p:cNvPr>
          <p:cNvSpPr txBox="1"/>
          <p:nvPr/>
        </p:nvSpPr>
        <p:spPr>
          <a:xfrm>
            <a:off x="7432601" y="5585755"/>
            <a:ext cx="2335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Storage architectures, scalability, monitoring</a:t>
            </a:r>
            <a:endParaRPr lang="en-GB" sz="16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B5785E4E-C01C-41FA-9054-D3F34E91FBF9}"/>
              </a:ext>
            </a:extLst>
          </p:cNvPr>
          <p:cNvSpPr txBox="1"/>
          <p:nvPr/>
        </p:nvSpPr>
        <p:spPr>
          <a:xfrm>
            <a:off x="2299459" y="5593780"/>
            <a:ext cx="2335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Software Defined Networks, Security</a:t>
            </a:r>
            <a:endParaRPr lang="en-GB" sz="16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CDA9CFFC-D6D1-4AC3-8104-B78D4B4ED9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7376" y="4098010"/>
            <a:ext cx="525751" cy="5216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B0A93D01-626A-4E24-B5AA-65CF9CD3F50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305" y="4769297"/>
            <a:ext cx="1252513" cy="27319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D47839D2-76AB-4CBE-80E2-570F396E415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0985" y="5970809"/>
            <a:ext cx="1203266" cy="25906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8B33A632-B87A-40E6-BF3B-9B501BF8E05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9260" y="5956365"/>
            <a:ext cx="594437" cy="4890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5C1D162B-2D1F-4CD1-B1ED-87CB5B38E17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48" y="5678937"/>
            <a:ext cx="1284436" cy="4232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B04D37B5-5C37-4AA0-A3BE-814042316C7D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51" b="34989"/>
          <a:stretch/>
        </p:blipFill>
        <p:spPr>
          <a:xfrm>
            <a:off x="313856" y="4586597"/>
            <a:ext cx="1209719" cy="34913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55D1CFAF-E5F4-4B2E-B4AF-7D7588A8CBDC}"/>
              </a:ext>
            </a:extLst>
          </p:cNvPr>
          <p:cNvSpPr txBox="1"/>
          <p:nvPr/>
        </p:nvSpPr>
        <p:spPr>
          <a:xfrm>
            <a:off x="1448653" y="4500629"/>
            <a:ext cx="2335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Predictive/proactive maintenance and operations</a:t>
            </a:r>
            <a:endParaRPr lang="en-GB" sz="16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3A2DE0B3-D986-41D5-81FB-50808AEF75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3033" y="2231834"/>
            <a:ext cx="569295" cy="56486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91910815-B84E-4C97-81E3-52E0C0B1C82C}"/>
              </a:ext>
            </a:extLst>
          </p:cNvPr>
          <p:cNvSpPr txBox="1"/>
          <p:nvPr/>
        </p:nvSpPr>
        <p:spPr>
          <a:xfrm>
            <a:off x="1492604" y="2102416"/>
            <a:ext cx="24706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Data quality monitoring, anomaly detection, physics data reduction, benchmarking/scalability, systems biology and large-scale multi-disciplinary platforms</a:t>
            </a:r>
            <a:endParaRPr lang="en-GB" sz="16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F311DA1E-F58C-49E5-AB35-BFCE203D4A6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96" y="2744569"/>
            <a:ext cx="634258" cy="25017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432" y="2994740"/>
            <a:ext cx="1034758" cy="36399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251" y="3676094"/>
            <a:ext cx="576829" cy="43926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22" y="3175205"/>
            <a:ext cx="1174347" cy="44237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95" y="2231834"/>
            <a:ext cx="1260742" cy="28963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92" y="1533214"/>
            <a:ext cx="785083" cy="51815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5679" y="5498862"/>
            <a:ext cx="1260742" cy="28963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9260" y="1927467"/>
            <a:ext cx="785083" cy="51815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960" y="1165596"/>
            <a:ext cx="785083" cy="51815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E0AF4FC3-D877-455C-A95C-F2FEA50F5C5F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854" y="993487"/>
            <a:ext cx="879966" cy="31588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935" y="1574667"/>
            <a:ext cx="833760" cy="470479"/>
          </a:xfrm>
          <a:prstGeom prst="rect">
            <a:avLst/>
          </a:prstGeom>
        </p:spPr>
      </p:pic>
      <p:sp>
        <p:nvSpPr>
          <p:cNvPr id="41" name="Footer Placeholder 6"/>
          <p:cNvSpPr>
            <a:spLocks noGrp="1"/>
          </p:cNvSpPr>
          <p:nvPr>
            <p:ph type="ftr" sz="quarter" idx="17"/>
          </p:nvPr>
        </p:nvSpPr>
        <p:spPr>
          <a:xfrm>
            <a:off x="4035135" y="6286053"/>
            <a:ext cx="4114800" cy="365125"/>
          </a:xfrm>
        </p:spPr>
        <p:txBody>
          <a:bodyPr/>
          <a:lstStyle/>
          <a:p>
            <a:r>
              <a:rPr lang="en-US" dirty="0" smtClean="0"/>
              <a:t>Maria Girone </a:t>
            </a:r>
            <a:r>
              <a:rPr lang="mr-IN" dirty="0" smtClean="0"/>
              <a:t>–</a:t>
            </a:r>
            <a:r>
              <a:rPr lang="en-US" dirty="0" smtClean="0"/>
              <a:t> CERN </a:t>
            </a:r>
            <a:r>
              <a:rPr lang="en-US" dirty="0" err="1" smtClean="0"/>
              <a:t>openlab</a:t>
            </a:r>
            <a:r>
              <a:rPr lang="en-US" dirty="0" smtClean="0"/>
              <a:t> CTO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9778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CERN openlab Overview - OpenWorld 2017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VI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017" y="268608"/>
            <a:ext cx="6311900" cy="2933700"/>
          </a:xfrm>
          <a:prstGeom prst="rect">
            <a:avLst/>
          </a:prstGeom>
        </p:spPr>
      </p:pic>
      <p:pic>
        <p:nvPicPr>
          <p:cNvPr id="10" name="Picture 9" descr="Screenshot 2017-09-12 14.44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535" y="3318717"/>
            <a:ext cx="3309353" cy="1844773"/>
          </a:xfrm>
          <a:prstGeom prst="rect">
            <a:avLst/>
          </a:prstGeom>
        </p:spPr>
      </p:pic>
      <p:pic>
        <p:nvPicPr>
          <p:cNvPr id="11" name="Picture 10" descr="Screenshot 2017-09-12 14.57.4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828" y="4195219"/>
            <a:ext cx="3178089" cy="211722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57896" y="1067733"/>
            <a:ext cx="506418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US" sz="240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concern addressed </a:t>
            </a:r>
            <a:r>
              <a:rPr lang="en-US" sz="24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in Phase VI white paper is the resource gap associated with the needs of the HL-LHC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Roughly a factor of 10 is needed over technology improvements in both processing and storage on the time scale of the start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Relying on innovation through our CERN </a:t>
            </a:r>
            <a:r>
              <a:rPr lang="en-US" sz="2400" dirty="0" err="1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openlab</a:t>
            </a:r>
            <a:r>
              <a:rPr lang="en-US" sz="24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industry partnerships to help close this gap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Many incremental improvements will be needed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 smtClean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75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cap="all" dirty="0" smtClean="0"/>
              <a:t>WORKSHOP AGENDA </a:t>
            </a:r>
            <a:r>
              <a:rPr lang="mr-IN" cap="all" dirty="0" smtClean="0"/>
              <a:t>–</a:t>
            </a:r>
            <a:r>
              <a:rPr lang="en-GB" cap="all" dirty="0" smtClean="0"/>
              <a:t> PART 2 </a:t>
            </a:r>
            <a:br>
              <a:rPr lang="en-GB" cap="all" dirty="0" smtClean="0"/>
            </a:br>
            <a:r>
              <a:rPr lang="en-GB" cap="all" dirty="0" smtClean="0"/>
              <a:t>PHASE VI R&amp;D Topics</a:t>
            </a:r>
            <a:endParaRPr lang="en-GB" cap="all" dirty="0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8F4E8687-D6B5-41A5-A544-7C6EB078E7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" y="1811438"/>
            <a:ext cx="2761531" cy="4122285"/>
          </a:xfrm>
          <a:prstGeom prst="rect">
            <a:avLst/>
          </a:prstGeom>
          <a:ln>
            <a:solidFill>
              <a:srgbClr val="2A7DBF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3022600" y="1326351"/>
            <a:ext cx="9194800" cy="121364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APPLICATIONS IN OTHER SCIENCES R&amp;D  </a:t>
            </a:r>
          </a:p>
          <a:p>
            <a:pPr algn="ctr"/>
            <a:r>
              <a:rPr lang="en-US" sz="2800" dirty="0" smtClean="0"/>
              <a:t>Thursday 11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16:15 </a:t>
            </a:r>
            <a:r>
              <a:rPr lang="mr-IN" sz="2800" dirty="0" smtClean="0"/>
              <a:t>–</a:t>
            </a:r>
            <a:r>
              <a:rPr lang="en-US" sz="2800" dirty="0" smtClean="0"/>
              <a:t> 17:20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3022600" y="2725898"/>
            <a:ext cx="9169400" cy="127762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MACHINE LEARNING &amp; DATA ANALYTICS R&amp;D </a:t>
            </a:r>
          </a:p>
          <a:p>
            <a:pPr algn="ctr"/>
            <a:r>
              <a:rPr lang="en-US" sz="2800" dirty="0" smtClean="0"/>
              <a:t>Friday 12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9:00 </a:t>
            </a:r>
            <a:r>
              <a:rPr lang="mr-IN" sz="2800" dirty="0" smtClean="0"/>
              <a:t>–</a:t>
            </a:r>
            <a:r>
              <a:rPr lang="en-US" sz="2800" dirty="0" smtClean="0"/>
              <a:t> 11:10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3022600" y="4059787"/>
            <a:ext cx="9169400" cy="127762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COMPUTING PERFORMANCE &amp; SOFTWARE R&amp;D</a:t>
            </a:r>
          </a:p>
          <a:p>
            <a:pPr algn="ctr"/>
            <a:r>
              <a:rPr lang="en-US" sz="2800" dirty="0"/>
              <a:t>Friday 12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  <a:r>
              <a:rPr lang="en-US" sz="2800" dirty="0" smtClean="0"/>
              <a:t>11:40 </a:t>
            </a:r>
            <a:r>
              <a:rPr lang="mr-IN" sz="2800" dirty="0"/>
              <a:t>–</a:t>
            </a:r>
            <a:r>
              <a:rPr lang="en-US" sz="2800" dirty="0"/>
              <a:t> </a:t>
            </a:r>
            <a:r>
              <a:rPr lang="en-US" sz="2800" dirty="0" smtClean="0"/>
              <a:t>12:40</a:t>
            </a:r>
            <a:endParaRPr lang="en-US" sz="2800" dirty="0"/>
          </a:p>
          <a:p>
            <a:pPr algn="ctr"/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484287" y="1442106"/>
            <a:ext cx="1813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u="sng" dirty="0">
                <a:hlinkClick r:id="rId3"/>
              </a:rPr>
              <a:t>cern.ch/go/NlQ8</a:t>
            </a:r>
            <a:endParaRPr lang="en-US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US" dirty="0" smtClean="0"/>
              <a:t>Maria Girone </a:t>
            </a:r>
            <a:r>
              <a:rPr lang="mr-IN" dirty="0" smtClean="0"/>
              <a:t>–</a:t>
            </a:r>
            <a:r>
              <a:rPr lang="en-US" dirty="0" smtClean="0"/>
              <a:t> CERN </a:t>
            </a:r>
            <a:r>
              <a:rPr lang="en-US" dirty="0" err="1" smtClean="0"/>
              <a:t>openlab</a:t>
            </a:r>
            <a:r>
              <a:rPr lang="en-US" dirty="0" smtClean="0"/>
              <a:t> CTO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3022600" y="5385032"/>
            <a:ext cx="9169400" cy="1277627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DATA CENTRE &amp; INFRASTRUCTURE R&amp;D</a:t>
            </a:r>
          </a:p>
          <a:p>
            <a:pPr algn="ctr"/>
            <a:r>
              <a:rPr lang="en-US" sz="2800" dirty="0"/>
              <a:t>Friday 12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  <a:r>
              <a:rPr lang="en-US" sz="2800" dirty="0" smtClean="0"/>
              <a:t>13:40 </a:t>
            </a:r>
            <a:r>
              <a:rPr lang="mr-IN" sz="2800" dirty="0"/>
              <a:t>–</a:t>
            </a:r>
            <a:r>
              <a:rPr lang="en-US" sz="2800" dirty="0"/>
              <a:t> </a:t>
            </a:r>
            <a:r>
              <a:rPr lang="en-US" sz="2800" dirty="0" smtClean="0"/>
              <a:t>16:</a:t>
            </a:r>
            <a:r>
              <a:rPr lang="en-US" sz="2800" dirty="0"/>
              <a:t>3</a:t>
            </a:r>
            <a:r>
              <a:rPr lang="en-US" sz="2800" dirty="0" smtClean="0"/>
              <a:t>0</a:t>
            </a:r>
            <a:endParaRPr lang="en-US" sz="2800" dirty="0"/>
          </a:p>
          <a:p>
            <a:pPr algn="ctr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884468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2A7DBF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11251</TotalTime>
  <Words>595</Words>
  <Application>Microsoft Macintosh PowerPoint</Application>
  <PresentationFormat>Custom</PresentationFormat>
  <Paragraphs>97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Thème Office</vt:lpstr>
      <vt:lpstr>2018 CERN openlab Technical Workshop</vt:lpstr>
      <vt:lpstr>PowerPoint Presentation</vt:lpstr>
      <vt:lpstr>ENTERING OUR SIXTH THREE-YEAR PHASE </vt:lpstr>
      <vt:lpstr>WORKSHOP GOALS </vt:lpstr>
      <vt:lpstr>Collaboration members</vt:lpstr>
      <vt:lpstr>WORKSHOP AGENDA (PART 1)  </vt:lpstr>
      <vt:lpstr>PHASE V R&amp;D Projects</vt:lpstr>
      <vt:lpstr>Phase VI</vt:lpstr>
      <vt:lpstr>WORKSHOP AGENDA – PART 2  PHASE VI R&amp;D Topics</vt:lpstr>
      <vt:lpstr>CONTACTS</vt:lpstr>
      <vt:lpstr>Thanks!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Maria Girone</cp:lastModifiedBy>
  <cp:revision>184</cp:revision>
  <dcterms:created xsi:type="dcterms:W3CDTF">2017-05-22T08:24:09Z</dcterms:created>
  <dcterms:modified xsi:type="dcterms:W3CDTF">2018-01-11T12:49:43Z</dcterms:modified>
</cp:coreProperties>
</file>