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4"/>
  </p:normalViewPr>
  <p:slideViewPr>
    <p:cSldViewPr snapToGrid="0" snapToObjects="1">
      <p:cViewPr>
        <p:scale>
          <a:sx n="100" d="100"/>
          <a:sy n="100" d="100"/>
        </p:scale>
        <p:origin x="1424" y="84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8187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4F5BA-41D8-D04F-A964-433C85E3D015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BAEE6-EEA0-D846-88F1-4B4A928CF4C0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E228B-FF48-AB43-AEE8-8640378B9C56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E2D27-5D3B-8541-9D6C-E81C094E2B0F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EEC5-76F8-934D-B815-45D871DA5E89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FBE50-AECE-904C-8DCE-C88546DD34DA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54B52-BDC2-9945-93AA-6995430AE63B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12083" t="26259" r="11654" b="25956"/>
          <a:stretch/>
        </p:blipFill>
        <p:spPr>
          <a:xfrm>
            <a:off x="813673" y="4690716"/>
            <a:ext cx="1129427" cy="324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9DA6D-6855-1D4F-8E38-3EDC0EA2023E}" type="datetime1">
              <a:rPr lang="fr-FR" smtClean="0"/>
              <a:t>02/10/2017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Luminous: pg upmap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github.com/ceph/ceph/pull/16272" TargetMode="Externa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github.com/ceph/ceph/blob/master/src/osd/OSDMap.cc#L3792" TargetMode="External"/><Relationship Id="rId3" Type="http://schemas.openxmlformats.org/officeDocument/2006/relationships/hyperlink" Target="https://github.com/ceph/ceph/blob/master/src/pybind/mgr/balancer/module.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Luminous: </a:t>
            </a:r>
            <a:r>
              <a:rPr lang="en-US" sz="3200" b="1" dirty="0" err="1" smtClean="0"/>
              <a:t>pg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upmap</a:t>
            </a:r>
            <a:r>
              <a:rPr lang="en-US" sz="3200" b="1" dirty="0" smtClean="0"/>
              <a:t> (dev)</a:t>
            </a:r>
            <a:endParaRPr lang="en-GB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92400"/>
            <a:ext cx="8226854" cy="1181100"/>
          </a:xfrm>
        </p:spPr>
        <p:txBody>
          <a:bodyPr>
            <a:normAutofit/>
          </a:bodyPr>
          <a:lstStyle/>
          <a:p>
            <a:pPr algn="r"/>
            <a:r>
              <a:rPr lang="en-GB" b="1" dirty="0" smtClean="0"/>
              <a:t>Dan van der Ster</a:t>
            </a:r>
            <a:r>
              <a:rPr lang="en-GB" dirty="0" smtClean="0"/>
              <a:t>, CERN IT Storage Group</a:t>
            </a:r>
          </a:p>
          <a:p>
            <a:pPr algn="r"/>
            <a:r>
              <a:rPr lang="en-GB" dirty="0"/>
              <a:t>2</a:t>
            </a:r>
            <a:r>
              <a:rPr lang="en-GB" dirty="0" smtClean="0"/>
              <a:t> October 2017 </a:t>
            </a:r>
            <a:r>
              <a:rPr lang="en-GB" dirty="0"/>
              <a:t>| Clermont-Ferrand, France</a:t>
            </a:r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 err="1" smtClean="0"/>
              <a:t>ceph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osd</a:t>
            </a:r>
            <a:r>
              <a:rPr lang="en-GB" sz="4000" b="1" dirty="0" smtClean="0"/>
              <a:t> </a:t>
            </a:r>
            <a:r>
              <a:rPr lang="en-GB" sz="4000" b="1" dirty="0" err="1" smtClean="0"/>
              <a:t>pg-upmap</a:t>
            </a:r>
            <a:endParaRPr lang="en-GB" sz="4000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8229600" cy="3262788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sz="1400" dirty="0" err="1" smtClean="0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4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pg-upmap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 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pgid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&gt; 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osdname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 (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id|osd.id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)&gt; [&lt;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osdname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 (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id|osd.id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)&gt;...]</a:t>
            </a:r>
          </a:p>
          <a:p>
            <a:pPr marL="36576" indent="0">
              <a:buNone/>
            </a:pP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c</a:t>
            </a:r>
            <a:r>
              <a:rPr lang="en-GB" sz="1400" dirty="0" err="1" smtClean="0">
                <a:latin typeface="Consolas" charset="0"/>
                <a:ea typeface="Consolas" charset="0"/>
                <a:cs typeface="Consolas" charset="0"/>
              </a:rPr>
              <a:t>eph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4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-items 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pgid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&gt; 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osdname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 (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id|osd.id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)&gt; [&lt;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osdname</a:t>
            </a:r>
            <a:r>
              <a:rPr lang="en-GB" sz="1400" dirty="0">
                <a:latin typeface="Consolas" charset="0"/>
                <a:ea typeface="Consolas" charset="0"/>
                <a:cs typeface="Consolas" charset="0"/>
              </a:rPr>
              <a:t> (</a:t>
            </a:r>
            <a:r>
              <a:rPr lang="en-GB" sz="1400" dirty="0" err="1">
                <a:latin typeface="Consolas" charset="0"/>
                <a:ea typeface="Consolas" charset="0"/>
                <a:cs typeface="Consolas" charset="0"/>
              </a:rPr>
              <a:t>id|osd.id</a:t>
            </a:r>
            <a:r>
              <a:rPr lang="en-GB" sz="1400" dirty="0" smtClean="0">
                <a:latin typeface="Consolas" charset="0"/>
                <a:ea typeface="Consolas" charset="0"/>
                <a:cs typeface="Consolas" charset="0"/>
              </a:rPr>
              <a:t>)&gt;...]</a:t>
            </a:r>
          </a:p>
          <a:p>
            <a:pPr marL="36576" indent="0">
              <a:buNone/>
            </a:pPr>
            <a:endParaRPr lang="en-GB" sz="1400" dirty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dirty="0" err="1"/>
              <a:t>Upmap</a:t>
            </a:r>
            <a:r>
              <a:rPr lang="en-GB" dirty="0"/>
              <a:t> allows us to map the </a:t>
            </a:r>
            <a:r>
              <a:rPr lang="en-GB" i="1" dirty="0" smtClean="0"/>
              <a:t>up</a:t>
            </a:r>
            <a:r>
              <a:rPr lang="en-GB" dirty="0" smtClean="0"/>
              <a:t> </a:t>
            </a:r>
            <a:r>
              <a:rPr lang="en-GB" dirty="0"/>
              <a:t>set for a PG to a different set of OSDs</a:t>
            </a:r>
            <a:r>
              <a:rPr lang="en-GB" dirty="0" smtClean="0"/>
              <a:t>.</a:t>
            </a:r>
            <a:endParaRPr lang="en-GB" sz="1400" dirty="0" smtClean="0">
              <a:latin typeface="Consolas" charset="0"/>
              <a:ea typeface="Consolas" charset="0"/>
              <a:cs typeface="Consolas" charset="0"/>
            </a:endParaRPr>
          </a:p>
          <a:p>
            <a:r>
              <a:rPr lang="en-GB" dirty="0"/>
              <a:t>Ex: suppose we have PG 1.7 with </a:t>
            </a:r>
            <a:r>
              <a:rPr lang="en-GB" dirty="0" smtClean="0">
                <a:latin typeface="Consolas" charset="0"/>
                <a:ea typeface="Consolas" charset="0"/>
                <a:cs typeface="Consolas" charset="0"/>
              </a:rPr>
              <a:t>up=[</a:t>
            </a:r>
            <a:r>
              <a:rPr lang="en-GB" dirty="0">
                <a:latin typeface="Consolas" charset="0"/>
                <a:ea typeface="Consolas" charset="0"/>
                <a:cs typeface="Consolas" charset="0"/>
              </a:rPr>
              <a:t>0,2,1]  </a:t>
            </a:r>
            <a:r>
              <a:rPr lang="en-GB" dirty="0"/>
              <a:t>(osd.0, osd.2, osd.1)</a:t>
            </a:r>
          </a:p>
          <a:p>
            <a:pPr lvl="1"/>
            <a:r>
              <a:rPr lang="en-GB" dirty="0"/>
              <a:t>We do </a:t>
            </a:r>
            <a:r>
              <a:rPr lang="en-GB" dirty="0" err="1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dirty="0" err="1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dirty="0" err="1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dirty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dirty="0">
                <a:latin typeface="Consolas" charset="0"/>
                <a:ea typeface="Consolas" charset="0"/>
                <a:cs typeface="Consolas" charset="0"/>
              </a:rPr>
              <a:t>-items 1.7 0 4</a:t>
            </a:r>
          </a:p>
          <a:p>
            <a:pPr lvl="1"/>
            <a:r>
              <a:rPr lang="en-GB" dirty="0"/>
              <a:t>For </a:t>
            </a:r>
            <a:r>
              <a:rPr lang="en-GB" dirty="0" err="1"/>
              <a:t>pg</a:t>
            </a:r>
            <a:r>
              <a:rPr lang="en-GB" dirty="0"/>
              <a:t> 1.7, use </a:t>
            </a:r>
            <a:r>
              <a:rPr lang="en-GB" dirty="0" smtClean="0"/>
              <a:t>osd.4 in place of osd.0.</a:t>
            </a:r>
          </a:p>
          <a:p>
            <a:pPr lvl="1"/>
            <a:r>
              <a:rPr lang="en-GB" dirty="0" smtClean="0"/>
              <a:t>PG 1.7 after </a:t>
            </a:r>
            <a:r>
              <a:rPr lang="en-GB" dirty="0" err="1" smtClean="0"/>
              <a:t>upmap</a:t>
            </a:r>
            <a:r>
              <a:rPr lang="en-GB" dirty="0" smtClean="0"/>
              <a:t> has </a:t>
            </a:r>
            <a:r>
              <a:rPr lang="en-GB" dirty="0" smtClean="0">
                <a:latin typeface="Consolas" charset="0"/>
                <a:ea typeface="Consolas" charset="0"/>
                <a:cs typeface="Consolas" charset="0"/>
              </a:rPr>
              <a:t>up=[4,2,1]</a:t>
            </a:r>
            <a:endParaRPr lang="en-GB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192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osdmaptool</a:t>
            </a:r>
            <a:r>
              <a:rPr lang="en-GB" b="1" dirty="0" smtClean="0"/>
              <a:t> --</a:t>
            </a:r>
            <a:r>
              <a:rPr lang="en-GB" b="1" dirty="0" err="1" smtClean="0"/>
              <a:t>upmap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Start with an unbalanced cluster</a:t>
            </a:r>
          </a:p>
          <a:p>
            <a:pPr marL="36576" indent="0">
              <a:buNone/>
            </a:pPr>
            <a:endParaRPr lang="en-GB" sz="15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GB" sz="15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getmap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-o om</a:t>
            </a:r>
          </a:p>
          <a:p>
            <a:pPr marL="36576" indent="0">
              <a:buNone/>
            </a:pP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got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osdmap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epoch 3331</a:t>
            </a:r>
          </a:p>
          <a:p>
            <a:pPr marL="36576" indent="0">
              <a:buNone/>
            </a:pPr>
            <a:endParaRPr lang="en-GB" sz="1500" dirty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om --mark-up-in --test-map-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pgs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--pool 4 |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egrep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'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avg|min|max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'</a:t>
            </a:r>
          </a:p>
          <a:p>
            <a:pPr marL="36576" indent="0">
              <a:buNone/>
            </a:pP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osdmap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file 'om'</a:t>
            </a:r>
          </a:p>
          <a:p>
            <a:pPr marL="36576" indent="0">
              <a:buNone/>
            </a:pP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 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avg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31 </a:t>
            </a:r>
            <a:r>
              <a:rPr lang="en-GB" sz="1500" dirty="0" err="1">
                <a:latin typeface="Consolas" charset="0"/>
                <a:ea typeface="Consolas" charset="0"/>
                <a:cs typeface="Consolas" charset="0"/>
              </a:rPr>
              <a:t>stddev</a:t>
            </a: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 6.606 (0.213097x) (expected 5.59854 0.180598x))</a:t>
            </a:r>
          </a:p>
          <a:p>
            <a:pPr marL="36576" indent="0">
              <a:buNone/>
            </a:pP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 min osd.71 19</a:t>
            </a:r>
          </a:p>
          <a:p>
            <a:pPr marL="36576" indent="0">
              <a:buNone/>
            </a:pPr>
            <a:r>
              <a:rPr lang="en-GB" sz="1500" dirty="0">
                <a:latin typeface="Consolas" charset="0"/>
                <a:ea typeface="Consolas" charset="0"/>
                <a:cs typeface="Consolas" charset="0"/>
              </a:rPr>
              <a:t> max osd.45 52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008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osdmaptool</a:t>
            </a:r>
            <a:r>
              <a:rPr lang="en-GB" b="1" dirty="0" smtClean="0"/>
              <a:t> --</a:t>
            </a:r>
            <a:r>
              <a:rPr lang="en-GB" b="1" dirty="0" err="1" smtClean="0"/>
              <a:t>upmap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Call the </a:t>
            </a:r>
            <a:r>
              <a:rPr lang="en-GB" dirty="0" err="1" smtClean="0"/>
              <a:t>OSDMap</a:t>
            </a:r>
            <a:r>
              <a:rPr lang="en-GB" dirty="0" smtClean="0"/>
              <a:t>::</a:t>
            </a:r>
            <a:r>
              <a:rPr lang="en-GB" dirty="0" err="1" smtClean="0"/>
              <a:t>calc_pg_upmaps</a:t>
            </a:r>
            <a:r>
              <a:rPr lang="en-GB" dirty="0" smtClean="0"/>
              <a:t> routine</a:t>
            </a:r>
          </a:p>
          <a:p>
            <a:pPr marL="36576" indent="0">
              <a:buNone/>
            </a:pPr>
            <a:endParaRPr lang="en-GB" sz="16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om --mark-up-in --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-max 500 --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-pool test --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c --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-save c</a:t>
            </a:r>
          </a:p>
          <a:p>
            <a:pPr marL="36576" indent="0">
              <a:buNone/>
            </a:pP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file 'om'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marking all OSDs up and in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writing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command output to: c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checking for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cleanups</a:t>
            </a:r>
            <a:endParaRPr lang="en-GB" sz="1600" dirty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, max-count 500, max deviation 0.01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 limiting to pools test (4)</a:t>
            </a:r>
          </a:p>
          <a:p>
            <a:pPr marL="36576" indent="0">
              <a:buNone/>
            </a:pP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: writing epoch 3333 to 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om</a:t>
            </a:r>
            <a:endParaRPr lang="en-GB" sz="1600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407454" y="3797240"/>
            <a:ext cx="35460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4"/>
                </a:solidFill>
              </a:rPr>
              <a:t>Bug in 12.2.0 related to cyclic </a:t>
            </a:r>
            <a:r>
              <a:rPr lang="en-GB" sz="1400" i="1" dirty="0" err="1">
                <a:solidFill>
                  <a:schemeClr val="accent4"/>
                </a:solidFill>
              </a:rPr>
              <a:t>upmaps</a:t>
            </a:r>
            <a:endParaRPr lang="en-GB" sz="1400" i="1" dirty="0">
              <a:solidFill>
                <a:schemeClr val="accent4"/>
              </a:solidFill>
            </a:endParaRPr>
          </a:p>
          <a:p>
            <a:r>
              <a:rPr lang="en-GB" sz="1400" i="1" dirty="0">
                <a:solidFill>
                  <a:schemeClr val="accent4"/>
                </a:solidFill>
              </a:rPr>
              <a:t>Luminous </a:t>
            </a:r>
            <a:r>
              <a:rPr lang="en-GB" sz="1400" i="1" dirty="0" err="1">
                <a:solidFill>
                  <a:schemeClr val="accent4"/>
                </a:solidFill>
              </a:rPr>
              <a:t>upmap</a:t>
            </a:r>
            <a:r>
              <a:rPr lang="en-GB" sz="1400" i="1" dirty="0">
                <a:solidFill>
                  <a:schemeClr val="accent4"/>
                </a:solidFill>
              </a:rPr>
              <a:t> does not handle reweighted OSDs</a:t>
            </a:r>
            <a:r>
              <a:rPr lang="en-GB" sz="1400" i="1" dirty="0" smtClean="0">
                <a:solidFill>
                  <a:schemeClr val="accent4"/>
                </a:solidFill>
              </a:rPr>
              <a:t>. (PR#17944)</a:t>
            </a:r>
            <a:endParaRPr lang="en-GB" sz="1400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6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osdmaptool</a:t>
            </a:r>
            <a:r>
              <a:rPr lang="en-GB" b="1" dirty="0" smtClean="0"/>
              <a:t> --</a:t>
            </a:r>
            <a:r>
              <a:rPr lang="en-GB" b="1" dirty="0" err="1" smtClean="0"/>
              <a:t>upmap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Inspect the output of </a:t>
            </a:r>
            <a:r>
              <a:rPr lang="en-GB" dirty="0" err="1" smtClean="0"/>
              <a:t>calc_pg_upmaps</a:t>
            </a:r>
            <a:endParaRPr lang="en-GB" sz="1600" dirty="0"/>
          </a:p>
          <a:p>
            <a:pPr marL="36576" indent="0">
              <a:buNone/>
            </a:pPr>
            <a:endParaRPr lang="en-GB" sz="1600" dirty="0" smtClean="0"/>
          </a:p>
          <a:p>
            <a:pPr marL="36576" indent="0">
              <a:buNone/>
            </a:pP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wc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-l c</a:t>
            </a:r>
          </a:p>
          <a:p>
            <a:pPr marL="36576" indent="0">
              <a:buNone/>
            </a:pP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145 c</a:t>
            </a:r>
          </a:p>
          <a:p>
            <a:pPr marL="36576" indent="0">
              <a:buNone/>
            </a:pPr>
            <a:endParaRPr lang="en-GB" sz="1600" dirty="0" smtClean="0">
              <a:latin typeface="Consolas" charset="0"/>
              <a:ea typeface="Consolas" charset="0"/>
              <a:cs typeface="Consolas" charset="0"/>
            </a:endParaRPr>
          </a:p>
          <a:p>
            <a:pPr marL="36576" indent="0">
              <a:buNone/>
            </a:pP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# head -n4 c</a:t>
            </a:r>
          </a:p>
          <a:p>
            <a:pPr marL="36576" indent="0">
              <a:buNone/>
            </a:pP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-items 4.0 60 72</a:t>
            </a:r>
          </a:p>
          <a:p>
            <a:pPr marL="36576" indent="0">
              <a:buNone/>
            </a:pP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-items 4.1 37 28 79 71</a:t>
            </a:r>
          </a:p>
          <a:p>
            <a:pPr marL="36576" indent="0">
              <a:buNone/>
            </a:pP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-items 4.2 69 42 51 83</a:t>
            </a:r>
          </a:p>
          <a:p>
            <a:pPr marL="36576" indent="0">
              <a:buNone/>
            </a:pP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ceph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osd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 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pg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</a:t>
            </a:r>
            <a:r>
              <a:rPr lang="en-GB" sz="1600" dirty="0" err="1" smtClean="0">
                <a:latin typeface="Consolas" charset="0"/>
                <a:ea typeface="Consolas" charset="0"/>
                <a:cs typeface="Consolas" charset="0"/>
              </a:rPr>
              <a:t>upmap</a:t>
            </a:r>
            <a:r>
              <a:rPr lang="en-GB" sz="1600" dirty="0" smtClean="0">
                <a:latin typeface="Consolas" charset="0"/>
                <a:ea typeface="Consolas" charset="0"/>
                <a:cs typeface="Consolas" charset="0"/>
              </a:rPr>
              <a:t>-items 4.3 15 19</a:t>
            </a:r>
            <a:endParaRPr lang="en-GB" sz="1600" dirty="0">
              <a:latin typeface="Consolas" charset="0"/>
              <a:ea typeface="Consolas" charset="0"/>
              <a:cs typeface="Consola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5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osdmaptool</a:t>
            </a:r>
            <a:r>
              <a:rPr lang="en-GB" b="1" dirty="0" smtClean="0"/>
              <a:t> --</a:t>
            </a:r>
            <a:r>
              <a:rPr lang="en-GB" b="1" dirty="0" err="1" smtClean="0"/>
              <a:t>upmap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Check the new distribution</a:t>
            </a:r>
            <a:endParaRPr lang="en-GB" sz="1600" dirty="0"/>
          </a:p>
          <a:p>
            <a:pPr marL="36576" indent="0">
              <a:buNone/>
            </a:pPr>
            <a:endParaRPr lang="en-GB" sz="1600" dirty="0" smtClean="0"/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#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om --mark-up-in --test-map-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pgs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--pool 4 |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egrep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'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avg|min|max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'</a:t>
            </a:r>
          </a:p>
          <a:p>
            <a:pPr marL="36576" indent="0">
              <a:buNone/>
            </a:pP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osdmaptool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: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osdmap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file 'om'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 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avg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31 </a:t>
            </a:r>
            <a:r>
              <a:rPr lang="en-GB" sz="1600" dirty="0" err="1">
                <a:latin typeface="Consolas" charset="0"/>
                <a:ea typeface="Consolas" charset="0"/>
                <a:cs typeface="Consolas" charset="0"/>
              </a:rPr>
              <a:t>stddev</a:t>
            </a: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 0.989637 (0.0319238x) (expected 5.59854 0.180598x))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 min osd.0 31</a:t>
            </a:r>
          </a:p>
          <a:p>
            <a:pPr marL="36576" indent="0">
              <a:buNone/>
            </a:pPr>
            <a:r>
              <a:rPr lang="en-GB" sz="1600" dirty="0">
                <a:latin typeface="Consolas" charset="0"/>
                <a:ea typeface="Consolas" charset="0"/>
                <a:cs typeface="Consolas" charset="0"/>
              </a:rPr>
              <a:t> max osd.13 33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70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/>
              <a:t>c</a:t>
            </a:r>
            <a:r>
              <a:rPr lang="en-GB" b="1" dirty="0" err="1" smtClean="0"/>
              <a:t>eph-mgr</a:t>
            </a:r>
            <a:r>
              <a:rPr lang="en-GB" b="1" dirty="0" smtClean="0"/>
              <a:t> balancer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PR#16272 introduced </a:t>
            </a:r>
            <a:r>
              <a:rPr lang="en-GB" dirty="0" err="1" smtClean="0"/>
              <a:t>mgr</a:t>
            </a:r>
            <a:r>
              <a:rPr lang="en-GB" dirty="0" smtClean="0"/>
              <a:t>/balancer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70947" y="4257854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github.com/ceph/ceph/pull/16272</a:t>
            </a:r>
            <a:endParaRPr lang="en-GB" dirty="0" smtClean="0"/>
          </a:p>
          <a:p>
            <a:r>
              <a:rPr lang="en-GB" dirty="0" smtClean="0"/>
              <a:t>Merged to master, not yet in Luminous.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54" y="1625600"/>
            <a:ext cx="79756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References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OSDMap</a:t>
            </a:r>
            <a:r>
              <a:rPr lang="en-GB" dirty="0"/>
              <a:t>::</a:t>
            </a:r>
            <a:r>
              <a:rPr lang="en-GB" dirty="0" err="1" smtClean="0"/>
              <a:t>calc_pg_upmaps</a:t>
            </a:r>
            <a:r>
              <a:rPr lang="en-GB" dirty="0" smtClean="0"/>
              <a:t>: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github.com/ceph/ceph/blob/master/src/osd/OSDMap.cc#L3792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ceph-mgr</a:t>
            </a:r>
            <a:r>
              <a:rPr lang="en-GB" dirty="0" smtClean="0"/>
              <a:t> balancer module:</a:t>
            </a:r>
          </a:p>
          <a:p>
            <a:pPr lvl="1"/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github.com/ceph/ceph/blob/master/src/pybind/mgr/balancer/module.py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315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CERNcobrandi16-9.potx</Template>
  <TotalTime>267</TotalTime>
  <Words>352</Words>
  <Application>Microsoft Macintosh PowerPoint</Application>
  <PresentationFormat>On-screen Show (16:9)</PresentationFormat>
  <Paragraphs>72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Calibri</vt:lpstr>
      <vt:lpstr>Consolas</vt:lpstr>
      <vt:lpstr>Optima</vt:lpstr>
      <vt:lpstr>Arial</vt:lpstr>
      <vt:lpstr>CERNcobrandi16-9</vt:lpstr>
      <vt:lpstr>Luminous: pg upmap (dev)</vt:lpstr>
      <vt:lpstr>ceph osd pg-upmap</vt:lpstr>
      <vt:lpstr>osdmaptool --upmap </vt:lpstr>
      <vt:lpstr>osdmaptool --upmap </vt:lpstr>
      <vt:lpstr>osdmaptool --upmap </vt:lpstr>
      <vt:lpstr>osdmaptool --upmap </vt:lpstr>
      <vt:lpstr>ceph-mgr balancer</vt:lpstr>
      <vt:lpstr>References</vt:lpstr>
    </vt:vector>
  </TitlesOfParts>
  <Company>cern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52</cp:revision>
  <dcterms:created xsi:type="dcterms:W3CDTF">2012-11-30T11:04:26Z</dcterms:created>
  <dcterms:modified xsi:type="dcterms:W3CDTF">2017-10-02T10:38:16Z</dcterms:modified>
</cp:coreProperties>
</file>