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63" r:id="rId4"/>
    <p:sldId id="265" r:id="rId5"/>
    <p:sldId id="259" r:id="rId6"/>
    <p:sldId id="258" r:id="rId7"/>
    <p:sldId id="260" r:id="rId8"/>
    <p:sldId id="261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022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5D3B8-19A7-47D1-B9AC-0232DD023758}" type="datetimeFigureOut">
              <a:rPr lang="en-US" smtClean="0"/>
              <a:t>9/30/2009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715F4-323A-481D-979B-2CCDADB1B9B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BD78-30E9-47C6-A07E-C6452D10F72B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6DA4-EC4B-4CD0-B463-49DDFF09AB5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ACEOLE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1194816" cy="908304"/>
          </a:xfrm>
          <a:prstGeom prst="rect">
            <a:avLst/>
          </a:prstGeom>
        </p:spPr>
      </p:pic>
      <p:pic>
        <p:nvPicPr>
          <p:cNvPr id="8" name="Picture 7" descr="Marie Curie People 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76162" y="304800"/>
            <a:ext cx="810638" cy="76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BD78-30E9-47C6-A07E-C6452D10F72B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6DA4-EC4B-4CD0-B463-49DDFF09A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BD78-30E9-47C6-A07E-C6452D10F72B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6DA4-EC4B-4CD0-B463-49DDFF09A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BD78-30E9-47C6-A07E-C6452D10F72B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6DA4-EC4B-4CD0-B463-49DDFF09AB5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ACEOLE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1194816" cy="908304"/>
          </a:xfrm>
          <a:prstGeom prst="rect">
            <a:avLst/>
          </a:prstGeom>
        </p:spPr>
      </p:pic>
      <p:pic>
        <p:nvPicPr>
          <p:cNvPr id="8" name="Picture 7" descr="Marie Curie People 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924800" y="304800"/>
            <a:ext cx="810638" cy="76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BD78-30E9-47C6-A07E-C6452D10F72B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6DA4-EC4B-4CD0-B463-49DDFF09A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BD78-30E9-47C6-A07E-C6452D10F72B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6DA4-EC4B-4CD0-B463-49DDFF09A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BD78-30E9-47C6-A07E-C6452D10F72B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6DA4-EC4B-4CD0-B463-49DDFF09A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BD78-30E9-47C6-A07E-C6452D10F72B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6DA4-EC4B-4CD0-B463-49DDFF09A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BD78-30E9-47C6-A07E-C6452D10F72B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6DA4-EC4B-4CD0-B463-49DDFF09A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BD78-30E9-47C6-A07E-C6452D10F72B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6DA4-EC4B-4CD0-B463-49DDFF09A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BD78-30E9-47C6-A07E-C6452D10F72B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6DA4-EC4B-4CD0-B463-49DDFF09A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7BD78-30E9-47C6-A07E-C6452D10F72B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E6DA4-EC4B-4CD0-B463-49DDFF09AB5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1447800"/>
            <a:ext cx="8229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457200" y="6172200"/>
            <a:ext cx="8229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WPO – ITN </a:t>
            </a:r>
            <a:r>
              <a:rPr lang="en-GB" dirty="0" smtClean="0"/>
              <a:t>management &amp; HR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Seamus Hegarty</a:t>
            </a:r>
          </a:p>
          <a:p>
            <a:r>
              <a:rPr lang="en-US" dirty="0" smtClean="0"/>
              <a:t>HR-RPM</a:t>
            </a:r>
          </a:p>
          <a:p>
            <a:r>
              <a:rPr lang="en-US" dirty="0" smtClean="0"/>
              <a:t>12-month review, 1.10.09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Extras delivered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Summer </a:t>
            </a:r>
            <a:r>
              <a:rPr lang="en-GB" dirty="0" smtClean="0"/>
              <a:t>Review</a:t>
            </a:r>
            <a:endParaRPr lang="en-US" dirty="0" smtClean="0"/>
          </a:p>
          <a:p>
            <a:r>
              <a:rPr lang="en-GB" dirty="0" smtClean="0"/>
              <a:t>Visits </a:t>
            </a:r>
            <a:r>
              <a:rPr lang="en-GB" dirty="0" smtClean="0"/>
              <a:t>to Brussels / </a:t>
            </a:r>
            <a:r>
              <a:rPr lang="en-GB" dirty="0" smtClean="0"/>
              <a:t>Project Officer</a:t>
            </a:r>
          </a:p>
          <a:p>
            <a:r>
              <a:rPr lang="en-US" dirty="0" smtClean="0"/>
              <a:t>ACEOLE involvement in poster session being planned at CERN Dec 09</a:t>
            </a:r>
            <a:endParaRPr lang="en-GB" dirty="0" smtClean="0"/>
          </a:p>
          <a:p>
            <a:r>
              <a:rPr lang="en-US" dirty="0" smtClean="0"/>
              <a:t>DAQ School in Ankara being planned Feb 10</a:t>
            </a: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WP0 deliverables defined in Annex I :</a:t>
            </a:r>
          </a:p>
          <a:p>
            <a:pPr lvl="1"/>
            <a:r>
              <a:rPr lang="en-US" dirty="0" smtClean="0"/>
              <a:t>Annual </a:t>
            </a:r>
            <a:r>
              <a:rPr lang="en-US" dirty="0" smtClean="0"/>
              <a:t>S&amp;T and management/financial reports to the Commission </a:t>
            </a:r>
          </a:p>
          <a:p>
            <a:pPr lvl="1"/>
            <a:r>
              <a:rPr lang="en-US" dirty="0" smtClean="0"/>
              <a:t>Prepare </a:t>
            </a:r>
            <a:r>
              <a:rPr lang="en-US" dirty="0" smtClean="0"/>
              <a:t>workshops &amp; training events indicated in tables 7 &amp; 8 in sections 2.3.1 &amp; 2.3.2. </a:t>
            </a:r>
          </a:p>
          <a:p>
            <a:pPr lvl="1"/>
            <a:r>
              <a:rPr lang="en-US" dirty="0" smtClean="0"/>
              <a:t>Final </a:t>
            </a:r>
            <a:r>
              <a:rPr lang="en-US" dirty="0" smtClean="0"/>
              <a:t>S&amp;T and management/financial report to the </a:t>
            </a:r>
            <a:r>
              <a:rPr lang="en-US" dirty="0" smtClean="0"/>
              <a:t>Commission</a:t>
            </a:r>
          </a:p>
          <a:p>
            <a:r>
              <a:rPr lang="en-US" dirty="0" smtClean="0"/>
              <a:t>Other actions which we consider as deliverables but not in Annex I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Budget / </a:t>
            </a:r>
            <a:r>
              <a:rPr lang="en-GB" dirty="0" smtClean="0"/>
              <a:t>Monitoring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25% of ACEOLE contract run so far</a:t>
            </a:r>
          </a:p>
          <a:p>
            <a:r>
              <a:rPr lang="en-US" dirty="0" smtClean="0"/>
              <a:t>30% of training budget spent</a:t>
            </a:r>
          </a:p>
          <a:p>
            <a:r>
              <a:rPr lang="en-US" dirty="0" smtClean="0"/>
              <a:t>Individual expenditure follow-up tool coming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full periodic report not due until 2010</a:t>
            </a:r>
          </a:p>
          <a:p>
            <a:r>
              <a:rPr lang="en-US" dirty="0" smtClean="0"/>
              <a:t>Progress report for 1</a:t>
            </a:r>
            <a:r>
              <a:rPr lang="en-US" baseline="30000" dirty="0" smtClean="0"/>
              <a:t>st</a:t>
            </a:r>
            <a:r>
              <a:rPr lang="en-US" dirty="0" smtClean="0"/>
              <a:t> year being compiled now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Workshops &amp; training events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Funding so far to :</a:t>
            </a:r>
          </a:p>
          <a:p>
            <a:pPr lvl="1"/>
            <a:r>
              <a:rPr lang="en-US" dirty="0" smtClean="0"/>
              <a:t>CHEP, Prague, April 09</a:t>
            </a:r>
          </a:p>
          <a:p>
            <a:pPr lvl="1"/>
            <a:r>
              <a:rPr lang="en-US" dirty="0" smtClean="0"/>
              <a:t>TWEPP, Paris, September 09</a:t>
            </a:r>
          </a:p>
          <a:p>
            <a:r>
              <a:rPr lang="en-US" dirty="0" smtClean="0"/>
              <a:t>Other events to follow in years 2-4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Recruitment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Researchers</a:t>
            </a:r>
          </a:p>
          <a:p>
            <a:pPr lvl="1"/>
            <a:r>
              <a:rPr lang="en-US" dirty="0" smtClean="0"/>
              <a:t>15 recruited : 12 ESRs + 3 ERs</a:t>
            </a:r>
          </a:p>
          <a:p>
            <a:pPr lvl="1"/>
            <a:r>
              <a:rPr lang="en-US" dirty="0" smtClean="0"/>
              <a:t>2 ERs have already finished</a:t>
            </a:r>
          </a:p>
          <a:p>
            <a:pPr lvl="1"/>
            <a:r>
              <a:rPr lang="en-US" dirty="0" smtClean="0"/>
              <a:t>recruitment in 2 main batches July 08 &amp; March 09</a:t>
            </a:r>
          </a:p>
          <a:p>
            <a:pPr lvl="1"/>
            <a:r>
              <a:rPr lang="en-US" dirty="0" smtClean="0"/>
              <a:t>good nationality spread</a:t>
            </a:r>
          </a:p>
          <a:p>
            <a:pPr lvl="1"/>
            <a:r>
              <a:rPr lang="en-US" dirty="0" smtClean="0"/>
              <a:t>2 ERs still to be recruited</a:t>
            </a:r>
            <a:endParaRPr lang="en-GB" dirty="0" smtClean="0"/>
          </a:p>
          <a:p>
            <a:r>
              <a:rPr lang="en-GB" dirty="0" smtClean="0"/>
              <a:t>Visiting Scientists</a:t>
            </a:r>
          </a:p>
          <a:p>
            <a:pPr lvl="1"/>
            <a:r>
              <a:rPr lang="en-US" dirty="0" smtClean="0"/>
              <a:t>work in progress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Management </a:t>
            </a:r>
            <a:r>
              <a:rPr lang="en-GB" dirty="0" smtClean="0"/>
              <a:t>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Kick </a:t>
            </a:r>
            <a:r>
              <a:rPr lang="en-GB" dirty="0" smtClean="0"/>
              <a:t>Off – 2 October 2008</a:t>
            </a:r>
          </a:p>
          <a:p>
            <a:r>
              <a:rPr lang="en-GB" dirty="0" smtClean="0"/>
              <a:t>6 month – 2 April 2009</a:t>
            </a:r>
          </a:p>
          <a:p>
            <a:r>
              <a:rPr lang="en-GB" dirty="0" smtClean="0"/>
              <a:t>12 month – 1 October 2009</a:t>
            </a:r>
          </a:p>
          <a:p>
            <a:r>
              <a:rPr lang="en-US" dirty="0" smtClean="0"/>
              <a:t>Other meetings with WP Leaders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Secondment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few </a:t>
            </a:r>
            <a:r>
              <a:rPr lang="en-US" dirty="0" err="1" smtClean="0"/>
              <a:t>secondments</a:t>
            </a:r>
            <a:r>
              <a:rPr lang="en-US" dirty="0" smtClean="0"/>
              <a:t> done – more coming</a:t>
            </a:r>
          </a:p>
          <a:p>
            <a:r>
              <a:rPr lang="en-US" dirty="0" smtClean="0"/>
              <a:t>Some challenges at practical level – European Commission informed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CDP </a:t>
            </a:r>
            <a:r>
              <a:rPr lang="en-GB" dirty="0" smtClean="0"/>
              <a:t>&amp; follow-up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CDPs done on time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r>
              <a:rPr lang="en-US" dirty="0" smtClean="0">
                <a:sym typeface="Wingdings" pitchFamily="2" charset="2"/>
              </a:rPr>
              <a:t>Good guidelines to help plan work, training and expenditure</a:t>
            </a:r>
          </a:p>
          <a:p>
            <a:r>
              <a:rPr lang="en-US" dirty="0" smtClean="0">
                <a:sym typeface="Wingdings" pitchFamily="2" charset="2"/>
              </a:rPr>
              <a:t>Activity logs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– common tool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Awareness of </a:t>
            </a:r>
            <a:r>
              <a:rPr lang="en-GB" dirty="0" smtClean="0"/>
              <a:t>rights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European Commission reminding us that </a:t>
            </a:r>
            <a:r>
              <a:rPr lang="en-US" dirty="0" smtClean="0"/>
              <a:t>recruited </a:t>
            </a:r>
            <a:r>
              <a:rPr lang="en-US" dirty="0" smtClean="0"/>
              <a:t>researchers should know their </a:t>
            </a:r>
            <a:br>
              <a:rPr lang="en-US" dirty="0" smtClean="0"/>
            </a:br>
            <a:r>
              <a:rPr lang="en-US" dirty="0" smtClean="0"/>
              <a:t>rights / entitlements</a:t>
            </a:r>
          </a:p>
          <a:p>
            <a:r>
              <a:rPr lang="en-US" dirty="0" smtClean="0"/>
              <a:t>Salary at CERN as Fellow equates to EC’s :</a:t>
            </a:r>
          </a:p>
          <a:p>
            <a:pPr lvl="1"/>
            <a:r>
              <a:rPr lang="en-US" dirty="0" smtClean="0"/>
              <a:t>Living Allowance</a:t>
            </a:r>
          </a:p>
          <a:p>
            <a:pPr lvl="1"/>
            <a:r>
              <a:rPr lang="en-US" dirty="0" smtClean="0"/>
              <a:t>Mobility Allowance</a:t>
            </a:r>
          </a:p>
          <a:p>
            <a:pPr lvl="1"/>
            <a:r>
              <a:rPr lang="en-US" dirty="0" smtClean="0"/>
              <a:t>Travel Allowance</a:t>
            </a:r>
          </a:p>
          <a:p>
            <a:pPr lvl="1"/>
            <a:r>
              <a:rPr lang="en-US" dirty="0" smtClean="0"/>
              <a:t>Career Exploratory Allowance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</TotalTime>
  <Words>278</Words>
  <Application>Microsoft Office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WPO – ITN management &amp; HR </vt:lpstr>
      <vt:lpstr>Deliverables</vt:lpstr>
      <vt:lpstr>Budget / Monitoring</vt:lpstr>
      <vt:lpstr>Workshops &amp; training events</vt:lpstr>
      <vt:lpstr>Recruitment</vt:lpstr>
      <vt:lpstr>Management meetings</vt:lpstr>
      <vt:lpstr>Secondment</vt:lpstr>
      <vt:lpstr>CDP &amp; follow-up</vt:lpstr>
      <vt:lpstr>Awareness of rights</vt:lpstr>
      <vt:lpstr>Extras delivered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WPO ITN management &amp; HR </dc:title>
  <dc:creator>hegarty</dc:creator>
  <cp:lastModifiedBy>Seamus Hegarty</cp:lastModifiedBy>
  <cp:revision>21</cp:revision>
  <dcterms:created xsi:type="dcterms:W3CDTF">2009-09-29T12:52:37Z</dcterms:created>
  <dcterms:modified xsi:type="dcterms:W3CDTF">2009-09-30T14:31:37Z</dcterms:modified>
</cp:coreProperties>
</file>