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6" r:id="rId9"/>
    <p:sldId id="261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D92E-0B7A-3D48-89C4-9A89D46B52DE}" type="datetimeFigureOut">
              <a:rPr lang="en-US" smtClean="0"/>
              <a:pPr/>
              <a:t>10/1/2009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17255-F18F-864F-A88D-AA6D5955AF9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90C71-1287-AF4D-BFF2-30BB25B3CAC5}" type="datetimeFigureOut">
              <a:rPr lang="en-US" smtClean="0"/>
              <a:pPr/>
              <a:t>10/1/2009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83469-13E2-5947-8BB2-32CF46148D8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A8132FF0-2F4D-E944-B245-116B8A83D416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8F92-B33D-3348-87C8-FEBE7278DCB0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482B-2FE3-0948-ABF3-F418F9675E84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185E-A053-B648-BEB3-4641CD050AC5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6045-4E94-B64D-AEBF-9E71C5AF3168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A3A9-BEE6-0543-944B-6A02E7CD4399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FCE5-11A7-8D42-8461-FEC1C735C127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33DD-DC95-1949-93E1-A478F69E0C01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EED07-0CD0-2E4D-89E2-7D8AC9E4496C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864C-66D5-A946-8144-DEB69F5281F1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B47E0-9869-9344-A2A3-F0ABD83469F0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846-8611-A54F-9427-CA4A15C36A7A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542867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0BD4FADC-F0DE-8C46-8D61-A19DB41A56AC}" type="datetime1">
              <a:rPr lang="en-US" smtClean="0"/>
              <a:pPr/>
              <a:t>10/1/2009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WP5 12-months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875ECCB3-5E6A-F04E-A59A-9278C50811A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77200" y="0"/>
            <a:ext cx="1066800" cy="806767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wepp09.lal.in2p3.fr/" TargetMode="External"/><Relationship Id="rId2" Type="http://schemas.openxmlformats.org/officeDocument/2006/relationships/hyperlink" Target="http://www.particle.cz/conferences/chep2009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calepcs2009.spring8.or.jp/" TargetMode="External"/><Relationship Id="rId4" Type="http://schemas.openxmlformats.org/officeDocument/2006/relationships/hyperlink" Target="http://www.ihep.ac.cn/english/conference/rt200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WP5 1 year activity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Niko</a:t>
            </a:r>
            <a:r>
              <a:rPr lang="en-GB" dirty="0" smtClean="0"/>
              <a:t> Neufeld CERN/PH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38" y="4642805"/>
            <a:ext cx="2405442" cy="18191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WP5 in year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2079026"/>
            <a:ext cx="7167284" cy="4081463"/>
          </a:xfrm>
        </p:spPr>
        <p:txBody>
          <a:bodyPr/>
          <a:lstStyle/>
          <a:p>
            <a:r>
              <a:rPr lang="en-GB" dirty="0" smtClean="0"/>
              <a:t>Secondments</a:t>
            </a:r>
          </a:p>
          <a:p>
            <a:pPr lvl="1"/>
            <a:r>
              <a:rPr lang="en-GB" dirty="0" smtClean="0"/>
              <a:t>easy for networking guys (Force10)</a:t>
            </a:r>
          </a:p>
          <a:p>
            <a:pPr lvl="1"/>
            <a:r>
              <a:rPr lang="en-GB" dirty="0" smtClean="0"/>
              <a:t>not so easy for some other fields (no direct associated partner)</a:t>
            </a:r>
          </a:p>
          <a:p>
            <a:r>
              <a:rPr lang="en-GB" dirty="0" smtClean="0"/>
              <a:t>Visiting scientist</a:t>
            </a:r>
          </a:p>
          <a:p>
            <a:r>
              <a:rPr lang="en-GB" dirty="0" smtClean="0"/>
              <a:t>ER hiring</a:t>
            </a:r>
          </a:p>
          <a:p>
            <a:r>
              <a:rPr lang="en-GB" b="1" dirty="0" smtClean="0"/>
              <a:t>LHC </a:t>
            </a:r>
            <a:r>
              <a:rPr lang="en-GB" b="1" dirty="0" err="1" smtClean="0"/>
              <a:t>startup</a:t>
            </a:r>
            <a:r>
              <a:rPr lang="en-GB" b="1" dirty="0" smtClean="0"/>
              <a:t>!!! </a:t>
            </a:r>
          </a:p>
          <a:p>
            <a:pPr lv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WP5 </a:t>
            </a:r>
            <a:r>
              <a:rPr lang="en-GB" dirty="0" err="1" smtClean="0"/>
              <a:t>ESRs</a:t>
            </a:r>
            <a:r>
              <a:rPr lang="en-GB" dirty="0" smtClean="0"/>
              <a:t> well integrated in the LHC experiments with exciting projects</a:t>
            </a:r>
          </a:p>
          <a:p>
            <a:r>
              <a:rPr lang="en-GB" dirty="0" smtClean="0"/>
              <a:t>Lots of good results already! (Deliverable D51!)</a:t>
            </a:r>
          </a:p>
          <a:p>
            <a:r>
              <a:rPr lang="en-GB" dirty="0" smtClean="0"/>
              <a:t>After the LHC </a:t>
            </a:r>
            <a:r>
              <a:rPr lang="en-GB" dirty="0" err="1" smtClean="0"/>
              <a:t>startup</a:t>
            </a:r>
            <a:r>
              <a:rPr lang="en-GB" dirty="0" smtClean="0"/>
              <a:t> we are sure to see (more) R&amp;D results on SLHC (Deliverable D52)</a:t>
            </a:r>
          </a:p>
          <a:p>
            <a:r>
              <a:rPr lang="en-GB" dirty="0" smtClean="0"/>
              <a:t>Lots of training in and outside CERN, conference papers &amp; presentations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71264"/>
            <a:ext cx="7542867" cy="788894"/>
          </a:xfrm>
        </p:spPr>
        <p:txBody>
          <a:bodyPr/>
          <a:lstStyle/>
          <a:p>
            <a:r>
              <a:rPr lang="en-GB" dirty="0" smtClean="0"/>
              <a:t>WP5 is fun!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  <p:pic>
        <p:nvPicPr>
          <p:cNvPr id="5" name="Picture 4" descr="RT2009_greatWallExcur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WP5 (people)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044700"/>
            <a:ext cx="7165975" cy="4081463"/>
          </a:xfrm>
        </p:spPr>
        <p:txBody>
          <a:bodyPr/>
          <a:lstStyle/>
          <a:p>
            <a:r>
              <a:rPr lang="en-GB" dirty="0" smtClean="0"/>
              <a:t>6 </a:t>
            </a:r>
            <a:r>
              <a:rPr lang="en-GB" dirty="0" err="1" smtClean="0"/>
              <a:t>ESRs</a:t>
            </a:r>
            <a:r>
              <a:rPr lang="en-GB" dirty="0" smtClean="0"/>
              <a:t> working in ALICE, ATLAS, CMS and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Adriana </a:t>
            </a:r>
            <a:r>
              <a:rPr lang="en-GB" dirty="0" err="1" smtClean="0"/>
              <a:t>Telesca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Luca </a:t>
            </a:r>
            <a:r>
              <a:rPr lang="en-GB" dirty="0" err="1" smtClean="0"/>
              <a:t>Magnoni</a:t>
            </a:r>
            <a:r>
              <a:rPr lang="en-GB" dirty="0" smtClean="0"/>
              <a:t>, Dan Octavian </a:t>
            </a:r>
            <a:r>
              <a:rPr lang="en-GB" dirty="0" err="1" smtClean="0"/>
              <a:t>Savu</a:t>
            </a:r>
            <a:endParaRPr lang="en-GB" dirty="0" smtClean="0"/>
          </a:p>
          <a:p>
            <a:pPr lvl="1"/>
            <a:r>
              <a:rPr lang="en-GB" dirty="0" smtClean="0"/>
              <a:t>Sebastian </a:t>
            </a:r>
            <a:r>
              <a:rPr lang="en-GB" dirty="0" err="1" smtClean="0"/>
              <a:t>Bukowiec</a:t>
            </a:r>
            <a:r>
              <a:rPr lang="en-GB" dirty="0" smtClean="0"/>
              <a:t>, Yi Ling </a:t>
            </a:r>
            <a:r>
              <a:rPr lang="en-GB" dirty="0" err="1" smtClean="0"/>
              <a:t>Hwong</a:t>
            </a:r>
            <a:endParaRPr lang="en-GB" dirty="0" smtClean="0"/>
          </a:p>
          <a:p>
            <a:pPr lvl="1"/>
            <a:r>
              <a:rPr lang="en-GB" dirty="0" smtClean="0"/>
              <a:t>Jean-Christophe </a:t>
            </a:r>
            <a:r>
              <a:rPr lang="en-GB" dirty="0" smtClean="0"/>
              <a:t>Garnier</a:t>
            </a:r>
          </a:p>
          <a:p>
            <a:r>
              <a:rPr lang="en-GB" dirty="0" smtClean="0"/>
              <a:t>2 </a:t>
            </a:r>
            <a:r>
              <a:rPr lang="en-GB" dirty="0" err="1" smtClean="0"/>
              <a:t>ERs</a:t>
            </a:r>
            <a:r>
              <a:rPr lang="en-GB" dirty="0" smtClean="0"/>
              <a:t> to work in ATLAS and CMS (still to be hired)</a:t>
            </a:r>
          </a:p>
          <a:p>
            <a:r>
              <a:rPr lang="en-GB" dirty="0" smtClean="0"/>
              <a:t>6 supervisors, 1 coordinator</a:t>
            </a:r>
          </a:p>
          <a:p>
            <a:r>
              <a:rPr lang="en-GB" dirty="0" smtClean="0"/>
              <a:t>1 visiting scientist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WP5 – Associated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Force10 networks</a:t>
            </a:r>
          </a:p>
          <a:p>
            <a:r>
              <a:rPr lang="en-GB" dirty="0" err="1" smtClean="0"/>
              <a:t>Laboratori</a:t>
            </a:r>
            <a:r>
              <a:rPr lang="en-GB" dirty="0" smtClean="0"/>
              <a:t> </a:t>
            </a:r>
            <a:r>
              <a:rPr lang="en-GB" dirty="0" err="1" smtClean="0"/>
              <a:t>Nazionali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 </a:t>
            </a:r>
            <a:r>
              <a:rPr lang="en-GB" dirty="0" err="1" smtClean="0"/>
              <a:t>Legnaro</a:t>
            </a:r>
            <a:r>
              <a:rPr lang="en-GB" dirty="0" smtClean="0"/>
              <a:t> (LNL)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22" y="3651481"/>
            <a:ext cx="4273718" cy="10282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568" y="5261185"/>
            <a:ext cx="7620000" cy="76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58" y="5110163"/>
            <a:ext cx="1600200" cy="10160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WP5: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researchers are deeply involved in core projects in their respective Online system. </a:t>
            </a:r>
          </a:p>
          <a:p>
            <a:r>
              <a:rPr lang="en-GB" dirty="0" smtClean="0"/>
              <a:t>In broad terms of fields we have</a:t>
            </a:r>
          </a:p>
          <a:p>
            <a:pPr lvl="1"/>
            <a:r>
              <a:rPr lang="en-GB" dirty="0" smtClean="0"/>
              <a:t>storage (2)</a:t>
            </a:r>
          </a:p>
          <a:p>
            <a:pPr lvl="1"/>
            <a:r>
              <a:rPr lang="en-GB" dirty="0" smtClean="0"/>
              <a:t>experiment control (3)</a:t>
            </a:r>
          </a:p>
          <a:p>
            <a:pPr lvl="1"/>
            <a:r>
              <a:rPr lang="en-GB" dirty="0" smtClean="0"/>
              <a:t>collaborative tools (1)</a:t>
            </a:r>
          </a:p>
          <a:p>
            <a:pPr lvl="1"/>
            <a:r>
              <a:rPr lang="en-GB" dirty="0" smtClean="0"/>
              <a:t>network (2)</a:t>
            </a:r>
          </a:p>
          <a:p>
            <a:pPr lv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12" y="423351"/>
            <a:ext cx="8025621" cy="605194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1" y="754336"/>
            <a:ext cx="8843680" cy="607356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94148"/>
            <a:ext cx="7542867" cy="788894"/>
          </a:xfrm>
        </p:spPr>
        <p:txBody>
          <a:bodyPr/>
          <a:lstStyle/>
          <a:p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WP5 students have followed a lot of training courses (many of them outside CERN)</a:t>
            </a:r>
          </a:p>
          <a:p>
            <a:pPr lvl="1"/>
            <a:r>
              <a:rPr lang="en-GB" dirty="0" smtClean="0"/>
              <a:t>languages: from German to Java</a:t>
            </a:r>
          </a:p>
          <a:p>
            <a:pPr lvl="1"/>
            <a:r>
              <a:rPr lang="en-GB" dirty="0" smtClean="0"/>
              <a:t>data-bases</a:t>
            </a:r>
          </a:p>
          <a:p>
            <a:pPr lvl="1"/>
            <a:r>
              <a:rPr lang="en-GB" dirty="0" smtClean="0"/>
              <a:t>storage technologies</a:t>
            </a:r>
          </a:p>
          <a:p>
            <a:pPr lvl="1"/>
            <a:r>
              <a:rPr lang="en-GB" dirty="0" smtClean="0"/>
              <a:t>Ethernet networking (router configuration)</a:t>
            </a:r>
          </a:p>
          <a:p>
            <a:pPr lvl="1"/>
            <a:r>
              <a:rPr lang="en-GB" dirty="0" smtClean="0"/>
              <a:t>control systems &amp; SCADA</a:t>
            </a:r>
          </a:p>
          <a:p>
            <a:r>
              <a:rPr lang="en-GB" dirty="0" smtClean="0"/>
              <a:t>but arguably the </a:t>
            </a:r>
            <a:r>
              <a:rPr lang="en-GB" i="1" dirty="0" smtClean="0"/>
              <a:t>most valuable training </a:t>
            </a:r>
            <a:r>
              <a:rPr lang="en-GB" dirty="0" smtClean="0"/>
              <a:t>is what they learn and learned at CERN from their supervisors on-the-job!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95" y="368001"/>
            <a:ext cx="8331200" cy="62484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Papers, presentations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ACEOLE students are very active participants in conferences such as </a:t>
            </a:r>
            <a:r>
              <a:rPr lang="en-GB" dirty="0" smtClean="0">
                <a:hlinkClick r:id="rId2"/>
              </a:rPr>
              <a:t>CHEP</a:t>
            </a:r>
            <a:r>
              <a:rPr lang="en-GB" dirty="0" smtClean="0"/>
              <a:t>, </a:t>
            </a:r>
            <a:r>
              <a:rPr lang="en-GB" dirty="0" smtClean="0">
                <a:hlinkClick r:id="rId3"/>
              </a:rPr>
              <a:t>TWEPP</a:t>
            </a:r>
            <a:r>
              <a:rPr lang="en-GB" dirty="0" smtClean="0"/>
              <a:t>, </a:t>
            </a:r>
            <a:r>
              <a:rPr lang="en-GB" dirty="0" smtClean="0">
                <a:hlinkClick r:id="rId4"/>
              </a:rPr>
              <a:t>IEEE RealTime</a:t>
            </a:r>
            <a:r>
              <a:rPr lang="en-GB" dirty="0" smtClean="0"/>
              <a:t> (and very soon) </a:t>
            </a:r>
            <a:r>
              <a:rPr lang="en-GB" dirty="0" smtClean="0">
                <a:hlinkClick r:id="rId5"/>
              </a:rPr>
              <a:t>ICALEPCS</a:t>
            </a:r>
            <a:endParaRPr lang="en-GB" dirty="0" smtClean="0"/>
          </a:p>
          <a:p>
            <a:r>
              <a:rPr lang="en-GB" dirty="0" smtClean="0"/>
              <a:t> 6 conference contributions, 4 oral presentations, 2 posters, two papers to appear in peer-reviewed journals</a:t>
            </a:r>
          </a:p>
          <a:p>
            <a:r>
              <a:rPr lang="en-GB" dirty="0" smtClean="0"/>
              <a:t>And this is just the beginning… (most students do not even have a full year yet!)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WP5 12-months Niko Neufeld</a:t>
            </a:r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143</TotalTime>
  <Words>370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Twilight</vt:lpstr>
      <vt:lpstr>WP5 1 year activity report</vt:lpstr>
      <vt:lpstr>WP5 (people)</vt:lpstr>
      <vt:lpstr>WP5 – Associated Partners</vt:lpstr>
      <vt:lpstr>WP5: Work</vt:lpstr>
      <vt:lpstr>Slide 5</vt:lpstr>
      <vt:lpstr>Slide 6</vt:lpstr>
      <vt:lpstr>Training</vt:lpstr>
      <vt:lpstr>Slide 8</vt:lpstr>
      <vt:lpstr>Papers, presentations </vt:lpstr>
      <vt:lpstr>WP5 in year 2</vt:lpstr>
      <vt:lpstr>Summary &amp; Status</vt:lpstr>
      <vt:lpstr>WP5 is fun!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1 year report</dc:title>
  <dc:creator>Nora Neufeld</dc:creator>
  <cp:lastModifiedBy>NICE</cp:lastModifiedBy>
  <cp:revision>7</cp:revision>
  <dcterms:created xsi:type="dcterms:W3CDTF">2009-09-29T18:55:56Z</dcterms:created>
  <dcterms:modified xsi:type="dcterms:W3CDTF">2009-10-01T08:33:57Z</dcterms:modified>
</cp:coreProperties>
</file>