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90C8-B586-4BEC-B0C4-06B18B840B2B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4D9F3-CE9C-4721-A7B1-38E94DDFF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31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90C8-B586-4BEC-B0C4-06B18B840B2B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4D9F3-CE9C-4721-A7B1-38E94DDFF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391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90C8-B586-4BEC-B0C4-06B18B840B2B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4D9F3-CE9C-4721-A7B1-38E94DDFF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017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90C8-B586-4BEC-B0C4-06B18B840B2B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4D9F3-CE9C-4721-A7B1-38E94DDFF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199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90C8-B586-4BEC-B0C4-06B18B840B2B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4D9F3-CE9C-4721-A7B1-38E94DDFF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300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90C8-B586-4BEC-B0C4-06B18B840B2B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4D9F3-CE9C-4721-A7B1-38E94DDFF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513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90C8-B586-4BEC-B0C4-06B18B840B2B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4D9F3-CE9C-4721-A7B1-38E94DDFF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263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90C8-B586-4BEC-B0C4-06B18B840B2B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4D9F3-CE9C-4721-A7B1-38E94DDFF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856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90C8-B586-4BEC-B0C4-06B18B840B2B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4D9F3-CE9C-4721-A7B1-38E94DDFF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198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90C8-B586-4BEC-B0C4-06B18B840B2B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4D9F3-CE9C-4721-A7B1-38E94DDFF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628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90C8-B586-4BEC-B0C4-06B18B840B2B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4D9F3-CE9C-4721-A7B1-38E94DDFF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820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3A90C8-B586-4BEC-B0C4-06B18B840B2B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4D9F3-CE9C-4721-A7B1-38E94DDFF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229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</a:t>
            </a:r>
            <a:r>
              <a:rPr lang="en-US" dirty="0" smtClean="0"/>
              <a:t>Ultimate Scenario</a:t>
            </a:r>
            <a:br>
              <a:rPr lang="en-US" dirty="0" smtClean="0"/>
            </a:br>
            <a:r>
              <a:rPr lang="en-US" sz="3200" dirty="0" smtClean="0"/>
              <a:t>Tight collimator settings (TCSGs at 1.5 </a:t>
            </a:r>
            <a:r>
              <a:rPr lang="el-GR" sz="3200" dirty="0" smtClean="0"/>
              <a:t>σ</a:t>
            </a:r>
            <a:r>
              <a:rPr lang="en-US" sz="3200" dirty="0" smtClean="0"/>
              <a:t>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28654"/>
            <a:ext cx="5181600" cy="4145279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928654"/>
            <a:ext cx="5181600" cy="4145279"/>
          </a:xfrm>
        </p:spPr>
      </p:pic>
    </p:spTree>
    <p:extLst>
      <p:ext uri="{BB962C8B-B14F-4D97-AF65-F5344CB8AC3E}">
        <p14:creationId xmlns:p14="http://schemas.microsoft.com/office/powerpoint/2010/main" val="1975352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BCMS</a:t>
            </a:r>
            <a:r>
              <a:rPr lang="en-US" dirty="0"/>
              <a:t/>
            </a:r>
            <a:br>
              <a:rPr lang="en-US" dirty="0"/>
            </a:br>
            <a:r>
              <a:rPr lang="en-US" sz="3200" dirty="0"/>
              <a:t>Tight collimator settings (TCSGs at 1.5 </a:t>
            </a:r>
            <a:r>
              <a:rPr lang="el-GR" sz="3200" dirty="0"/>
              <a:t>σ</a:t>
            </a:r>
            <a:r>
              <a:rPr lang="en-US" sz="3200" dirty="0"/>
              <a:t>)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28654"/>
            <a:ext cx="5181600" cy="4145279"/>
          </a:xfr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928654"/>
            <a:ext cx="5181600" cy="4145279"/>
          </a:xfrm>
        </p:spPr>
      </p:pic>
    </p:spTree>
    <p:extLst>
      <p:ext uri="{BB962C8B-B14F-4D97-AF65-F5344CB8AC3E}">
        <p14:creationId xmlns:p14="http://schemas.microsoft.com/office/powerpoint/2010/main" val="2106065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HL-LHC Ultimate Scenario Tight collimator settings (TCSGs at 1.5 σ)</vt:lpstr>
      <vt:lpstr>HL-LHC BCMS Tight collimator settings (TCSGs at 1.5 σ)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Nominal Scenario</dc:title>
  <dc:creator>Sergey</dc:creator>
  <cp:lastModifiedBy>Sergey</cp:lastModifiedBy>
  <cp:revision>3</cp:revision>
  <dcterms:created xsi:type="dcterms:W3CDTF">2017-10-09T09:01:40Z</dcterms:created>
  <dcterms:modified xsi:type="dcterms:W3CDTF">2017-10-10T09:53:59Z</dcterms:modified>
</cp:coreProperties>
</file>