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72" r:id="rId4"/>
    <p:sldId id="260" r:id="rId5"/>
    <p:sldId id="261" r:id="rId6"/>
    <p:sldId id="262" r:id="rId7"/>
    <p:sldId id="277" r:id="rId8"/>
    <p:sldId id="278" r:id="rId9"/>
    <p:sldId id="263" r:id="rId10"/>
    <p:sldId id="264" r:id="rId11"/>
    <p:sldId id="265" r:id="rId12"/>
    <p:sldId id="268" r:id="rId13"/>
    <p:sldId id="269" r:id="rId14"/>
    <p:sldId id="279" r:id="rId15"/>
    <p:sldId id="270" r:id="rId16"/>
    <p:sldId id="274" r:id="rId17"/>
    <p:sldId id="275" r:id="rId18"/>
    <p:sldId id="273" r:id="rId19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34" y="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62A7CA-1D77-45FB-A41B-16C1C0878DD2}" type="datetimeFigureOut">
              <a:rPr lang="en-US" smtClean="0"/>
              <a:t>10/12/2017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369E87-182D-4253-A185-8BA3292809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9024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369E87-182D-4253-A185-8BA32928098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8230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1C82B-69D9-4450-AD5B-1F50EE721A48}" type="datetime1">
              <a:rPr lang="it-IT" smtClean="0"/>
              <a:t>12/10/2017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C4CB5-975D-4DAB-8F51-76B6F4E5054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916750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F4722-8097-4798-BD67-8CCB1B2E75FB}" type="datetime1">
              <a:rPr lang="it-IT" smtClean="0"/>
              <a:t>12/10/2017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C4CB5-975D-4DAB-8F51-76B6F4E5054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638743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DD072-C8AE-4ADF-99F6-C5213BA5AA44}" type="datetime1">
              <a:rPr lang="it-IT" smtClean="0"/>
              <a:t>12/10/2017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C4CB5-975D-4DAB-8F51-76B6F4E5054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491224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A38F4-8085-4C7B-B9F4-C478D8FB383E}" type="datetime1">
              <a:rPr lang="it-IT" smtClean="0"/>
              <a:t>12/10/2017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C4CB5-975D-4DAB-8F51-76B6F4E5054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341359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AFC22-6BDF-4C30-A2F5-DEB44D13E324}" type="datetime1">
              <a:rPr lang="it-IT" smtClean="0"/>
              <a:t>12/10/2017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C4CB5-975D-4DAB-8F51-76B6F4E5054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53472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E1CF3-EE85-4D49-9081-39417E8B0339}" type="datetime1">
              <a:rPr lang="it-IT" smtClean="0"/>
              <a:t>12/10/2017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C4CB5-975D-4DAB-8F51-76B6F4E5054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62663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6085C-AD2A-4AE5-AEE5-728E9D00EA31}" type="datetime1">
              <a:rPr lang="it-IT" smtClean="0"/>
              <a:t>12/10/2017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C4CB5-975D-4DAB-8F51-76B6F4E5054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208111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76357-602E-49E2-A8B8-2B32747D8096}" type="datetime1">
              <a:rPr lang="it-IT" smtClean="0"/>
              <a:t>12/10/2017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C4CB5-975D-4DAB-8F51-76B6F4E5054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00470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584A5-6EE4-4218-8919-AFBB6BE99111}" type="datetime1">
              <a:rPr lang="it-IT" smtClean="0"/>
              <a:t>12/10/2017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C4CB5-975D-4DAB-8F51-76B6F4E5054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942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00DB6-FA76-4574-B358-959079D0CB1A}" type="datetime1">
              <a:rPr lang="it-IT" smtClean="0"/>
              <a:t>12/10/2017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C4CB5-975D-4DAB-8F51-76B6F4E5054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377876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328BF-8B02-41A6-AEE7-1063AE10EF3C}" type="datetime1">
              <a:rPr lang="it-IT" smtClean="0"/>
              <a:t>12/10/2017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C4CB5-975D-4DAB-8F51-76B6F4E5054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385195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567300-1008-4880-AA1A-79162FD551F6}" type="datetime1">
              <a:rPr lang="it-IT" smtClean="0"/>
              <a:t>12/10/2017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0C4CB5-975D-4DAB-8F51-76B6F4E5054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67735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7824"/>
            <a:ext cx="9144000" cy="6433544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331640" y="235932"/>
            <a:ext cx="10550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RPC GAP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C4CB5-975D-4DAB-8F51-76B6F4E50540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60224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8548"/>
            <a:ext cx="9144000" cy="6420903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C4CB5-975D-4DAB-8F51-76B6F4E50540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81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2119"/>
            <a:ext cx="9144000" cy="6433762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C4CB5-975D-4DAB-8F51-76B6F4E50540}" type="slidenum">
              <a:rPr lang="it-IT" smtClean="0"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81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6408"/>
            <a:ext cx="9144000" cy="6425184"/>
          </a:xfrm>
          <a:prstGeom prst="rect">
            <a:avLst/>
          </a:prstGeom>
        </p:spPr>
      </p:pic>
      <p:sp>
        <p:nvSpPr>
          <p:cNvPr id="3" name="Isosceles Triangle 2"/>
          <p:cNvSpPr/>
          <p:nvPr/>
        </p:nvSpPr>
        <p:spPr>
          <a:xfrm rot="5400000">
            <a:off x="8407825" y="663384"/>
            <a:ext cx="505200" cy="27579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2" descr="Risultati immagini per immagini resistenza elettric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632724"/>
            <a:ext cx="1176065" cy="337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Connector 5"/>
          <p:cNvCxnSpPr>
            <a:stCxn id="3" idx="0"/>
          </p:cNvCxnSpPr>
          <p:nvPr/>
        </p:nvCxnSpPr>
        <p:spPr>
          <a:xfrm flipV="1">
            <a:off x="8798323" y="801280"/>
            <a:ext cx="94157" cy="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>
            <a:stCxn id="3" idx="3"/>
          </p:cNvCxnSpPr>
          <p:nvPr/>
        </p:nvCxnSpPr>
        <p:spPr>
          <a:xfrm flipH="1" flipV="1">
            <a:off x="8316416" y="801280"/>
            <a:ext cx="206112" cy="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C4CB5-975D-4DAB-8F51-76B6F4E50540}" type="slidenum">
              <a:rPr lang="it-IT" smtClean="0"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81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4265"/>
            <a:ext cx="9144000" cy="642947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C4CB5-975D-4DAB-8F51-76B6F4E50540}" type="slidenum">
              <a:rPr lang="it-IT" smtClean="0"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812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2962"/>
            <a:ext cx="9144000" cy="6452075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788024" y="5805264"/>
            <a:ext cx="95545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1400" dirty="0">
                <a:solidFill>
                  <a:prstClr val="black"/>
                </a:solidFill>
              </a:rPr>
              <a:t>TOP VIEW </a:t>
            </a:r>
          </a:p>
        </p:txBody>
      </p:sp>
      <p:sp>
        <p:nvSpPr>
          <p:cNvPr id="6" name="Rectangle 5"/>
          <p:cNvSpPr/>
          <p:nvPr/>
        </p:nvSpPr>
        <p:spPr>
          <a:xfrm>
            <a:off x="467544" y="5511509"/>
            <a:ext cx="94609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1400" dirty="0">
                <a:solidFill>
                  <a:prstClr val="black"/>
                </a:solidFill>
              </a:rPr>
              <a:t>SIDE VIEW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C4CB5-975D-4DAB-8F51-76B6F4E50540}" type="slidenum">
              <a:rPr lang="it-IT" smtClean="0"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42758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2348880"/>
            <a:ext cx="381386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Back up slides </a:t>
            </a:r>
            <a:endParaRPr lang="en-US" sz="4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C4CB5-975D-4DAB-8F51-76B6F4E50540}" type="slidenum">
              <a:rPr lang="it-IT" smtClean="0"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536352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491" y="764704"/>
            <a:ext cx="9182100" cy="562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C4CB5-975D-4DAB-8F51-76B6F4E50540}" type="slidenum">
              <a:rPr lang="it-IT" smtClean="0"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441130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915650" cy="7524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C4CB5-975D-4DAB-8F51-76B6F4E50540}" type="slidenum">
              <a:rPr lang="it-IT" smtClean="0"/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22549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7605" y="243694"/>
            <a:ext cx="9144000" cy="6425184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413080" y="1134616"/>
            <a:ext cx="205678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1400" dirty="0">
                <a:solidFill>
                  <a:prstClr val="black"/>
                </a:solidFill>
              </a:rPr>
              <a:t>30 mm  stiffener Al panel </a:t>
            </a:r>
          </a:p>
        </p:txBody>
      </p:sp>
      <p:sp>
        <p:nvSpPr>
          <p:cNvPr id="6" name="Rectangle 5"/>
          <p:cNvSpPr/>
          <p:nvPr/>
        </p:nvSpPr>
        <p:spPr>
          <a:xfrm>
            <a:off x="6919755" y="1773982"/>
            <a:ext cx="2286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400" b="1" dirty="0">
                <a:solidFill>
                  <a:srgbClr val="FF0000"/>
                </a:solidFill>
              </a:rPr>
              <a:t>*</a:t>
            </a:r>
            <a:r>
              <a:rPr lang="en-US" sz="1400" dirty="0" smtClean="0">
                <a:solidFill>
                  <a:prstClr val="black"/>
                </a:solidFill>
              </a:rPr>
              <a:t>0,21 </a:t>
            </a:r>
            <a:r>
              <a:rPr lang="en-US" sz="1400" dirty="0">
                <a:solidFill>
                  <a:prstClr val="black"/>
                </a:solidFill>
              </a:rPr>
              <a:t>mm +3mm + 0,21 mm</a:t>
            </a:r>
          </a:p>
          <a:p>
            <a:pPr lvl="0"/>
            <a:r>
              <a:rPr lang="en-US" sz="1400" dirty="0" smtClean="0">
                <a:solidFill>
                  <a:prstClr val="black"/>
                </a:solidFill>
              </a:rPr>
              <a:t>   Cu </a:t>
            </a:r>
            <a:r>
              <a:rPr lang="en-US" sz="1400" dirty="0">
                <a:solidFill>
                  <a:prstClr val="black"/>
                </a:solidFill>
              </a:rPr>
              <a:t>Strip  + Foam + Cu GND </a:t>
            </a:r>
          </a:p>
        </p:txBody>
      </p:sp>
      <p:sp>
        <p:nvSpPr>
          <p:cNvPr id="8" name="Rectangle 7"/>
          <p:cNvSpPr/>
          <p:nvPr/>
        </p:nvSpPr>
        <p:spPr>
          <a:xfrm>
            <a:off x="8284131" y="3302397"/>
            <a:ext cx="95250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1400" dirty="0">
                <a:solidFill>
                  <a:prstClr val="black"/>
                </a:solidFill>
              </a:rPr>
              <a:t>6 mm GAP</a:t>
            </a:r>
          </a:p>
        </p:txBody>
      </p:sp>
      <p:sp>
        <p:nvSpPr>
          <p:cNvPr id="10" name="Rectangle 9"/>
          <p:cNvSpPr/>
          <p:nvPr/>
        </p:nvSpPr>
        <p:spPr>
          <a:xfrm>
            <a:off x="756837" y="5373216"/>
            <a:ext cx="6048672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400" b="1" dirty="0">
                <a:solidFill>
                  <a:srgbClr val="FF0000"/>
                </a:solidFill>
              </a:rPr>
              <a:t>*</a:t>
            </a:r>
            <a:r>
              <a:rPr lang="en-US" sz="1400" dirty="0">
                <a:solidFill>
                  <a:prstClr val="black"/>
                </a:solidFill>
              </a:rPr>
              <a:t>ALICE STRIP  foils are  0,19 mm Mylar coated with 0,020 mm copper  </a:t>
            </a:r>
          </a:p>
          <a:p>
            <a:pPr lvl="0"/>
            <a:r>
              <a:rPr lang="en-US" sz="1200" dirty="0">
                <a:solidFill>
                  <a:prstClr val="black"/>
                </a:solidFill>
              </a:rPr>
              <a:t>R. </a:t>
            </a:r>
            <a:r>
              <a:rPr lang="en-US" sz="1200" dirty="0" err="1">
                <a:solidFill>
                  <a:prstClr val="black"/>
                </a:solidFill>
              </a:rPr>
              <a:t>Arnaldi</a:t>
            </a:r>
            <a:r>
              <a:rPr lang="en-US" sz="1200" dirty="0">
                <a:solidFill>
                  <a:prstClr val="black"/>
                </a:solidFill>
              </a:rPr>
              <a:t> et al. / Nuclear Physics B (Proc. Suppl.) 158 (2006) 83–86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3781173" y="1459528"/>
            <a:ext cx="658878" cy="115212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8062755" y="2329910"/>
            <a:ext cx="759816" cy="94520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 flipV="1">
            <a:off x="8049241" y="3397186"/>
            <a:ext cx="554453" cy="3813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C4CB5-975D-4DAB-8F51-76B6F4E50540}" type="slidenum">
              <a:rPr lang="it-IT" smtClean="0"/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72773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4265"/>
            <a:ext cx="9144000" cy="642947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940152" y="210045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dirty="0"/>
              <a:t>Stiffener Panel  </a:t>
            </a:r>
            <a:endParaRPr lang="en-US" sz="1400" dirty="0" smtClean="0"/>
          </a:p>
          <a:p>
            <a:r>
              <a:rPr lang="en-US" sz="1400" dirty="0" smtClean="0"/>
              <a:t>Aluminum </a:t>
            </a:r>
            <a:r>
              <a:rPr lang="en-US" sz="1400" dirty="0"/>
              <a:t>Honeycomb </a:t>
            </a:r>
          </a:p>
          <a:p>
            <a:r>
              <a:rPr lang="en-US" sz="1400" dirty="0"/>
              <a:t>30 mm thick </a:t>
            </a:r>
          </a:p>
        </p:txBody>
      </p:sp>
      <p:cxnSp>
        <p:nvCxnSpPr>
          <p:cNvPr id="4" name="Straight Arrow Connector 3"/>
          <p:cNvCxnSpPr/>
          <p:nvPr/>
        </p:nvCxnSpPr>
        <p:spPr>
          <a:xfrm flipH="1">
            <a:off x="4876925" y="633126"/>
            <a:ext cx="1080120" cy="78088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7020272" y="1152403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dirty="0"/>
              <a:t>Standard BOSCH  Tubular </a:t>
            </a:r>
          </a:p>
          <a:p>
            <a:r>
              <a:rPr lang="en-US" sz="1400" dirty="0"/>
              <a:t>Aluminum Frame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6623429" y="1423595"/>
            <a:ext cx="432048" cy="50405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3419872" y="5922858"/>
            <a:ext cx="25202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Preamplifiers  FERICC 11</a:t>
            </a:r>
          </a:p>
          <a:p>
            <a:r>
              <a:rPr lang="en-US" sz="1400" dirty="0"/>
              <a:t>Cards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2555776" y="5373216"/>
            <a:ext cx="864096" cy="54964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5220072" y="5301208"/>
            <a:ext cx="627797" cy="69365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C4CB5-975D-4DAB-8F51-76B6F4E50540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81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0805" y="217098"/>
            <a:ext cx="9144000" cy="6423804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413080" y="1134616"/>
            <a:ext cx="205678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1400" dirty="0">
                <a:solidFill>
                  <a:prstClr val="black"/>
                </a:solidFill>
              </a:rPr>
              <a:t>30 mm  stiffener Al panel </a:t>
            </a:r>
          </a:p>
        </p:txBody>
      </p:sp>
      <p:sp>
        <p:nvSpPr>
          <p:cNvPr id="6" name="Rectangle 5"/>
          <p:cNvSpPr/>
          <p:nvPr/>
        </p:nvSpPr>
        <p:spPr>
          <a:xfrm>
            <a:off x="6919755" y="1773982"/>
            <a:ext cx="2286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400" b="1" dirty="0">
                <a:solidFill>
                  <a:srgbClr val="FF0000"/>
                </a:solidFill>
              </a:rPr>
              <a:t>*</a:t>
            </a:r>
            <a:r>
              <a:rPr lang="en-US" sz="1400" dirty="0" smtClean="0">
                <a:solidFill>
                  <a:prstClr val="black"/>
                </a:solidFill>
              </a:rPr>
              <a:t>0,21 </a:t>
            </a:r>
            <a:r>
              <a:rPr lang="en-US" sz="1400" dirty="0">
                <a:solidFill>
                  <a:prstClr val="black"/>
                </a:solidFill>
              </a:rPr>
              <a:t>mm +3mm + 0,21 mm</a:t>
            </a:r>
          </a:p>
          <a:p>
            <a:pPr lvl="0"/>
            <a:r>
              <a:rPr lang="en-US" sz="1400" dirty="0" smtClean="0">
                <a:solidFill>
                  <a:prstClr val="black"/>
                </a:solidFill>
              </a:rPr>
              <a:t>   Cu </a:t>
            </a:r>
            <a:r>
              <a:rPr lang="en-US" sz="1400" dirty="0">
                <a:solidFill>
                  <a:prstClr val="black"/>
                </a:solidFill>
              </a:rPr>
              <a:t>Strip  + Foam + Cu GND </a:t>
            </a:r>
          </a:p>
        </p:txBody>
      </p:sp>
      <p:sp>
        <p:nvSpPr>
          <p:cNvPr id="8" name="Rectangle 7"/>
          <p:cNvSpPr/>
          <p:nvPr/>
        </p:nvSpPr>
        <p:spPr>
          <a:xfrm>
            <a:off x="8223721" y="3501008"/>
            <a:ext cx="95250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1400" dirty="0">
                <a:solidFill>
                  <a:prstClr val="black"/>
                </a:solidFill>
              </a:rPr>
              <a:t>6 mm GAP</a:t>
            </a:r>
          </a:p>
        </p:txBody>
      </p:sp>
      <p:sp>
        <p:nvSpPr>
          <p:cNvPr id="10" name="Rectangle 9"/>
          <p:cNvSpPr/>
          <p:nvPr/>
        </p:nvSpPr>
        <p:spPr>
          <a:xfrm>
            <a:off x="756837" y="5373216"/>
            <a:ext cx="6048672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400" b="1" dirty="0">
                <a:solidFill>
                  <a:srgbClr val="FF0000"/>
                </a:solidFill>
              </a:rPr>
              <a:t>*</a:t>
            </a:r>
            <a:r>
              <a:rPr lang="en-US" sz="1400" dirty="0">
                <a:solidFill>
                  <a:prstClr val="black"/>
                </a:solidFill>
              </a:rPr>
              <a:t>ALICE STRIP  foils are  0,19 mm Mylar coated with 0,020 mm copper  </a:t>
            </a:r>
          </a:p>
          <a:p>
            <a:pPr lvl="0"/>
            <a:r>
              <a:rPr lang="en-US" sz="1200" dirty="0">
                <a:solidFill>
                  <a:prstClr val="black"/>
                </a:solidFill>
              </a:rPr>
              <a:t>R. </a:t>
            </a:r>
            <a:r>
              <a:rPr lang="en-US" sz="1200" dirty="0" err="1">
                <a:solidFill>
                  <a:prstClr val="black"/>
                </a:solidFill>
              </a:rPr>
              <a:t>Arnaldi</a:t>
            </a:r>
            <a:r>
              <a:rPr lang="en-US" sz="1200" dirty="0">
                <a:solidFill>
                  <a:prstClr val="black"/>
                </a:solidFill>
              </a:rPr>
              <a:t> et al. / Nuclear Physics B (Proc. Suppl.) 158 (2006) 83–86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3781173" y="1459528"/>
            <a:ext cx="658878" cy="110537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8159034" y="2329910"/>
            <a:ext cx="540939" cy="94520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 flipV="1">
            <a:off x="8223721" y="3407169"/>
            <a:ext cx="554452" cy="10382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C4CB5-975D-4DAB-8F51-76B6F4E50540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42573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2456"/>
            <a:ext cx="9144000" cy="6433087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C4CB5-975D-4DAB-8F51-76B6F4E50540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81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2656"/>
            <a:ext cx="9144000" cy="6441670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5760000" y="2977427"/>
            <a:ext cx="360040" cy="576064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7549967" y="1352812"/>
            <a:ext cx="15476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400" dirty="0">
                <a:solidFill>
                  <a:prstClr val="black"/>
                </a:solidFill>
              </a:rPr>
              <a:t>To be soldered </a:t>
            </a:r>
          </a:p>
          <a:p>
            <a:pPr lvl="0"/>
            <a:r>
              <a:rPr lang="en-US" sz="1400" dirty="0" smtClean="0">
                <a:solidFill>
                  <a:prstClr val="black"/>
                </a:solidFill>
              </a:rPr>
              <a:t>with </a:t>
            </a:r>
            <a:r>
              <a:rPr lang="en-US" sz="1400" dirty="0">
                <a:solidFill>
                  <a:prstClr val="black"/>
                </a:solidFill>
              </a:rPr>
              <a:t>a short wire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6067300" y="1876032"/>
            <a:ext cx="1492887" cy="104688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l 6"/>
          <p:cNvSpPr/>
          <p:nvPr/>
        </p:nvSpPr>
        <p:spPr>
          <a:xfrm>
            <a:off x="2340000" y="3996000"/>
            <a:ext cx="325489" cy="288032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320000" y="4035012"/>
            <a:ext cx="325489" cy="288032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4599391" y="4188431"/>
            <a:ext cx="1628793" cy="172397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 flipV="1">
            <a:off x="2665241" y="4044415"/>
            <a:ext cx="3562943" cy="186799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5732443" y="5918991"/>
            <a:ext cx="294401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400" dirty="0">
                <a:solidFill>
                  <a:prstClr val="black"/>
                </a:solidFill>
              </a:rPr>
              <a:t>To be soldered with a </a:t>
            </a:r>
            <a:r>
              <a:rPr lang="en-US" sz="1400" dirty="0" smtClean="0">
                <a:solidFill>
                  <a:prstClr val="black"/>
                </a:solidFill>
              </a:rPr>
              <a:t>braided wire </a:t>
            </a:r>
            <a:r>
              <a:rPr lang="en-US" sz="1400" dirty="0">
                <a:solidFill>
                  <a:prstClr val="black"/>
                </a:solidFill>
              </a:rPr>
              <a:t>to</a:t>
            </a:r>
          </a:p>
          <a:p>
            <a:pPr lvl="0"/>
            <a:r>
              <a:rPr lang="en-US" sz="1400" dirty="0">
                <a:solidFill>
                  <a:prstClr val="black"/>
                </a:solidFill>
              </a:rPr>
              <a:t>ground  on back of strip plane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C4CB5-975D-4DAB-8F51-76B6F4E50540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81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4265"/>
            <a:ext cx="9144000" cy="6429470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1982445" y="232760"/>
            <a:ext cx="619677" cy="115212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Risultati immagini per immagini resistenza elettric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872816" y="608728"/>
            <a:ext cx="838936" cy="337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>
            <a:off x="2602122" y="808824"/>
            <a:ext cx="2545942" cy="211612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2719808" y="357815"/>
            <a:ext cx="231056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1400" dirty="0">
                <a:solidFill>
                  <a:prstClr val="black"/>
                </a:solidFill>
              </a:rPr>
              <a:t>Termination resistor  50 Ohm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C4CB5-975D-4DAB-8F51-76B6F4E50540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81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3360"/>
            <a:ext cx="9144000" cy="6431280"/>
          </a:xfrm>
          <a:prstGeom prst="rect">
            <a:avLst/>
          </a:prstGeom>
        </p:spPr>
      </p:pic>
      <p:pic>
        <p:nvPicPr>
          <p:cNvPr id="3" name="Picture 2" descr="Risultati immagini per immagini resistenza elettric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344" y="228786"/>
            <a:ext cx="1176065" cy="337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Isosceles Triangle 3"/>
          <p:cNvSpPr/>
          <p:nvPr/>
        </p:nvSpPr>
        <p:spPr>
          <a:xfrm rot="5400000">
            <a:off x="843751" y="6252496"/>
            <a:ext cx="505200" cy="27579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>
            <a:off x="1234249" y="6390393"/>
            <a:ext cx="3854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>
            <a:stCxn id="4" idx="3"/>
          </p:cNvCxnSpPr>
          <p:nvPr/>
        </p:nvCxnSpPr>
        <p:spPr>
          <a:xfrm flipH="1" flipV="1">
            <a:off x="610344" y="6390393"/>
            <a:ext cx="348110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C4CB5-975D-4DAB-8F51-76B6F4E50540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27283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4569"/>
            <a:ext cx="9144000" cy="6448862"/>
          </a:xfrm>
          <a:prstGeom prst="rect">
            <a:avLst/>
          </a:prstGeom>
        </p:spPr>
      </p:pic>
      <p:pic>
        <p:nvPicPr>
          <p:cNvPr id="3" name="Picture 2" descr="Risultati immagini per immagini resistenza elettric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04569"/>
            <a:ext cx="1176065" cy="337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Isosceles Triangle 3"/>
          <p:cNvSpPr/>
          <p:nvPr/>
        </p:nvSpPr>
        <p:spPr>
          <a:xfrm rot="5400000">
            <a:off x="7265986" y="5810822"/>
            <a:ext cx="505200" cy="27579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>
            <a:stCxn id="4" idx="0"/>
          </p:cNvCxnSpPr>
          <p:nvPr/>
        </p:nvCxnSpPr>
        <p:spPr>
          <a:xfrm flipV="1">
            <a:off x="7656484" y="5948719"/>
            <a:ext cx="299892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>
            <a:stCxn id="4" idx="3"/>
          </p:cNvCxnSpPr>
          <p:nvPr/>
        </p:nvCxnSpPr>
        <p:spPr>
          <a:xfrm flipH="1">
            <a:off x="7164288" y="5948720"/>
            <a:ext cx="21640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C4CB5-975D-4DAB-8F51-76B6F4E50540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9902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4640"/>
            <a:ext cx="9144000" cy="640872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C4CB5-975D-4DAB-8F51-76B6F4E50540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81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</TotalTime>
  <Words>183</Words>
  <Application>Microsoft Office PowerPoint</Application>
  <PresentationFormat>On-screen Show (4:3)</PresentationFormat>
  <Paragraphs>47</Paragraphs>
  <Slides>18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Tema di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valentino</dc:creator>
  <cp:lastModifiedBy>Simone</cp:lastModifiedBy>
  <cp:revision>33</cp:revision>
  <dcterms:created xsi:type="dcterms:W3CDTF">2017-10-06T08:51:09Z</dcterms:created>
  <dcterms:modified xsi:type="dcterms:W3CDTF">2017-10-12T10:15:10Z</dcterms:modified>
</cp:coreProperties>
</file>