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331" r:id="rId3"/>
    <p:sldId id="332" r:id="rId4"/>
    <p:sldId id="333" r:id="rId5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003478"/>
    <a:srgbClr val="008000"/>
    <a:srgbClr val="0CC6DE"/>
    <a:srgbClr val="85C7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10" autoAdjust="0"/>
    <p:restoredTop sz="84580" autoAdjust="0"/>
  </p:normalViewPr>
  <p:slideViewPr>
    <p:cSldViewPr snapToObjects="1">
      <p:cViewPr varScale="1">
        <p:scale>
          <a:sx n="95" d="100"/>
          <a:sy n="95" d="100"/>
        </p:scale>
        <p:origin x="2160" y="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0EF8AD-D3A8-4CB2-AB6E-AF1FA73E417C}" type="datetimeFigureOut">
              <a:rPr lang="de-DE" altLang="de-DE"/>
              <a:pPr/>
              <a:t>01.11.2017</a:t>
            </a:fld>
            <a:endParaRPr lang="de-DE" alt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56FA6D-C57C-4406-BB77-D45CD62F6C1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72130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43227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80421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62718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10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platzhalter 10"/>
          <p:cNvSpPr>
            <a:spLocks noGrp="1"/>
          </p:cNvSpPr>
          <p:nvPr>
            <p:ph type="body" sz="quarter" idx="10"/>
          </p:nvPr>
        </p:nvSpPr>
        <p:spPr>
          <a:xfrm>
            <a:off x="468313" y="5157788"/>
            <a:ext cx="3887787" cy="13668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177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0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en-US" smtClean="0"/>
              <a:t>02.11.2017</a:t>
            </a:r>
            <a:endParaRPr lang="de-DE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IMC SG meeting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142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1"/>
          </p:nvPr>
        </p:nvSpPr>
        <p:spPr>
          <a:xfrm>
            <a:off x="465156" y="1377295"/>
            <a:ext cx="3898776" cy="4723013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4" name="Inhaltsplatzhalter 12"/>
          <p:cNvSpPr>
            <a:spLocks noGrp="1"/>
          </p:cNvSpPr>
          <p:nvPr>
            <p:ph sz="quarter" idx="12"/>
          </p:nvPr>
        </p:nvSpPr>
        <p:spPr>
          <a:xfrm>
            <a:off x="4788024" y="1377296"/>
            <a:ext cx="3898776" cy="472301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en-US" smtClean="0"/>
              <a:t>02.11.2017</a:t>
            </a:r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IMC SG meeting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520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1" name="Medienplatzhalter 10"/>
          <p:cNvSpPr>
            <a:spLocks noGrp="1"/>
          </p:cNvSpPr>
          <p:nvPr>
            <p:ph type="media" sz="quarter" idx="11"/>
          </p:nvPr>
        </p:nvSpPr>
        <p:spPr>
          <a:xfrm>
            <a:off x="1403648" y="1287465"/>
            <a:ext cx="6336704" cy="4445791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5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en-US" smtClean="0"/>
              <a:t>02.11.2017</a:t>
            </a:r>
            <a:endParaRPr lang="de-DE" dirty="0"/>
          </a:p>
        </p:txBody>
      </p:sp>
      <p:sp>
        <p:nvSpPr>
          <p:cNvPr id="18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IMC SG meeting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17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Onlinebild-Platzhalter 3"/>
          <p:cNvSpPr>
            <a:spLocks noGrp="1"/>
          </p:cNvSpPr>
          <p:nvPr>
            <p:ph type="clipArt" sz="quarter" idx="11"/>
          </p:nvPr>
        </p:nvSpPr>
        <p:spPr>
          <a:xfrm>
            <a:off x="2195513" y="1628775"/>
            <a:ext cx="4752975" cy="381635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en-US" smtClean="0"/>
              <a:t>02.11.2017</a:t>
            </a:r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IMC SG meeting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78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Mastertextformat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  <a:p>
            <a:pPr lvl="4"/>
            <a:r>
              <a:rPr lang="de-DE" altLang="de-DE" dirty="0" smtClean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9" descr="ipogg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en-US" smtClean="0"/>
              <a:t>02.11.2017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IMC SG meeting CERN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rk.ac.uk/physics/public-and-schools/secondary/nuclear-masterclas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00110" y="5085184"/>
            <a:ext cx="424847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003478"/>
                </a:solidFill>
              </a:rPr>
              <a:t>Uta Bilow, TU Dresden</a:t>
            </a:r>
          </a:p>
          <a:p>
            <a:r>
              <a:rPr lang="de-DE" sz="2400" dirty="0" smtClean="0">
                <a:solidFill>
                  <a:srgbClr val="003478"/>
                </a:solidFill>
              </a:rPr>
              <a:t>Ken Cecire, </a:t>
            </a:r>
            <a:r>
              <a:rPr lang="de-DE" sz="2400" dirty="0" err="1" smtClean="0">
                <a:solidFill>
                  <a:srgbClr val="003478"/>
                </a:solidFill>
              </a:rPr>
              <a:t>QuarkNet</a:t>
            </a:r>
            <a:endParaRPr lang="de-DE" sz="2400" dirty="0" smtClean="0">
              <a:solidFill>
                <a:srgbClr val="003478"/>
              </a:solidFill>
            </a:endParaRPr>
          </a:p>
          <a:p>
            <a:endParaRPr lang="de-DE" dirty="0">
              <a:solidFill>
                <a:srgbClr val="003478"/>
              </a:solidFill>
            </a:endParaRPr>
          </a:p>
          <a:p>
            <a:r>
              <a:rPr lang="de-DE" dirty="0" smtClean="0">
                <a:solidFill>
                  <a:srgbClr val="003478"/>
                </a:solidFill>
              </a:rPr>
              <a:t>SG </a:t>
            </a:r>
            <a:r>
              <a:rPr lang="de-DE" dirty="0" err="1" smtClean="0">
                <a:solidFill>
                  <a:srgbClr val="003478"/>
                </a:solidFill>
              </a:rPr>
              <a:t>meeting</a:t>
            </a:r>
            <a:r>
              <a:rPr lang="de-DE" dirty="0" smtClean="0">
                <a:solidFill>
                  <a:srgbClr val="003478"/>
                </a:solidFill>
              </a:rPr>
              <a:t>, </a:t>
            </a:r>
            <a:r>
              <a:rPr lang="de-DE" dirty="0" err="1" smtClean="0">
                <a:solidFill>
                  <a:srgbClr val="003478"/>
                </a:solidFill>
              </a:rPr>
              <a:t>Geneva</a:t>
            </a:r>
            <a:endParaRPr lang="de-DE" dirty="0" smtClean="0">
              <a:solidFill>
                <a:srgbClr val="003478"/>
              </a:solidFill>
            </a:endParaRPr>
          </a:p>
          <a:p>
            <a:r>
              <a:rPr lang="de-DE" dirty="0" smtClean="0">
                <a:solidFill>
                  <a:srgbClr val="003478"/>
                </a:solidFill>
              </a:rPr>
              <a:t>02.11.2017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 </a:t>
            </a:r>
            <a:r>
              <a:rPr lang="de-DE" dirty="0" smtClean="0"/>
              <a:t>Masterclasses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1"/>
          </p:nvPr>
        </p:nvSpPr>
        <p:spPr>
          <a:xfrm>
            <a:off x="467544" y="1052736"/>
            <a:ext cx="3898776" cy="472301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de-DE" sz="2000" b="1" dirty="0" err="1" smtClean="0"/>
              <a:t>Existing</a:t>
            </a:r>
            <a:endParaRPr lang="de-DE" sz="2000" b="1" dirty="0" smtClean="0"/>
          </a:p>
          <a:p>
            <a:pPr>
              <a:spcBef>
                <a:spcPts val="0"/>
              </a:spcBef>
            </a:pPr>
            <a:r>
              <a:rPr lang="de-DE" sz="2000" dirty="0" smtClean="0"/>
              <a:t>LHC-MC = IMC</a:t>
            </a:r>
          </a:p>
          <a:p>
            <a:pPr>
              <a:spcBef>
                <a:spcPts val="0"/>
              </a:spcBef>
            </a:pPr>
            <a:r>
              <a:rPr lang="de-DE" sz="2000" dirty="0" err="1" smtClean="0"/>
              <a:t>IceCube</a:t>
            </a:r>
            <a:r>
              <a:rPr lang="de-DE" sz="2000" dirty="0" smtClean="0"/>
              <a:t> MC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Pierre-</a:t>
            </a:r>
            <a:r>
              <a:rPr lang="de-DE" sz="2000" dirty="0" err="1" smtClean="0"/>
              <a:t>Auger</a:t>
            </a:r>
            <a:r>
              <a:rPr lang="de-DE" sz="2000" dirty="0" smtClean="0"/>
              <a:t> MC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Neutrino MC </a:t>
            </a:r>
            <a:r>
              <a:rPr lang="de-DE" sz="2000" dirty="0" smtClean="0"/>
              <a:t>(</a:t>
            </a:r>
            <a:r>
              <a:rPr lang="de-DE" sz="2000" dirty="0" err="1" smtClean="0"/>
              <a:t>Miner</a:t>
            </a:r>
            <a:r>
              <a:rPr lang="de-DE" sz="2000" dirty="0" err="1" smtClean="0">
                <a:latin typeface="Symbol" panose="05050102010706020507" pitchFamily="18" charset="2"/>
              </a:rPr>
              <a:t>n</a:t>
            </a:r>
            <a:r>
              <a:rPr lang="de-DE" sz="2000" dirty="0" err="1" smtClean="0"/>
              <a:t>a</a:t>
            </a:r>
            <a:r>
              <a:rPr lang="de-DE" sz="2000" dirty="0" smtClean="0"/>
              <a:t>)</a:t>
            </a:r>
          </a:p>
          <a:p>
            <a:pPr>
              <a:spcBef>
                <a:spcPts val="0"/>
              </a:spcBef>
            </a:pPr>
            <a:r>
              <a:rPr lang="de-DE" sz="2000" dirty="0" err="1" smtClean="0">
                <a:hlinkClick r:id="rId3"/>
              </a:rPr>
              <a:t>Nuclear</a:t>
            </a:r>
            <a:r>
              <a:rPr lang="de-DE" sz="2000" dirty="0" smtClean="0">
                <a:hlinkClick r:id="rId3"/>
              </a:rPr>
              <a:t> MC (Univ. York)</a:t>
            </a:r>
            <a:endParaRPr lang="de-DE" sz="2000" dirty="0" smtClean="0"/>
          </a:p>
          <a:p>
            <a:pPr marL="0" indent="0">
              <a:spcBef>
                <a:spcPts val="0"/>
              </a:spcBef>
              <a:buNone/>
            </a:pPr>
            <a:endParaRPr lang="de-DE" sz="800" dirty="0" smtClean="0"/>
          </a:p>
          <a:p>
            <a:pPr marL="622300" lvl="1" indent="-260350">
              <a:spcBef>
                <a:spcPts val="0"/>
              </a:spcBef>
            </a:pPr>
            <a:r>
              <a:rPr lang="en-US" sz="1600" dirty="0"/>
              <a:t>A</a:t>
            </a:r>
            <a:r>
              <a:rPr lang="en-US" sz="1600" dirty="0" smtClean="0"/>
              <a:t>ctivity </a:t>
            </a:r>
            <a:r>
              <a:rPr lang="en-US" sz="1600" dirty="0"/>
              <a:t>demonstrating half-lives and the random nature of radioactive </a:t>
            </a:r>
            <a:r>
              <a:rPr lang="en-US" sz="1600" dirty="0" smtClean="0"/>
              <a:t>decay</a:t>
            </a:r>
            <a:endParaRPr lang="en-US" sz="1600" dirty="0"/>
          </a:p>
          <a:p>
            <a:pPr marL="622300" lvl="1" indent="-260350"/>
            <a:r>
              <a:rPr lang="en-US" sz="1600" dirty="0"/>
              <a:t>C</a:t>
            </a:r>
            <a:r>
              <a:rPr lang="en-US" sz="1600" dirty="0" smtClean="0"/>
              <a:t>omputer </a:t>
            </a:r>
            <a:r>
              <a:rPr lang="en-US" sz="1600" dirty="0"/>
              <a:t>simulation of the liquid drop model of neutron </a:t>
            </a:r>
            <a:r>
              <a:rPr lang="en-US" sz="1600" dirty="0" smtClean="0"/>
              <a:t>stars</a:t>
            </a:r>
          </a:p>
          <a:p>
            <a:pPr marL="622300" lvl="1" indent="-260350"/>
            <a:r>
              <a:rPr lang="en-US" sz="1600" dirty="0" smtClean="0"/>
              <a:t>Use of </a:t>
            </a:r>
            <a:r>
              <a:rPr lang="en-US" sz="1600" dirty="0"/>
              <a:t>advanced gamma detectors to </a:t>
            </a:r>
            <a:r>
              <a:rPr lang="en-US" sz="1600" dirty="0" err="1"/>
              <a:t>analyse</a:t>
            </a:r>
            <a:r>
              <a:rPr lang="en-US" sz="1600" dirty="0"/>
              <a:t> energy spectra and identify unknown sources and </a:t>
            </a:r>
            <a:r>
              <a:rPr lang="en-US" sz="1600" dirty="0" smtClean="0"/>
              <a:t>materials</a:t>
            </a:r>
            <a:endParaRPr lang="en-US" sz="16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spcBef>
                <a:spcPts val="0"/>
              </a:spcBef>
              <a:buNone/>
            </a:pPr>
            <a:endParaRPr lang="en-US" sz="2000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2"/>
          </p:nvPr>
        </p:nvSpPr>
        <p:spPr>
          <a:xfrm>
            <a:off x="4763318" y="1063456"/>
            <a:ext cx="3898776" cy="472301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de-DE" sz="2000" b="1" dirty="0" err="1"/>
              <a:t>Under</a:t>
            </a:r>
            <a:r>
              <a:rPr lang="de-DE" sz="2000" b="1" dirty="0"/>
              <a:t> </a:t>
            </a:r>
            <a:r>
              <a:rPr lang="de-DE" sz="2000" b="1" dirty="0" err="1"/>
              <a:t>development</a:t>
            </a:r>
            <a:endParaRPr lang="de-DE" sz="2000" b="1" dirty="0"/>
          </a:p>
          <a:p>
            <a:pPr>
              <a:spcBef>
                <a:spcPts val="0"/>
              </a:spcBef>
            </a:pPr>
            <a:r>
              <a:rPr lang="de-DE" sz="2000" dirty="0" smtClean="0"/>
              <a:t>Neutrino MC (</a:t>
            </a:r>
            <a:r>
              <a:rPr lang="de-DE" sz="2000" dirty="0" err="1" smtClean="0"/>
              <a:t>MicroBoone</a:t>
            </a:r>
            <a:r>
              <a:rPr lang="de-DE" sz="2000" dirty="0"/>
              <a:t>) </a:t>
            </a:r>
          </a:p>
          <a:p>
            <a:pPr>
              <a:spcBef>
                <a:spcPts val="0"/>
              </a:spcBef>
            </a:pPr>
            <a:r>
              <a:rPr lang="de-DE" sz="2000" dirty="0"/>
              <a:t>Belle </a:t>
            </a:r>
            <a:r>
              <a:rPr lang="de-DE" sz="2000" dirty="0" smtClean="0"/>
              <a:t>II MC</a:t>
            </a:r>
            <a:endParaRPr lang="de-DE" sz="2000" dirty="0"/>
          </a:p>
          <a:p>
            <a:pPr marL="0" indent="0">
              <a:spcBef>
                <a:spcPts val="0"/>
              </a:spcBef>
              <a:buNone/>
            </a:pPr>
            <a:endParaRPr lang="de-DE" sz="800" dirty="0"/>
          </a:p>
          <a:p>
            <a:pPr marL="0" indent="0">
              <a:spcBef>
                <a:spcPts val="0"/>
              </a:spcBef>
              <a:buNone/>
            </a:pPr>
            <a:r>
              <a:rPr lang="de-DE" sz="2000" b="1" dirty="0"/>
              <a:t>More </a:t>
            </a:r>
            <a:r>
              <a:rPr lang="de-DE" sz="2000" b="1" dirty="0" err="1"/>
              <a:t>ideas</a:t>
            </a:r>
            <a:endParaRPr lang="de-DE" sz="2000" b="1" dirty="0"/>
          </a:p>
          <a:p>
            <a:pPr>
              <a:spcBef>
                <a:spcPts val="0"/>
              </a:spcBef>
            </a:pPr>
            <a:r>
              <a:rPr lang="de-DE" sz="2000" dirty="0"/>
              <a:t>TOTEM</a:t>
            </a:r>
          </a:p>
          <a:p>
            <a:pPr>
              <a:spcBef>
                <a:spcPts val="0"/>
              </a:spcBef>
            </a:pPr>
            <a:r>
              <a:rPr lang="de-DE" sz="2000" dirty="0"/>
              <a:t>CLIC</a:t>
            </a:r>
          </a:p>
          <a:p>
            <a:pPr>
              <a:spcBef>
                <a:spcPts val="0"/>
              </a:spcBef>
            </a:pPr>
            <a:r>
              <a:rPr lang="de-DE" sz="2000" dirty="0"/>
              <a:t>SESAME</a:t>
            </a:r>
          </a:p>
          <a:p>
            <a:pPr>
              <a:spcBef>
                <a:spcPts val="0"/>
              </a:spcBef>
            </a:pPr>
            <a:r>
              <a:rPr lang="de-DE" sz="2000" dirty="0"/>
              <a:t>…</a:t>
            </a:r>
            <a:endParaRPr lang="en-US" sz="2000" dirty="0"/>
          </a:p>
          <a:p>
            <a:pPr lvl="0">
              <a:spcBef>
                <a:spcPts val="0"/>
              </a:spcBef>
            </a:pPr>
            <a:endParaRPr lang="de-DE" sz="2000" dirty="0" smtClean="0"/>
          </a:p>
          <a:p>
            <a:pPr lvl="0">
              <a:spcBef>
                <a:spcPts val="0"/>
              </a:spcBef>
            </a:pPr>
            <a:endParaRPr lang="en-US" sz="24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02.11.2017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IMC SG meeting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1750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400" dirty="0" err="1" smtClean="0"/>
              <a:t>Is</a:t>
            </a:r>
            <a:r>
              <a:rPr lang="de-DE" sz="2400" dirty="0" smtClean="0"/>
              <a:t> </a:t>
            </a:r>
            <a:r>
              <a:rPr lang="de-DE" sz="2400" dirty="0" err="1" smtClean="0"/>
              <a:t>this</a:t>
            </a:r>
            <a:r>
              <a:rPr lang="de-DE" sz="2400" dirty="0" smtClean="0"/>
              <a:t> </a:t>
            </a:r>
            <a:r>
              <a:rPr lang="de-DE" sz="2400" dirty="0"/>
              <a:t>all </a:t>
            </a:r>
            <a:r>
              <a:rPr lang="de-DE" sz="2400" dirty="0" smtClean="0"/>
              <a:t>a </a:t>
            </a:r>
            <a:r>
              <a:rPr lang="de-DE" sz="2400" dirty="0" err="1" smtClean="0"/>
              <a:t>Masterclass</a:t>
            </a:r>
            <a:r>
              <a:rPr lang="de-DE" sz="2400" dirty="0" smtClean="0"/>
              <a:t>?</a:t>
            </a:r>
          </a:p>
          <a:p>
            <a:r>
              <a:rPr lang="de-DE" sz="2400" dirty="0" smtClean="0"/>
              <a:t>Can/</a:t>
            </a:r>
            <a:r>
              <a:rPr lang="de-DE" sz="2400" dirty="0" err="1" smtClean="0"/>
              <a:t>should</a:t>
            </a:r>
            <a:r>
              <a:rPr lang="de-DE" sz="2400" dirty="0" smtClean="0"/>
              <a:t> IMC </a:t>
            </a:r>
            <a:r>
              <a:rPr lang="de-DE" sz="2400" dirty="0" err="1" smtClean="0"/>
              <a:t>be</a:t>
            </a:r>
            <a:r>
              <a:rPr lang="de-DE" sz="2400" dirty="0" smtClean="0"/>
              <a:t> an </a:t>
            </a:r>
            <a:r>
              <a:rPr lang="de-DE" sz="2400" dirty="0" err="1" smtClean="0"/>
              <a:t>umbrella</a:t>
            </a:r>
            <a:r>
              <a:rPr lang="de-DE" sz="2400" dirty="0" smtClean="0"/>
              <a:t>?</a:t>
            </a:r>
          </a:p>
          <a:p>
            <a:pPr lvl="1"/>
            <a:r>
              <a:rPr lang="de-DE" sz="2000" dirty="0" smtClean="0"/>
              <a:t>Not </a:t>
            </a:r>
            <a:r>
              <a:rPr lang="de-DE" sz="2000" dirty="0" err="1" smtClean="0"/>
              <a:t>meant</a:t>
            </a:r>
            <a:r>
              <a:rPr lang="de-DE" sz="2000" dirty="0" smtClean="0"/>
              <a:t> in </a:t>
            </a:r>
            <a:r>
              <a:rPr lang="de-DE" sz="2000" dirty="0" err="1" smtClean="0"/>
              <a:t>terms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organisation</a:t>
            </a:r>
            <a:r>
              <a:rPr lang="de-DE" sz="2000" dirty="0" smtClean="0"/>
              <a:t>, coordination</a:t>
            </a:r>
          </a:p>
          <a:p>
            <a:pPr lvl="1"/>
            <a:r>
              <a:rPr lang="de-DE" sz="2000" dirty="0" err="1" smtClean="0"/>
              <a:t>Enhance</a:t>
            </a:r>
            <a:r>
              <a:rPr lang="de-DE" sz="2000" dirty="0" smtClean="0"/>
              <a:t> </a:t>
            </a:r>
            <a:r>
              <a:rPr lang="de-DE" sz="2000" dirty="0" err="1" smtClean="0"/>
              <a:t>visibility</a:t>
            </a:r>
            <a:endParaRPr lang="de-DE" sz="2000" dirty="0" smtClean="0"/>
          </a:p>
          <a:p>
            <a:pPr lvl="1"/>
            <a:r>
              <a:rPr lang="de-DE" sz="2000" dirty="0" smtClean="0"/>
              <a:t>Support </a:t>
            </a:r>
            <a:r>
              <a:rPr lang="de-DE" sz="2000" dirty="0" err="1" smtClean="0"/>
              <a:t>general</a:t>
            </a:r>
            <a:r>
              <a:rPr lang="de-DE" sz="2000" dirty="0" smtClean="0"/>
              <a:t> </a:t>
            </a:r>
            <a:r>
              <a:rPr lang="de-DE" sz="2000" dirty="0" err="1" smtClean="0"/>
              <a:t>idea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IPPOG</a:t>
            </a:r>
            <a:endParaRPr lang="de-DE" sz="2000" dirty="0" smtClean="0"/>
          </a:p>
          <a:p>
            <a:r>
              <a:rPr lang="de-DE" sz="2400" dirty="0" smtClean="0"/>
              <a:t>Create a </a:t>
            </a:r>
            <a:r>
              <a:rPr lang="de-DE" sz="2400" dirty="0" err="1" smtClean="0"/>
              <a:t>network</a:t>
            </a:r>
            <a:r>
              <a:rPr lang="de-DE" sz="2400" dirty="0" smtClean="0"/>
              <a:t>?</a:t>
            </a:r>
          </a:p>
          <a:p>
            <a:r>
              <a:rPr lang="de-DE" sz="2400" dirty="0" smtClean="0"/>
              <a:t>Create a </a:t>
            </a:r>
            <a:r>
              <a:rPr lang="de-DE" sz="2400" dirty="0" err="1" smtClean="0"/>
              <a:t>common</a:t>
            </a:r>
            <a:r>
              <a:rPr lang="de-DE" sz="2400" dirty="0" smtClean="0"/>
              <a:t> </a:t>
            </a:r>
            <a:r>
              <a:rPr lang="de-DE" sz="2400" dirty="0" err="1" smtClean="0"/>
              <a:t>webpage</a:t>
            </a:r>
            <a:r>
              <a:rPr lang="de-DE" sz="2400" dirty="0" smtClean="0"/>
              <a:t>?</a:t>
            </a:r>
          </a:p>
          <a:p>
            <a:pPr lvl="1"/>
            <a:r>
              <a:rPr lang="de-DE" sz="1800" dirty="0" smtClean="0"/>
              <a:t>Short </a:t>
            </a:r>
            <a:r>
              <a:rPr lang="de-DE" sz="1800" dirty="0" err="1" smtClean="0"/>
              <a:t>presentation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all MC </a:t>
            </a:r>
            <a:r>
              <a:rPr lang="de-DE" sz="1800" dirty="0" err="1" smtClean="0"/>
              <a:t>projects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r>
              <a:rPr lang="de-DE" sz="1800" dirty="0" smtClean="0"/>
              <a:t> links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each</a:t>
            </a:r>
            <a:r>
              <a:rPr lang="de-DE" sz="1800" dirty="0" smtClean="0"/>
              <a:t> </a:t>
            </a:r>
            <a:r>
              <a:rPr lang="de-DE" sz="1800" dirty="0" err="1" smtClean="0"/>
              <a:t>project</a:t>
            </a:r>
            <a:endParaRPr lang="de-DE" sz="1800" dirty="0" smtClean="0"/>
          </a:p>
          <a:p>
            <a:pPr lvl="1"/>
            <a:r>
              <a:rPr lang="de-DE" sz="1800" dirty="0" smtClean="0"/>
              <a:t>URL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location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such </a:t>
            </a:r>
            <a:r>
              <a:rPr lang="de-DE" sz="1800" dirty="0" err="1" smtClean="0"/>
              <a:t>page</a:t>
            </a:r>
            <a:endParaRPr lang="de-DE" dirty="0" smtClean="0"/>
          </a:p>
          <a:p>
            <a:pPr lvl="1"/>
            <a:endParaRPr lang="en-US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Questions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02.11.2017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IMC SG meeting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4746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400" dirty="0" err="1" smtClean="0"/>
              <a:t>Program</a:t>
            </a:r>
            <a:r>
              <a:rPr lang="de-DE" sz="2400" dirty="0" smtClean="0"/>
              <a:t>: 	International Masterclasses / IMC</a:t>
            </a:r>
          </a:p>
          <a:p>
            <a:pPr marL="0" indent="0">
              <a:buNone/>
            </a:pPr>
            <a:r>
              <a:rPr lang="de-DE" sz="2400" dirty="0"/>
              <a:t>	</a:t>
            </a:r>
            <a:r>
              <a:rPr lang="de-DE" sz="2400" dirty="0" smtClean="0"/>
              <a:t>		</a:t>
            </a:r>
            <a:r>
              <a:rPr lang="de-DE" sz="1800" dirty="0" smtClean="0"/>
              <a:t>(</a:t>
            </a:r>
            <a:r>
              <a:rPr lang="de-DE" sz="1800" b="1" u="sng" dirty="0" smtClean="0"/>
              <a:t>not</a:t>
            </a:r>
            <a:r>
              <a:rPr lang="de-DE" sz="1800" dirty="0" smtClean="0"/>
              <a:t> IPPOG Masterclasses, </a:t>
            </a:r>
            <a:r>
              <a:rPr lang="de-DE" sz="1800" dirty="0" err="1" smtClean="0"/>
              <a:t>Particle</a:t>
            </a:r>
            <a:r>
              <a:rPr lang="de-DE" sz="1800" dirty="0" smtClean="0"/>
              <a:t> </a:t>
            </a:r>
            <a:r>
              <a:rPr lang="de-DE" sz="1800" dirty="0" err="1" smtClean="0"/>
              <a:t>Physics</a:t>
            </a:r>
            <a:r>
              <a:rPr lang="de-DE" sz="1800" dirty="0" smtClean="0"/>
              <a:t> Masterclasses, …)</a:t>
            </a:r>
          </a:p>
          <a:p>
            <a:endParaRPr lang="de-DE" sz="2400" dirty="0"/>
          </a:p>
          <a:p>
            <a:pPr marL="0" indent="0">
              <a:buNone/>
            </a:pPr>
            <a:r>
              <a:rPr lang="de-DE" sz="2400" dirty="0" smtClean="0"/>
              <a:t>URL: 		www.physicsmasterclasses.org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dirty="0" smtClean="0"/>
              <a:t>Twitter: 	@</a:t>
            </a:r>
            <a:r>
              <a:rPr lang="de-DE" sz="2400" dirty="0" err="1" smtClean="0"/>
              <a:t>physicsIMC</a:t>
            </a:r>
            <a:endParaRPr lang="de-DE" sz="2400" dirty="0" smtClean="0"/>
          </a:p>
          <a:p>
            <a:pPr marL="0" indent="0">
              <a:buNone/>
            </a:pPr>
            <a:r>
              <a:rPr lang="de-DE" sz="2400" dirty="0"/>
              <a:t>	</a:t>
            </a:r>
            <a:r>
              <a:rPr lang="de-DE" sz="2400" dirty="0" smtClean="0"/>
              <a:t>		#LHCIMC18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dirty="0" smtClean="0">
                <a:sym typeface="Wingdings" panose="05000000000000000000" pitchFamily="2" charset="2"/>
              </a:rPr>
              <a:t> </a:t>
            </a:r>
            <a:r>
              <a:rPr lang="de-DE" sz="2400" dirty="0" err="1" smtClean="0">
                <a:sym typeface="Wingdings" panose="05000000000000000000" pitchFamily="2" charset="2"/>
              </a:rPr>
              <a:t>Any</a:t>
            </a:r>
            <a:r>
              <a:rPr lang="de-DE" sz="2400" dirty="0" smtClean="0"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ym typeface="Wingdings" panose="05000000000000000000" pitchFamily="2" charset="2"/>
              </a:rPr>
              <a:t>unification</a:t>
            </a:r>
            <a:r>
              <a:rPr lang="de-DE" sz="2400" dirty="0" smtClean="0"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sym typeface="Wingdings" panose="05000000000000000000" pitchFamily="2" charset="2"/>
              </a:rPr>
              <a:t>possible</a:t>
            </a:r>
            <a:r>
              <a:rPr lang="de-DE" sz="2400" dirty="0" smtClean="0">
                <a:sym typeface="Wingdings" panose="05000000000000000000" pitchFamily="2" charset="2"/>
              </a:rPr>
              <a:t>?</a:t>
            </a: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en-US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Names</a:t>
            </a:r>
            <a:r>
              <a:rPr lang="de-DE" dirty="0" smtClean="0"/>
              <a:t>/</a:t>
            </a:r>
            <a:r>
              <a:rPr lang="de-DE" dirty="0" err="1" smtClean="0"/>
              <a:t>branding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02.11.2017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IMC SG meeting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2256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165</Words>
  <Application>Microsoft Office PowerPoint</Application>
  <PresentationFormat>Bildschirmpräsentation (4:3)</PresentationFormat>
  <Paragraphs>57</Paragraphs>
  <Slides>4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Symbol</vt:lpstr>
      <vt:lpstr>Wingdings</vt:lpstr>
      <vt:lpstr>Office-Design</vt:lpstr>
      <vt:lpstr>PowerPoint-Präsentation</vt:lpstr>
      <vt:lpstr>Particle Physics Masterclasses</vt:lpstr>
      <vt:lpstr>Questions</vt:lpstr>
      <vt:lpstr>Names/branding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 Bilow</dc:creator>
  <cp:lastModifiedBy>Uta Bilow</cp:lastModifiedBy>
  <cp:revision>207</cp:revision>
  <dcterms:created xsi:type="dcterms:W3CDTF">2011-11-01T11:56:59Z</dcterms:created>
  <dcterms:modified xsi:type="dcterms:W3CDTF">2017-11-01T16:51:00Z</dcterms:modified>
</cp:coreProperties>
</file>