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6"/>
  </p:notesMasterIdLst>
  <p:sldIdLst>
    <p:sldId id="264" r:id="rId3"/>
    <p:sldId id="263" r:id="rId4"/>
    <p:sldId id="265" r:id="rId5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C714"/>
    <a:srgbClr val="0CC6DE"/>
    <a:srgbClr val="003478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3" autoAdjust="0"/>
    <p:restoredTop sz="94688"/>
  </p:normalViewPr>
  <p:slideViewPr>
    <p:cSldViewPr snapToObjects="1">
      <p:cViewPr varScale="1">
        <p:scale>
          <a:sx n="68" d="100"/>
          <a:sy n="68" d="100"/>
        </p:scale>
        <p:origin x="1650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1D0EF8AD-D3A8-4CB2-AB6E-AF1FA73E417C}" type="datetimeFigureOut">
              <a:rPr lang="de-DE" altLang="de-DE"/>
              <a:pPr/>
              <a:t>01.11.2017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056FA6D-C57C-4406-BB77-D45CD62F6C10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260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260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8546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74328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53138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51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84019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27511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38504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65138"/>
            <a:ext cx="2057400" cy="33956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019800" cy="33956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8785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553D7CB-E550-4A9F-8B8E-135A3E59B366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E8812B51-E92B-42D9-A748-AD4D36331177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99E61AE0-0E3A-43E7-8E36-7592B8AB52FC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73523D31-31AA-42CB-AF54-88A885B6827F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8C45EE-4625-4F4F-A744-08D78A64BD79}" type="datetime1">
              <a:rPr lang="en-US" altLang="de-DE"/>
              <a:pPr/>
              <a:t>11/1/2017</a:t>
            </a:fld>
            <a:endParaRPr lang="en-US" alt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de-DE"/>
              <a:t>ALICE© | IPPOG Meeting @ Zeuthen | 15.5.2014 | Despina Hatzifotiadou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ECFB5-9B9A-4923-9608-6E7021E7A084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86670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3694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7519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86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ED514D8-BF1B-4031-BDF5-BB25B0BCCBFA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10th IPPOG meeting, CERN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8" descr="mc-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9" descr="ipogg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Bild 6" descr="hg neutral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8" descr="mc-logo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092825"/>
            <a:ext cx="18097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4651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Mastertitelformat bearbeiten</a:t>
            </a:r>
          </a:p>
        </p:txBody>
      </p:sp>
      <p:sp>
        <p:nvSpPr>
          <p:cNvPr id="103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51121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Arial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Arial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Arial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5157788"/>
            <a:ext cx="4463727" cy="1366837"/>
          </a:xfrm>
        </p:spPr>
        <p:txBody>
          <a:bodyPr/>
          <a:lstStyle/>
          <a:p>
            <a:r>
              <a:rPr lang="en-US" sz="2800" dirty="0"/>
              <a:t>Ken Cecire</a:t>
            </a:r>
          </a:p>
          <a:p>
            <a:r>
              <a:rPr lang="en-US" sz="2800" dirty="0"/>
              <a:t>University of Notre Dame</a:t>
            </a:r>
          </a:p>
          <a:p>
            <a:r>
              <a:rPr lang="en-US" sz="2800" dirty="0" err="1"/>
              <a:t>QuarkNet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789040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IMC budget discussion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941168"/>
            <a:ext cx="1656184" cy="62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678" y="4994042"/>
            <a:ext cx="643828" cy="52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0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639762"/>
            <a:ext cx="8229600" cy="552554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Budget from IPPOG</a:t>
            </a:r>
          </a:p>
          <a:p>
            <a:r>
              <a:rPr lang="en-US" dirty="0"/>
              <a:t>Currently allotted EUR 5000 for 2017</a:t>
            </a:r>
          </a:p>
          <a:p>
            <a:pPr lvl="1"/>
            <a:r>
              <a:rPr lang="en-US" dirty="0"/>
              <a:t>EUR 1000 </a:t>
            </a:r>
            <a:r>
              <a:rPr lang="en-US" dirty="0">
                <a:sym typeface="Wingdings" panose="05000000000000000000" pitchFamily="2" charset="2"/>
              </a:rPr>
              <a:t> Agnes Chavez </a:t>
            </a:r>
            <a:r>
              <a:rPr lang="en-US" dirty="0" err="1">
                <a:sym typeface="Wingdings" panose="05000000000000000000" pitchFamily="2" charset="2"/>
              </a:rPr>
              <a:t>STEMarts</a:t>
            </a:r>
            <a:r>
              <a:rPr lang="en-US" dirty="0">
                <a:sym typeface="Wingdings" panose="05000000000000000000" pitchFamily="2" charset="2"/>
              </a:rPr>
              <a:t> Lab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EUR 800  Alejandro de la Puente – masterclass in Lima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Request – Cecire – Masterclasses at African School of Physics ~ EUR 2000</a:t>
            </a:r>
            <a:endParaRPr lang="en-US" dirty="0"/>
          </a:p>
          <a:p>
            <a:r>
              <a:rPr lang="en-US" dirty="0"/>
              <a:t>Expected EUR 5000 for 2018</a:t>
            </a:r>
          </a:p>
          <a:p>
            <a:r>
              <a:rPr lang="en-US" dirty="0"/>
              <a:t>Policy draft on </a:t>
            </a:r>
            <a:r>
              <a:rPr lang="en-US" dirty="0" err="1"/>
              <a:t>Indico</a:t>
            </a:r>
            <a:r>
              <a:rPr lang="en-US" dirty="0"/>
              <a:t> and in your hands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</p:spTree>
    <p:extLst>
      <p:ext uri="{BB962C8B-B14F-4D97-AF65-F5344CB8AC3E}">
        <p14:creationId xmlns:p14="http://schemas.microsoft.com/office/powerpoint/2010/main" val="10286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FD8172-25C4-43AB-B82A-722869308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must create a budget for 2018, so…</a:t>
            </a:r>
          </a:p>
          <a:p>
            <a:r>
              <a:rPr lang="en-US" dirty="0"/>
              <a:t>Brain dump</a:t>
            </a:r>
          </a:p>
          <a:p>
            <a:pPr lvl="1"/>
            <a:r>
              <a:rPr lang="en-US" dirty="0"/>
              <a:t>Which activities should we fund in 2018?</a:t>
            </a:r>
          </a:p>
          <a:p>
            <a:r>
              <a:rPr lang="en-US" dirty="0"/>
              <a:t>Discussion</a:t>
            </a:r>
          </a:p>
          <a:p>
            <a:pPr lvl="1"/>
            <a:r>
              <a:rPr lang="en-US" dirty="0"/>
              <a:t>Feedback on policies (take time to read)</a:t>
            </a:r>
          </a:p>
          <a:p>
            <a:pPr lvl="1"/>
            <a:r>
              <a:rPr lang="en-US" dirty="0"/>
              <a:t>Should we ask for more than EUR 5000? Less?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A1F8C6-8C59-4B36-9A14-E9920B3C4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7D8ADE-F57D-455F-9145-57F4A4C07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A33ED-69FF-4056-9E57-F70A8B1A78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53D7CB-E550-4A9F-8B8E-135A3E59B366}" type="datetime1">
              <a:rPr lang="de-DE" smtClean="0"/>
              <a:t>01.11.2017</a:t>
            </a:fld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C94B57-D9C2-4EB7-BA6E-81A269B6D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8610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-Design">
  <a:themeElements>
    <a:clrScheme name="2_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122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MS PGothic</vt:lpstr>
      <vt:lpstr>Arial</vt:lpstr>
      <vt:lpstr>Calibri</vt:lpstr>
      <vt:lpstr>Wingdings</vt:lpstr>
      <vt:lpstr>Office-Design</vt:lpstr>
      <vt:lpstr>2_Office-Design</vt:lpstr>
      <vt:lpstr>PowerPoint Presentation</vt:lpstr>
      <vt:lpstr>Summary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Kenneth Cecire</cp:lastModifiedBy>
  <cp:revision>120</cp:revision>
  <cp:lastPrinted>2015-11-05T15:35:41Z</cp:lastPrinted>
  <dcterms:created xsi:type="dcterms:W3CDTF">2011-11-01T11:56:59Z</dcterms:created>
  <dcterms:modified xsi:type="dcterms:W3CDTF">2017-11-01T13:48:15Z</dcterms:modified>
</cp:coreProperties>
</file>